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y="6858000" cx="12192000"/>
  <p:notesSz cx="6858000" cy="9144000"/>
  <p:embeddedFontLst>
    <p:embeddedFont>
      <p:font typeface="Poppins Light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PoppinsLight-bold.fntdata"/><Relationship Id="rId30" Type="http://schemas.openxmlformats.org/officeDocument/2006/relationships/font" Target="fonts/PoppinsLight-regular.fntdata"/><Relationship Id="rId11" Type="http://schemas.openxmlformats.org/officeDocument/2006/relationships/slide" Target="slides/slide7.xml"/><Relationship Id="rId33" Type="http://schemas.openxmlformats.org/officeDocument/2006/relationships/font" Target="fonts/PoppinsLight-boldItalic.fntdata"/><Relationship Id="rId10" Type="http://schemas.openxmlformats.org/officeDocument/2006/relationships/slide" Target="slides/slide6.xml"/><Relationship Id="rId32" Type="http://schemas.openxmlformats.org/officeDocument/2006/relationships/font" Target="fonts/PoppinsLight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5" name="Shape 1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6" name="Google Shape;177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7" name="Google Shape;177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3" name="Shape 1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4" name="Google Shape;192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5" name="Google Shape;1925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8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0" name="Google Shape;2120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7" name="Shape 2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Google Shape;219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9" name="Google Shape;2199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7" name="Shape 2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8" name="Google Shape;234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9" name="Google Shape;234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7" name="Shape 2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" name="Google Shape;250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9" name="Google Shape;2509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1" name="Shape 2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2" name="Google Shape;273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3" name="Google Shape;2733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2" name="Shape 2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3" name="Google Shape;285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4" name="Google Shape;2854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2" name="Shape 2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3" name="Google Shape;293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4" name="Google Shape;293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4" name="Shape 3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" name="Google Shape;321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6" name="Google Shape;3216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2" name="Shape 3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3" name="Google Shape;330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4" name="Google Shape;3304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1" name="Shape 3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2" name="Google Shape;339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3" name="Google Shape;3393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5" name="Shape 3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6" name="Google Shape;3546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7" name="Google Shape;3547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9" name="Shape 3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0" name="Google Shape;365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1" name="Google Shape;3651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3" name="Shape 3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4" name="Google Shape;3764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5" name="Google Shape;3765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57" name="Shape 3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8" name="Google Shape;3858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9" name="Google Shape;3859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8" name="Google Shape;63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8" name="Google Shape;818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7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9" name="Google Shape;95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5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Google Shape;120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7" name="Google Shape;120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4" name="Shape 1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" name="Google Shape;128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6" name="Google Shape;128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AAAAA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AAAAA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AAAAA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AAAAA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AAAAA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AAAAA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AAAAA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AAAAA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AAAAAA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AAAAA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d-ID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4808106" y="5558560"/>
            <a:ext cx="857251" cy="1172633"/>
            <a:chOff x="3595689" y="4262437"/>
            <a:chExt cx="642938" cy="879475"/>
          </a:xfrm>
        </p:grpSpPr>
        <p:sp>
          <p:nvSpPr>
            <p:cNvPr id="85" name="Google Shape;85;p13"/>
            <p:cNvSpPr/>
            <p:nvPr/>
          </p:nvSpPr>
          <p:spPr>
            <a:xfrm>
              <a:off x="3595689" y="4262437"/>
              <a:ext cx="642938" cy="879475"/>
            </a:xfrm>
            <a:custGeom>
              <a:rect b="b" l="l" r="r" t="t"/>
              <a:pathLst>
                <a:path extrusionOk="0" h="490" w="358">
                  <a:moveTo>
                    <a:pt x="272" y="283"/>
                  </a:moveTo>
                  <a:cubicBezTo>
                    <a:pt x="235" y="274"/>
                    <a:pt x="235" y="274"/>
                    <a:pt x="235" y="274"/>
                  </a:cubicBezTo>
                  <a:cubicBezTo>
                    <a:pt x="250" y="260"/>
                    <a:pt x="263" y="240"/>
                    <a:pt x="272" y="219"/>
                  </a:cubicBezTo>
                  <a:cubicBezTo>
                    <a:pt x="284" y="217"/>
                    <a:pt x="295" y="207"/>
                    <a:pt x="297" y="185"/>
                  </a:cubicBezTo>
                  <a:cubicBezTo>
                    <a:pt x="298" y="164"/>
                    <a:pt x="292" y="155"/>
                    <a:pt x="284" y="151"/>
                  </a:cubicBezTo>
                  <a:cubicBezTo>
                    <a:pt x="284" y="148"/>
                    <a:pt x="297" y="78"/>
                    <a:pt x="247" y="60"/>
                  </a:cubicBezTo>
                  <a:cubicBezTo>
                    <a:pt x="242" y="52"/>
                    <a:pt x="204" y="0"/>
                    <a:pt x="134" y="42"/>
                  </a:cubicBezTo>
                  <a:cubicBezTo>
                    <a:pt x="124" y="48"/>
                    <a:pt x="108" y="60"/>
                    <a:pt x="99" y="73"/>
                  </a:cubicBezTo>
                  <a:cubicBezTo>
                    <a:pt x="87" y="88"/>
                    <a:pt x="78" y="113"/>
                    <a:pt x="77" y="150"/>
                  </a:cubicBezTo>
                  <a:cubicBezTo>
                    <a:pt x="68" y="153"/>
                    <a:pt x="61" y="163"/>
                    <a:pt x="62" y="185"/>
                  </a:cubicBezTo>
                  <a:cubicBezTo>
                    <a:pt x="64" y="207"/>
                    <a:pt x="76" y="217"/>
                    <a:pt x="88" y="220"/>
                  </a:cubicBezTo>
                  <a:cubicBezTo>
                    <a:pt x="97" y="241"/>
                    <a:pt x="109" y="260"/>
                    <a:pt x="125" y="273"/>
                  </a:cubicBezTo>
                  <a:cubicBezTo>
                    <a:pt x="87" y="283"/>
                    <a:pt x="87" y="283"/>
                    <a:pt x="87" y="283"/>
                  </a:cubicBezTo>
                  <a:cubicBezTo>
                    <a:pt x="36" y="296"/>
                    <a:pt x="0" y="341"/>
                    <a:pt x="0" y="394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74"/>
                    <a:pt x="15" y="490"/>
                    <a:pt x="33" y="490"/>
                  </a:cubicBezTo>
                  <a:cubicBezTo>
                    <a:pt x="327" y="490"/>
                    <a:pt x="327" y="490"/>
                    <a:pt x="327" y="490"/>
                  </a:cubicBezTo>
                  <a:cubicBezTo>
                    <a:pt x="345" y="490"/>
                    <a:pt x="358" y="474"/>
                    <a:pt x="358" y="456"/>
                  </a:cubicBezTo>
                  <a:cubicBezTo>
                    <a:pt x="358" y="394"/>
                    <a:pt x="358" y="394"/>
                    <a:pt x="358" y="394"/>
                  </a:cubicBezTo>
                  <a:cubicBezTo>
                    <a:pt x="358" y="341"/>
                    <a:pt x="323" y="296"/>
                    <a:pt x="272" y="283"/>
                  </a:cubicBezTo>
                  <a:moveTo>
                    <a:pt x="97" y="161"/>
                  </a:moveTo>
                  <a:cubicBezTo>
                    <a:pt x="97" y="154"/>
                    <a:pt x="97" y="148"/>
                    <a:pt x="97" y="142"/>
                  </a:cubicBezTo>
                  <a:cubicBezTo>
                    <a:pt x="163" y="144"/>
                    <a:pt x="201" y="118"/>
                    <a:pt x="223" y="95"/>
                  </a:cubicBezTo>
                  <a:cubicBezTo>
                    <a:pt x="250" y="122"/>
                    <a:pt x="260" y="159"/>
                    <a:pt x="263" y="177"/>
                  </a:cubicBezTo>
                  <a:cubicBezTo>
                    <a:pt x="257" y="225"/>
                    <a:pt x="222" y="276"/>
                    <a:pt x="180" y="276"/>
                  </a:cubicBezTo>
                  <a:cubicBezTo>
                    <a:pt x="134" y="276"/>
                    <a:pt x="97" y="213"/>
                    <a:pt x="97" y="161"/>
                  </a:cubicBezTo>
                  <a:moveTo>
                    <a:pt x="338" y="456"/>
                  </a:moveTo>
                  <a:cubicBezTo>
                    <a:pt x="338" y="463"/>
                    <a:pt x="334" y="469"/>
                    <a:pt x="327" y="469"/>
                  </a:cubicBezTo>
                  <a:cubicBezTo>
                    <a:pt x="298" y="469"/>
                    <a:pt x="298" y="469"/>
                    <a:pt x="298" y="469"/>
                  </a:cubicBezTo>
                  <a:cubicBezTo>
                    <a:pt x="298" y="443"/>
                    <a:pt x="298" y="443"/>
                    <a:pt x="298" y="443"/>
                  </a:cubicBezTo>
                  <a:cubicBezTo>
                    <a:pt x="298" y="440"/>
                    <a:pt x="295" y="438"/>
                    <a:pt x="293" y="438"/>
                  </a:cubicBezTo>
                  <a:cubicBezTo>
                    <a:pt x="290" y="438"/>
                    <a:pt x="287" y="440"/>
                    <a:pt x="287" y="443"/>
                  </a:cubicBezTo>
                  <a:cubicBezTo>
                    <a:pt x="287" y="469"/>
                    <a:pt x="287" y="469"/>
                    <a:pt x="287" y="469"/>
                  </a:cubicBezTo>
                  <a:cubicBezTo>
                    <a:pt x="220" y="469"/>
                    <a:pt x="220" y="469"/>
                    <a:pt x="220" y="469"/>
                  </a:cubicBezTo>
                  <a:cubicBezTo>
                    <a:pt x="192" y="357"/>
                    <a:pt x="192" y="357"/>
                    <a:pt x="192" y="357"/>
                  </a:cubicBezTo>
                  <a:cubicBezTo>
                    <a:pt x="200" y="356"/>
                    <a:pt x="207" y="349"/>
                    <a:pt x="205" y="340"/>
                  </a:cubicBezTo>
                  <a:cubicBezTo>
                    <a:pt x="199" y="318"/>
                    <a:pt x="199" y="318"/>
                    <a:pt x="199" y="318"/>
                  </a:cubicBezTo>
                  <a:cubicBezTo>
                    <a:pt x="198" y="312"/>
                    <a:pt x="192" y="308"/>
                    <a:pt x="186" y="308"/>
                  </a:cubicBezTo>
                  <a:cubicBezTo>
                    <a:pt x="174" y="308"/>
                    <a:pt x="174" y="308"/>
                    <a:pt x="174" y="308"/>
                  </a:cubicBezTo>
                  <a:cubicBezTo>
                    <a:pt x="167" y="308"/>
                    <a:pt x="162" y="312"/>
                    <a:pt x="161" y="318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3" y="349"/>
                    <a:pt x="159" y="356"/>
                    <a:pt x="168" y="357"/>
                  </a:cubicBezTo>
                  <a:cubicBezTo>
                    <a:pt x="140" y="469"/>
                    <a:pt x="140" y="469"/>
                    <a:pt x="140" y="469"/>
                  </a:cubicBezTo>
                  <a:cubicBezTo>
                    <a:pt x="71" y="469"/>
                    <a:pt x="71" y="469"/>
                    <a:pt x="71" y="469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71" y="440"/>
                    <a:pt x="69" y="438"/>
                    <a:pt x="66" y="438"/>
                  </a:cubicBezTo>
                  <a:cubicBezTo>
                    <a:pt x="63" y="438"/>
                    <a:pt x="61" y="440"/>
                    <a:pt x="61" y="443"/>
                  </a:cubicBezTo>
                  <a:cubicBezTo>
                    <a:pt x="61" y="469"/>
                    <a:pt x="61" y="469"/>
                    <a:pt x="61" y="469"/>
                  </a:cubicBezTo>
                  <a:cubicBezTo>
                    <a:pt x="33" y="469"/>
                    <a:pt x="33" y="469"/>
                    <a:pt x="33" y="469"/>
                  </a:cubicBezTo>
                  <a:cubicBezTo>
                    <a:pt x="26" y="469"/>
                    <a:pt x="21" y="463"/>
                    <a:pt x="21" y="456"/>
                  </a:cubicBezTo>
                  <a:cubicBezTo>
                    <a:pt x="21" y="394"/>
                    <a:pt x="21" y="394"/>
                    <a:pt x="21" y="394"/>
                  </a:cubicBezTo>
                  <a:cubicBezTo>
                    <a:pt x="21" y="350"/>
                    <a:pt x="50" y="313"/>
                    <a:pt x="92" y="302"/>
                  </a:cubicBezTo>
                  <a:cubicBezTo>
                    <a:pt x="147" y="288"/>
                    <a:pt x="147" y="288"/>
                    <a:pt x="147" y="288"/>
                  </a:cubicBezTo>
                  <a:cubicBezTo>
                    <a:pt x="157" y="293"/>
                    <a:pt x="169" y="296"/>
                    <a:pt x="180" y="296"/>
                  </a:cubicBezTo>
                  <a:cubicBezTo>
                    <a:pt x="192" y="296"/>
                    <a:pt x="203" y="293"/>
                    <a:pt x="213" y="288"/>
                  </a:cubicBezTo>
                  <a:cubicBezTo>
                    <a:pt x="267" y="302"/>
                    <a:pt x="267" y="302"/>
                    <a:pt x="267" y="302"/>
                  </a:cubicBezTo>
                  <a:cubicBezTo>
                    <a:pt x="309" y="313"/>
                    <a:pt x="338" y="350"/>
                    <a:pt x="338" y="394"/>
                  </a:cubicBezTo>
                  <a:lnTo>
                    <a:pt x="338" y="456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3711576" y="4954587"/>
              <a:ext cx="95250" cy="53975"/>
            </a:xfrm>
            <a:custGeom>
              <a:rect b="b" l="l" r="r" t="t"/>
              <a:pathLst>
                <a:path extrusionOk="0" h="30" w="53">
                  <a:moveTo>
                    <a:pt x="36" y="6"/>
                  </a:moveTo>
                  <a:cubicBezTo>
                    <a:pt x="31" y="0"/>
                    <a:pt x="22" y="0"/>
                    <a:pt x="17" y="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3" y="30"/>
                    <a:pt x="8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1" y="30"/>
                    <a:pt x="53" y="24"/>
                    <a:pt x="50" y="20"/>
                  </a:cubicBezTo>
                  <a:lnTo>
                    <a:pt x="36" y="6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3802064" y="4556125"/>
              <a:ext cx="231775" cy="88900"/>
            </a:xfrm>
            <a:custGeom>
              <a:rect b="b" l="l" r="r" t="t"/>
              <a:pathLst>
                <a:path extrusionOk="0" h="49" w="129">
                  <a:moveTo>
                    <a:pt x="60" y="23"/>
                  </a:moveTo>
                  <a:cubicBezTo>
                    <a:pt x="70" y="23"/>
                    <a:pt x="70" y="23"/>
                    <a:pt x="70" y="23"/>
                  </a:cubicBezTo>
                  <a:cubicBezTo>
                    <a:pt x="71" y="38"/>
                    <a:pt x="84" y="49"/>
                    <a:pt x="99" y="49"/>
                  </a:cubicBezTo>
                  <a:cubicBezTo>
                    <a:pt x="116" y="49"/>
                    <a:pt x="129" y="36"/>
                    <a:pt x="129" y="19"/>
                  </a:cubicBezTo>
                  <a:cubicBezTo>
                    <a:pt x="129" y="0"/>
                    <a:pt x="112" y="0"/>
                    <a:pt x="99" y="0"/>
                  </a:cubicBezTo>
                  <a:cubicBezTo>
                    <a:pt x="88" y="0"/>
                    <a:pt x="74" y="0"/>
                    <a:pt x="70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5" y="0"/>
                    <a:pt x="41" y="0"/>
                    <a:pt x="30" y="0"/>
                  </a:cubicBezTo>
                  <a:cubicBezTo>
                    <a:pt x="17" y="0"/>
                    <a:pt x="0" y="0"/>
                    <a:pt x="0" y="19"/>
                  </a:cubicBezTo>
                  <a:cubicBezTo>
                    <a:pt x="0" y="36"/>
                    <a:pt x="14" y="49"/>
                    <a:pt x="30" y="49"/>
                  </a:cubicBezTo>
                  <a:cubicBezTo>
                    <a:pt x="45" y="49"/>
                    <a:pt x="58" y="38"/>
                    <a:pt x="60" y="23"/>
                  </a:cubicBezTo>
                  <a:moveTo>
                    <a:pt x="99" y="10"/>
                  </a:moveTo>
                  <a:cubicBezTo>
                    <a:pt x="116" y="10"/>
                    <a:pt x="119" y="12"/>
                    <a:pt x="119" y="19"/>
                  </a:cubicBezTo>
                  <a:cubicBezTo>
                    <a:pt x="119" y="30"/>
                    <a:pt x="110" y="39"/>
                    <a:pt x="99" y="39"/>
                  </a:cubicBezTo>
                  <a:cubicBezTo>
                    <a:pt x="88" y="39"/>
                    <a:pt x="79" y="30"/>
                    <a:pt x="79" y="19"/>
                  </a:cubicBezTo>
                  <a:cubicBezTo>
                    <a:pt x="79" y="12"/>
                    <a:pt x="83" y="10"/>
                    <a:pt x="99" y="10"/>
                  </a:cubicBezTo>
                  <a:moveTo>
                    <a:pt x="10" y="19"/>
                  </a:moveTo>
                  <a:cubicBezTo>
                    <a:pt x="10" y="12"/>
                    <a:pt x="13" y="10"/>
                    <a:pt x="30" y="10"/>
                  </a:cubicBezTo>
                  <a:cubicBezTo>
                    <a:pt x="46" y="10"/>
                    <a:pt x="50" y="12"/>
                    <a:pt x="50" y="19"/>
                  </a:cubicBezTo>
                  <a:cubicBezTo>
                    <a:pt x="50" y="30"/>
                    <a:pt x="41" y="39"/>
                    <a:pt x="30" y="39"/>
                  </a:cubicBezTo>
                  <a:cubicBezTo>
                    <a:pt x="19" y="39"/>
                    <a:pt x="10" y="30"/>
                    <a:pt x="10" y="19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" name="Google Shape;88;p13"/>
          <p:cNvSpPr/>
          <p:nvPr/>
        </p:nvSpPr>
        <p:spPr>
          <a:xfrm>
            <a:off x="6526840" y="1081811"/>
            <a:ext cx="986367" cy="1130300"/>
          </a:xfrm>
          <a:custGeom>
            <a:rect b="b" l="l" r="r" t="t"/>
            <a:pathLst>
              <a:path extrusionOk="0" h="472" w="412">
                <a:moveTo>
                  <a:pt x="398" y="411"/>
                </a:moveTo>
                <a:cubicBezTo>
                  <a:pt x="388" y="411"/>
                  <a:pt x="388" y="411"/>
                  <a:pt x="388" y="411"/>
                </a:cubicBezTo>
                <a:cubicBezTo>
                  <a:pt x="388" y="374"/>
                  <a:pt x="388" y="374"/>
                  <a:pt x="388" y="374"/>
                </a:cubicBezTo>
                <a:cubicBezTo>
                  <a:pt x="388" y="321"/>
                  <a:pt x="352" y="274"/>
                  <a:pt x="300" y="261"/>
                </a:cubicBezTo>
                <a:cubicBezTo>
                  <a:pt x="262" y="252"/>
                  <a:pt x="262" y="252"/>
                  <a:pt x="262" y="252"/>
                </a:cubicBezTo>
                <a:cubicBezTo>
                  <a:pt x="278" y="238"/>
                  <a:pt x="290" y="218"/>
                  <a:pt x="299" y="197"/>
                </a:cubicBezTo>
                <a:cubicBezTo>
                  <a:pt x="312" y="195"/>
                  <a:pt x="324" y="184"/>
                  <a:pt x="325" y="161"/>
                </a:cubicBezTo>
                <a:cubicBezTo>
                  <a:pt x="327" y="139"/>
                  <a:pt x="320" y="130"/>
                  <a:pt x="311" y="126"/>
                </a:cubicBezTo>
                <a:cubicBezTo>
                  <a:pt x="310" y="119"/>
                  <a:pt x="310" y="112"/>
                  <a:pt x="309" y="106"/>
                </a:cubicBezTo>
                <a:cubicBezTo>
                  <a:pt x="303" y="44"/>
                  <a:pt x="258" y="0"/>
                  <a:pt x="212" y="10"/>
                </a:cubicBezTo>
                <a:cubicBezTo>
                  <a:pt x="204" y="11"/>
                  <a:pt x="197" y="11"/>
                  <a:pt x="189" y="10"/>
                </a:cubicBezTo>
                <a:cubicBezTo>
                  <a:pt x="159" y="5"/>
                  <a:pt x="128" y="28"/>
                  <a:pt x="112" y="52"/>
                </a:cubicBezTo>
                <a:cubicBezTo>
                  <a:pt x="93" y="83"/>
                  <a:pt x="95" y="112"/>
                  <a:pt x="100" y="127"/>
                </a:cubicBezTo>
                <a:cubicBezTo>
                  <a:pt x="91" y="131"/>
                  <a:pt x="85" y="140"/>
                  <a:pt x="87" y="161"/>
                </a:cubicBezTo>
                <a:cubicBezTo>
                  <a:pt x="89" y="184"/>
                  <a:pt x="100" y="194"/>
                  <a:pt x="112" y="197"/>
                </a:cubicBezTo>
                <a:cubicBezTo>
                  <a:pt x="121" y="218"/>
                  <a:pt x="134" y="238"/>
                  <a:pt x="150" y="252"/>
                </a:cubicBezTo>
                <a:cubicBezTo>
                  <a:pt x="112" y="261"/>
                  <a:pt x="112" y="261"/>
                  <a:pt x="112" y="261"/>
                </a:cubicBezTo>
                <a:cubicBezTo>
                  <a:pt x="60" y="274"/>
                  <a:pt x="24" y="321"/>
                  <a:pt x="24" y="374"/>
                </a:cubicBezTo>
                <a:cubicBezTo>
                  <a:pt x="24" y="411"/>
                  <a:pt x="24" y="411"/>
                  <a:pt x="24" y="411"/>
                </a:cubicBezTo>
                <a:cubicBezTo>
                  <a:pt x="14" y="411"/>
                  <a:pt x="14" y="411"/>
                  <a:pt x="14" y="411"/>
                </a:cubicBezTo>
                <a:cubicBezTo>
                  <a:pt x="6" y="411"/>
                  <a:pt x="0" y="416"/>
                  <a:pt x="0" y="425"/>
                </a:cubicBezTo>
                <a:cubicBezTo>
                  <a:pt x="0" y="457"/>
                  <a:pt x="0" y="457"/>
                  <a:pt x="0" y="457"/>
                </a:cubicBezTo>
                <a:cubicBezTo>
                  <a:pt x="0" y="465"/>
                  <a:pt x="6" y="472"/>
                  <a:pt x="14" y="472"/>
                </a:cubicBezTo>
                <a:cubicBezTo>
                  <a:pt x="398" y="472"/>
                  <a:pt x="398" y="472"/>
                  <a:pt x="398" y="472"/>
                </a:cubicBezTo>
                <a:cubicBezTo>
                  <a:pt x="406" y="472"/>
                  <a:pt x="412" y="465"/>
                  <a:pt x="412" y="457"/>
                </a:cubicBezTo>
                <a:cubicBezTo>
                  <a:pt x="412" y="426"/>
                  <a:pt x="412" y="426"/>
                  <a:pt x="412" y="426"/>
                </a:cubicBezTo>
                <a:cubicBezTo>
                  <a:pt x="412" y="417"/>
                  <a:pt x="406" y="411"/>
                  <a:pt x="398" y="411"/>
                </a:cubicBezTo>
                <a:moveTo>
                  <a:pt x="288" y="279"/>
                </a:moveTo>
                <a:cubicBezTo>
                  <a:pt x="262" y="299"/>
                  <a:pt x="262" y="299"/>
                  <a:pt x="262" y="299"/>
                </a:cubicBezTo>
                <a:cubicBezTo>
                  <a:pt x="260" y="301"/>
                  <a:pt x="256" y="302"/>
                  <a:pt x="253" y="302"/>
                </a:cubicBezTo>
                <a:cubicBezTo>
                  <a:pt x="250" y="301"/>
                  <a:pt x="247" y="299"/>
                  <a:pt x="245" y="297"/>
                </a:cubicBezTo>
                <a:cubicBezTo>
                  <a:pt x="227" y="272"/>
                  <a:pt x="227" y="272"/>
                  <a:pt x="227" y="272"/>
                </a:cubicBezTo>
                <a:cubicBezTo>
                  <a:pt x="231" y="271"/>
                  <a:pt x="235" y="269"/>
                  <a:pt x="239" y="267"/>
                </a:cubicBezTo>
                <a:lnTo>
                  <a:pt x="288" y="279"/>
                </a:lnTo>
                <a:close/>
                <a:moveTo>
                  <a:pt x="120" y="137"/>
                </a:moveTo>
                <a:cubicBezTo>
                  <a:pt x="120" y="136"/>
                  <a:pt x="120" y="135"/>
                  <a:pt x="120" y="133"/>
                </a:cubicBezTo>
                <a:cubicBezTo>
                  <a:pt x="125" y="112"/>
                  <a:pt x="140" y="95"/>
                  <a:pt x="160" y="87"/>
                </a:cubicBezTo>
                <a:cubicBezTo>
                  <a:pt x="164" y="86"/>
                  <a:pt x="168" y="84"/>
                  <a:pt x="172" y="82"/>
                </a:cubicBezTo>
                <a:cubicBezTo>
                  <a:pt x="173" y="81"/>
                  <a:pt x="175" y="82"/>
                  <a:pt x="176" y="83"/>
                </a:cubicBezTo>
                <a:cubicBezTo>
                  <a:pt x="177" y="84"/>
                  <a:pt x="177" y="85"/>
                  <a:pt x="176" y="87"/>
                </a:cubicBezTo>
                <a:cubicBezTo>
                  <a:pt x="172" y="92"/>
                  <a:pt x="168" y="97"/>
                  <a:pt x="163" y="102"/>
                </a:cubicBezTo>
                <a:cubicBezTo>
                  <a:pt x="161" y="104"/>
                  <a:pt x="161" y="107"/>
                  <a:pt x="162" y="109"/>
                </a:cubicBezTo>
                <a:cubicBezTo>
                  <a:pt x="164" y="111"/>
                  <a:pt x="166" y="113"/>
                  <a:pt x="169" y="112"/>
                </a:cubicBezTo>
                <a:cubicBezTo>
                  <a:pt x="190" y="108"/>
                  <a:pt x="226" y="99"/>
                  <a:pt x="253" y="75"/>
                </a:cubicBezTo>
                <a:cubicBezTo>
                  <a:pt x="259" y="69"/>
                  <a:pt x="269" y="70"/>
                  <a:pt x="275" y="76"/>
                </a:cubicBezTo>
                <a:cubicBezTo>
                  <a:pt x="276" y="77"/>
                  <a:pt x="276" y="77"/>
                  <a:pt x="277" y="78"/>
                </a:cubicBezTo>
                <a:cubicBezTo>
                  <a:pt x="283" y="85"/>
                  <a:pt x="287" y="92"/>
                  <a:pt x="288" y="101"/>
                </a:cubicBezTo>
                <a:cubicBezTo>
                  <a:pt x="290" y="111"/>
                  <a:pt x="290" y="123"/>
                  <a:pt x="290" y="137"/>
                </a:cubicBezTo>
                <a:cubicBezTo>
                  <a:pt x="290" y="191"/>
                  <a:pt x="252" y="255"/>
                  <a:pt x="205" y="255"/>
                </a:cubicBezTo>
                <a:cubicBezTo>
                  <a:pt x="158" y="255"/>
                  <a:pt x="120" y="191"/>
                  <a:pt x="120" y="137"/>
                </a:cubicBezTo>
                <a:moveTo>
                  <a:pt x="172" y="267"/>
                </a:moveTo>
                <a:cubicBezTo>
                  <a:pt x="177" y="269"/>
                  <a:pt x="181" y="271"/>
                  <a:pt x="185" y="272"/>
                </a:cubicBezTo>
                <a:cubicBezTo>
                  <a:pt x="168" y="297"/>
                  <a:pt x="168" y="297"/>
                  <a:pt x="168" y="297"/>
                </a:cubicBezTo>
                <a:cubicBezTo>
                  <a:pt x="166" y="299"/>
                  <a:pt x="163" y="301"/>
                  <a:pt x="159" y="302"/>
                </a:cubicBezTo>
                <a:cubicBezTo>
                  <a:pt x="156" y="302"/>
                  <a:pt x="153" y="301"/>
                  <a:pt x="150" y="299"/>
                </a:cubicBezTo>
                <a:cubicBezTo>
                  <a:pt x="125" y="279"/>
                  <a:pt x="125" y="279"/>
                  <a:pt x="125" y="279"/>
                </a:cubicBezTo>
                <a:lnTo>
                  <a:pt x="172" y="267"/>
                </a:lnTo>
                <a:close/>
                <a:moveTo>
                  <a:pt x="155" y="451"/>
                </a:moveTo>
                <a:cubicBezTo>
                  <a:pt x="98" y="451"/>
                  <a:pt x="98" y="451"/>
                  <a:pt x="98" y="451"/>
                </a:cubicBezTo>
                <a:cubicBezTo>
                  <a:pt x="98" y="386"/>
                  <a:pt x="98" y="386"/>
                  <a:pt x="98" y="386"/>
                </a:cubicBezTo>
                <a:cubicBezTo>
                  <a:pt x="98" y="384"/>
                  <a:pt x="95" y="381"/>
                  <a:pt x="92" y="381"/>
                </a:cubicBezTo>
                <a:cubicBezTo>
                  <a:pt x="90" y="381"/>
                  <a:pt x="87" y="384"/>
                  <a:pt x="87" y="386"/>
                </a:cubicBezTo>
                <a:cubicBezTo>
                  <a:pt x="87" y="412"/>
                  <a:pt x="87" y="412"/>
                  <a:pt x="87" y="412"/>
                </a:cubicBezTo>
                <a:cubicBezTo>
                  <a:pt x="44" y="411"/>
                  <a:pt x="44" y="411"/>
                  <a:pt x="44" y="411"/>
                </a:cubicBezTo>
                <a:cubicBezTo>
                  <a:pt x="44" y="374"/>
                  <a:pt x="44" y="374"/>
                  <a:pt x="44" y="374"/>
                </a:cubicBezTo>
                <a:cubicBezTo>
                  <a:pt x="44" y="336"/>
                  <a:pt x="67" y="302"/>
                  <a:pt x="101" y="286"/>
                </a:cubicBezTo>
                <a:cubicBezTo>
                  <a:pt x="144" y="321"/>
                  <a:pt x="144" y="321"/>
                  <a:pt x="144" y="321"/>
                </a:cubicBezTo>
                <a:cubicBezTo>
                  <a:pt x="149" y="325"/>
                  <a:pt x="156" y="327"/>
                  <a:pt x="163" y="326"/>
                </a:cubicBezTo>
                <a:cubicBezTo>
                  <a:pt x="169" y="325"/>
                  <a:pt x="175" y="321"/>
                  <a:pt x="179" y="316"/>
                </a:cubicBezTo>
                <a:cubicBezTo>
                  <a:pt x="182" y="311"/>
                  <a:pt x="182" y="311"/>
                  <a:pt x="182" y="311"/>
                </a:cubicBezTo>
                <a:cubicBezTo>
                  <a:pt x="180" y="320"/>
                  <a:pt x="180" y="320"/>
                  <a:pt x="180" y="320"/>
                </a:cubicBezTo>
                <a:cubicBezTo>
                  <a:pt x="178" y="328"/>
                  <a:pt x="184" y="336"/>
                  <a:pt x="192" y="336"/>
                </a:cubicBezTo>
                <a:lnTo>
                  <a:pt x="155" y="451"/>
                </a:lnTo>
                <a:close/>
                <a:moveTo>
                  <a:pt x="368" y="411"/>
                </a:moveTo>
                <a:cubicBezTo>
                  <a:pt x="325" y="412"/>
                  <a:pt x="325" y="412"/>
                  <a:pt x="325" y="412"/>
                </a:cubicBezTo>
                <a:cubicBezTo>
                  <a:pt x="325" y="386"/>
                  <a:pt x="325" y="386"/>
                  <a:pt x="325" y="386"/>
                </a:cubicBezTo>
                <a:cubicBezTo>
                  <a:pt x="325" y="384"/>
                  <a:pt x="322" y="381"/>
                  <a:pt x="319" y="381"/>
                </a:cubicBezTo>
                <a:cubicBezTo>
                  <a:pt x="317" y="381"/>
                  <a:pt x="314" y="384"/>
                  <a:pt x="314" y="386"/>
                </a:cubicBezTo>
                <a:cubicBezTo>
                  <a:pt x="314" y="451"/>
                  <a:pt x="314" y="451"/>
                  <a:pt x="314" y="451"/>
                </a:cubicBezTo>
                <a:cubicBezTo>
                  <a:pt x="257" y="451"/>
                  <a:pt x="257" y="451"/>
                  <a:pt x="257" y="451"/>
                </a:cubicBezTo>
                <a:cubicBezTo>
                  <a:pt x="220" y="336"/>
                  <a:pt x="220" y="336"/>
                  <a:pt x="220" y="336"/>
                </a:cubicBezTo>
                <a:cubicBezTo>
                  <a:pt x="228" y="336"/>
                  <a:pt x="234" y="328"/>
                  <a:pt x="232" y="320"/>
                </a:cubicBezTo>
                <a:cubicBezTo>
                  <a:pt x="230" y="311"/>
                  <a:pt x="230" y="311"/>
                  <a:pt x="230" y="311"/>
                </a:cubicBezTo>
                <a:cubicBezTo>
                  <a:pt x="233" y="316"/>
                  <a:pt x="233" y="316"/>
                  <a:pt x="233" y="316"/>
                </a:cubicBezTo>
                <a:cubicBezTo>
                  <a:pt x="237" y="321"/>
                  <a:pt x="243" y="325"/>
                  <a:pt x="250" y="326"/>
                </a:cubicBezTo>
                <a:cubicBezTo>
                  <a:pt x="256" y="327"/>
                  <a:pt x="263" y="325"/>
                  <a:pt x="268" y="321"/>
                </a:cubicBezTo>
                <a:cubicBezTo>
                  <a:pt x="311" y="286"/>
                  <a:pt x="311" y="286"/>
                  <a:pt x="311" y="286"/>
                </a:cubicBezTo>
                <a:cubicBezTo>
                  <a:pt x="345" y="302"/>
                  <a:pt x="368" y="336"/>
                  <a:pt x="368" y="374"/>
                </a:cubicBezTo>
                <a:lnTo>
                  <a:pt x="368" y="411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9" name="Google Shape;89;p13"/>
          <p:cNvGrpSpPr/>
          <p:nvPr/>
        </p:nvGrpSpPr>
        <p:grpSpPr>
          <a:xfrm>
            <a:off x="6598806" y="5545860"/>
            <a:ext cx="838200" cy="1176868"/>
            <a:chOff x="4938714" y="4252912"/>
            <a:chExt cx="628650" cy="882651"/>
          </a:xfrm>
        </p:grpSpPr>
        <p:sp>
          <p:nvSpPr>
            <p:cNvPr id="90" name="Google Shape;90;p13"/>
            <p:cNvSpPr/>
            <p:nvPr/>
          </p:nvSpPr>
          <p:spPr>
            <a:xfrm>
              <a:off x="4938714" y="4784725"/>
              <a:ext cx="628650" cy="350838"/>
            </a:xfrm>
            <a:custGeom>
              <a:rect b="b" l="l" r="r" t="t"/>
              <a:pathLst>
                <a:path extrusionOk="0" h="196" w="350">
                  <a:moveTo>
                    <a:pt x="268" y="3"/>
                  </a:moveTo>
                  <a:cubicBezTo>
                    <a:pt x="257" y="0"/>
                    <a:pt x="257" y="0"/>
                    <a:pt x="257" y="0"/>
                  </a:cubicBezTo>
                  <a:cubicBezTo>
                    <a:pt x="257" y="0"/>
                    <a:pt x="257" y="0"/>
                    <a:pt x="257" y="0"/>
                  </a:cubicBezTo>
                  <a:cubicBezTo>
                    <a:pt x="231" y="54"/>
                    <a:pt x="231" y="54"/>
                    <a:pt x="231" y="54"/>
                  </a:cubicBezTo>
                  <a:cubicBezTo>
                    <a:pt x="230" y="57"/>
                    <a:pt x="227" y="59"/>
                    <a:pt x="224" y="59"/>
                  </a:cubicBezTo>
                  <a:cubicBezTo>
                    <a:pt x="220" y="59"/>
                    <a:pt x="217" y="58"/>
                    <a:pt x="215" y="55"/>
                  </a:cubicBezTo>
                  <a:cubicBezTo>
                    <a:pt x="195" y="25"/>
                    <a:pt x="195" y="25"/>
                    <a:pt x="195" y="25"/>
                  </a:cubicBezTo>
                  <a:cubicBezTo>
                    <a:pt x="194" y="23"/>
                    <a:pt x="192" y="22"/>
                    <a:pt x="190" y="22"/>
                  </a:cubicBezTo>
                  <a:cubicBezTo>
                    <a:pt x="188" y="22"/>
                    <a:pt x="186" y="23"/>
                    <a:pt x="185" y="24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79" y="30"/>
                    <a:pt x="177" y="31"/>
                    <a:pt x="175" y="31"/>
                  </a:cubicBezTo>
                  <a:cubicBezTo>
                    <a:pt x="173" y="31"/>
                    <a:pt x="172" y="30"/>
                    <a:pt x="171" y="29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4" y="23"/>
                    <a:pt x="162" y="22"/>
                    <a:pt x="160" y="22"/>
                  </a:cubicBezTo>
                  <a:cubicBezTo>
                    <a:pt x="158" y="22"/>
                    <a:pt x="157" y="23"/>
                    <a:pt x="155" y="25"/>
                  </a:cubicBezTo>
                  <a:cubicBezTo>
                    <a:pt x="135" y="55"/>
                    <a:pt x="135" y="55"/>
                    <a:pt x="135" y="55"/>
                  </a:cubicBezTo>
                  <a:cubicBezTo>
                    <a:pt x="133" y="58"/>
                    <a:pt x="130" y="59"/>
                    <a:pt x="127" y="59"/>
                  </a:cubicBezTo>
                  <a:cubicBezTo>
                    <a:pt x="124" y="59"/>
                    <a:pt x="121" y="57"/>
                    <a:pt x="119" y="5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34" y="15"/>
                    <a:pt x="0" y="59"/>
                    <a:pt x="0" y="108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86"/>
                    <a:pt x="11" y="196"/>
                    <a:pt x="24" y="196"/>
                  </a:cubicBezTo>
                  <a:cubicBezTo>
                    <a:pt x="327" y="196"/>
                    <a:pt x="327" y="196"/>
                    <a:pt x="327" y="196"/>
                  </a:cubicBezTo>
                  <a:cubicBezTo>
                    <a:pt x="340" y="196"/>
                    <a:pt x="350" y="186"/>
                    <a:pt x="350" y="173"/>
                  </a:cubicBezTo>
                  <a:cubicBezTo>
                    <a:pt x="350" y="108"/>
                    <a:pt x="350" y="108"/>
                    <a:pt x="350" y="108"/>
                  </a:cubicBezTo>
                  <a:cubicBezTo>
                    <a:pt x="350" y="59"/>
                    <a:pt x="316" y="15"/>
                    <a:pt x="268" y="3"/>
                  </a:cubicBezTo>
                  <a:moveTo>
                    <a:pt x="175" y="178"/>
                  </a:moveTo>
                  <a:cubicBezTo>
                    <a:pt x="170" y="178"/>
                    <a:pt x="165" y="174"/>
                    <a:pt x="165" y="168"/>
                  </a:cubicBezTo>
                  <a:cubicBezTo>
                    <a:pt x="165" y="163"/>
                    <a:pt x="170" y="158"/>
                    <a:pt x="175" y="158"/>
                  </a:cubicBezTo>
                  <a:cubicBezTo>
                    <a:pt x="181" y="158"/>
                    <a:pt x="185" y="163"/>
                    <a:pt x="185" y="168"/>
                  </a:cubicBezTo>
                  <a:cubicBezTo>
                    <a:pt x="185" y="174"/>
                    <a:pt x="181" y="178"/>
                    <a:pt x="175" y="178"/>
                  </a:cubicBezTo>
                  <a:moveTo>
                    <a:pt x="175" y="130"/>
                  </a:moveTo>
                  <a:cubicBezTo>
                    <a:pt x="170" y="130"/>
                    <a:pt x="165" y="126"/>
                    <a:pt x="165" y="120"/>
                  </a:cubicBezTo>
                  <a:cubicBezTo>
                    <a:pt x="165" y="115"/>
                    <a:pt x="170" y="110"/>
                    <a:pt x="175" y="110"/>
                  </a:cubicBezTo>
                  <a:cubicBezTo>
                    <a:pt x="181" y="110"/>
                    <a:pt x="185" y="115"/>
                    <a:pt x="185" y="120"/>
                  </a:cubicBezTo>
                  <a:cubicBezTo>
                    <a:pt x="185" y="126"/>
                    <a:pt x="181" y="130"/>
                    <a:pt x="175" y="130"/>
                  </a:cubicBezTo>
                  <a:moveTo>
                    <a:pt x="175" y="82"/>
                  </a:moveTo>
                  <a:cubicBezTo>
                    <a:pt x="170" y="82"/>
                    <a:pt x="165" y="78"/>
                    <a:pt x="165" y="73"/>
                  </a:cubicBezTo>
                  <a:cubicBezTo>
                    <a:pt x="165" y="67"/>
                    <a:pt x="170" y="63"/>
                    <a:pt x="175" y="63"/>
                  </a:cubicBezTo>
                  <a:cubicBezTo>
                    <a:pt x="181" y="63"/>
                    <a:pt x="185" y="67"/>
                    <a:pt x="185" y="73"/>
                  </a:cubicBezTo>
                  <a:cubicBezTo>
                    <a:pt x="185" y="78"/>
                    <a:pt x="181" y="82"/>
                    <a:pt x="175" y="82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5030789" y="4252912"/>
              <a:ext cx="449263" cy="544513"/>
            </a:xfrm>
            <a:custGeom>
              <a:rect b="b" l="l" r="r" t="t"/>
              <a:pathLst>
                <a:path extrusionOk="0" h="303" w="250">
                  <a:moveTo>
                    <a:pt x="16" y="152"/>
                  </a:moveTo>
                  <a:cubicBezTo>
                    <a:pt x="7" y="156"/>
                    <a:pt x="0" y="166"/>
                    <a:pt x="2" y="188"/>
                  </a:cubicBezTo>
                  <a:cubicBezTo>
                    <a:pt x="4" y="211"/>
                    <a:pt x="15" y="221"/>
                    <a:pt x="28" y="224"/>
                  </a:cubicBezTo>
                  <a:cubicBezTo>
                    <a:pt x="46" y="267"/>
                    <a:pt x="81" y="303"/>
                    <a:pt x="122" y="303"/>
                  </a:cubicBezTo>
                  <a:cubicBezTo>
                    <a:pt x="164" y="303"/>
                    <a:pt x="199" y="267"/>
                    <a:pt x="217" y="224"/>
                  </a:cubicBezTo>
                  <a:cubicBezTo>
                    <a:pt x="230" y="222"/>
                    <a:pt x="242" y="212"/>
                    <a:pt x="244" y="188"/>
                  </a:cubicBezTo>
                  <a:cubicBezTo>
                    <a:pt x="246" y="169"/>
                    <a:pt x="241" y="160"/>
                    <a:pt x="235" y="155"/>
                  </a:cubicBezTo>
                  <a:cubicBezTo>
                    <a:pt x="250" y="76"/>
                    <a:pt x="196" y="61"/>
                    <a:pt x="196" y="61"/>
                  </a:cubicBezTo>
                  <a:cubicBezTo>
                    <a:pt x="196" y="61"/>
                    <a:pt x="145" y="0"/>
                    <a:pt x="56" y="48"/>
                  </a:cubicBezTo>
                  <a:cubicBezTo>
                    <a:pt x="39" y="57"/>
                    <a:pt x="21" y="76"/>
                    <a:pt x="9" y="100"/>
                  </a:cubicBezTo>
                  <a:cubicBezTo>
                    <a:pt x="7" y="103"/>
                    <a:pt x="8" y="107"/>
                    <a:pt x="10" y="110"/>
                  </a:cubicBezTo>
                  <a:cubicBezTo>
                    <a:pt x="12" y="113"/>
                    <a:pt x="16" y="115"/>
                    <a:pt x="20" y="114"/>
                  </a:cubicBezTo>
                  <a:cubicBezTo>
                    <a:pt x="10" y="136"/>
                    <a:pt x="16" y="151"/>
                    <a:pt x="16" y="152"/>
                  </a:cubicBezTo>
                  <a:moveTo>
                    <a:pt x="36" y="151"/>
                  </a:moveTo>
                  <a:cubicBezTo>
                    <a:pt x="103" y="151"/>
                    <a:pt x="144" y="123"/>
                    <a:pt x="167" y="98"/>
                  </a:cubicBezTo>
                  <a:cubicBezTo>
                    <a:pt x="191" y="122"/>
                    <a:pt x="203" y="152"/>
                    <a:pt x="209" y="174"/>
                  </a:cubicBezTo>
                  <a:cubicBezTo>
                    <a:pt x="204" y="226"/>
                    <a:pt x="167" y="283"/>
                    <a:pt x="122" y="283"/>
                  </a:cubicBezTo>
                  <a:cubicBezTo>
                    <a:pt x="74" y="283"/>
                    <a:pt x="36" y="217"/>
                    <a:pt x="36" y="163"/>
                  </a:cubicBezTo>
                  <a:cubicBezTo>
                    <a:pt x="36" y="159"/>
                    <a:pt x="36" y="155"/>
                    <a:pt x="36" y="151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" name="Google Shape;92;p13"/>
          <p:cNvGrpSpPr/>
          <p:nvPr/>
        </p:nvGrpSpPr>
        <p:grpSpPr>
          <a:xfrm>
            <a:off x="4801755" y="2605810"/>
            <a:ext cx="874184" cy="1123949"/>
            <a:chOff x="3590926" y="2047875"/>
            <a:chExt cx="655638" cy="842962"/>
          </a:xfrm>
        </p:grpSpPr>
        <p:sp>
          <p:nvSpPr>
            <p:cNvPr id="93" name="Google Shape;93;p13"/>
            <p:cNvSpPr/>
            <p:nvPr/>
          </p:nvSpPr>
          <p:spPr>
            <a:xfrm>
              <a:off x="3590926" y="2522537"/>
              <a:ext cx="655638" cy="368300"/>
            </a:xfrm>
            <a:custGeom>
              <a:rect b="b" l="l" r="r" t="t"/>
              <a:pathLst>
                <a:path extrusionOk="0" h="205" w="365">
                  <a:moveTo>
                    <a:pt x="280" y="4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05" y="62"/>
                    <a:pt x="194" y="67"/>
                    <a:pt x="183" y="67"/>
                  </a:cubicBezTo>
                  <a:cubicBezTo>
                    <a:pt x="171" y="67"/>
                    <a:pt x="161" y="62"/>
                    <a:pt x="153" y="5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36" y="16"/>
                    <a:pt x="0" y="61"/>
                    <a:pt x="0" y="113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95"/>
                    <a:pt x="11" y="205"/>
                    <a:pt x="24" y="205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54" y="205"/>
                    <a:pt x="365" y="195"/>
                    <a:pt x="365" y="181"/>
                  </a:cubicBezTo>
                  <a:cubicBezTo>
                    <a:pt x="365" y="113"/>
                    <a:pt x="365" y="113"/>
                    <a:pt x="365" y="113"/>
                  </a:cubicBezTo>
                  <a:cubicBezTo>
                    <a:pt x="365" y="61"/>
                    <a:pt x="330" y="16"/>
                    <a:pt x="280" y="4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3800476" y="2255837"/>
              <a:ext cx="238125" cy="84138"/>
            </a:xfrm>
            <a:custGeom>
              <a:rect b="b" l="l" r="r" t="t"/>
              <a:pathLst>
                <a:path extrusionOk="0" h="46" w="133">
                  <a:moveTo>
                    <a:pt x="59" y="21"/>
                  </a:moveTo>
                  <a:cubicBezTo>
                    <a:pt x="75" y="21"/>
                    <a:pt x="75" y="21"/>
                    <a:pt x="75" y="21"/>
                  </a:cubicBezTo>
                  <a:cubicBezTo>
                    <a:pt x="77" y="35"/>
                    <a:pt x="89" y="46"/>
                    <a:pt x="104" y="46"/>
                  </a:cubicBezTo>
                  <a:cubicBezTo>
                    <a:pt x="120" y="46"/>
                    <a:pt x="133" y="33"/>
                    <a:pt x="133" y="16"/>
                  </a:cubicBezTo>
                  <a:cubicBezTo>
                    <a:pt x="133" y="0"/>
                    <a:pt x="120" y="0"/>
                    <a:pt x="104" y="0"/>
                  </a:cubicBezTo>
                  <a:cubicBezTo>
                    <a:pt x="90" y="0"/>
                    <a:pt x="79" y="0"/>
                    <a:pt x="76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0"/>
                    <a:pt x="43" y="0"/>
                    <a:pt x="30" y="0"/>
                  </a:cubicBezTo>
                  <a:cubicBezTo>
                    <a:pt x="13" y="0"/>
                    <a:pt x="0" y="0"/>
                    <a:pt x="0" y="16"/>
                  </a:cubicBezTo>
                  <a:cubicBezTo>
                    <a:pt x="0" y="33"/>
                    <a:pt x="13" y="46"/>
                    <a:pt x="30" y="46"/>
                  </a:cubicBezTo>
                  <a:cubicBezTo>
                    <a:pt x="44" y="46"/>
                    <a:pt x="56" y="35"/>
                    <a:pt x="59" y="21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3690939" y="2047875"/>
              <a:ext cx="457200" cy="487363"/>
            </a:xfrm>
            <a:custGeom>
              <a:rect b="b" l="l" r="r" t="t"/>
              <a:pathLst>
                <a:path extrusionOk="0" h="271" w="255">
                  <a:moveTo>
                    <a:pt x="29" y="188"/>
                  </a:moveTo>
                  <a:cubicBezTo>
                    <a:pt x="47" y="234"/>
                    <a:pt x="84" y="271"/>
                    <a:pt x="127" y="271"/>
                  </a:cubicBezTo>
                  <a:cubicBezTo>
                    <a:pt x="129" y="271"/>
                    <a:pt x="129" y="271"/>
                    <a:pt x="129" y="271"/>
                  </a:cubicBezTo>
                  <a:cubicBezTo>
                    <a:pt x="172" y="271"/>
                    <a:pt x="209" y="234"/>
                    <a:pt x="227" y="188"/>
                  </a:cubicBezTo>
                  <a:cubicBezTo>
                    <a:pt x="240" y="185"/>
                    <a:pt x="252" y="175"/>
                    <a:pt x="254" y="151"/>
                  </a:cubicBezTo>
                  <a:cubicBezTo>
                    <a:pt x="255" y="129"/>
                    <a:pt x="249" y="119"/>
                    <a:pt x="240" y="115"/>
                  </a:cubicBezTo>
                  <a:cubicBezTo>
                    <a:pt x="236" y="14"/>
                    <a:pt x="184" y="0"/>
                    <a:pt x="129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71" y="0"/>
                    <a:pt x="20" y="14"/>
                    <a:pt x="16" y="115"/>
                  </a:cubicBezTo>
                  <a:cubicBezTo>
                    <a:pt x="7" y="119"/>
                    <a:pt x="0" y="129"/>
                    <a:pt x="2" y="151"/>
                  </a:cubicBezTo>
                  <a:cubicBezTo>
                    <a:pt x="4" y="175"/>
                    <a:pt x="16" y="185"/>
                    <a:pt x="29" y="188"/>
                  </a:cubicBezTo>
                  <a:moveTo>
                    <a:pt x="128" y="250"/>
                  </a:moveTo>
                  <a:cubicBezTo>
                    <a:pt x="128" y="250"/>
                    <a:pt x="128" y="250"/>
                    <a:pt x="128" y="250"/>
                  </a:cubicBezTo>
                  <a:cubicBezTo>
                    <a:pt x="128" y="250"/>
                    <a:pt x="128" y="250"/>
                    <a:pt x="128" y="250"/>
                  </a:cubicBezTo>
                  <a:cubicBezTo>
                    <a:pt x="113" y="250"/>
                    <a:pt x="101" y="239"/>
                    <a:pt x="101" y="225"/>
                  </a:cubicBezTo>
                  <a:cubicBezTo>
                    <a:pt x="101" y="211"/>
                    <a:pt x="113" y="200"/>
                    <a:pt x="128" y="200"/>
                  </a:cubicBezTo>
                  <a:cubicBezTo>
                    <a:pt x="143" y="200"/>
                    <a:pt x="155" y="211"/>
                    <a:pt x="155" y="225"/>
                  </a:cubicBezTo>
                  <a:cubicBezTo>
                    <a:pt x="155" y="239"/>
                    <a:pt x="143" y="250"/>
                    <a:pt x="128" y="250"/>
                  </a:cubicBezTo>
                  <a:moveTo>
                    <a:pt x="128" y="43"/>
                  </a:moveTo>
                  <a:cubicBezTo>
                    <a:pt x="128" y="43"/>
                    <a:pt x="128" y="43"/>
                    <a:pt x="128" y="43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213" y="22"/>
                    <a:pt x="219" y="103"/>
                    <a:pt x="218" y="136"/>
                  </a:cubicBezTo>
                  <a:cubicBezTo>
                    <a:pt x="218" y="170"/>
                    <a:pt x="199" y="207"/>
                    <a:pt x="176" y="229"/>
                  </a:cubicBezTo>
                  <a:cubicBezTo>
                    <a:pt x="176" y="228"/>
                    <a:pt x="176" y="226"/>
                    <a:pt x="176" y="225"/>
                  </a:cubicBezTo>
                  <a:cubicBezTo>
                    <a:pt x="176" y="200"/>
                    <a:pt x="154" y="179"/>
                    <a:pt x="128" y="179"/>
                  </a:cubicBezTo>
                  <a:cubicBezTo>
                    <a:pt x="101" y="179"/>
                    <a:pt x="80" y="200"/>
                    <a:pt x="80" y="225"/>
                  </a:cubicBezTo>
                  <a:cubicBezTo>
                    <a:pt x="80" y="226"/>
                    <a:pt x="80" y="228"/>
                    <a:pt x="80" y="229"/>
                  </a:cubicBezTo>
                  <a:cubicBezTo>
                    <a:pt x="56" y="207"/>
                    <a:pt x="38" y="170"/>
                    <a:pt x="37" y="136"/>
                  </a:cubicBezTo>
                  <a:cubicBezTo>
                    <a:pt x="37" y="103"/>
                    <a:pt x="42" y="22"/>
                    <a:pt x="128" y="43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6" name="Google Shape;96;p13"/>
          <p:cNvGrpSpPr/>
          <p:nvPr/>
        </p:nvGrpSpPr>
        <p:grpSpPr>
          <a:xfrm>
            <a:off x="3131706" y="1031011"/>
            <a:ext cx="829733" cy="1183217"/>
            <a:chOff x="2338389" y="866775"/>
            <a:chExt cx="622300" cy="887413"/>
          </a:xfrm>
        </p:grpSpPr>
        <p:sp>
          <p:nvSpPr>
            <p:cNvPr id="97" name="Google Shape;97;p13"/>
            <p:cNvSpPr/>
            <p:nvPr/>
          </p:nvSpPr>
          <p:spPr>
            <a:xfrm>
              <a:off x="2432051" y="866775"/>
              <a:ext cx="438150" cy="549275"/>
            </a:xfrm>
            <a:custGeom>
              <a:rect b="b" l="l" r="r" t="t"/>
              <a:pathLst>
                <a:path extrusionOk="0" h="306" w="244">
                  <a:moveTo>
                    <a:pt x="227" y="155"/>
                  </a:moveTo>
                  <a:cubicBezTo>
                    <a:pt x="225" y="119"/>
                    <a:pt x="217" y="95"/>
                    <a:pt x="206" y="79"/>
                  </a:cubicBezTo>
                  <a:cubicBezTo>
                    <a:pt x="206" y="79"/>
                    <a:pt x="206" y="79"/>
                    <a:pt x="206" y="79"/>
                  </a:cubicBezTo>
                  <a:cubicBezTo>
                    <a:pt x="197" y="65"/>
                    <a:pt x="179" y="52"/>
                    <a:pt x="168" y="45"/>
                  </a:cubicBezTo>
                  <a:cubicBezTo>
                    <a:pt x="96" y="0"/>
                    <a:pt x="56" y="57"/>
                    <a:pt x="52" y="64"/>
                  </a:cubicBezTo>
                  <a:cubicBezTo>
                    <a:pt x="45" y="67"/>
                    <a:pt x="3" y="85"/>
                    <a:pt x="15" y="150"/>
                  </a:cubicBezTo>
                  <a:cubicBezTo>
                    <a:pt x="15" y="152"/>
                    <a:pt x="15" y="154"/>
                    <a:pt x="15" y="156"/>
                  </a:cubicBezTo>
                  <a:cubicBezTo>
                    <a:pt x="6" y="160"/>
                    <a:pt x="0" y="170"/>
                    <a:pt x="1" y="191"/>
                  </a:cubicBezTo>
                  <a:cubicBezTo>
                    <a:pt x="3" y="214"/>
                    <a:pt x="15" y="224"/>
                    <a:pt x="27" y="227"/>
                  </a:cubicBezTo>
                  <a:cubicBezTo>
                    <a:pt x="45" y="270"/>
                    <a:pt x="80" y="306"/>
                    <a:pt x="121" y="306"/>
                  </a:cubicBezTo>
                  <a:cubicBezTo>
                    <a:pt x="162" y="306"/>
                    <a:pt x="197" y="270"/>
                    <a:pt x="215" y="227"/>
                  </a:cubicBezTo>
                  <a:cubicBezTo>
                    <a:pt x="228" y="225"/>
                    <a:pt x="240" y="215"/>
                    <a:pt x="242" y="191"/>
                  </a:cubicBezTo>
                  <a:cubicBezTo>
                    <a:pt x="244" y="169"/>
                    <a:pt x="236" y="159"/>
                    <a:pt x="227" y="155"/>
                  </a:cubicBezTo>
                  <a:moveTo>
                    <a:pt x="121" y="286"/>
                  </a:moveTo>
                  <a:cubicBezTo>
                    <a:pt x="78" y="286"/>
                    <a:pt x="43" y="233"/>
                    <a:pt x="36" y="184"/>
                  </a:cubicBezTo>
                  <a:cubicBezTo>
                    <a:pt x="39" y="166"/>
                    <a:pt x="49" y="128"/>
                    <a:pt x="77" y="99"/>
                  </a:cubicBezTo>
                  <a:cubicBezTo>
                    <a:pt x="99" y="123"/>
                    <a:pt x="139" y="150"/>
                    <a:pt x="206" y="148"/>
                  </a:cubicBezTo>
                  <a:cubicBezTo>
                    <a:pt x="207" y="154"/>
                    <a:pt x="207" y="160"/>
                    <a:pt x="207" y="167"/>
                  </a:cubicBezTo>
                  <a:cubicBezTo>
                    <a:pt x="207" y="221"/>
                    <a:pt x="169" y="286"/>
                    <a:pt x="121" y="286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2530476" y="1165225"/>
              <a:ext cx="238125" cy="77788"/>
            </a:xfrm>
            <a:custGeom>
              <a:rect b="b" l="l" r="r" t="t"/>
              <a:pathLst>
                <a:path extrusionOk="0" h="43" w="133">
                  <a:moveTo>
                    <a:pt x="63" y="21"/>
                  </a:moveTo>
                  <a:cubicBezTo>
                    <a:pt x="63" y="20"/>
                    <a:pt x="63" y="19"/>
                    <a:pt x="63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0" y="19"/>
                    <a:pt x="70" y="20"/>
                    <a:pt x="70" y="21"/>
                  </a:cubicBezTo>
                  <a:cubicBezTo>
                    <a:pt x="70" y="43"/>
                    <a:pt x="92" y="43"/>
                    <a:pt x="102" y="43"/>
                  </a:cubicBezTo>
                  <a:cubicBezTo>
                    <a:pt x="112" y="43"/>
                    <a:pt x="133" y="42"/>
                    <a:pt x="133" y="21"/>
                  </a:cubicBezTo>
                  <a:cubicBezTo>
                    <a:pt x="133" y="0"/>
                    <a:pt x="112" y="0"/>
                    <a:pt x="102" y="0"/>
                  </a:cubicBezTo>
                  <a:cubicBezTo>
                    <a:pt x="95" y="0"/>
                    <a:pt x="82" y="0"/>
                    <a:pt x="75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1" y="0"/>
                    <a:pt x="39" y="0"/>
                    <a:pt x="32" y="0"/>
                  </a:cubicBezTo>
                  <a:cubicBezTo>
                    <a:pt x="21" y="0"/>
                    <a:pt x="0" y="0"/>
                    <a:pt x="0" y="21"/>
                  </a:cubicBezTo>
                  <a:cubicBezTo>
                    <a:pt x="0" y="42"/>
                    <a:pt x="21" y="42"/>
                    <a:pt x="32" y="42"/>
                  </a:cubicBezTo>
                  <a:cubicBezTo>
                    <a:pt x="42" y="42"/>
                    <a:pt x="63" y="43"/>
                    <a:pt x="63" y="21"/>
                  </a:cubicBezTo>
                  <a:moveTo>
                    <a:pt x="102" y="10"/>
                  </a:moveTo>
                  <a:cubicBezTo>
                    <a:pt x="120" y="10"/>
                    <a:pt x="123" y="13"/>
                    <a:pt x="123" y="21"/>
                  </a:cubicBezTo>
                  <a:cubicBezTo>
                    <a:pt x="123" y="29"/>
                    <a:pt x="120" y="32"/>
                    <a:pt x="102" y="32"/>
                  </a:cubicBezTo>
                  <a:cubicBezTo>
                    <a:pt x="84" y="32"/>
                    <a:pt x="80" y="29"/>
                    <a:pt x="80" y="21"/>
                  </a:cubicBezTo>
                  <a:cubicBezTo>
                    <a:pt x="80" y="13"/>
                    <a:pt x="84" y="10"/>
                    <a:pt x="102" y="10"/>
                  </a:cubicBezTo>
                  <a:moveTo>
                    <a:pt x="10" y="21"/>
                  </a:moveTo>
                  <a:cubicBezTo>
                    <a:pt x="10" y="13"/>
                    <a:pt x="13" y="10"/>
                    <a:pt x="32" y="10"/>
                  </a:cubicBezTo>
                  <a:cubicBezTo>
                    <a:pt x="50" y="10"/>
                    <a:pt x="53" y="13"/>
                    <a:pt x="53" y="21"/>
                  </a:cubicBezTo>
                  <a:cubicBezTo>
                    <a:pt x="53" y="29"/>
                    <a:pt x="50" y="32"/>
                    <a:pt x="32" y="32"/>
                  </a:cubicBezTo>
                  <a:cubicBezTo>
                    <a:pt x="13" y="32"/>
                    <a:pt x="10" y="29"/>
                    <a:pt x="10" y="21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2338389" y="1403350"/>
              <a:ext cx="622300" cy="350838"/>
            </a:xfrm>
            <a:custGeom>
              <a:rect b="b" l="l" r="r" t="t"/>
              <a:pathLst>
                <a:path extrusionOk="0" h="195" w="347">
                  <a:moveTo>
                    <a:pt x="266" y="3"/>
                  </a:moveTo>
                  <a:cubicBezTo>
                    <a:pt x="254" y="0"/>
                    <a:pt x="254" y="0"/>
                    <a:pt x="254" y="0"/>
                  </a:cubicBezTo>
                  <a:cubicBezTo>
                    <a:pt x="173" y="183"/>
                    <a:pt x="173" y="183"/>
                    <a:pt x="173" y="18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33" y="15"/>
                    <a:pt x="0" y="58"/>
                    <a:pt x="0" y="10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5"/>
                    <a:pt x="10" y="195"/>
                    <a:pt x="23" y="195"/>
                  </a:cubicBezTo>
                  <a:cubicBezTo>
                    <a:pt x="324" y="195"/>
                    <a:pt x="324" y="195"/>
                    <a:pt x="324" y="195"/>
                  </a:cubicBezTo>
                  <a:cubicBezTo>
                    <a:pt x="336" y="195"/>
                    <a:pt x="347" y="185"/>
                    <a:pt x="347" y="172"/>
                  </a:cubicBezTo>
                  <a:cubicBezTo>
                    <a:pt x="347" y="107"/>
                    <a:pt x="347" y="107"/>
                    <a:pt x="347" y="107"/>
                  </a:cubicBezTo>
                  <a:cubicBezTo>
                    <a:pt x="347" y="58"/>
                    <a:pt x="313" y="15"/>
                    <a:pt x="266" y="3"/>
                  </a:cubicBezTo>
                  <a:moveTo>
                    <a:pt x="231" y="130"/>
                  </a:moveTo>
                  <a:cubicBezTo>
                    <a:pt x="253" y="105"/>
                    <a:pt x="253" y="105"/>
                    <a:pt x="253" y="105"/>
                  </a:cubicBezTo>
                  <a:cubicBezTo>
                    <a:pt x="259" y="99"/>
                    <a:pt x="268" y="99"/>
                    <a:pt x="273" y="105"/>
                  </a:cubicBezTo>
                  <a:cubicBezTo>
                    <a:pt x="296" y="130"/>
                    <a:pt x="296" y="130"/>
                    <a:pt x="296" y="130"/>
                  </a:cubicBezTo>
                  <a:lnTo>
                    <a:pt x="231" y="13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2600326" y="1438275"/>
              <a:ext cx="101600" cy="234950"/>
            </a:xfrm>
            <a:custGeom>
              <a:rect b="b" l="l" r="r" t="t"/>
              <a:pathLst>
                <a:path extrusionOk="0" h="131" w="56">
                  <a:moveTo>
                    <a:pt x="28" y="131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0" y="49"/>
                    <a:pt x="56" y="41"/>
                    <a:pt x="54" y="33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4"/>
                    <a:pt x="41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" y="0"/>
                    <a:pt x="9" y="4"/>
                    <a:pt x="7" y="10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41"/>
                    <a:pt x="5" y="49"/>
                    <a:pt x="13" y="50"/>
                  </a:cubicBezTo>
                  <a:cubicBezTo>
                    <a:pt x="1" y="62"/>
                    <a:pt x="1" y="62"/>
                    <a:pt x="1" y="62"/>
                  </a:cubicBezTo>
                  <a:lnTo>
                    <a:pt x="28" y="13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" name="Google Shape;101;p13"/>
          <p:cNvGrpSpPr/>
          <p:nvPr/>
        </p:nvGrpSpPr>
        <p:grpSpPr>
          <a:xfrm>
            <a:off x="8243456" y="1022543"/>
            <a:ext cx="878417" cy="1193800"/>
            <a:chOff x="6172201" y="860425"/>
            <a:chExt cx="658813" cy="895350"/>
          </a:xfrm>
        </p:grpSpPr>
        <p:sp>
          <p:nvSpPr>
            <p:cNvPr id="102" name="Google Shape;102;p13"/>
            <p:cNvSpPr/>
            <p:nvPr/>
          </p:nvSpPr>
          <p:spPr>
            <a:xfrm>
              <a:off x="6283326" y="860425"/>
              <a:ext cx="450850" cy="557213"/>
            </a:xfrm>
            <a:custGeom>
              <a:rect b="b" l="l" r="r" t="t"/>
              <a:pathLst>
                <a:path extrusionOk="0" h="311" w="251">
                  <a:moveTo>
                    <a:pt x="216" y="233"/>
                  </a:moveTo>
                  <a:cubicBezTo>
                    <a:pt x="229" y="230"/>
                    <a:pt x="240" y="220"/>
                    <a:pt x="242" y="197"/>
                  </a:cubicBezTo>
                  <a:cubicBezTo>
                    <a:pt x="243" y="179"/>
                    <a:pt x="239" y="169"/>
                    <a:pt x="232" y="164"/>
                  </a:cubicBezTo>
                  <a:cubicBezTo>
                    <a:pt x="251" y="84"/>
                    <a:pt x="197" y="69"/>
                    <a:pt x="197" y="69"/>
                  </a:cubicBezTo>
                  <a:cubicBezTo>
                    <a:pt x="197" y="69"/>
                    <a:pt x="157" y="0"/>
                    <a:pt x="78" y="48"/>
                  </a:cubicBezTo>
                  <a:cubicBezTo>
                    <a:pt x="68" y="55"/>
                    <a:pt x="53" y="66"/>
                    <a:pt x="44" y="78"/>
                  </a:cubicBezTo>
                  <a:cubicBezTo>
                    <a:pt x="29" y="94"/>
                    <a:pt x="19" y="120"/>
                    <a:pt x="17" y="161"/>
                  </a:cubicBezTo>
                  <a:cubicBezTo>
                    <a:pt x="7" y="165"/>
                    <a:pt x="0" y="174"/>
                    <a:pt x="2" y="197"/>
                  </a:cubicBezTo>
                  <a:cubicBezTo>
                    <a:pt x="4" y="221"/>
                    <a:pt x="16" y="231"/>
                    <a:pt x="29" y="233"/>
                  </a:cubicBezTo>
                  <a:cubicBezTo>
                    <a:pt x="47" y="276"/>
                    <a:pt x="81" y="311"/>
                    <a:pt x="123" y="311"/>
                  </a:cubicBezTo>
                  <a:cubicBezTo>
                    <a:pt x="164" y="311"/>
                    <a:pt x="199" y="276"/>
                    <a:pt x="216" y="233"/>
                  </a:cubicBezTo>
                  <a:moveTo>
                    <a:pt x="123" y="291"/>
                  </a:moveTo>
                  <a:cubicBezTo>
                    <a:pt x="75" y="291"/>
                    <a:pt x="37" y="227"/>
                    <a:pt x="37" y="173"/>
                  </a:cubicBezTo>
                  <a:cubicBezTo>
                    <a:pt x="37" y="166"/>
                    <a:pt x="37" y="159"/>
                    <a:pt x="37" y="153"/>
                  </a:cubicBezTo>
                  <a:cubicBezTo>
                    <a:pt x="107" y="156"/>
                    <a:pt x="148" y="128"/>
                    <a:pt x="171" y="104"/>
                  </a:cubicBezTo>
                  <a:cubicBezTo>
                    <a:pt x="192" y="125"/>
                    <a:pt x="203" y="152"/>
                    <a:pt x="208" y="171"/>
                  </a:cubicBezTo>
                  <a:cubicBezTo>
                    <a:pt x="208" y="172"/>
                    <a:pt x="208" y="173"/>
                    <a:pt x="208" y="173"/>
                  </a:cubicBezTo>
                  <a:cubicBezTo>
                    <a:pt x="208" y="227"/>
                    <a:pt x="170" y="291"/>
                    <a:pt x="123" y="291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6172201" y="1400175"/>
              <a:ext cx="304800" cy="355600"/>
            </a:xfrm>
            <a:custGeom>
              <a:rect b="b" l="l" r="r" t="t"/>
              <a:pathLst>
                <a:path extrusionOk="0" h="198" w="170">
                  <a:moveTo>
                    <a:pt x="157" y="71"/>
                  </a:moveTo>
                  <a:cubicBezTo>
                    <a:pt x="163" y="48"/>
                    <a:pt x="163" y="48"/>
                    <a:pt x="163" y="48"/>
                  </a:cubicBezTo>
                  <a:cubicBezTo>
                    <a:pt x="164" y="46"/>
                    <a:pt x="165" y="43"/>
                    <a:pt x="167" y="42"/>
                  </a:cubicBezTo>
                  <a:cubicBezTo>
                    <a:pt x="166" y="41"/>
                    <a:pt x="166" y="41"/>
                    <a:pt x="165" y="4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35" y="19"/>
                    <a:pt x="0" y="61"/>
                    <a:pt x="0" y="11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8"/>
                    <a:pt x="11" y="198"/>
                    <a:pt x="24" y="198"/>
                  </a:cubicBezTo>
                  <a:cubicBezTo>
                    <a:pt x="151" y="198"/>
                    <a:pt x="151" y="198"/>
                    <a:pt x="151" y="198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62" y="88"/>
                    <a:pt x="155" y="80"/>
                    <a:pt x="157" y="71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6527801" y="1400175"/>
              <a:ext cx="303213" cy="355600"/>
            </a:xfrm>
            <a:custGeom>
              <a:rect b="b" l="l" r="r" t="t"/>
              <a:pathLst>
                <a:path extrusionOk="0" h="198" w="169">
                  <a:moveTo>
                    <a:pt x="83" y="7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41"/>
                    <a:pt x="4" y="41"/>
                    <a:pt x="3" y="42"/>
                  </a:cubicBezTo>
                  <a:cubicBezTo>
                    <a:pt x="5" y="43"/>
                    <a:pt x="6" y="46"/>
                    <a:pt x="7" y="48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5" y="80"/>
                    <a:pt x="8" y="88"/>
                    <a:pt x="0" y="88"/>
                  </a:cubicBezTo>
                  <a:cubicBezTo>
                    <a:pt x="19" y="198"/>
                    <a:pt x="19" y="198"/>
                    <a:pt x="19" y="198"/>
                  </a:cubicBezTo>
                  <a:cubicBezTo>
                    <a:pt x="146" y="198"/>
                    <a:pt x="146" y="198"/>
                    <a:pt x="146" y="198"/>
                  </a:cubicBezTo>
                  <a:cubicBezTo>
                    <a:pt x="159" y="198"/>
                    <a:pt x="169" y="188"/>
                    <a:pt x="169" y="175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69" y="61"/>
                    <a:pt x="134" y="19"/>
                    <a:pt x="83" y="7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" name="Google Shape;105;p13"/>
          <p:cNvGrpSpPr/>
          <p:nvPr/>
        </p:nvGrpSpPr>
        <p:grpSpPr>
          <a:xfrm>
            <a:off x="3091489" y="5598777"/>
            <a:ext cx="920751" cy="1128183"/>
            <a:chOff x="2308226" y="4292600"/>
            <a:chExt cx="690563" cy="846137"/>
          </a:xfrm>
        </p:grpSpPr>
        <p:sp>
          <p:nvSpPr>
            <p:cNvPr id="106" name="Google Shape;106;p13"/>
            <p:cNvSpPr/>
            <p:nvPr/>
          </p:nvSpPr>
          <p:spPr>
            <a:xfrm>
              <a:off x="2308226" y="4792662"/>
              <a:ext cx="319088" cy="346075"/>
            </a:xfrm>
            <a:custGeom>
              <a:rect b="b" l="l" r="r" t="t"/>
              <a:pathLst>
                <a:path extrusionOk="0" h="192" w="178">
                  <a:moveTo>
                    <a:pt x="165" y="72"/>
                  </a:moveTo>
                  <a:cubicBezTo>
                    <a:pt x="167" y="61"/>
                    <a:pt x="167" y="61"/>
                    <a:pt x="167" y="61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0" y="76"/>
                    <a:pt x="149" y="76"/>
                    <a:pt x="148" y="76"/>
                  </a:cubicBezTo>
                  <a:cubicBezTo>
                    <a:pt x="146" y="76"/>
                    <a:pt x="145" y="76"/>
                    <a:pt x="144" y="75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29" y="16"/>
                    <a:pt x="0" y="56"/>
                    <a:pt x="0" y="101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81"/>
                    <a:pt x="12" y="192"/>
                    <a:pt x="26" y="192"/>
                  </a:cubicBezTo>
                  <a:cubicBezTo>
                    <a:pt x="71" y="192"/>
                    <a:pt x="71" y="192"/>
                    <a:pt x="71" y="192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0"/>
                    <a:pt x="74" y="148"/>
                    <a:pt x="77" y="148"/>
                  </a:cubicBezTo>
                  <a:cubicBezTo>
                    <a:pt x="80" y="148"/>
                    <a:pt x="82" y="150"/>
                    <a:pt x="82" y="153"/>
                  </a:cubicBezTo>
                  <a:cubicBezTo>
                    <a:pt x="82" y="192"/>
                    <a:pt x="82" y="192"/>
                    <a:pt x="82" y="192"/>
                  </a:cubicBezTo>
                  <a:cubicBezTo>
                    <a:pt x="157" y="192"/>
                    <a:pt x="157" y="192"/>
                    <a:pt x="157" y="192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69" y="89"/>
                    <a:pt x="163" y="80"/>
                    <a:pt x="165" y="72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2457451" y="4770437"/>
              <a:ext cx="177800" cy="136525"/>
            </a:xfrm>
            <a:custGeom>
              <a:rect b="b" l="l" r="r" t="t"/>
              <a:pathLst>
                <a:path extrusionOk="0" h="76" w="99">
                  <a:moveTo>
                    <a:pt x="39" y="0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4" y="8"/>
                    <a:pt x="2" y="8"/>
                    <a:pt x="0" y="9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4" y="76"/>
                    <a:pt x="66" y="76"/>
                    <a:pt x="67" y="7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6" y="46"/>
                    <a:pt x="92" y="44"/>
                    <a:pt x="90" y="42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2424114" y="4292600"/>
              <a:ext cx="452438" cy="496888"/>
            </a:xfrm>
            <a:custGeom>
              <a:rect b="b" l="l" r="r" t="t"/>
              <a:pathLst>
                <a:path extrusionOk="0" h="277" w="252">
                  <a:moveTo>
                    <a:pt x="224" y="196"/>
                  </a:moveTo>
                  <a:cubicBezTo>
                    <a:pt x="236" y="193"/>
                    <a:pt x="248" y="183"/>
                    <a:pt x="250" y="159"/>
                  </a:cubicBezTo>
                  <a:cubicBezTo>
                    <a:pt x="252" y="137"/>
                    <a:pt x="245" y="127"/>
                    <a:pt x="236" y="123"/>
                  </a:cubicBezTo>
                  <a:cubicBezTo>
                    <a:pt x="236" y="117"/>
                    <a:pt x="235" y="111"/>
                    <a:pt x="235" y="105"/>
                  </a:cubicBezTo>
                  <a:cubicBezTo>
                    <a:pt x="231" y="29"/>
                    <a:pt x="187" y="0"/>
                    <a:pt x="134" y="7"/>
                  </a:cubicBezTo>
                  <a:cubicBezTo>
                    <a:pt x="126" y="8"/>
                    <a:pt x="119" y="8"/>
                    <a:pt x="111" y="7"/>
                  </a:cubicBezTo>
                  <a:cubicBezTo>
                    <a:pt x="80" y="2"/>
                    <a:pt x="50" y="27"/>
                    <a:pt x="32" y="50"/>
                  </a:cubicBezTo>
                  <a:cubicBezTo>
                    <a:pt x="10" y="77"/>
                    <a:pt x="18" y="120"/>
                    <a:pt x="18" y="123"/>
                  </a:cubicBezTo>
                  <a:cubicBezTo>
                    <a:pt x="8" y="126"/>
                    <a:pt x="0" y="136"/>
                    <a:pt x="2" y="159"/>
                  </a:cubicBezTo>
                  <a:cubicBezTo>
                    <a:pt x="4" y="184"/>
                    <a:pt x="17" y="194"/>
                    <a:pt x="31" y="196"/>
                  </a:cubicBezTo>
                  <a:cubicBezTo>
                    <a:pt x="49" y="241"/>
                    <a:pt x="85" y="277"/>
                    <a:pt x="127" y="277"/>
                  </a:cubicBezTo>
                  <a:cubicBezTo>
                    <a:pt x="170" y="277"/>
                    <a:pt x="205" y="240"/>
                    <a:pt x="224" y="196"/>
                  </a:cubicBezTo>
                  <a:moveTo>
                    <a:pt x="127" y="256"/>
                  </a:moveTo>
                  <a:cubicBezTo>
                    <a:pt x="79" y="256"/>
                    <a:pt x="40" y="193"/>
                    <a:pt x="38" y="138"/>
                  </a:cubicBezTo>
                  <a:cubicBezTo>
                    <a:pt x="40" y="130"/>
                    <a:pt x="43" y="122"/>
                    <a:pt x="46" y="116"/>
                  </a:cubicBezTo>
                  <a:cubicBezTo>
                    <a:pt x="52" y="103"/>
                    <a:pt x="63" y="92"/>
                    <a:pt x="77" y="87"/>
                  </a:cubicBezTo>
                  <a:cubicBezTo>
                    <a:pt x="80" y="86"/>
                    <a:pt x="84" y="87"/>
                    <a:pt x="86" y="90"/>
                  </a:cubicBezTo>
                  <a:cubicBezTo>
                    <a:pt x="88" y="93"/>
                    <a:pt x="88" y="97"/>
                    <a:pt x="85" y="100"/>
                  </a:cubicBezTo>
                  <a:cubicBezTo>
                    <a:pt x="85" y="100"/>
                    <a:pt x="85" y="100"/>
                    <a:pt x="84" y="101"/>
                  </a:cubicBezTo>
                  <a:cubicBezTo>
                    <a:pt x="83" y="102"/>
                    <a:pt x="82" y="105"/>
                    <a:pt x="84" y="108"/>
                  </a:cubicBezTo>
                  <a:cubicBezTo>
                    <a:pt x="85" y="110"/>
                    <a:pt x="87" y="111"/>
                    <a:pt x="90" y="111"/>
                  </a:cubicBezTo>
                  <a:cubicBezTo>
                    <a:pt x="110" y="107"/>
                    <a:pt x="140" y="100"/>
                    <a:pt x="165" y="82"/>
                  </a:cubicBezTo>
                  <a:cubicBezTo>
                    <a:pt x="171" y="78"/>
                    <a:pt x="178" y="76"/>
                    <a:pt x="185" y="78"/>
                  </a:cubicBezTo>
                  <a:cubicBezTo>
                    <a:pt x="192" y="79"/>
                    <a:pt x="198" y="83"/>
                    <a:pt x="202" y="89"/>
                  </a:cubicBezTo>
                  <a:cubicBezTo>
                    <a:pt x="203" y="90"/>
                    <a:pt x="203" y="91"/>
                    <a:pt x="203" y="91"/>
                  </a:cubicBezTo>
                  <a:cubicBezTo>
                    <a:pt x="211" y="104"/>
                    <a:pt x="216" y="119"/>
                    <a:pt x="216" y="135"/>
                  </a:cubicBezTo>
                  <a:cubicBezTo>
                    <a:pt x="216" y="135"/>
                    <a:pt x="216" y="135"/>
                    <a:pt x="216" y="135"/>
                  </a:cubicBezTo>
                  <a:cubicBezTo>
                    <a:pt x="216" y="190"/>
                    <a:pt x="176" y="256"/>
                    <a:pt x="127" y="256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2678114" y="4792662"/>
              <a:ext cx="320675" cy="346075"/>
            </a:xfrm>
            <a:custGeom>
              <a:rect b="b" l="l" r="r" t="t"/>
              <a:pathLst>
                <a:path extrusionOk="0" h="192" w="179">
                  <a:moveTo>
                    <a:pt x="106" y="0"/>
                  </a:moveTo>
                  <a:cubicBezTo>
                    <a:pt x="106" y="0"/>
                    <a:pt x="105" y="0"/>
                    <a:pt x="105" y="1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4" y="76"/>
                    <a:pt x="32" y="76"/>
                    <a:pt x="31" y="76"/>
                  </a:cubicBezTo>
                  <a:cubicBezTo>
                    <a:pt x="30" y="76"/>
                    <a:pt x="29" y="76"/>
                    <a:pt x="28" y="75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6" y="80"/>
                    <a:pt x="9" y="89"/>
                    <a:pt x="0" y="89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97" y="192"/>
                    <a:pt x="97" y="192"/>
                    <a:pt x="97" y="192"/>
                  </a:cubicBezTo>
                  <a:cubicBezTo>
                    <a:pt x="97" y="153"/>
                    <a:pt x="97" y="153"/>
                    <a:pt x="97" y="153"/>
                  </a:cubicBezTo>
                  <a:cubicBezTo>
                    <a:pt x="97" y="150"/>
                    <a:pt x="99" y="148"/>
                    <a:pt x="102" y="148"/>
                  </a:cubicBezTo>
                  <a:cubicBezTo>
                    <a:pt x="105" y="148"/>
                    <a:pt x="107" y="150"/>
                    <a:pt x="107" y="153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53" y="192"/>
                    <a:pt x="153" y="192"/>
                    <a:pt x="153" y="192"/>
                  </a:cubicBezTo>
                  <a:cubicBezTo>
                    <a:pt x="167" y="192"/>
                    <a:pt x="179" y="181"/>
                    <a:pt x="179" y="168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56"/>
                    <a:pt x="149" y="16"/>
                    <a:pt x="106" y="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2671764" y="4770437"/>
              <a:ext cx="176213" cy="136525"/>
            </a:xfrm>
            <a:custGeom>
              <a:rect b="b" l="l" r="r" t="t"/>
              <a:pathLst>
                <a:path extrusionOk="0" h="76" w="98">
                  <a:moveTo>
                    <a:pt x="98" y="9"/>
                  </a:moveTo>
                  <a:cubicBezTo>
                    <a:pt x="96" y="8"/>
                    <a:pt x="94" y="8"/>
                    <a:pt x="92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6" y="44"/>
                    <a:pt x="3" y="46"/>
                    <a:pt x="0" y="47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3" y="76"/>
                    <a:pt x="35" y="76"/>
                    <a:pt x="36" y="75"/>
                  </a:cubicBezTo>
                  <a:lnTo>
                    <a:pt x="98" y="9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" name="Google Shape;111;p13"/>
          <p:cNvGrpSpPr/>
          <p:nvPr/>
        </p:nvGrpSpPr>
        <p:grpSpPr>
          <a:xfrm>
            <a:off x="8245573" y="5598777"/>
            <a:ext cx="880533" cy="1130300"/>
            <a:chOff x="6173789" y="4292600"/>
            <a:chExt cx="660400" cy="847725"/>
          </a:xfrm>
        </p:grpSpPr>
        <p:sp>
          <p:nvSpPr>
            <p:cNvPr id="112" name="Google Shape;112;p13"/>
            <p:cNvSpPr/>
            <p:nvPr/>
          </p:nvSpPr>
          <p:spPr>
            <a:xfrm>
              <a:off x="6173789" y="4292600"/>
              <a:ext cx="660400" cy="847725"/>
            </a:xfrm>
            <a:custGeom>
              <a:rect b="b" l="l" r="r" t="t"/>
              <a:pathLst>
                <a:path extrusionOk="0" h="472" w="368">
                  <a:moveTo>
                    <a:pt x="279" y="260"/>
                  </a:moveTo>
                  <a:cubicBezTo>
                    <a:pt x="240" y="250"/>
                    <a:pt x="240" y="250"/>
                    <a:pt x="240" y="250"/>
                  </a:cubicBezTo>
                  <a:cubicBezTo>
                    <a:pt x="256" y="236"/>
                    <a:pt x="269" y="216"/>
                    <a:pt x="278" y="195"/>
                  </a:cubicBezTo>
                  <a:cubicBezTo>
                    <a:pt x="291" y="192"/>
                    <a:pt x="303" y="182"/>
                    <a:pt x="305" y="159"/>
                  </a:cubicBezTo>
                  <a:cubicBezTo>
                    <a:pt x="306" y="136"/>
                    <a:pt x="299" y="127"/>
                    <a:pt x="290" y="123"/>
                  </a:cubicBezTo>
                  <a:cubicBezTo>
                    <a:pt x="289" y="116"/>
                    <a:pt x="288" y="109"/>
                    <a:pt x="288" y="103"/>
                  </a:cubicBezTo>
                  <a:cubicBezTo>
                    <a:pt x="284" y="31"/>
                    <a:pt x="248" y="0"/>
                    <a:pt x="190" y="6"/>
                  </a:cubicBezTo>
                  <a:cubicBezTo>
                    <a:pt x="182" y="7"/>
                    <a:pt x="175" y="7"/>
                    <a:pt x="167" y="6"/>
                  </a:cubicBezTo>
                  <a:cubicBezTo>
                    <a:pt x="137" y="1"/>
                    <a:pt x="105" y="24"/>
                    <a:pt x="90" y="49"/>
                  </a:cubicBezTo>
                  <a:cubicBezTo>
                    <a:pt x="70" y="80"/>
                    <a:pt x="77" y="122"/>
                    <a:pt x="77" y="124"/>
                  </a:cubicBezTo>
                  <a:cubicBezTo>
                    <a:pt x="69" y="128"/>
                    <a:pt x="62" y="137"/>
                    <a:pt x="64" y="159"/>
                  </a:cubicBezTo>
                  <a:cubicBezTo>
                    <a:pt x="66" y="181"/>
                    <a:pt x="77" y="192"/>
                    <a:pt x="89" y="194"/>
                  </a:cubicBezTo>
                  <a:cubicBezTo>
                    <a:pt x="98" y="216"/>
                    <a:pt x="111" y="236"/>
                    <a:pt x="128" y="250"/>
                  </a:cubicBezTo>
                  <a:cubicBezTo>
                    <a:pt x="89" y="260"/>
                    <a:pt x="89" y="260"/>
                    <a:pt x="89" y="260"/>
                  </a:cubicBezTo>
                  <a:cubicBezTo>
                    <a:pt x="37" y="273"/>
                    <a:pt x="0" y="320"/>
                    <a:pt x="0" y="374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57"/>
                    <a:pt x="15" y="472"/>
                    <a:pt x="34" y="472"/>
                  </a:cubicBezTo>
                  <a:cubicBezTo>
                    <a:pt x="335" y="472"/>
                    <a:pt x="335" y="472"/>
                    <a:pt x="335" y="472"/>
                  </a:cubicBezTo>
                  <a:cubicBezTo>
                    <a:pt x="353" y="472"/>
                    <a:pt x="368" y="457"/>
                    <a:pt x="368" y="438"/>
                  </a:cubicBezTo>
                  <a:cubicBezTo>
                    <a:pt x="368" y="374"/>
                    <a:pt x="368" y="374"/>
                    <a:pt x="368" y="374"/>
                  </a:cubicBezTo>
                  <a:cubicBezTo>
                    <a:pt x="368" y="320"/>
                    <a:pt x="331" y="273"/>
                    <a:pt x="279" y="260"/>
                  </a:cubicBezTo>
                  <a:moveTo>
                    <a:pt x="64" y="451"/>
                  </a:moveTo>
                  <a:cubicBezTo>
                    <a:pt x="34" y="451"/>
                    <a:pt x="34" y="451"/>
                    <a:pt x="34" y="451"/>
                  </a:cubicBezTo>
                  <a:cubicBezTo>
                    <a:pt x="26" y="451"/>
                    <a:pt x="20" y="445"/>
                    <a:pt x="20" y="438"/>
                  </a:cubicBezTo>
                  <a:cubicBezTo>
                    <a:pt x="20" y="374"/>
                    <a:pt x="20" y="374"/>
                    <a:pt x="20" y="374"/>
                  </a:cubicBezTo>
                  <a:cubicBezTo>
                    <a:pt x="20" y="341"/>
                    <a:pt x="37" y="311"/>
                    <a:pt x="64" y="293"/>
                  </a:cubicBezTo>
                  <a:lnTo>
                    <a:pt x="64" y="451"/>
                  </a:lnTo>
                  <a:close/>
                  <a:moveTo>
                    <a:pt x="98" y="135"/>
                  </a:moveTo>
                  <a:cubicBezTo>
                    <a:pt x="98" y="132"/>
                    <a:pt x="98" y="129"/>
                    <a:pt x="99" y="126"/>
                  </a:cubicBezTo>
                  <a:cubicBezTo>
                    <a:pt x="101" y="118"/>
                    <a:pt x="104" y="112"/>
                    <a:pt x="107" y="106"/>
                  </a:cubicBezTo>
                  <a:cubicBezTo>
                    <a:pt x="113" y="97"/>
                    <a:pt x="121" y="90"/>
                    <a:pt x="131" y="87"/>
                  </a:cubicBezTo>
                  <a:cubicBezTo>
                    <a:pt x="131" y="87"/>
                    <a:pt x="132" y="86"/>
                    <a:pt x="132" y="86"/>
                  </a:cubicBezTo>
                  <a:cubicBezTo>
                    <a:pt x="136" y="85"/>
                    <a:pt x="139" y="86"/>
                    <a:pt x="141" y="90"/>
                  </a:cubicBezTo>
                  <a:cubicBezTo>
                    <a:pt x="143" y="93"/>
                    <a:pt x="143" y="97"/>
                    <a:pt x="141" y="100"/>
                  </a:cubicBezTo>
                  <a:cubicBezTo>
                    <a:pt x="140" y="100"/>
                    <a:pt x="140" y="101"/>
                    <a:pt x="139" y="101"/>
                  </a:cubicBezTo>
                  <a:cubicBezTo>
                    <a:pt x="138" y="103"/>
                    <a:pt x="137" y="105"/>
                    <a:pt x="138" y="107"/>
                  </a:cubicBezTo>
                  <a:cubicBezTo>
                    <a:pt x="139" y="109"/>
                    <a:pt x="141" y="110"/>
                    <a:pt x="144" y="110"/>
                  </a:cubicBezTo>
                  <a:cubicBezTo>
                    <a:pt x="165" y="106"/>
                    <a:pt x="202" y="97"/>
                    <a:pt x="230" y="73"/>
                  </a:cubicBezTo>
                  <a:cubicBezTo>
                    <a:pt x="237" y="66"/>
                    <a:pt x="249" y="67"/>
                    <a:pt x="255" y="74"/>
                  </a:cubicBezTo>
                  <a:cubicBezTo>
                    <a:pt x="261" y="81"/>
                    <a:pt x="265" y="90"/>
                    <a:pt x="267" y="99"/>
                  </a:cubicBezTo>
                  <a:cubicBezTo>
                    <a:pt x="268" y="109"/>
                    <a:pt x="269" y="121"/>
                    <a:pt x="269" y="135"/>
                  </a:cubicBezTo>
                  <a:cubicBezTo>
                    <a:pt x="269" y="188"/>
                    <a:pt x="231" y="253"/>
                    <a:pt x="183" y="253"/>
                  </a:cubicBezTo>
                  <a:cubicBezTo>
                    <a:pt x="136" y="253"/>
                    <a:pt x="98" y="188"/>
                    <a:pt x="98" y="135"/>
                  </a:cubicBezTo>
                  <a:moveTo>
                    <a:pt x="192" y="451"/>
                  </a:moveTo>
                  <a:cubicBezTo>
                    <a:pt x="177" y="451"/>
                    <a:pt x="177" y="451"/>
                    <a:pt x="177" y="451"/>
                  </a:cubicBezTo>
                  <a:cubicBezTo>
                    <a:pt x="106" y="277"/>
                    <a:pt x="106" y="277"/>
                    <a:pt x="106" y="277"/>
                  </a:cubicBezTo>
                  <a:cubicBezTo>
                    <a:pt x="150" y="266"/>
                    <a:pt x="150" y="266"/>
                    <a:pt x="150" y="266"/>
                  </a:cubicBezTo>
                  <a:cubicBezTo>
                    <a:pt x="161" y="270"/>
                    <a:pt x="172" y="273"/>
                    <a:pt x="183" y="273"/>
                  </a:cubicBezTo>
                  <a:cubicBezTo>
                    <a:pt x="195" y="273"/>
                    <a:pt x="207" y="270"/>
                    <a:pt x="217" y="265"/>
                  </a:cubicBezTo>
                  <a:cubicBezTo>
                    <a:pt x="262" y="277"/>
                    <a:pt x="262" y="277"/>
                    <a:pt x="262" y="277"/>
                  </a:cubicBezTo>
                  <a:lnTo>
                    <a:pt x="192" y="451"/>
                  </a:lnTo>
                  <a:close/>
                  <a:moveTo>
                    <a:pt x="348" y="438"/>
                  </a:moveTo>
                  <a:cubicBezTo>
                    <a:pt x="348" y="445"/>
                    <a:pt x="342" y="451"/>
                    <a:pt x="335" y="451"/>
                  </a:cubicBezTo>
                  <a:cubicBezTo>
                    <a:pt x="305" y="451"/>
                    <a:pt x="305" y="451"/>
                    <a:pt x="305" y="451"/>
                  </a:cubicBezTo>
                  <a:cubicBezTo>
                    <a:pt x="305" y="293"/>
                    <a:pt x="305" y="293"/>
                    <a:pt x="305" y="293"/>
                  </a:cubicBezTo>
                  <a:cubicBezTo>
                    <a:pt x="331" y="311"/>
                    <a:pt x="348" y="341"/>
                    <a:pt x="348" y="374"/>
                  </a:cubicBezTo>
                  <a:lnTo>
                    <a:pt x="348" y="438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6481764" y="4906962"/>
              <a:ext cx="42863" cy="42863"/>
            </a:xfrm>
            <a:prstGeom prst="ellipse">
              <a:avLst/>
            </a:pr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6481764" y="4981575"/>
              <a:ext cx="42863" cy="41275"/>
            </a:xfrm>
            <a:prstGeom prst="ellipse">
              <a:avLst/>
            </a:pr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6419851" y="4797425"/>
              <a:ext cx="168275" cy="82550"/>
            </a:xfrm>
            <a:custGeom>
              <a:rect b="b" l="l" r="r" t="t"/>
              <a:pathLst>
                <a:path extrusionOk="0" h="46" w="94">
                  <a:moveTo>
                    <a:pt x="82" y="2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6" y="5"/>
                    <a:pt x="52" y="3"/>
                    <a:pt x="47" y="3"/>
                  </a:cubicBezTo>
                  <a:cubicBezTo>
                    <a:pt x="42" y="3"/>
                    <a:pt x="38" y="5"/>
                    <a:pt x="34" y="8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6" y="46"/>
                    <a:pt x="12" y="45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8" y="41"/>
                    <a:pt x="42" y="43"/>
                    <a:pt x="47" y="43"/>
                  </a:cubicBezTo>
                  <a:cubicBezTo>
                    <a:pt x="52" y="43"/>
                    <a:pt x="56" y="41"/>
                    <a:pt x="60" y="38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8" y="46"/>
                    <a:pt x="94" y="42"/>
                    <a:pt x="94" y="35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5"/>
                    <a:pt x="88" y="0"/>
                    <a:pt x="82" y="2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" name="Google Shape;116;p13"/>
          <p:cNvGrpSpPr/>
          <p:nvPr/>
        </p:nvGrpSpPr>
        <p:grpSpPr>
          <a:xfrm>
            <a:off x="3110540" y="2607926"/>
            <a:ext cx="867833" cy="1121835"/>
            <a:chOff x="2322514" y="2049462"/>
            <a:chExt cx="650875" cy="841376"/>
          </a:xfrm>
        </p:grpSpPr>
        <p:sp>
          <p:nvSpPr>
            <p:cNvPr id="117" name="Google Shape;117;p13"/>
            <p:cNvSpPr/>
            <p:nvPr/>
          </p:nvSpPr>
          <p:spPr>
            <a:xfrm>
              <a:off x="2528889" y="2232025"/>
              <a:ext cx="238125" cy="109538"/>
            </a:xfrm>
            <a:custGeom>
              <a:rect b="b" l="l" r="r" t="t"/>
              <a:pathLst>
                <a:path extrusionOk="0" h="61" w="133">
                  <a:moveTo>
                    <a:pt x="30" y="61"/>
                  </a:moveTo>
                  <a:cubicBezTo>
                    <a:pt x="45" y="61"/>
                    <a:pt x="58" y="50"/>
                    <a:pt x="60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5" y="50"/>
                    <a:pt x="87" y="61"/>
                    <a:pt x="102" y="61"/>
                  </a:cubicBezTo>
                  <a:cubicBezTo>
                    <a:pt x="119" y="61"/>
                    <a:pt x="133" y="47"/>
                    <a:pt x="133" y="30"/>
                  </a:cubicBezTo>
                  <a:cubicBezTo>
                    <a:pt x="133" y="13"/>
                    <a:pt x="119" y="0"/>
                    <a:pt x="102" y="0"/>
                  </a:cubicBezTo>
                  <a:cubicBezTo>
                    <a:pt x="87" y="0"/>
                    <a:pt x="75" y="11"/>
                    <a:pt x="72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8" y="11"/>
                    <a:pt x="45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1"/>
                    <a:pt x="30" y="61"/>
                  </a:cubicBezTo>
                  <a:moveTo>
                    <a:pt x="102" y="10"/>
                  </a:moveTo>
                  <a:cubicBezTo>
                    <a:pt x="113" y="10"/>
                    <a:pt x="122" y="19"/>
                    <a:pt x="122" y="30"/>
                  </a:cubicBezTo>
                  <a:cubicBezTo>
                    <a:pt x="122" y="41"/>
                    <a:pt x="113" y="50"/>
                    <a:pt x="102" y="50"/>
                  </a:cubicBezTo>
                  <a:cubicBezTo>
                    <a:pt x="91" y="50"/>
                    <a:pt x="82" y="41"/>
                    <a:pt x="82" y="30"/>
                  </a:cubicBezTo>
                  <a:cubicBezTo>
                    <a:pt x="82" y="19"/>
                    <a:pt x="91" y="10"/>
                    <a:pt x="102" y="10"/>
                  </a:cubicBezTo>
                  <a:moveTo>
                    <a:pt x="30" y="10"/>
                  </a:moveTo>
                  <a:cubicBezTo>
                    <a:pt x="41" y="10"/>
                    <a:pt x="51" y="19"/>
                    <a:pt x="51" y="30"/>
                  </a:cubicBezTo>
                  <a:cubicBezTo>
                    <a:pt x="51" y="41"/>
                    <a:pt x="41" y="50"/>
                    <a:pt x="30" y="50"/>
                  </a:cubicBezTo>
                  <a:cubicBezTo>
                    <a:pt x="19" y="50"/>
                    <a:pt x="10" y="41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2387601" y="2049462"/>
              <a:ext cx="520700" cy="487363"/>
            </a:xfrm>
            <a:custGeom>
              <a:rect b="b" l="l" r="r" t="t"/>
              <a:pathLst>
                <a:path extrusionOk="0" h="271" w="290">
                  <a:moveTo>
                    <a:pt x="20" y="151"/>
                  </a:moveTo>
                  <a:cubicBezTo>
                    <a:pt x="22" y="175"/>
                    <a:pt x="34" y="186"/>
                    <a:pt x="47" y="188"/>
                  </a:cubicBezTo>
                  <a:cubicBezTo>
                    <a:pt x="65" y="234"/>
                    <a:pt x="102" y="271"/>
                    <a:pt x="145" y="271"/>
                  </a:cubicBezTo>
                  <a:cubicBezTo>
                    <a:pt x="188" y="271"/>
                    <a:pt x="225" y="234"/>
                    <a:pt x="243" y="189"/>
                  </a:cubicBezTo>
                  <a:cubicBezTo>
                    <a:pt x="256" y="186"/>
                    <a:pt x="269" y="175"/>
                    <a:pt x="271" y="151"/>
                  </a:cubicBezTo>
                  <a:cubicBezTo>
                    <a:pt x="272" y="131"/>
                    <a:pt x="267" y="121"/>
                    <a:pt x="259" y="116"/>
                  </a:cubicBezTo>
                  <a:cubicBezTo>
                    <a:pt x="290" y="74"/>
                    <a:pt x="245" y="50"/>
                    <a:pt x="243" y="49"/>
                  </a:cubicBezTo>
                  <a:cubicBezTo>
                    <a:pt x="223" y="5"/>
                    <a:pt x="183" y="0"/>
                    <a:pt x="145" y="0"/>
                  </a:cubicBezTo>
                  <a:cubicBezTo>
                    <a:pt x="105" y="0"/>
                    <a:pt x="67" y="8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49"/>
                    <a:pt x="0" y="73"/>
                    <a:pt x="31" y="116"/>
                  </a:cubicBezTo>
                  <a:cubicBezTo>
                    <a:pt x="24" y="121"/>
                    <a:pt x="18" y="131"/>
                    <a:pt x="20" y="151"/>
                  </a:cubicBezTo>
                  <a:moveTo>
                    <a:pt x="63" y="64"/>
                  </a:moveTo>
                  <a:cubicBezTo>
                    <a:pt x="78" y="25"/>
                    <a:pt x="109" y="21"/>
                    <a:pt x="145" y="21"/>
                  </a:cubicBezTo>
                  <a:cubicBezTo>
                    <a:pt x="182" y="21"/>
                    <a:pt x="213" y="25"/>
                    <a:pt x="227" y="64"/>
                  </a:cubicBezTo>
                  <a:cubicBezTo>
                    <a:pt x="209" y="94"/>
                    <a:pt x="225" y="143"/>
                    <a:pt x="231" y="158"/>
                  </a:cubicBezTo>
                  <a:cubicBezTo>
                    <a:pt x="220" y="205"/>
                    <a:pt x="186" y="250"/>
                    <a:pt x="145" y="250"/>
                  </a:cubicBezTo>
                  <a:cubicBezTo>
                    <a:pt x="105" y="250"/>
                    <a:pt x="70" y="206"/>
                    <a:pt x="59" y="159"/>
                  </a:cubicBezTo>
                  <a:cubicBezTo>
                    <a:pt x="65" y="144"/>
                    <a:pt x="82" y="95"/>
                    <a:pt x="63" y="64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2573339" y="2349500"/>
              <a:ext cx="147638" cy="55563"/>
            </a:xfrm>
            <a:custGeom>
              <a:rect b="b" l="l" r="r" t="t"/>
              <a:pathLst>
                <a:path extrusionOk="0" h="31" w="82">
                  <a:moveTo>
                    <a:pt x="6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26"/>
                    <a:pt x="5" y="31"/>
                    <a:pt x="11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8" y="31"/>
                    <a:pt x="82" y="26"/>
                    <a:pt x="82" y="21"/>
                  </a:cubicBezTo>
                  <a:cubicBezTo>
                    <a:pt x="82" y="9"/>
                    <a:pt x="73" y="0"/>
                    <a:pt x="62" y="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2322514" y="2524125"/>
              <a:ext cx="650875" cy="366713"/>
            </a:xfrm>
            <a:custGeom>
              <a:rect b="b" l="l" r="r" t="t"/>
              <a:pathLst>
                <a:path extrusionOk="0" h="204" w="363">
                  <a:moveTo>
                    <a:pt x="278" y="3"/>
                  </a:moveTo>
                  <a:cubicBezTo>
                    <a:pt x="266" y="0"/>
                    <a:pt x="266" y="0"/>
                    <a:pt x="266" y="0"/>
                  </a:cubicBezTo>
                  <a:cubicBezTo>
                    <a:pt x="181" y="187"/>
                    <a:pt x="181" y="187"/>
                    <a:pt x="181" y="18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35" y="16"/>
                    <a:pt x="0" y="61"/>
                    <a:pt x="0" y="112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3"/>
                    <a:pt x="10" y="204"/>
                    <a:pt x="24" y="204"/>
                  </a:cubicBezTo>
                  <a:cubicBezTo>
                    <a:pt x="339" y="204"/>
                    <a:pt x="339" y="204"/>
                    <a:pt x="339" y="204"/>
                  </a:cubicBezTo>
                  <a:cubicBezTo>
                    <a:pt x="352" y="204"/>
                    <a:pt x="363" y="193"/>
                    <a:pt x="363" y="180"/>
                  </a:cubicBezTo>
                  <a:cubicBezTo>
                    <a:pt x="363" y="112"/>
                    <a:pt x="363" y="112"/>
                    <a:pt x="363" y="112"/>
                  </a:cubicBezTo>
                  <a:cubicBezTo>
                    <a:pt x="363" y="61"/>
                    <a:pt x="328" y="16"/>
                    <a:pt x="278" y="3"/>
                  </a:cubicBezTo>
                  <a:moveTo>
                    <a:pt x="248" y="133"/>
                  </a:moveTo>
                  <a:cubicBezTo>
                    <a:pt x="249" y="120"/>
                    <a:pt x="261" y="108"/>
                    <a:pt x="275" y="108"/>
                  </a:cubicBezTo>
                  <a:cubicBezTo>
                    <a:pt x="289" y="108"/>
                    <a:pt x="301" y="120"/>
                    <a:pt x="302" y="133"/>
                  </a:cubicBezTo>
                  <a:lnTo>
                    <a:pt x="248" y="133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2565401" y="2562225"/>
              <a:ext cx="166688" cy="84138"/>
            </a:xfrm>
            <a:custGeom>
              <a:rect b="b" l="l" r="r" t="t"/>
              <a:pathLst>
                <a:path extrusionOk="0" h="47" w="93">
                  <a:moveTo>
                    <a:pt x="81" y="2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5" y="5"/>
                    <a:pt x="51" y="4"/>
                    <a:pt x="46" y="4"/>
                  </a:cubicBezTo>
                  <a:cubicBezTo>
                    <a:pt x="41" y="4"/>
                    <a:pt x="37" y="5"/>
                    <a:pt x="34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5" y="47"/>
                    <a:pt x="12" y="45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7" y="41"/>
                    <a:pt x="41" y="43"/>
                    <a:pt x="46" y="43"/>
                  </a:cubicBezTo>
                  <a:cubicBezTo>
                    <a:pt x="51" y="43"/>
                    <a:pt x="55" y="41"/>
                    <a:pt x="59" y="38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7" y="47"/>
                    <a:pt x="93" y="42"/>
                    <a:pt x="93" y="35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5"/>
                    <a:pt x="87" y="0"/>
                    <a:pt x="81" y="2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2" name="Google Shape;122;p13"/>
          <p:cNvSpPr/>
          <p:nvPr/>
        </p:nvSpPr>
        <p:spPr>
          <a:xfrm>
            <a:off x="3135940" y="4081126"/>
            <a:ext cx="829733" cy="1136651"/>
          </a:xfrm>
          <a:custGeom>
            <a:rect b="b" l="l" r="r" t="t"/>
            <a:pathLst>
              <a:path extrusionOk="0" h="475" w="346">
                <a:moveTo>
                  <a:pt x="262" y="275"/>
                </a:moveTo>
                <a:cubicBezTo>
                  <a:pt x="226" y="266"/>
                  <a:pt x="226" y="266"/>
                  <a:pt x="226" y="266"/>
                </a:cubicBezTo>
                <a:cubicBezTo>
                  <a:pt x="241" y="252"/>
                  <a:pt x="254" y="234"/>
                  <a:pt x="262" y="213"/>
                </a:cubicBezTo>
                <a:cubicBezTo>
                  <a:pt x="274" y="211"/>
                  <a:pt x="284" y="201"/>
                  <a:pt x="286" y="180"/>
                </a:cubicBezTo>
                <a:cubicBezTo>
                  <a:pt x="288" y="160"/>
                  <a:pt x="281" y="151"/>
                  <a:pt x="273" y="147"/>
                </a:cubicBezTo>
                <a:cubicBezTo>
                  <a:pt x="273" y="144"/>
                  <a:pt x="273" y="142"/>
                  <a:pt x="273" y="140"/>
                </a:cubicBezTo>
                <a:cubicBezTo>
                  <a:pt x="283" y="81"/>
                  <a:pt x="242" y="60"/>
                  <a:pt x="238" y="59"/>
                </a:cubicBezTo>
                <a:cubicBezTo>
                  <a:pt x="233" y="51"/>
                  <a:pt x="196" y="0"/>
                  <a:pt x="128" y="41"/>
                </a:cubicBezTo>
                <a:cubicBezTo>
                  <a:pt x="119" y="48"/>
                  <a:pt x="103" y="59"/>
                  <a:pt x="95" y="71"/>
                </a:cubicBezTo>
                <a:cubicBezTo>
                  <a:pt x="85" y="84"/>
                  <a:pt x="77" y="102"/>
                  <a:pt x="74" y="128"/>
                </a:cubicBezTo>
                <a:cubicBezTo>
                  <a:pt x="72" y="129"/>
                  <a:pt x="70" y="129"/>
                  <a:pt x="68" y="129"/>
                </a:cubicBezTo>
                <a:cubicBezTo>
                  <a:pt x="68" y="116"/>
                  <a:pt x="68" y="78"/>
                  <a:pt x="92" y="51"/>
                </a:cubicBezTo>
                <a:cubicBezTo>
                  <a:pt x="110" y="31"/>
                  <a:pt x="137" y="21"/>
                  <a:pt x="173" y="21"/>
                </a:cubicBezTo>
                <a:cubicBezTo>
                  <a:pt x="209" y="21"/>
                  <a:pt x="236" y="31"/>
                  <a:pt x="255" y="52"/>
                </a:cubicBezTo>
                <a:cubicBezTo>
                  <a:pt x="286" y="85"/>
                  <a:pt x="284" y="134"/>
                  <a:pt x="284" y="135"/>
                </a:cubicBezTo>
                <a:cubicBezTo>
                  <a:pt x="283" y="137"/>
                  <a:pt x="285" y="140"/>
                  <a:pt x="288" y="140"/>
                </a:cubicBezTo>
                <a:cubicBezTo>
                  <a:pt x="288" y="140"/>
                  <a:pt x="288" y="140"/>
                  <a:pt x="288" y="140"/>
                </a:cubicBezTo>
                <a:cubicBezTo>
                  <a:pt x="291" y="140"/>
                  <a:pt x="293" y="138"/>
                  <a:pt x="293" y="135"/>
                </a:cubicBezTo>
                <a:cubicBezTo>
                  <a:pt x="293" y="133"/>
                  <a:pt x="296" y="81"/>
                  <a:pt x="262" y="45"/>
                </a:cubicBezTo>
                <a:cubicBezTo>
                  <a:pt x="242" y="23"/>
                  <a:pt x="212" y="11"/>
                  <a:pt x="173" y="11"/>
                </a:cubicBezTo>
                <a:cubicBezTo>
                  <a:pt x="135" y="11"/>
                  <a:pt x="105" y="23"/>
                  <a:pt x="85" y="45"/>
                </a:cubicBezTo>
                <a:cubicBezTo>
                  <a:pt x="56" y="77"/>
                  <a:pt x="58" y="122"/>
                  <a:pt x="59" y="133"/>
                </a:cubicBezTo>
                <a:cubicBezTo>
                  <a:pt x="47" y="139"/>
                  <a:pt x="39" y="152"/>
                  <a:pt x="42" y="180"/>
                </a:cubicBezTo>
                <a:cubicBezTo>
                  <a:pt x="45" y="217"/>
                  <a:pt x="66" y="230"/>
                  <a:pt x="86" y="230"/>
                </a:cubicBezTo>
                <a:cubicBezTo>
                  <a:pt x="90" y="230"/>
                  <a:pt x="94" y="229"/>
                  <a:pt x="97" y="227"/>
                </a:cubicBezTo>
                <a:cubicBezTo>
                  <a:pt x="108" y="235"/>
                  <a:pt x="127" y="241"/>
                  <a:pt x="157" y="243"/>
                </a:cubicBezTo>
                <a:cubicBezTo>
                  <a:pt x="160" y="247"/>
                  <a:pt x="166" y="250"/>
                  <a:pt x="173" y="250"/>
                </a:cubicBezTo>
                <a:cubicBezTo>
                  <a:pt x="183" y="250"/>
                  <a:pt x="191" y="244"/>
                  <a:pt x="191" y="237"/>
                </a:cubicBezTo>
                <a:cubicBezTo>
                  <a:pt x="191" y="230"/>
                  <a:pt x="183" y="224"/>
                  <a:pt x="173" y="224"/>
                </a:cubicBezTo>
                <a:cubicBezTo>
                  <a:pt x="165" y="224"/>
                  <a:pt x="158" y="228"/>
                  <a:pt x="156" y="233"/>
                </a:cubicBezTo>
                <a:cubicBezTo>
                  <a:pt x="136" y="232"/>
                  <a:pt x="122" y="229"/>
                  <a:pt x="112" y="224"/>
                </a:cubicBezTo>
                <a:cubicBezTo>
                  <a:pt x="99" y="206"/>
                  <a:pt x="92" y="175"/>
                  <a:pt x="92" y="157"/>
                </a:cubicBezTo>
                <a:cubicBezTo>
                  <a:pt x="92" y="150"/>
                  <a:pt x="92" y="144"/>
                  <a:pt x="93" y="139"/>
                </a:cubicBezTo>
                <a:cubicBezTo>
                  <a:pt x="156" y="141"/>
                  <a:pt x="194" y="115"/>
                  <a:pt x="214" y="93"/>
                </a:cubicBezTo>
                <a:cubicBezTo>
                  <a:pt x="241" y="119"/>
                  <a:pt x="250" y="155"/>
                  <a:pt x="253" y="172"/>
                </a:cubicBezTo>
                <a:cubicBezTo>
                  <a:pt x="247" y="219"/>
                  <a:pt x="214" y="268"/>
                  <a:pt x="173" y="268"/>
                </a:cubicBezTo>
                <a:cubicBezTo>
                  <a:pt x="156" y="268"/>
                  <a:pt x="140" y="259"/>
                  <a:pt x="126" y="245"/>
                </a:cubicBezTo>
                <a:cubicBezTo>
                  <a:pt x="113" y="242"/>
                  <a:pt x="102" y="238"/>
                  <a:pt x="93" y="232"/>
                </a:cubicBezTo>
                <a:cubicBezTo>
                  <a:pt x="100" y="245"/>
                  <a:pt x="109" y="257"/>
                  <a:pt x="120" y="266"/>
                </a:cubicBezTo>
                <a:cubicBezTo>
                  <a:pt x="83" y="275"/>
                  <a:pt x="83" y="275"/>
                  <a:pt x="83" y="275"/>
                </a:cubicBezTo>
                <a:cubicBezTo>
                  <a:pt x="34" y="287"/>
                  <a:pt x="0" y="331"/>
                  <a:pt x="0" y="382"/>
                </a:cubicBezTo>
                <a:cubicBezTo>
                  <a:pt x="0" y="443"/>
                  <a:pt x="0" y="443"/>
                  <a:pt x="0" y="443"/>
                </a:cubicBezTo>
                <a:cubicBezTo>
                  <a:pt x="0" y="461"/>
                  <a:pt x="13" y="475"/>
                  <a:pt x="31" y="475"/>
                </a:cubicBezTo>
                <a:cubicBezTo>
                  <a:pt x="315" y="475"/>
                  <a:pt x="315" y="475"/>
                  <a:pt x="315" y="475"/>
                </a:cubicBezTo>
                <a:cubicBezTo>
                  <a:pt x="332" y="475"/>
                  <a:pt x="346" y="461"/>
                  <a:pt x="346" y="443"/>
                </a:cubicBezTo>
                <a:cubicBezTo>
                  <a:pt x="346" y="382"/>
                  <a:pt x="346" y="382"/>
                  <a:pt x="346" y="382"/>
                </a:cubicBezTo>
                <a:cubicBezTo>
                  <a:pt x="346" y="331"/>
                  <a:pt x="311" y="287"/>
                  <a:pt x="262" y="275"/>
                </a:cubicBezTo>
                <a:moveTo>
                  <a:pt x="247" y="291"/>
                </a:moveTo>
                <a:cubicBezTo>
                  <a:pt x="200" y="323"/>
                  <a:pt x="200" y="323"/>
                  <a:pt x="200" y="323"/>
                </a:cubicBezTo>
                <a:cubicBezTo>
                  <a:pt x="186" y="287"/>
                  <a:pt x="186" y="287"/>
                  <a:pt x="186" y="287"/>
                </a:cubicBezTo>
                <a:cubicBezTo>
                  <a:pt x="192" y="285"/>
                  <a:pt x="198" y="283"/>
                  <a:pt x="204" y="280"/>
                </a:cubicBezTo>
                <a:lnTo>
                  <a:pt x="247" y="291"/>
                </a:lnTo>
                <a:close/>
                <a:moveTo>
                  <a:pt x="141" y="280"/>
                </a:moveTo>
                <a:cubicBezTo>
                  <a:pt x="147" y="283"/>
                  <a:pt x="153" y="285"/>
                  <a:pt x="160" y="286"/>
                </a:cubicBezTo>
                <a:cubicBezTo>
                  <a:pt x="145" y="323"/>
                  <a:pt x="145" y="323"/>
                  <a:pt x="145" y="323"/>
                </a:cubicBezTo>
                <a:cubicBezTo>
                  <a:pt x="98" y="291"/>
                  <a:pt x="98" y="291"/>
                  <a:pt x="98" y="291"/>
                </a:cubicBezTo>
                <a:lnTo>
                  <a:pt x="141" y="280"/>
                </a:lnTo>
                <a:close/>
                <a:moveTo>
                  <a:pt x="131" y="455"/>
                </a:moveTo>
                <a:cubicBezTo>
                  <a:pt x="77" y="455"/>
                  <a:pt x="77" y="455"/>
                  <a:pt x="77" y="455"/>
                </a:cubicBezTo>
                <a:cubicBezTo>
                  <a:pt x="77" y="430"/>
                  <a:pt x="77" y="430"/>
                  <a:pt x="77" y="430"/>
                </a:cubicBezTo>
                <a:cubicBezTo>
                  <a:pt x="77" y="427"/>
                  <a:pt x="74" y="425"/>
                  <a:pt x="72" y="425"/>
                </a:cubicBezTo>
                <a:cubicBezTo>
                  <a:pt x="69" y="425"/>
                  <a:pt x="67" y="427"/>
                  <a:pt x="67" y="430"/>
                </a:cubicBezTo>
                <a:cubicBezTo>
                  <a:pt x="67" y="455"/>
                  <a:pt x="67" y="455"/>
                  <a:pt x="67" y="455"/>
                </a:cubicBezTo>
                <a:cubicBezTo>
                  <a:pt x="31" y="455"/>
                  <a:pt x="31" y="455"/>
                  <a:pt x="31" y="455"/>
                </a:cubicBezTo>
                <a:cubicBezTo>
                  <a:pt x="24" y="455"/>
                  <a:pt x="19" y="450"/>
                  <a:pt x="19" y="443"/>
                </a:cubicBezTo>
                <a:cubicBezTo>
                  <a:pt x="19" y="382"/>
                  <a:pt x="19" y="382"/>
                  <a:pt x="19" y="382"/>
                </a:cubicBezTo>
                <a:cubicBezTo>
                  <a:pt x="19" y="341"/>
                  <a:pt x="46" y="305"/>
                  <a:pt x="86" y="294"/>
                </a:cubicBezTo>
                <a:cubicBezTo>
                  <a:pt x="145" y="335"/>
                  <a:pt x="145" y="335"/>
                  <a:pt x="145" y="335"/>
                </a:cubicBezTo>
                <a:cubicBezTo>
                  <a:pt x="146" y="341"/>
                  <a:pt x="151" y="346"/>
                  <a:pt x="158" y="346"/>
                </a:cubicBezTo>
                <a:lnTo>
                  <a:pt x="131" y="455"/>
                </a:lnTo>
                <a:close/>
                <a:moveTo>
                  <a:pt x="165" y="299"/>
                </a:moveTo>
                <a:cubicBezTo>
                  <a:pt x="169" y="288"/>
                  <a:pt x="169" y="288"/>
                  <a:pt x="169" y="288"/>
                </a:cubicBezTo>
                <a:cubicBezTo>
                  <a:pt x="171" y="288"/>
                  <a:pt x="175" y="288"/>
                  <a:pt x="176" y="288"/>
                </a:cubicBezTo>
                <a:cubicBezTo>
                  <a:pt x="180" y="299"/>
                  <a:pt x="180" y="299"/>
                  <a:pt x="180" y="299"/>
                </a:cubicBezTo>
                <a:lnTo>
                  <a:pt x="165" y="299"/>
                </a:lnTo>
                <a:close/>
                <a:moveTo>
                  <a:pt x="327" y="443"/>
                </a:moveTo>
                <a:cubicBezTo>
                  <a:pt x="327" y="450"/>
                  <a:pt x="321" y="455"/>
                  <a:pt x="315" y="455"/>
                </a:cubicBezTo>
                <a:cubicBezTo>
                  <a:pt x="278" y="455"/>
                  <a:pt x="278" y="455"/>
                  <a:pt x="278" y="455"/>
                </a:cubicBezTo>
                <a:cubicBezTo>
                  <a:pt x="278" y="430"/>
                  <a:pt x="278" y="430"/>
                  <a:pt x="278" y="430"/>
                </a:cubicBezTo>
                <a:cubicBezTo>
                  <a:pt x="278" y="427"/>
                  <a:pt x="276" y="425"/>
                  <a:pt x="273" y="425"/>
                </a:cubicBezTo>
                <a:cubicBezTo>
                  <a:pt x="271" y="425"/>
                  <a:pt x="269" y="427"/>
                  <a:pt x="269" y="430"/>
                </a:cubicBezTo>
                <a:cubicBezTo>
                  <a:pt x="269" y="455"/>
                  <a:pt x="269" y="455"/>
                  <a:pt x="269" y="455"/>
                </a:cubicBezTo>
                <a:cubicBezTo>
                  <a:pt x="215" y="455"/>
                  <a:pt x="215" y="455"/>
                  <a:pt x="215" y="455"/>
                </a:cubicBezTo>
                <a:cubicBezTo>
                  <a:pt x="187" y="346"/>
                  <a:pt x="187" y="346"/>
                  <a:pt x="187" y="346"/>
                </a:cubicBezTo>
                <a:cubicBezTo>
                  <a:pt x="194" y="346"/>
                  <a:pt x="199" y="341"/>
                  <a:pt x="200" y="335"/>
                </a:cubicBezTo>
                <a:cubicBezTo>
                  <a:pt x="260" y="294"/>
                  <a:pt x="260" y="294"/>
                  <a:pt x="260" y="294"/>
                </a:cubicBezTo>
                <a:cubicBezTo>
                  <a:pt x="299" y="305"/>
                  <a:pt x="327" y="341"/>
                  <a:pt x="327" y="382"/>
                </a:cubicBezTo>
                <a:lnTo>
                  <a:pt x="327" y="443"/>
                </a:ln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3" name="Google Shape;123;p13"/>
          <p:cNvGrpSpPr/>
          <p:nvPr/>
        </p:nvGrpSpPr>
        <p:grpSpPr>
          <a:xfrm>
            <a:off x="4822922" y="4104410"/>
            <a:ext cx="823384" cy="1115483"/>
            <a:chOff x="3606801" y="3171825"/>
            <a:chExt cx="617538" cy="836612"/>
          </a:xfrm>
        </p:grpSpPr>
        <p:sp>
          <p:nvSpPr>
            <p:cNvPr id="124" name="Google Shape;124;p13"/>
            <p:cNvSpPr/>
            <p:nvPr/>
          </p:nvSpPr>
          <p:spPr>
            <a:xfrm>
              <a:off x="3711576" y="3171825"/>
              <a:ext cx="407988" cy="506413"/>
            </a:xfrm>
            <a:custGeom>
              <a:rect b="b" l="l" r="r" t="t"/>
              <a:pathLst>
                <a:path extrusionOk="0" h="282" w="227">
                  <a:moveTo>
                    <a:pt x="24" y="208"/>
                  </a:moveTo>
                  <a:cubicBezTo>
                    <a:pt x="40" y="249"/>
                    <a:pt x="73" y="282"/>
                    <a:pt x="113" y="282"/>
                  </a:cubicBezTo>
                  <a:cubicBezTo>
                    <a:pt x="152" y="282"/>
                    <a:pt x="185" y="249"/>
                    <a:pt x="201" y="208"/>
                  </a:cubicBezTo>
                  <a:cubicBezTo>
                    <a:pt x="213" y="206"/>
                    <a:pt x="224" y="196"/>
                    <a:pt x="226" y="175"/>
                  </a:cubicBezTo>
                  <a:cubicBezTo>
                    <a:pt x="227" y="154"/>
                    <a:pt x="221" y="145"/>
                    <a:pt x="212" y="142"/>
                  </a:cubicBezTo>
                  <a:cubicBezTo>
                    <a:pt x="209" y="68"/>
                    <a:pt x="179" y="47"/>
                    <a:pt x="143" y="42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3" y="8"/>
                    <a:pt x="134" y="0"/>
                    <a:pt x="124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1" y="0"/>
                    <a:pt x="83" y="8"/>
                    <a:pt x="83" y="18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45" y="48"/>
                    <a:pt x="16" y="71"/>
                    <a:pt x="13" y="142"/>
                  </a:cubicBezTo>
                  <a:cubicBezTo>
                    <a:pt x="5" y="146"/>
                    <a:pt x="0" y="155"/>
                    <a:pt x="1" y="175"/>
                  </a:cubicBezTo>
                  <a:cubicBezTo>
                    <a:pt x="3" y="195"/>
                    <a:pt x="13" y="205"/>
                    <a:pt x="24" y="208"/>
                  </a:cubicBezTo>
                  <a:moveTo>
                    <a:pt x="83" y="62"/>
                  </a:moveTo>
                  <a:cubicBezTo>
                    <a:pt x="83" y="71"/>
                    <a:pt x="90" y="79"/>
                    <a:pt x="99" y="79"/>
                  </a:cubicBezTo>
                  <a:cubicBezTo>
                    <a:pt x="126" y="79"/>
                    <a:pt x="126" y="79"/>
                    <a:pt x="126" y="79"/>
                  </a:cubicBezTo>
                  <a:cubicBezTo>
                    <a:pt x="135" y="79"/>
                    <a:pt x="143" y="71"/>
                    <a:pt x="143" y="62"/>
                  </a:cubicBezTo>
                  <a:cubicBezTo>
                    <a:pt x="172" y="68"/>
                    <a:pt x="192" y="87"/>
                    <a:pt x="192" y="152"/>
                  </a:cubicBezTo>
                  <a:cubicBezTo>
                    <a:pt x="192" y="202"/>
                    <a:pt x="157" y="262"/>
                    <a:pt x="113" y="262"/>
                  </a:cubicBezTo>
                  <a:cubicBezTo>
                    <a:pt x="69" y="262"/>
                    <a:pt x="33" y="202"/>
                    <a:pt x="33" y="152"/>
                  </a:cubicBezTo>
                  <a:cubicBezTo>
                    <a:pt x="33" y="87"/>
                    <a:pt x="54" y="68"/>
                    <a:pt x="83" y="62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3606801" y="3640137"/>
              <a:ext cx="617538" cy="368300"/>
            </a:xfrm>
            <a:custGeom>
              <a:rect b="b" l="l" r="r" t="t"/>
              <a:pathLst>
                <a:path extrusionOk="0" h="205" w="344">
                  <a:moveTo>
                    <a:pt x="260" y="6"/>
                  </a:moveTo>
                  <a:cubicBezTo>
                    <a:pt x="240" y="1"/>
                    <a:pt x="240" y="1"/>
                    <a:pt x="240" y="1"/>
                  </a:cubicBezTo>
                  <a:cubicBezTo>
                    <a:pt x="212" y="41"/>
                    <a:pt x="212" y="41"/>
                    <a:pt x="212" y="41"/>
                  </a:cubicBezTo>
                  <a:cubicBezTo>
                    <a:pt x="203" y="54"/>
                    <a:pt x="188" y="62"/>
                    <a:pt x="172" y="62"/>
                  </a:cubicBezTo>
                  <a:cubicBezTo>
                    <a:pt x="157" y="62"/>
                    <a:pt x="142" y="54"/>
                    <a:pt x="133" y="4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34" y="18"/>
                    <a:pt x="0" y="62"/>
                    <a:pt x="0" y="11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0"/>
                    <a:pt x="14" y="205"/>
                    <a:pt x="32" y="205"/>
                  </a:cubicBezTo>
                  <a:cubicBezTo>
                    <a:pt x="312" y="205"/>
                    <a:pt x="312" y="205"/>
                    <a:pt x="312" y="205"/>
                  </a:cubicBezTo>
                  <a:cubicBezTo>
                    <a:pt x="329" y="205"/>
                    <a:pt x="344" y="190"/>
                    <a:pt x="344" y="17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62"/>
                    <a:pt x="309" y="18"/>
                    <a:pt x="260" y="6"/>
                  </a:cubicBezTo>
                  <a:moveTo>
                    <a:pt x="65" y="184"/>
                  </a:moveTo>
                  <a:cubicBezTo>
                    <a:pt x="32" y="184"/>
                    <a:pt x="32" y="184"/>
                    <a:pt x="32" y="184"/>
                  </a:cubicBezTo>
                  <a:cubicBezTo>
                    <a:pt x="25" y="184"/>
                    <a:pt x="19" y="179"/>
                    <a:pt x="19" y="17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79"/>
                    <a:pt x="38" y="50"/>
                    <a:pt x="65" y="34"/>
                  </a:cubicBezTo>
                  <a:lnTo>
                    <a:pt x="65" y="184"/>
                  </a:lnTo>
                  <a:close/>
                  <a:moveTo>
                    <a:pt x="324" y="172"/>
                  </a:moveTo>
                  <a:cubicBezTo>
                    <a:pt x="324" y="179"/>
                    <a:pt x="318" y="184"/>
                    <a:pt x="312" y="184"/>
                  </a:cubicBezTo>
                  <a:cubicBezTo>
                    <a:pt x="278" y="184"/>
                    <a:pt x="278" y="184"/>
                    <a:pt x="278" y="184"/>
                  </a:cubicBezTo>
                  <a:cubicBezTo>
                    <a:pt x="278" y="34"/>
                    <a:pt x="278" y="34"/>
                    <a:pt x="278" y="34"/>
                  </a:cubicBezTo>
                  <a:cubicBezTo>
                    <a:pt x="306" y="50"/>
                    <a:pt x="324" y="79"/>
                    <a:pt x="324" y="112"/>
                  </a:cubicBezTo>
                  <a:lnTo>
                    <a:pt x="324" y="172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" name="Google Shape;126;p13"/>
          <p:cNvGrpSpPr/>
          <p:nvPr/>
        </p:nvGrpSpPr>
        <p:grpSpPr>
          <a:xfrm>
            <a:off x="6611506" y="4104411"/>
            <a:ext cx="810683" cy="1111249"/>
            <a:chOff x="4948239" y="3171825"/>
            <a:chExt cx="608012" cy="833437"/>
          </a:xfrm>
        </p:grpSpPr>
        <p:sp>
          <p:nvSpPr>
            <p:cNvPr id="127" name="Google Shape;127;p13"/>
            <p:cNvSpPr/>
            <p:nvPr/>
          </p:nvSpPr>
          <p:spPr>
            <a:xfrm>
              <a:off x="5149851" y="3678237"/>
              <a:ext cx="204788" cy="131763"/>
            </a:xfrm>
            <a:custGeom>
              <a:rect b="b" l="l" r="r" t="t"/>
              <a:pathLst>
                <a:path extrusionOk="0" h="73" w="114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102" y="73"/>
                    <a:pt x="114" y="61"/>
                    <a:pt x="114" y="46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98" y="12"/>
                    <a:pt x="78" y="20"/>
                    <a:pt x="57" y="20"/>
                  </a:cubicBezTo>
                  <a:cubicBezTo>
                    <a:pt x="36" y="20"/>
                    <a:pt x="17" y="12"/>
                    <a:pt x="0" y="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5413376" y="3668712"/>
              <a:ext cx="142875" cy="336550"/>
            </a:xfrm>
            <a:custGeom>
              <a:rect b="b" l="l" r="r" t="t"/>
              <a:pathLst>
                <a:path extrusionOk="0" h="187" w="79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7" y="78"/>
                    <a:pt x="13" y="83"/>
                    <a:pt x="13" y="90"/>
                  </a:cubicBezTo>
                  <a:cubicBezTo>
                    <a:pt x="13" y="187"/>
                    <a:pt x="13" y="187"/>
                    <a:pt x="13" y="187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69" y="187"/>
                    <a:pt x="79" y="177"/>
                    <a:pt x="79" y="164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9" y="54"/>
                    <a:pt x="47" y="12"/>
                    <a:pt x="0" y="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4948239" y="3668712"/>
              <a:ext cx="142875" cy="336550"/>
            </a:xfrm>
            <a:custGeom>
              <a:rect b="b" l="l" r="r" t="t"/>
              <a:pathLst>
                <a:path extrusionOk="0" h="187" w="79">
                  <a:moveTo>
                    <a:pt x="0" y="101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77"/>
                    <a:pt x="10" y="187"/>
                    <a:pt x="23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7" y="83"/>
                    <a:pt x="72" y="78"/>
                    <a:pt x="79" y="78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3" y="12"/>
                    <a:pt x="0" y="54"/>
                    <a:pt x="0" y="101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5040314" y="3171825"/>
              <a:ext cx="427038" cy="514350"/>
            </a:xfrm>
            <a:custGeom>
              <a:rect b="b" l="l" r="r" t="t"/>
              <a:pathLst>
                <a:path extrusionOk="0" h="286" w="238">
                  <a:moveTo>
                    <a:pt x="236" y="174"/>
                  </a:moveTo>
                  <a:cubicBezTo>
                    <a:pt x="238" y="153"/>
                    <a:pt x="231" y="143"/>
                    <a:pt x="222" y="140"/>
                  </a:cubicBezTo>
                  <a:cubicBezTo>
                    <a:pt x="222" y="136"/>
                    <a:pt x="223" y="122"/>
                    <a:pt x="223" y="118"/>
                  </a:cubicBezTo>
                  <a:cubicBezTo>
                    <a:pt x="223" y="69"/>
                    <a:pt x="178" y="22"/>
                    <a:pt x="136" y="12"/>
                  </a:cubicBezTo>
                  <a:cubicBezTo>
                    <a:pt x="136" y="11"/>
                    <a:pt x="136" y="10"/>
                    <a:pt x="136" y="10"/>
                  </a:cubicBezTo>
                  <a:cubicBezTo>
                    <a:pt x="136" y="4"/>
                    <a:pt x="129" y="0"/>
                    <a:pt x="119" y="0"/>
                  </a:cubicBezTo>
                  <a:cubicBezTo>
                    <a:pt x="110" y="0"/>
                    <a:pt x="103" y="4"/>
                    <a:pt x="103" y="10"/>
                  </a:cubicBezTo>
                  <a:cubicBezTo>
                    <a:pt x="103" y="10"/>
                    <a:pt x="103" y="11"/>
                    <a:pt x="103" y="12"/>
                  </a:cubicBezTo>
                  <a:cubicBezTo>
                    <a:pt x="63" y="23"/>
                    <a:pt x="15" y="69"/>
                    <a:pt x="15" y="118"/>
                  </a:cubicBezTo>
                  <a:cubicBezTo>
                    <a:pt x="15" y="121"/>
                    <a:pt x="15" y="123"/>
                    <a:pt x="16" y="126"/>
                  </a:cubicBezTo>
                  <a:cubicBezTo>
                    <a:pt x="15" y="131"/>
                    <a:pt x="15" y="135"/>
                    <a:pt x="15" y="140"/>
                  </a:cubicBezTo>
                  <a:cubicBezTo>
                    <a:pt x="6" y="144"/>
                    <a:pt x="0" y="154"/>
                    <a:pt x="2" y="174"/>
                  </a:cubicBezTo>
                  <a:cubicBezTo>
                    <a:pt x="4" y="196"/>
                    <a:pt x="14" y="206"/>
                    <a:pt x="26" y="209"/>
                  </a:cubicBezTo>
                  <a:cubicBezTo>
                    <a:pt x="43" y="251"/>
                    <a:pt x="77" y="286"/>
                    <a:pt x="118" y="286"/>
                  </a:cubicBezTo>
                  <a:cubicBezTo>
                    <a:pt x="160" y="286"/>
                    <a:pt x="194" y="252"/>
                    <a:pt x="211" y="209"/>
                  </a:cubicBezTo>
                  <a:cubicBezTo>
                    <a:pt x="223" y="206"/>
                    <a:pt x="234" y="197"/>
                    <a:pt x="236" y="174"/>
                  </a:cubicBezTo>
                  <a:moveTo>
                    <a:pt x="118" y="265"/>
                  </a:moveTo>
                  <a:cubicBezTo>
                    <a:pt x="72" y="265"/>
                    <a:pt x="35" y="203"/>
                    <a:pt x="35" y="151"/>
                  </a:cubicBezTo>
                  <a:cubicBezTo>
                    <a:pt x="35" y="147"/>
                    <a:pt x="35" y="144"/>
                    <a:pt x="35" y="141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55" y="160"/>
                    <a:pt x="64" y="160"/>
                    <a:pt x="71" y="155"/>
                  </a:cubicBezTo>
                  <a:cubicBezTo>
                    <a:pt x="81" y="147"/>
                    <a:pt x="99" y="142"/>
                    <a:pt x="119" y="142"/>
                  </a:cubicBezTo>
                  <a:cubicBezTo>
                    <a:pt x="140" y="142"/>
                    <a:pt x="158" y="147"/>
                    <a:pt x="168" y="155"/>
                  </a:cubicBezTo>
                  <a:cubicBezTo>
                    <a:pt x="175" y="160"/>
                    <a:pt x="184" y="160"/>
                    <a:pt x="190" y="154"/>
                  </a:cubicBezTo>
                  <a:cubicBezTo>
                    <a:pt x="201" y="143"/>
                    <a:pt x="201" y="143"/>
                    <a:pt x="201" y="143"/>
                  </a:cubicBezTo>
                  <a:cubicBezTo>
                    <a:pt x="202" y="145"/>
                    <a:pt x="202" y="148"/>
                    <a:pt x="202" y="151"/>
                  </a:cubicBezTo>
                  <a:cubicBezTo>
                    <a:pt x="202" y="203"/>
                    <a:pt x="164" y="265"/>
                    <a:pt x="118" y="265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" name="Google Shape;131;p13"/>
          <p:cNvGrpSpPr/>
          <p:nvPr/>
        </p:nvGrpSpPr>
        <p:grpSpPr>
          <a:xfrm>
            <a:off x="8317540" y="2612160"/>
            <a:ext cx="717551" cy="1107017"/>
            <a:chOff x="6227764" y="2052637"/>
            <a:chExt cx="538163" cy="830263"/>
          </a:xfrm>
        </p:grpSpPr>
        <p:sp>
          <p:nvSpPr>
            <p:cNvPr id="132" name="Google Shape;132;p13"/>
            <p:cNvSpPr/>
            <p:nvPr/>
          </p:nvSpPr>
          <p:spPr>
            <a:xfrm>
              <a:off x="6227764" y="2052637"/>
              <a:ext cx="538163" cy="830263"/>
            </a:xfrm>
            <a:custGeom>
              <a:rect b="b" l="l" r="r" t="t"/>
              <a:pathLst>
                <a:path extrusionOk="0" h="463" w="300">
                  <a:moveTo>
                    <a:pt x="228" y="290"/>
                  </a:moveTo>
                  <a:cubicBezTo>
                    <a:pt x="199" y="283"/>
                    <a:pt x="199" y="283"/>
                    <a:pt x="199" y="283"/>
                  </a:cubicBezTo>
                  <a:cubicBezTo>
                    <a:pt x="209" y="273"/>
                    <a:pt x="216" y="259"/>
                    <a:pt x="222" y="246"/>
                  </a:cubicBezTo>
                  <a:cubicBezTo>
                    <a:pt x="232" y="244"/>
                    <a:pt x="242" y="235"/>
                    <a:pt x="243" y="216"/>
                  </a:cubicBezTo>
                  <a:cubicBezTo>
                    <a:pt x="245" y="200"/>
                    <a:pt x="240" y="192"/>
                    <a:pt x="234" y="188"/>
                  </a:cubicBezTo>
                  <a:cubicBezTo>
                    <a:pt x="234" y="142"/>
                    <a:pt x="234" y="142"/>
                    <a:pt x="234" y="142"/>
                  </a:cubicBezTo>
                  <a:cubicBezTo>
                    <a:pt x="250" y="133"/>
                    <a:pt x="267" y="113"/>
                    <a:pt x="267" y="90"/>
                  </a:cubicBezTo>
                  <a:cubicBezTo>
                    <a:pt x="267" y="55"/>
                    <a:pt x="236" y="27"/>
                    <a:pt x="201" y="31"/>
                  </a:cubicBezTo>
                  <a:cubicBezTo>
                    <a:pt x="190" y="13"/>
                    <a:pt x="171" y="0"/>
                    <a:pt x="150" y="0"/>
                  </a:cubicBezTo>
                  <a:cubicBezTo>
                    <a:pt x="129" y="0"/>
                    <a:pt x="110" y="13"/>
                    <a:pt x="100" y="31"/>
                  </a:cubicBezTo>
                  <a:cubicBezTo>
                    <a:pt x="64" y="27"/>
                    <a:pt x="34" y="55"/>
                    <a:pt x="34" y="90"/>
                  </a:cubicBezTo>
                  <a:cubicBezTo>
                    <a:pt x="34" y="113"/>
                    <a:pt x="50" y="133"/>
                    <a:pt x="67" y="142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1" y="192"/>
                    <a:pt x="56" y="200"/>
                    <a:pt x="57" y="216"/>
                  </a:cubicBezTo>
                  <a:cubicBezTo>
                    <a:pt x="59" y="235"/>
                    <a:pt x="68" y="244"/>
                    <a:pt x="78" y="246"/>
                  </a:cubicBezTo>
                  <a:cubicBezTo>
                    <a:pt x="84" y="259"/>
                    <a:pt x="92" y="273"/>
                    <a:pt x="101" y="283"/>
                  </a:cubicBezTo>
                  <a:cubicBezTo>
                    <a:pt x="73" y="290"/>
                    <a:pt x="73" y="290"/>
                    <a:pt x="73" y="290"/>
                  </a:cubicBezTo>
                  <a:cubicBezTo>
                    <a:pt x="30" y="301"/>
                    <a:pt x="0" y="339"/>
                    <a:pt x="0" y="383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51"/>
                    <a:pt x="13" y="463"/>
                    <a:pt x="27" y="463"/>
                  </a:cubicBezTo>
                  <a:cubicBezTo>
                    <a:pt x="273" y="463"/>
                    <a:pt x="273" y="463"/>
                    <a:pt x="273" y="463"/>
                  </a:cubicBezTo>
                  <a:cubicBezTo>
                    <a:pt x="288" y="463"/>
                    <a:pt x="300" y="451"/>
                    <a:pt x="300" y="436"/>
                  </a:cubicBezTo>
                  <a:cubicBezTo>
                    <a:pt x="300" y="383"/>
                    <a:pt x="300" y="383"/>
                    <a:pt x="300" y="383"/>
                  </a:cubicBezTo>
                  <a:cubicBezTo>
                    <a:pt x="300" y="339"/>
                    <a:pt x="270" y="301"/>
                    <a:pt x="228" y="290"/>
                  </a:cubicBezTo>
                  <a:moveTo>
                    <a:pt x="69" y="447"/>
                  </a:moveTo>
                  <a:cubicBezTo>
                    <a:pt x="27" y="447"/>
                    <a:pt x="27" y="447"/>
                    <a:pt x="27" y="447"/>
                  </a:cubicBezTo>
                  <a:cubicBezTo>
                    <a:pt x="21" y="447"/>
                    <a:pt x="16" y="442"/>
                    <a:pt x="16" y="436"/>
                  </a:cubicBezTo>
                  <a:cubicBezTo>
                    <a:pt x="16" y="383"/>
                    <a:pt x="16" y="383"/>
                    <a:pt x="16" y="383"/>
                  </a:cubicBezTo>
                  <a:cubicBezTo>
                    <a:pt x="16" y="350"/>
                    <a:pt x="37" y="320"/>
                    <a:pt x="69" y="308"/>
                  </a:cubicBezTo>
                  <a:lnTo>
                    <a:pt x="69" y="447"/>
                  </a:lnTo>
                  <a:close/>
                  <a:moveTo>
                    <a:pt x="78" y="130"/>
                  </a:moveTo>
                  <a:cubicBezTo>
                    <a:pt x="64" y="124"/>
                    <a:pt x="50" y="108"/>
                    <a:pt x="50" y="90"/>
                  </a:cubicBezTo>
                  <a:cubicBezTo>
                    <a:pt x="50" y="63"/>
                    <a:pt x="75" y="41"/>
                    <a:pt x="103" y="47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8" y="27"/>
                    <a:pt x="133" y="16"/>
                    <a:pt x="150" y="16"/>
                  </a:cubicBezTo>
                  <a:cubicBezTo>
                    <a:pt x="167" y="16"/>
                    <a:pt x="182" y="27"/>
                    <a:pt x="189" y="43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8" y="47"/>
                    <a:pt x="198" y="47"/>
                    <a:pt x="198" y="47"/>
                  </a:cubicBezTo>
                  <a:cubicBezTo>
                    <a:pt x="225" y="41"/>
                    <a:pt x="250" y="63"/>
                    <a:pt x="250" y="90"/>
                  </a:cubicBezTo>
                  <a:cubicBezTo>
                    <a:pt x="250" y="108"/>
                    <a:pt x="236" y="124"/>
                    <a:pt x="222" y="130"/>
                  </a:cubicBezTo>
                  <a:cubicBezTo>
                    <a:pt x="218" y="132"/>
                    <a:pt x="218" y="132"/>
                    <a:pt x="218" y="132"/>
                  </a:cubicBezTo>
                  <a:cubicBezTo>
                    <a:pt x="218" y="175"/>
                    <a:pt x="218" y="175"/>
                    <a:pt x="218" y="175"/>
                  </a:cubicBezTo>
                  <a:cubicBezTo>
                    <a:pt x="150" y="175"/>
                    <a:pt x="150" y="175"/>
                    <a:pt x="150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32"/>
                    <a:pt x="83" y="132"/>
                    <a:pt x="83" y="132"/>
                  </a:cubicBezTo>
                  <a:lnTo>
                    <a:pt x="78" y="130"/>
                  </a:lnTo>
                  <a:close/>
                  <a:moveTo>
                    <a:pt x="84" y="192"/>
                  </a:moveTo>
                  <a:cubicBezTo>
                    <a:pt x="150" y="192"/>
                    <a:pt x="150" y="192"/>
                    <a:pt x="150" y="192"/>
                  </a:cubicBezTo>
                  <a:cubicBezTo>
                    <a:pt x="216" y="192"/>
                    <a:pt x="216" y="192"/>
                    <a:pt x="216" y="192"/>
                  </a:cubicBezTo>
                  <a:cubicBezTo>
                    <a:pt x="216" y="193"/>
                    <a:pt x="216" y="195"/>
                    <a:pt x="216" y="197"/>
                  </a:cubicBezTo>
                  <a:cubicBezTo>
                    <a:pt x="216" y="239"/>
                    <a:pt x="187" y="293"/>
                    <a:pt x="150" y="293"/>
                  </a:cubicBezTo>
                  <a:cubicBezTo>
                    <a:pt x="113" y="293"/>
                    <a:pt x="84" y="239"/>
                    <a:pt x="84" y="197"/>
                  </a:cubicBezTo>
                  <a:cubicBezTo>
                    <a:pt x="84" y="195"/>
                    <a:pt x="84" y="193"/>
                    <a:pt x="84" y="192"/>
                  </a:cubicBezTo>
                  <a:moveTo>
                    <a:pt x="284" y="436"/>
                  </a:moveTo>
                  <a:cubicBezTo>
                    <a:pt x="284" y="442"/>
                    <a:pt x="279" y="447"/>
                    <a:pt x="273" y="447"/>
                  </a:cubicBezTo>
                  <a:cubicBezTo>
                    <a:pt x="85" y="447"/>
                    <a:pt x="85" y="447"/>
                    <a:pt x="85" y="447"/>
                  </a:cubicBezTo>
                  <a:cubicBezTo>
                    <a:pt x="85" y="304"/>
                    <a:pt x="85" y="304"/>
                    <a:pt x="85" y="304"/>
                  </a:cubicBezTo>
                  <a:cubicBezTo>
                    <a:pt x="115" y="297"/>
                    <a:pt x="115" y="297"/>
                    <a:pt x="115" y="297"/>
                  </a:cubicBezTo>
                  <a:cubicBezTo>
                    <a:pt x="125" y="305"/>
                    <a:pt x="137" y="310"/>
                    <a:pt x="150" y="310"/>
                  </a:cubicBezTo>
                  <a:cubicBezTo>
                    <a:pt x="163" y="310"/>
                    <a:pt x="175" y="305"/>
                    <a:pt x="186" y="296"/>
                  </a:cubicBezTo>
                  <a:cubicBezTo>
                    <a:pt x="224" y="306"/>
                    <a:pt x="224" y="306"/>
                    <a:pt x="224" y="306"/>
                  </a:cubicBezTo>
                  <a:cubicBezTo>
                    <a:pt x="259" y="315"/>
                    <a:pt x="284" y="347"/>
                    <a:pt x="284" y="383"/>
                  </a:cubicBezTo>
                  <a:lnTo>
                    <a:pt x="284" y="436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6413501" y="2667000"/>
              <a:ext cx="42863" cy="44450"/>
            </a:xfrm>
            <a:prstGeom prst="ellipse">
              <a:avLst/>
            </a:pr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6413501" y="2754312"/>
              <a:ext cx="42863" cy="42863"/>
            </a:xfrm>
            <a:prstGeom prst="ellipse">
              <a:avLst/>
            </a:pr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6500814" y="2667000"/>
              <a:ext cx="42863" cy="44450"/>
            </a:xfrm>
            <a:prstGeom prst="ellipse">
              <a:avLst/>
            </a:pr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6500814" y="2754312"/>
              <a:ext cx="42863" cy="42863"/>
            </a:xfrm>
            <a:prstGeom prst="ellipse">
              <a:avLst/>
            </a:pr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6450014" y="2465387"/>
              <a:ext cx="93663" cy="41275"/>
            </a:xfrm>
            <a:custGeom>
              <a:rect b="b" l="l" r="r" t="t"/>
              <a:pathLst>
                <a:path extrusionOk="0" h="23" w="52">
                  <a:moveTo>
                    <a:pt x="9" y="23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8" y="23"/>
                    <a:pt x="52" y="19"/>
                    <a:pt x="52" y="15"/>
                  </a:cubicBezTo>
                  <a:cubicBezTo>
                    <a:pt x="52" y="6"/>
                    <a:pt x="45" y="0"/>
                    <a:pt x="3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9"/>
                    <a:pt x="4" y="23"/>
                    <a:pt x="9" y="23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" name="Google Shape;138;p13"/>
          <p:cNvGrpSpPr/>
          <p:nvPr/>
        </p:nvGrpSpPr>
        <p:grpSpPr>
          <a:xfrm>
            <a:off x="4805990" y="1098743"/>
            <a:ext cx="853017" cy="1117600"/>
            <a:chOff x="3594101" y="917575"/>
            <a:chExt cx="639763" cy="838200"/>
          </a:xfrm>
        </p:grpSpPr>
        <p:sp>
          <p:nvSpPr>
            <p:cNvPr id="139" name="Google Shape;139;p13"/>
            <p:cNvSpPr/>
            <p:nvPr/>
          </p:nvSpPr>
          <p:spPr>
            <a:xfrm>
              <a:off x="3594101" y="1393825"/>
              <a:ext cx="639763" cy="361950"/>
            </a:xfrm>
            <a:custGeom>
              <a:rect b="b" l="l" r="r" t="t"/>
              <a:pathLst>
                <a:path extrusionOk="0" h="202" w="357">
                  <a:moveTo>
                    <a:pt x="272" y="2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194" y="113"/>
                    <a:pt x="194" y="113"/>
                    <a:pt x="194" y="113"/>
                  </a:cubicBezTo>
                  <a:cubicBezTo>
                    <a:pt x="190" y="119"/>
                    <a:pt x="185" y="122"/>
                    <a:pt x="178" y="122"/>
                  </a:cubicBezTo>
                  <a:cubicBezTo>
                    <a:pt x="172" y="122"/>
                    <a:pt x="166" y="119"/>
                    <a:pt x="163" y="11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35" y="14"/>
                    <a:pt x="0" y="59"/>
                    <a:pt x="0" y="11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91"/>
                    <a:pt x="11" y="202"/>
                    <a:pt x="24" y="202"/>
                  </a:cubicBezTo>
                  <a:cubicBezTo>
                    <a:pt x="333" y="202"/>
                    <a:pt x="333" y="202"/>
                    <a:pt x="333" y="202"/>
                  </a:cubicBezTo>
                  <a:cubicBezTo>
                    <a:pt x="346" y="202"/>
                    <a:pt x="357" y="191"/>
                    <a:pt x="357" y="178"/>
                  </a:cubicBezTo>
                  <a:cubicBezTo>
                    <a:pt x="357" y="110"/>
                    <a:pt x="357" y="110"/>
                    <a:pt x="357" y="110"/>
                  </a:cubicBezTo>
                  <a:cubicBezTo>
                    <a:pt x="357" y="59"/>
                    <a:pt x="322" y="14"/>
                    <a:pt x="272" y="2"/>
                  </a:cubicBezTo>
                  <a:moveTo>
                    <a:pt x="299" y="150"/>
                  </a:moveTo>
                  <a:cubicBezTo>
                    <a:pt x="299" y="155"/>
                    <a:pt x="295" y="160"/>
                    <a:pt x="289" y="160"/>
                  </a:cubicBezTo>
                  <a:cubicBezTo>
                    <a:pt x="247" y="160"/>
                    <a:pt x="247" y="160"/>
                    <a:pt x="247" y="160"/>
                  </a:cubicBezTo>
                  <a:cubicBezTo>
                    <a:pt x="241" y="160"/>
                    <a:pt x="236" y="155"/>
                    <a:pt x="236" y="150"/>
                  </a:cubicBezTo>
                  <a:cubicBezTo>
                    <a:pt x="236" y="149"/>
                    <a:pt x="236" y="149"/>
                    <a:pt x="236" y="149"/>
                  </a:cubicBezTo>
                  <a:cubicBezTo>
                    <a:pt x="236" y="144"/>
                    <a:pt x="241" y="139"/>
                    <a:pt x="247" y="139"/>
                  </a:cubicBezTo>
                  <a:cubicBezTo>
                    <a:pt x="289" y="139"/>
                    <a:pt x="289" y="139"/>
                    <a:pt x="289" y="139"/>
                  </a:cubicBezTo>
                  <a:cubicBezTo>
                    <a:pt x="295" y="139"/>
                    <a:pt x="299" y="144"/>
                    <a:pt x="299" y="149"/>
                  </a:cubicBezTo>
                  <a:lnTo>
                    <a:pt x="299" y="15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3684589" y="917575"/>
              <a:ext cx="457200" cy="484188"/>
            </a:xfrm>
            <a:custGeom>
              <a:rect b="b" l="l" r="r" t="t"/>
              <a:pathLst>
                <a:path extrusionOk="0" h="270" w="254">
                  <a:moveTo>
                    <a:pt x="28" y="188"/>
                  </a:moveTo>
                  <a:cubicBezTo>
                    <a:pt x="47" y="233"/>
                    <a:pt x="83" y="270"/>
                    <a:pt x="126" y="270"/>
                  </a:cubicBezTo>
                  <a:cubicBezTo>
                    <a:pt x="128" y="270"/>
                    <a:pt x="128" y="270"/>
                    <a:pt x="128" y="270"/>
                  </a:cubicBezTo>
                  <a:cubicBezTo>
                    <a:pt x="171" y="270"/>
                    <a:pt x="208" y="233"/>
                    <a:pt x="226" y="188"/>
                  </a:cubicBezTo>
                  <a:cubicBezTo>
                    <a:pt x="239" y="185"/>
                    <a:pt x="251" y="174"/>
                    <a:pt x="253" y="151"/>
                  </a:cubicBezTo>
                  <a:cubicBezTo>
                    <a:pt x="254" y="128"/>
                    <a:pt x="248" y="118"/>
                    <a:pt x="239" y="114"/>
                  </a:cubicBezTo>
                  <a:cubicBezTo>
                    <a:pt x="235" y="14"/>
                    <a:pt x="183" y="0"/>
                    <a:pt x="12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71" y="0"/>
                    <a:pt x="19" y="14"/>
                    <a:pt x="16" y="114"/>
                  </a:cubicBezTo>
                  <a:cubicBezTo>
                    <a:pt x="7" y="118"/>
                    <a:pt x="0" y="128"/>
                    <a:pt x="2" y="151"/>
                  </a:cubicBezTo>
                  <a:cubicBezTo>
                    <a:pt x="4" y="174"/>
                    <a:pt x="15" y="185"/>
                    <a:pt x="28" y="188"/>
                  </a:cubicBezTo>
                  <a:moveTo>
                    <a:pt x="127" y="249"/>
                  </a:moveTo>
                  <a:cubicBezTo>
                    <a:pt x="127" y="249"/>
                    <a:pt x="127" y="249"/>
                    <a:pt x="127" y="249"/>
                  </a:cubicBezTo>
                  <a:cubicBezTo>
                    <a:pt x="127" y="249"/>
                    <a:pt x="127" y="249"/>
                    <a:pt x="127" y="249"/>
                  </a:cubicBezTo>
                  <a:cubicBezTo>
                    <a:pt x="112" y="249"/>
                    <a:pt x="100" y="238"/>
                    <a:pt x="100" y="224"/>
                  </a:cubicBezTo>
                  <a:cubicBezTo>
                    <a:pt x="100" y="211"/>
                    <a:pt x="112" y="199"/>
                    <a:pt x="127" y="199"/>
                  </a:cubicBezTo>
                  <a:cubicBezTo>
                    <a:pt x="142" y="199"/>
                    <a:pt x="154" y="211"/>
                    <a:pt x="154" y="224"/>
                  </a:cubicBezTo>
                  <a:cubicBezTo>
                    <a:pt x="154" y="238"/>
                    <a:pt x="142" y="249"/>
                    <a:pt x="127" y="249"/>
                  </a:cubicBezTo>
                  <a:moveTo>
                    <a:pt x="127" y="43"/>
                  </a:moveTo>
                  <a:cubicBezTo>
                    <a:pt x="127" y="43"/>
                    <a:pt x="127" y="43"/>
                    <a:pt x="127" y="43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212" y="22"/>
                    <a:pt x="218" y="103"/>
                    <a:pt x="217" y="135"/>
                  </a:cubicBezTo>
                  <a:cubicBezTo>
                    <a:pt x="217" y="170"/>
                    <a:pt x="199" y="206"/>
                    <a:pt x="175" y="228"/>
                  </a:cubicBezTo>
                  <a:cubicBezTo>
                    <a:pt x="175" y="227"/>
                    <a:pt x="175" y="226"/>
                    <a:pt x="175" y="224"/>
                  </a:cubicBezTo>
                  <a:cubicBezTo>
                    <a:pt x="175" y="199"/>
                    <a:pt x="154" y="178"/>
                    <a:pt x="127" y="178"/>
                  </a:cubicBezTo>
                  <a:cubicBezTo>
                    <a:pt x="101" y="178"/>
                    <a:pt x="79" y="199"/>
                    <a:pt x="79" y="224"/>
                  </a:cubicBezTo>
                  <a:cubicBezTo>
                    <a:pt x="79" y="226"/>
                    <a:pt x="79" y="227"/>
                    <a:pt x="80" y="228"/>
                  </a:cubicBezTo>
                  <a:cubicBezTo>
                    <a:pt x="56" y="206"/>
                    <a:pt x="38" y="170"/>
                    <a:pt x="37" y="135"/>
                  </a:cubicBezTo>
                  <a:cubicBezTo>
                    <a:pt x="37" y="103"/>
                    <a:pt x="42" y="22"/>
                    <a:pt x="127" y="43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3830639" y="1422400"/>
              <a:ext cx="166688" cy="82550"/>
            </a:xfrm>
            <a:custGeom>
              <a:rect b="b" l="l" r="r" t="t"/>
              <a:pathLst>
                <a:path extrusionOk="0" h="46" w="93">
                  <a:moveTo>
                    <a:pt x="81" y="2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5" y="5"/>
                    <a:pt x="51" y="3"/>
                    <a:pt x="46" y="3"/>
                  </a:cubicBezTo>
                  <a:cubicBezTo>
                    <a:pt x="41" y="3"/>
                    <a:pt x="37" y="5"/>
                    <a:pt x="34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6" y="46"/>
                    <a:pt x="12" y="4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7" y="41"/>
                    <a:pt x="41" y="43"/>
                    <a:pt x="46" y="43"/>
                  </a:cubicBezTo>
                  <a:cubicBezTo>
                    <a:pt x="51" y="43"/>
                    <a:pt x="55" y="41"/>
                    <a:pt x="59" y="38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7" y="46"/>
                    <a:pt x="93" y="42"/>
                    <a:pt x="93" y="3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2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" name="Google Shape;142;p13"/>
          <p:cNvGrpSpPr/>
          <p:nvPr/>
        </p:nvGrpSpPr>
        <p:grpSpPr>
          <a:xfrm>
            <a:off x="6651722" y="2607926"/>
            <a:ext cx="738717" cy="1113368"/>
            <a:chOff x="4978401" y="2049462"/>
            <a:chExt cx="554038" cy="835026"/>
          </a:xfrm>
        </p:grpSpPr>
        <p:grpSp>
          <p:nvGrpSpPr>
            <p:cNvPr id="143" name="Google Shape;143;p13"/>
            <p:cNvGrpSpPr/>
            <p:nvPr/>
          </p:nvGrpSpPr>
          <p:grpSpPr>
            <a:xfrm>
              <a:off x="4978401" y="2049462"/>
              <a:ext cx="554038" cy="835026"/>
              <a:chOff x="4978401" y="2049462"/>
              <a:chExt cx="554038" cy="835026"/>
            </a:xfrm>
          </p:grpSpPr>
          <p:sp>
            <p:nvSpPr>
              <p:cNvPr id="144" name="Google Shape;144;p13"/>
              <p:cNvSpPr/>
              <p:nvPr/>
            </p:nvSpPr>
            <p:spPr>
              <a:xfrm>
                <a:off x="5019676" y="2049462"/>
                <a:ext cx="471488" cy="534988"/>
              </a:xfrm>
              <a:custGeom>
                <a:rect b="b" l="l" r="r" t="t"/>
                <a:pathLst>
                  <a:path extrusionOk="0" h="298" w="263">
                    <a:moveTo>
                      <a:pt x="0" y="152"/>
                    </a:moveTo>
                    <a:cubicBezTo>
                      <a:pt x="0" y="167"/>
                      <a:pt x="11" y="180"/>
                      <a:pt x="25" y="180"/>
                    </a:cubicBezTo>
                    <a:cubicBezTo>
                      <a:pt x="25" y="180"/>
                      <a:pt x="25" y="180"/>
                      <a:pt x="26" y="180"/>
                    </a:cubicBezTo>
                    <a:cubicBezTo>
                      <a:pt x="25" y="184"/>
                      <a:pt x="24" y="189"/>
                      <a:pt x="25" y="196"/>
                    </a:cubicBezTo>
                    <a:cubicBezTo>
                      <a:pt x="26" y="216"/>
                      <a:pt x="37" y="226"/>
                      <a:pt x="48" y="228"/>
                    </a:cubicBezTo>
                    <a:cubicBezTo>
                      <a:pt x="63" y="266"/>
                      <a:pt x="94" y="298"/>
                      <a:pt x="131" y="298"/>
                    </a:cubicBezTo>
                    <a:cubicBezTo>
                      <a:pt x="168" y="298"/>
                      <a:pt x="199" y="266"/>
                      <a:pt x="214" y="228"/>
                    </a:cubicBezTo>
                    <a:cubicBezTo>
                      <a:pt x="226" y="226"/>
                      <a:pt x="237" y="217"/>
                      <a:pt x="239" y="196"/>
                    </a:cubicBezTo>
                    <a:cubicBezTo>
                      <a:pt x="239" y="189"/>
                      <a:pt x="239" y="184"/>
                      <a:pt x="238" y="180"/>
                    </a:cubicBezTo>
                    <a:cubicBezTo>
                      <a:pt x="238" y="180"/>
                      <a:pt x="238" y="180"/>
                      <a:pt x="238" y="180"/>
                    </a:cubicBezTo>
                    <a:cubicBezTo>
                      <a:pt x="252" y="180"/>
                      <a:pt x="263" y="167"/>
                      <a:pt x="263" y="152"/>
                    </a:cubicBezTo>
                    <a:cubicBezTo>
                      <a:pt x="263" y="141"/>
                      <a:pt x="257" y="132"/>
                      <a:pt x="249" y="127"/>
                    </a:cubicBezTo>
                    <a:cubicBezTo>
                      <a:pt x="255" y="125"/>
                      <a:pt x="259" y="118"/>
                      <a:pt x="259" y="111"/>
                    </a:cubicBezTo>
                    <a:cubicBezTo>
                      <a:pt x="259" y="104"/>
                      <a:pt x="255" y="97"/>
                      <a:pt x="249" y="95"/>
                    </a:cubicBezTo>
                    <a:cubicBezTo>
                      <a:pt x="252" y="90"/>
                      <a:pt x="254" y="84"/>
                      <a:pt x="254" y="77"/>
                    </a:cubicBezTo>
                    <a:cubicBezTo>
                      <a:pt x="254" y="60"/>
                      <a:pt x="241" y="47"/>
                      <a:pt x="226" y="47"/>
                    </a:cubicBezTo>
                    <a:cubicBezTo>
                      <a:pt x="226" y="47"/>
                      <a:pt x="225" y="47"/>
                      <a:pt x="225" y="47"/>
                    </a:cubicBezTo>
                    <a:cubicBezTo>
                      <a:pt x="221" y="30"/>
                      <a:pt x="208" y="18"/>
                      <a:pt x="192" y="18"/>
                    </a:cubicBezTo>
                    <a:cubicBezTo>
                      <a:pt x="183" y="18"/>
                      <a:pt x="174" y="22"/>
                      <a:pt x="168" y="29"/>
                    </a:cubicBezTo>
                    <a:cubicBezTo>
                      <a:pt x="164" y="12"/>
                      <a:pt x="150" y="0"/>
                      <a:pt x="134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14" y="0"/>
                      <a:pt x="100" y="12"/>
                      <a:pt x="95" y="29"/>
                    </a:cubicBezTo>
                    <a:cubicBezTo>
                      <a:pt x="89" y="22"/>
                      <a:pt x="81" y="18"/>
                      <a:pt x="72" y="18"/>
                    </a:cubicBezTo>
                    <a:cubicBezTo>
                      <a:pt x="55" y="18"/>
                      <a:pt x="42" y="30"/>
                      <a:pt x="39" y="47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22" y="47"/>
                      <a:pt x="10" y="60"/>
                      <a:pt x="10" y="77"/>
                    </a:cubicBezTo>
                    <a:cubicBezTo>
                      <a:pt x="10" y="84"/>
                      <a:pt x="11" y="90"/>
                      <a:pt x="14" y="95"/>
                    </a:cubicBezTo>
                    <a:cubicBezTo>
                      <a:pt x="9" y="97"/>
                      <a:pt x="5" y="104"/>
                      <a:pt x="5" y="111"/>
                    </a:cubicBezTo>
                    <a:cubicBezTo>
                      <a:pt x="5" y="118"/>
                      <a:pt x="9" y="125"/>
                      <a:pt x="15" y="127"/>
                    </a:cubicBezTo>
                    <a:cubicBezTo>
                      <a:pt x="6" y="132"/>
                      <a:pt x="0" y="141"/>
                      <a:pt x="0" y="152"/>
                    </a:cubicBezTo>
                    <a:moveTo>
                      <a:pt x="95" y="90"/>
                    </a:moveTo>
                    <a:cubicBezTo>
                      <a:pt x="100" y="97"/>
                      <a:pt x="114" y="101"/>
                      <a:pt x="131" y="101"/>
                    </a:cubicBezTo>
                    <a:cubicBezTo>
                      <a:pt x="148" y="101"/>
                      <a:pt x="162" y="96"/>
                      <a:pt x="168" y="90"/>
                    </a:cubicBezTo>
                    <a:cubicBezTo>
                      <a:pt x="192" y="97"/>
                      <a:pt x="208" y="118"/>
                      <a:pt x="208" y="175"/>
                    </a:cubicBezTo>
                    <a:cubicBezTo>
                      <a:pt x="208" y="223"/>
                      <a:pt x="173" y="280"/>
                      <a:pt x="131" y="280"/>
                    </a:cubicBezTo>
                    <a:cubicBezTo>
                      <a:pt x="89" y="280"/>
                      <a:pt x="55" y="223"/>
                      <a:pt x="55" y="175"/>
                    </a:cubicBezTo>
                    <a:cubicBezTo>
                      <a:pt x="55" y="119"/>
                      <a:pt x="71" y="98"/>
                      <a:pt x="95" y="90"/>
                    </a:cubicBezTo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" name="Google Shape;145;p13"/>
              <p:cNvSpPr/>
              <p:nvPr/>
            </p:nvSpPr>
            <p:spPr>
              <a:xfrm>
                <a:off x="4978401" y="2568575"/>
                <a:ext cx="554038" cy="315913"/>
              </a:xfrm>
              <a:custGeom>
                <a:rect b="b" l="l" r="r" t="t"/>
                <a:pathLst>
                  <a:path extrusionOk="0" h="176" w="309">
                    <a:moveTo>
                      <a:pt x="237" y="6"/>
                    </a:moveTo>
                    <a:cubicBezTo>
                      <a:pt x="215" y="0"/>
                      <a:pt x="215" y="0"/>
                      <a:pt x="215" y="0"/>
                    </a:cubicBezTo>
                    <a:cubicBezTo>
                      <a:pt x="214" y="0"/>
                      <a:pt x="214" y="0"/>
                      <a:pt x="214" y="0"/>
                    </a:cubicBezTo>
                    <a:cubicBezTo>
                      <a:pt x="196" y="17"/>
                      <a:pt x="175" y="25"/>
                      <a:pt x="154" y="25"/>
                    </a:cubicBezTo>
                    <a:cubicBezTo>
                      <a:pt x="133" y="25"/>
                      <a:pt x="112" y="17"/>
                      <a:pt x="94" y="0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30" y="16"/>
                      <a:pt x="0" y="55"/>
                      <a:pt x="0" y="98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67"/>
                      <a:pt x="10" y="176"/>
                      <a:pt x="21" y="176"/>
                    </a:cubicBezTo>
                    <a:cubicBezTo>
                      <a:pt x="75" y="176"/>
                      <a:pt x="75" y="176"/>
                      <a:pt x="75" y="176"/>
                    </a:cubicBezTo>
                    <a:cubicBezTo>
                      <a:pt x="230" y="176"/>
                      <a:pt x="230" y="176"/>
                      <a:pt x="230" y="176"/>
                    </a:cubicBezTo>
                    <a:cubicBezTo>
                      <a:pt x="289" y="176"/>
                      <a:pt x="289" y="176"/>
                      <a:pt x="289" y="176"/>
                    </a:cubicBezTo>
                    <a:cubicBezTo>
                      <a:pt x="300" y="176"/>
                      <a:pt x="309" y="167"/>
                      <a:pt x="309" y="156"/>
                    </a:cubicBezTo>
                    <a:cubicBezTo>
                      <a:pt x="309" y="98"/>
                      <a:pt x="309" y="98"/>
                      <a:pt x="309" y="98"/>
                    </a:cubicBezTo>
                    <a:cubicBezTo>
                      <a:pt x="309" y="55"/>
                      <a:pt x="279" y="16"/>
                      <a:pt x="237" y="6"/>
                    </a:cubicBezTo>
                    <a:moveTo>
                      <a:pt x="163" y="67"/>
                    </a:moveTo>
                    <a:cubicBezTo>
                      <a:pt x="163" y="72"/>
                      <a:pt x="160" y="76"/>
                      <a:pt x="155" y="76"/>
                    </a:cubicBezTo>
                    <a:cubicBezTo>
                      <a:pt x="150" y="76"/>
                      <a:pt x="146" y="72"/>
                      <a:pt x="146" y="67"/>
                    </a:cubicBezTo>
                    <a:cubicBezTo>
                      <a:pt x="146" y="62"/>
                      <a:pt x="150" y="58"/>
                      <a:pt x="155" y="58"/>
                    </a:cubicBezTo>
                    <a:cubicBezTo>
                      <a:pt x="160" y="58"/>
                      <a:pt x="163" y="62"/>
                      <a:pt x="163" y="67"/>
                    </a:cubicBezTo>
                    <a:moveTo>
                      <a:pt x="163" y="109"/>
                    </a:moveTo>
                    <a:cubicBezTo>
                      <a:pt x="163" y="114"/>
                      <a:pt x="160" y="118"/>
                      <a:pt x="155" y="118"/>
                    </a:cubicBezTo>
                    <a:cubicBezTo>
                      <a:pt x="150" y="118"/>
                      <a:pt x="146" y="114"/>
                      <a:pt x="146" y="109"/>
                    </a:cubicBezTo>
                    <a:cubicBezTo>
                      <a:pt x="146" y="104"/>
                      <a:pt x="150" y="100"/>
                      <a:pt x="155" y="100"/>
                    </a:cubicBezTo>
                    <a:cubicBezTo>
                      <a:pt x="160" y="100"/>
                      <a:pt x="163" y="104"/>
                      <a:pt x="163" y="109"/>
                    </a:cubicBezTo>
                    <a:moveTo>
                      <a:pt x="21" y="156"/>
                    </a:moveTo>
                    <a:cubicBezTo>
                      <a:pt x="21" y="98"/>
                      <a:pt x="21" y="98"/>
                      <a:pt x="21" y="98"/>
                    </a:cubicBezTo>
                    <a:cubicBezTo>
                      <a:pt x="21" y="65"/>
                      <a:pt x="43" y="35"/>
                      <a:pt x="75" y="26"/>
                    </a:cubicBezTo>
                    <a:cubicBezTo>
                      <a:pt x="75" y="156"/>
                      <a:pt x="75" y="156"/>
                      <a:pt x="75" y="156"/>
                    </a:cubicBezTo>
                    <a:lnTo>
                      <a:pt x="21" y="156"/>
                    </a:lnTo>
                    <a:close/>
                    <a:moveTo>
                      <a:pt x="288" y="156"/>
                    </a:moveTo>
                    <a:cubicBezTo>
                      <a:pt x="230" y="156"/>
                      <a:pt x="230" y="156"/>
                      <a:pt x="230" y="156"/>
                    </a:cubicBezTo>
                    <a:cubicBezTo>
                      <a:pt x="230" y="25"/>
                      <a:pt x="230" y="25"/>
                      <a:pt x="230" y="25"/>
                    </a:cubicBezTo>
                    <a:cubicBezTo>
                      <a:pt x="232" y="25"/>
                      <a:pt x="232" y="25"/>
                      <a:pt x="232" y="25"/>
                    </a:cubicBezTo>
                    <a:cubicBezTo>
                      <a:pt x="266" y="34"/>
                      <a:pt x="289" y="64"/>
                      <a:pt x="289" y="98"/>
                    </a:cubicBezTo>
                    <a:cubicBezTo>
                      <a:pt x="289" y="156"/>
                      <a:pt x="289" y="156"/>
                      <a:pt x="289" y="156"/>
                    </a:cubicBezTo>
                    <a:cubicBezTo>
                      <a:pt x="289" y="156"/>
                      <a:pt x="289" y="156"/>
                      <a:pt x="288" y="156"/>
                    </a:cubicBezTo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6" name="Google Shape;146;p13"/>
            <p:cNvSpPr/>
            <p:nvPr/>
          </p:nvSpPr>
          <p:spPr>
            <a:xfrm>
              <a:off x="5133182" y="2294365"/>
              <a:ext cx="238125" cy="84138"/>
            </a:xfrm>
            <a:custGeom>
              <a:rect b="b" l="l" r="r" t="t"/>
              <a:pathLst>
                <a:path extrusionOk="0" h="46" w="133">
                  <a:moveTo>
                    <a:pt x="59" y="21"/>
                  </a:moveTo>
                  <a:cubicBezTo>
                    <a:pt x="75" y="21"/>
                    <a:pt x="75" y="21"/>
                    <a:pt x="75" y="21"/>
                  </a:cubicBezTo>
                  <a:cubicBezTo>
                    <a:pt x="77" y="35"/>
                    <a:pt x="89" y="46"/>
                    <a:pt x="104" y="46"/>
                  </a:cubicBezTo>
                  <a:cubicBezTo>
                    <a:pt x="120" y="46"/>
                    <a:pt x="133" y="33"/>
                    <a:pt x="133" y="16"/>
                  </a:cubicBezTo>
                  <a:cubicBezTo>
                    <a:pt x="133" y="0"/>
                    <a:pt x="120" y="0"/>
                    <a:pt x="104" y="0"/>
                  </a:cubicBezTo>
                  <a:cubicBezTo>
                    <a:pt x="90" y="0"/>
                    <a:pt x="79" y="0"/>
                    <a:pt x="76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0"/>
                    <a:pt x="43" y="0"/>
                    <a:pt x="30" y="0"/>
                  </a:cubicBezTo>
                  <a:cubicBezTo>
                    <a:pt x="13" y="0"/>
                    <a:pt x="0" y="0"/>
                    <a:pt x="0" y="16"/>
                  </a:cubicBezTo>
                  <a:cubicBezTo>
                    <a:pt x="0" y="33"/>
                    <a:pt x="13" y="46"/>
                    <a:pt x="30" y="46"/>
                  </a:cubicBezTo>
                  <a:cubicBezTo>
                    <a:pt x="44" y="46"/>
                    <a:pt x="56" y="35"/>
                    <a:pt x="59" y="21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" name="Google Shape;147;p13"/>
          <p:cNvGrpSpPr/>
          <p:nvPr/>
        </p:nvGrpSpPr>
        <p:grpSpPr>
          <a:xfrm>
            <a:off x="8254040" y="4104410"/>
            <a:ext cx="859367" cy="1109133"/>
            <a:chOff x="6180139" y="3171825"/>
            <a:chExt cx="644525" cy="831850"/>
          </a:xfrm>
        </p:grpSpPr>
        <p:sp>
          <p:nvSpPr>
            <p:cNvPr id="148" name="Google Shape;148;p13"/>
            <p:cNvSpPr/>
            <p:nvPr/>
          </p:nvSpPr>
          <p:spPr>
            <a:xfrm>
              <a:off x="6180139" y="3171825"/>
              <a:ext cx="644525" cy="831850"/>
            </a:xfrm>
            <a:custGeom>
              <a:rect b="b" l="l" r="r" t="t"/>
              <a:pathLst>
                <a:path extrusionOk="0" h="463" w="359">
                  <a:moveTo>
                    <a:pt x="293" y="264"/>
                  </a:moveTo>
                  <a:cubicBezTo>
                    <a:pt x="293" y="86"/>
                    <a:pt x="293" y="86"/>
                    <a:pt x="293" y="86"/>
                  </a:cubicBezTo>
                  <a:cubicBezTo>
                    <a:pt x="293" y="38"/>
                    <a:pt x="255" y="0"/>
                    <a:pt x="208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04" y="0"/>
                    <a:pt x="66" y="38"/>
                    <a:pt x="66" y="86"/>
                  </a:cubicBezTo>
                  <a:cubicBezTo>
                    <a:pt x="66" y="264"/>
                    <a:pt x="66" y="264"/>
                    <a:pt x="66" y="264"/>
                  </a:cubicBezTo>
                  <a:cubicBezTo>
                    <a:pt x="26" y="282"/>
                    <a:pt x="0" y="322"/>
                    <a:pt x="0" y="368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49"/>
                    <a:pt x="14" y="463"/>
                    <a:pt x="32" y="463"/>
                  </a:cubicBezTo>
                  <a:cubicBezTo>
                    <a:pt x="32" y="463"/>
                    <a:pt x="32" y="463"/>
                    <a:pt x="32" y="463"/>
                  </a:cubicBezTo>
                  <a:cubicBezTo>
                    <a:pt x="325" y="463"/>
                    <a:pt x="325" y="463"/>
                    <a:pt x="325" y="463"/>
                  </a:cubicBezTo>
                  <a:cubicBezTo>
                    <a:pt x="326" y="463"/>
                    <a:pt x="326" y="463"/>
                    <a:pt x="326" y="463"/>
                  </a:cubicBezTo>
                  <a:cubicBezTo>
                    <a:pt x="344" y="463"/>
                    <a:pt x="359" y="449"/>
                    <a:pt x="359" y="431"/>
                  </a:cubicBezTo>
                  <a:cubicBezTo>
                    <a:pt x="359" y="368"/>
                    <a:pt x="359" y="368"/>
                    <a:pt x="359" y="368"/>
                  </a:cubicBezTo>
                  <a:cubicBezTo>
                    <a:pt x="359" y="323"/>
                    <a:pt x="333" y="283"/>
                    <a:pt x="293" y="264"/>
                  </a:cubicBezTo>
                  <a:moveTo>
                    <a:pt x="31" y="443"/>
                  </a:moveTo>
                  <a:cubicBezTo>
                    <a:pt x="25" y="442"/>
                    <a:pt x="20" y="437"/>
                    <a:pt x="20" y="431"/>
                  </a:cubicBezTo>
                  <a:cubicBezTo>
                    <a:pt x="20" y="368"/>
                    <a:pt x="20" y="368"/>
                    <a:pt x="20" y="368"/>
                  </a:cubicBezTo>
                  <a:cubicBezTo>
                    <a:pt x="20" y="324"/>
                    <a:pt x="49" y="287"/>
                    <a:pt x="92" y="276"/>
                  </a:cubicBezTo>
                  <a:cubicBezTo>
                    <a:pt x="92" y="355"/>
                    <a:pt x="92" y="355"/>
                    <a:pt x="92" y="355"/>
                  </a:cubicBezTo>
                  <a:cubicBezTo>
                    <a:pt x="92" y="355"/>
                    <a:pt x="90" y="356"/>
                    <a:pt x="87" y="357"/>
                  </a:cubicBezTo>
                  <a:cubicBezTo>
                    <a:pt x="75" y="361"/>
                    <a:pt x="67" y="373"/>
                    <a:pt x="67" y="386"/>
                  </a:cubicBezTo>
                  <a:cubicBezTo>
                    <a:pt x="67" y="443"/>
                    <a:pt x="67" y="443"/>
                    <a:pt x="67" y="443"/>
                  </a:cubicBezTo>
                  <a:cubicBezTo>
                    <a:pt x="32" y="443"/>
                    <a:pt x="32" y="443"/>
                    <a:pt x="32" y="443"/>
                  </a:cubicBezTo>
                  <a:cubicBezTo>
                    <a:pt x="31" y="443"/>
                    <a:pt x="31" y="443"/>
                    <a:pt x="31" y="443"/>
                  </a:cubicBezTo>
                  <a:moveTo>
                    <a:pt x="96" y="116"/>
                  </a:moveTo>
                  <a:cubicBezTo>
                    <a:pt x="162" y="118"/>
                    <a:pt x="201" y="92"/>
                    <a:pt x="222" y="69"/>
                  </a:cubicBezTo>
                  <a:cubicBezTo>
                    <a:pt x="248" y="94"/>
                    <a:pt x="258" y="129"/>
                    <a:pt x="262" y="147"/>
                  </a:cubicBezTo>
                  <a:cubicBezTo>
                    <a:pt x="257" y="196"/>
                    <a:pt x="222" y="250"/>
                    <a:pt x="179" y="250"/>
                  </a:cubicBezTo>
                  <a:cubicBezTo>
                    <a:pt x="133" y="250"/>
                    <a:pt x="95" y="187"/>
                    <a:pt x="95" y="135"/>
                  </a:cubicBezTo>
                  <a:cubicBezTo>
                    <a:pt x="95" y="128"/>
                    <a:pt x="96" y="122"/>
                    <a:pt x="96" y="116"/>
                  </a:cubicBezTo>
                  <a:moveTo>
                    <a:pt x="121" y="268"/>
                  </a:moveTo>
                  <a:cubicBezTo>
                    <a:pt x="146" y="262"/>
                    <a:pt x="146" y="262"/>
                    <a:pt x="146" y="262"/>
                  </a:cubicBezTo>
                  <a:cubicBezTo>
                    <a:pt x="154" y="266"/>
                    <a:pt x="161" y="268"/>
                    <a:pt x="170" y="269"/>
                  </a:cubicBezTo>
                  <a:cubicBezTo>
                    <a:pt x="173" y="270"/>
                    <a:pt x="176" y="270"/>
                    <a:pt x="179" y="270"/>
                  </a:cubicBezTo>
                  <a:cubicBezTo>
                    <a:pt x="182" y="270"/>
                    <a:pt x="186" y="270"/>
                    <a:pt x="189" y="269"/>
                  </a:cubicBezTo>
                  <a:cubicBezTo>
                    <a:pt x="197" y="268"/>
                    <a:pt x="205" y="266"/>
                    <a:pt x="212" y="262"/>
                  </a:cubicBezTo>
                  <a:cubicBezTo>
                    <a:pt x="237" y="269"/>
                    <a:pt x="237" y="269"/>
                    <a:pt x="237" y="269"/>
                  </a:cubicBezTo>
                  <a:cubicBezTo>
                    <a:pt x="237" y="356"/>
                    <a:pt x="237" y="356"/>
                    <a:pt x="237" y="356"/>
                  </a:cubicBezTo>
                  <a:cubicBezTo>
                    <a:pt x="227" y="359"/>
                    <a:pt x="218" y="365"/>
                    <a:pt x="211" y="373"/>
                  </a:cubicBezTo>
                  <a:cubicBezTo>
                    <a:pt x="203" y="382"/>
                    <a:pt x="193" y="388"/>
                    <a:pt x="178" y="388"/>
                  </a:cubicBezTo>
                  <a:cubicBezTo>
                    <a:pt x="178" y="388"/>
                    <a:pt x="178" y="388"/>
                    <a:pt x="178" y="388"/>
                  </a:cubicBezTo>
                  <a:cubicBezTo>
                    <a:pt x="167" y="388"/>
                    <a:pt x="156" y="383"/>
                    <a:pt x="148" y="374"/>
                  </a:cubicBezTo>
                  <a:cubicBezTo>
                    <a:pt x="141" y="366"/>
                    <a:pt x="132" y="360"/>
                    <a:pt x="121" y="356"/>
                  </a:cubicBezTo>
                  <a:lnTo>
                    <a:pt x="121" y="268"/>
                  </a:lnTo>
                  <a:close/>
                  <a:moveTo>
                    <a:pt x="271" y="357"/>
                  </a:moveTo>
                  <a:cubicBezTo>
                    <a:pt x="269" y="356"/>
                    <a:pt x="267" y="355"/>
                    <a:pt x="267" y="355"/>
                  </a:cubicBezTo>
                  <a:cubicBezTo>
                    <a:pt x="267" y="276"/>
                    <a:pt x="267" y="276"/>
                    <a:pt x="267" y="276"/>
                  </a:cubicBezTo>
                  <a:cubicBezTo>
                    <a:pt x="308" y="287"/>
                    <a:pt x="338" y="324"/>
                    <a:pt x="338" y="368"/>
                  </a:cubicBezTo>
                  <a:cubicBezTo>
                    <a:pt x="338" y="431"/>
                    <a:pt x="338" y="431"/>
                    <a:pt x="338" y="431"/>
                  </a:cubicBezTo>
                  <a:cubicBezTo>
                    <a:pt x="338" y="438"/>
                    <a:pt x="332" y="443"/>
                    <a:pt x="325" y="443"/>
                  </a:cubicBezTo>
                  <a:cubicBezTo>
                    <a:pt x="291" y="443"/>
                    <a:pt x="291" y="443"/>
                    <a:pt x="291" y="443"/>
                  </a:cubicBezTo>
                  <a:cubicBezTo>
                    <a:pt x="291" y="386"/>
                    <a:pt x="291" y="386"/>
                    <a:pt x="291" y="386"/>
                  </a:cubicBezTo>
                  <a:cubicBezTo>
                    <a:pt x="291" y="373"/>
                    <a:pt x="283" y="361"/>
                    <a:pt x="271" y="35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6391368" y="3376612"/>
              <a:ext cx="238125" cy="109538"/>
            </a:xfrm>
            <a:custGeom>
              <a:rect b="b" l="l" r="r" t="t"/>
              <a:pathLst>
                <a:path extrusionOk="0" h="61" w="133">
                  <a:moveTo>
                    <a:pt x="30" y="61"/>
                  </a:moveTo>
                  <a:cubicBezTo>
                    <a:pt x="45" y="61"/>
                    <a:pt x="58" y="50"/>
                    <a:pt x="60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5" y="50"/>
                    <a:pt x="87" y="61"/>
                    <a:pt x="102" y="61"/>
                  </a:cubicBezTo>
                  <a:cubicBezTo>
                    <a:pt x="119" y="61"/>
                    <a:pt x="133" y="47"/>
                    <a:pt x="133" y="30"/>
                  </a:cubicBezTo>
                  <a:cubicBezTo>
                    <a:pt x="133" y="13"/>
                    <a:pt x="119" y="0"/>
                    <a:pt x="102" y="0"/>
                  </a:cubicBezTo>
                  <a:cubicBezTo>
                    <a:pt x="87" y="0"/>
                    <a:pt x="75" y="11"/>
                    <a:pt x="72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8" y="11"/>
                    <a:pt x="45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1"/>
                    <a:pt x="30" y="61"/>
                  </a:cubicBezTo>
                  <a:moveTo>
                    <a:pt x="102" y="10"/>
                  </a:moveTo>
                  <a:cubicBezTo>
                    <a:pt x="113" y="10"/>
                    <a:pt x="122" y="19"/>
                    <a:pt x="122" y="30"/>
                  </a:cubicBezTo>
                  <a:cubicBezTo>
                    <a:pt x="122" y="41"/>
                    <a:pt x="113" y="50"/>
                    <a:pt x="102" y="50"/>
                  </a:cubicBezTo>
                  <a:cubicBezTo>
                    <a:pt x="91" y="50"/>
                    <a:pt x="82" y="41"/>
                    <a:pt x="82" y="30"/>
                  </a:cubicBezTo>
                  <a:cubicBezTo>
                    <a:pt x="82" y="19"/>
                    <a:pt x="91" y="10"/>
                    <a:pt x="102" y="10"/>
                  </a:cubicBezTo>
                  <a:moveTo>
                    <a:pt x="30" y="10"/>
                  </a:moveTo>
                  <a:cubicBezTo>
                    <a:pt x="41" y="10"/>
                    <a:pt x="51" y="19"/>
                    <a:pt x="51" y="30"/>
                  </a:cubicBezTo>
                  <a:cubicBezTo>
                    <a:pt x="51" y="41"/>
                    <a:pt x="41" y="50"/>
                    <a:pt x="30" y="50"/>
                  </a:cubicBezTo>
                  <a:cubicBezTo>
                    <a:pt x="19" y="50"/>
                    <a:pt x="10" y="41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8" name="Shape 1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9" name="Google Shape;1779;p22"/>
          <p:cNvSpPr/>
          <p:nvPr/>
        </p:nvSpPr>
        <p:spPr>
          <a:xfrm>
            <a:off x="4690180" y="1697682"/>
            <a:ext cx="133094" cy="209154"/>
          </a:xfrm>
          <a:custGeom>
            <a:rect b="b" l="l" r="r" t="t"/>
            <a:pathLst>
              <a:path extrusionOk="0" h="153" w="89">
                <a:moveTo>
                  <a:pt x="14" y="3"/>
                </a:moveTo>
                <a:cubicBezTo>
                  <a:pt x="11" y="0"/>
                  <a:pt x="6" y="0"/>
                  <a:pt x="3" y="4"/>
                </a:cubicBezTo>
                <a:cubicBezTo>
                  <a:pt x="0" y="7"/>
                  <a:pt x="0" y="12"/>
                  <a:pt x="4" y="15"/>
                </a:cubicBezTo>
                <a:cubicBezTo>
                  <a:pt x="69" y="77"/>
                  <a:pt x="69" y="77"/>
                  <a:pt x="69" y="77"/>
                </a:cubicBezTo>
                <a:cubicBezTo>
                  <a:pt x="4" y="139"/>
                  <a:pt x="4" y="139"/>
                  <a:pt x="4" y="139"/>
                </a:cubicBezTo>
                <a:cubicBezTo>
                  <a:pt x="0" y="142"/>
                  <a:pt x="0" y="147"/>
                  <a:pt x="3" y="150"/>
                </a:cubicBezTo>
                <a:cubicBezTo>
                  <a:pt x="5" y="152"/>
                  <a:pt x="7" y="153"/>
                  <a:pt x="9" y="153"/>
                </a:cubicBezTo>
                <a:cubicBezTo>
                  <a:pt x="11" y="153"/>
                  <a:pt x="13" y="152"/>
                  <a:pt x="14" y="151"/>
                </a:cubicBezTo>
                <a:cubicBezTo>
                  <a:pt x="86" y="83"/>
                  <a:pt x="86" y="83"/>
                  <a:pt x="86" y="83"/>
                </a:cubicBezTo>
                <a:cubicBezTo>
                  <a:pt x="88" y="81"/>
                  <a:pt x="89" y="79"/>
                  <a:pt x="89" y="77"/>
                </a:cubicBezTo>
                <a:cubicBezTo>
                  <a:pt x="89" y="75"/>
                  <a:pt x="88" y="73"/>
                  <a:pt x="86" y="71"/>
                </a:cubicBezTo>
                <a:lnTo>
                  <a:pt x="14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0" name="Google Shape;1780;p22"/>
          <p:cNvSpPr/>
          <p:nvPr/>
        </p:nvSpPr>
        <p:spPr>
          <a:xfrm>
            <a:off x="4541344" y="1627093"/>
            <a:ext cx="384969" cy="351640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1" name="Google Shape;1781;p22"/>
          <p:cNvSpPr/>
          <p:nvPr/>
        </p:nvSpPr>
        <p:spPr>
          <a:xfrm>
            <a:off x="2024021" y="1718598"/>
            <a:ext cx="230409" cy="124185"/>
          </a:xfrm>
          <a:custGeom>
            <a:rect b="b" l="l" r="r" t="t"/>
            <a:pathLst>
              <a:path extrusionOk="0" h="90" w="154">
                <a:moveTo>
                  <a:pt x="83" y="4"/>
                </a:moveTo>
                <a:cubicBezTo>
                  <a:pt x="80" y="0"/>
                  <a:pt x="74" y="0"/>
                  <a:pt x="71" y="4"/>
                </a:cubicBezTo>
                <a:cubicBezTo>
                  <a:pt x="3" y="76"/>
                  <a:pt x="3" y="76"/>
                  <a:pt x="3" y="76"/>
                </a:cubicBezTo>
                <a:cubicBezTo>
                  <a:pt x="0" y="79"/>
                  <a:pt x="0" y="84"/>
                  <a:pt x="4" y="87"/>
                </a:cubicBezTo>
                <a:cubicBezTo>
                  <a:pt x="7" y="90"/>
                  <a:pt x="12" y="90"/>
                  <a:pt x="15" y="86"/>
                </a:cubicBezTo>
                <a:cubicBezTo>
                  <a:pt x="77" y="21"/>
                  <a:pt x="77" y="21"/>
                  <a:pt x="77" y="21"/>
                </a:cubicBezTo>
                <a:cubicBezTo>
                  <a:pt x="139" y="86"/>
                  <a:pt x="139" y="86"/>
                  <a:pt x="139" y="86"/>
                </a:cubicBezTo>
                <a:cubicBezTo>
                  <a:pt x="141" y="88"/>
                  <a:pt x="143" y="89"/>
                  <a:pt x="145" y="89"/>
                </a:cubicBezTo>
                <a:cubicBezTo>
                  <a:pt x="147" y="89"/>
                  <a:pt x="149" y="88"/>
                  <a:pt x="150" y="87"/>
                </a:cubicBezTo>
                <a:cubicBezTo>
                  <a:pt x="154" y="84"/>
                  <a:pt x="154" y="79"/>
                  <a:pt x="151" y="76"/>
                </a:cubicBezTo>
                <a:lnTo>
                  <a:pt x="83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2" name="Google Shape;1782;p22"/>
          <p:cNvSpPr/>
          <p:nvPr/>
        </p:nvSpPr>
        <p:spPr>
          <a:xfrm>
            <a:off x="1946741" y="1627093"/>
            <a:ext cx="384969" cy="351640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3" name="Google Shape;1783;p22"/>
          <p:cNvSpPr/>
          <p:nvPr/>
        </p:nvSpPr>
        <p:spPr>
          <a:xfrm>
            <a:off x="2888412" y="1763043"/>
            <a:ext cx="231840" cy="121571"/>
          </a:xfrm>
          <a:custGeom>
            <a:rect b="b" l="l" r="r" t="t"/>
            <a:pathLst>
              <a:path extrusionOk="0" h="89" w="154">
                <a:moveTo>
                  <a:pt x="139" y="4"/>
                </a:moveTo>
                <a:cubicBezTo>
                  <a:pt x="77" y="69"/>
                  <a:pt x="77" y="69"/>
                  <a:pt x="77" y="69"/>
                </a:cubicBezTo>
                <a:cubicBezTo>
                  <a:pt x="15" y="4"/>
                  <a:pt x="15" y="4"/>
                  <a:pt x="15" y="4"/>
                </a:cubicBezTo>
                <a:cubicBezTo>
                  <a:pt x="12" y="0"/>
                  <a:pt x="7" y="0"/>
                  <a:pt x="4" y="3"/>
                </a:cubicBezTo>
                <a:cubicBezTo>
                  <a:pt x="0" y="6"/>
                  <a:pt x="0" y="11"/>
                  <a:pt x="3" y="14"/>
                </a:cubicBezTo>
                <a:cubicBezTo>
                  <a:pt x="71" y="86"/>
                  <a:pt x="71" y="86"/>
                  <a:pt x="71" y="86"/>
                </a:cubicBezTo>
                <a:cubicBezTo>
                  <a:pt x="73" y="88"/>
                  <a:pt x="75" y="89"/>
                  <a:pt x="77" y="89"/>
                </a:cubicBezTo>
                <a:cubicBezTo>
                  <a:pt x="79" y="89"/>
                  <a:pt x="81" y="88"/>
                  <a:pt x="83" y="86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54" y="11"/>
                  <a:pt x="154" y="6"/>
                  <a:pt x="150" y="3"/>
                </a:cubicBezTo>
                <a:cubicBezTo>
                  <a:pt x="147" y="0"/>
                  <a:pt x="142" y="0"/>
                  <a:pt x="139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4" name="Google Shape;1784;p22"/>
          <p:cNvSpPr/>
          <p:nvPr/>
        </p:nvSpPr>
        <p:spPr>
          <a:xfrm>
            <a:off x="2811132" y="1627093"/>
            <a:ext cx="384969" cy="351640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5" name="Google Shape;1785;p22"/>
          <p:cNvSpPr/>
          <p:nvPr/>
        </p:nvSpPr>
        <p:spPr>
          <a:xfrm>
            <a:off x="3778562" y="1697682"/>
            <a:ext cx="134524" cy="209154"/>
          </a:xfrm>
          <a:custGeom>
            <a:rect b="b" l="l" r="r" t="t"/>
            <a:pathLst>
              <a:path extrusionOk="0" h="153" w="89">
                <a:moveTo>
                  <a:pt x="86" y="4"/>
                </a:moveTo>
                <a:cubicBezTo>
                  <a:pt x="83" y="0"/>
                  <a:pt x="78" y="0"/>
                  <a:pt x="75" y="3"/>
                </a:cubicBezTo>
                <a:cubicBezTo>
                  <a:pt x="3" y="71"/>
                  <a:pt x="3" y="71"/>
                  <a:pt x="3" y="71"/>
                </a:cubicBezTo>
                <a:cubicBezTo>
                  <a:pt x="1" y="73"/>
                  <a:pt x="0" y="75"/>
                  <a:pt x="0" y="77"/>
                </a:cubicBezTo>
                <a:cubicBezTo>
                  <a:pt x="0" y="79"/>
                  <a:pt x="1" y="81"/>
                  <a:pt x="3" y="83"/>
                </a:cubicBezTo>
                <a:cubicBezTo>
                  <a:pt x="75" y="151"/>
                  <a:pt x="75" y="151"/>
                  <a:pt x="75" y="151"/>
                </a:cubicBezTo>
                <a:cubicBezTo>
                  <a:pt x="76" y="152"/>
                  <a:pt x="78" y="153"/>
                  <a:pt x="80" y="153"/>
                </a:cubicBezTo>
                <a:cubicBezTo>
                  <a:pt x="82" y="153"/>
                  <a:pt x="84" y="152"/>
                  <a:pt x="86" y="150"/>
                </a:cubicBezTo>
                <a:cubicBezTo>
                  <a:pt x="89" y="147"/>
                  <a:pt x="89" y="142"/>
                  <a:pt x="85" y="139"/>
                </a:cubicBezTo>
                <a:cubicBezTo>
                  <a:pt x="20" y="77"/>
                  <a:pt x="20" y="77"/>
                  <a:pt x="20" y="77"/>
                </a:cubicBezTo>
                <a:cubicBezTo>
                  <a:pt x="85" y="15"/>
                  <a:pt x="85" y="15"/>
                  <a:pt x="85" y="15"/>
                </a:cubicBezTo>
                <a:cubicBezTo>
                  <a:pt x="89" y="12"/>
                  <a:pt x="89" y="7"/>
                  <a:pt x="8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6" name="Google Shape;1786;p22"/>
          <p:cNvSpPr/>
          <p:nvPr/>
        </p:nvSpPr>
        <p:spPr>
          <a:xfrm>
            <a:off x="3676954" y="1627093"/>
            <a:ext cx="383538" cy="351640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7" name="Google Shape;1787;p22"/>
          <p:cNvSpPr/>
          <p:nvPr/>
        </p:nvSpPr>
        <p:spPr>
          <a:xfrm>
            <a:off x="5407166" y="1627093"/>
            <a:ext cx="383538" cy="351640"/>
          </a:xfrm>
          <a:custGeom>
            <a:rect b="b" l="l" r="r" t="t"/>
            <a:pathLst>
              <a:path extrusionOk="0" h="256" w="256">
                <a:moveTo>
                  <a:pt x="128" y="256"/>
                </a:move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lose/>
                <a:moveTo>
                  <a:pt x="49" y="49"/>
                </a:move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8" name="Google Shape;1788;p22"/>
          <p:cNvSpPr/>
          <p:nvPr/>
        </p:nvSpPr>
        <p:spPr>
          <a:xfrm>
            <a:off x="5471566" y="1725134"/>
            <a:ext cx="243289" cy="166016"/>
          </a:xfrm>
          <a:custGeom>
            <a:rect b="b" l="l" r="r" t="t"/>
            <a:pathLst>
              <a:path extrusionOk="0" h="121" w="162">
                <a:moveTo>
                  <a:pt x="53" y="121"/>
                </a:moveTo>
                <a:cubicBezTo>
                  <a:pt x="53" y="121"/>
                  <a:pt x="53" y="121"/>
                  <a:pt x="53" y="121"/>
                </a:cubicBezTo>
                <a:cubicBezTo>
                  <a:pt x="55" y="121"/>
                  <a:pt x="57" y="120"/>
                  <a:pt x="59" y="119"/>
                </a:cubicBezTo>
                <a:cubicBezTo>
                  <a:pt x="159" y="15"/>
                  <a:pt x="159" y="15"/>
                  <a:pt x="159" y="15"/>
                </a:cubicBezTo>
                <a:cubicBezTo>
                  <a:pt x="162" y="11"/>
                  <a:pt x="162" y="6"/>
                  <a:pt x="159" y="3"/>
                </a:cubicBezTo>
                <a:cubicBezTo>
                  <a:pt x="155" y="0"/>
                  <a:pt x="150" y="0"/>
                  <a:pt x="147" y="3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2"/>
                  <a:pt x="7" y="52"/>
                  <a:pt x="4" y="55"/>
                </a:cubicBezTo>
                <a:cubicBezTo>
                  <a:pt x="0" y="58"/>
                  <a:pt x="0" y="63"/>
                  <a:pt x="3" y="66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8" y="120"/>
                  <a:pt x="50" y="121"/>
                  <a:pt x="53" y="1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9" name="Google Shape;1789;p22"/>
          <p:cNvSpPr/>
          <p:nvPr/>
        </p:nvSpPr>
        <p:spPr>
          <a:xfrm>
            <a:off x="6271556" y="1627093"/>
            <a:ext cx="384969" cy="351640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0" name="Google Shape;1790;p22"/>
          <p:cNvSpPr/>
          <p:nvPr/>
        </p:nvSpPr>
        <p:spPr>
          <a:xfrm>
            <a:off x="6343112" y="1791802"/>
            <a:ext cx="240427" cy="22223"/>
          </a:xfrm>
          <a:custGeom>
            <a:rect b="b" l="l" r="r" t="t"/>
            <a:pathLst>
              <a:path extrusionOk="0" h="16" w="160">
                <a:moveTo>
                  <a:pt x="15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6" y="16"/>
                  <a:pt x="160" y="12"/>
                  <a:pt x="160" y="8"/>
                </a:cubicBezTo>
                <a:cubicBezTo>
                  <a:pt x="160" y="4"/>
                  <a:pt x="156" y="0"/>
                  <a:pt x="15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1" name="Google Shape;1791;p22"/>
          <p:cNvSpPr/>
          <p:nvPr/>
        </p:nvSpPr>
        <p:spPr>
          <a:xfrm>
            <a:off x="7135947" y="1627093"/>
            <a:ext cx="384969" cy="351640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2" name="Google Shape;1792;p22"/>
          <p:cNvSpPr/>
          <p:nvPr/>
        </p:nvSpPr>
        <p:spPr>
          <a:xfrm>
            <a:off x="7208934" y="1692454"/>
            <a:ext cx="240427" cy="219611"/>
          </a:xfrm>
          <a:custGeom>
            <a:rect b="b" l="l" r="r" t="t"/>
            <a:pathLst>
              <a:path extrusionOk="0" h="160" w="160">
                <a:moveTo>
                  <a:pt x="152" y="72"/>
                </a:moveTo>
                <a:cubicBezTo>
                  <a:pt x="88" y="72"/>
                  <a:pt x="88" y="72"/>
                  <a:pt x="88" y="72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76" y="0"/>
                  <a:pt x="72" y="4"/>
                  <a:pt x="72" y="8"/>
                </a:cubicBezTo>
                <a:cubicBezTo>
                  <a:pt x="72" y="72"/>
                  <a:pt x="72" y="72"/>
                  <a:pt x="72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4" y="72"/>
                  <a:pt x="0" y="76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56"/>
                  <a:pt x="76" y="160"/>
                  <a:pt x="80" y="160"/>
                </a:cubicBezTo>
                <a:cubicBezTo>
                  <a:pt x="84" y="160"/>
                  <a:pt x="88" y="156"/>
                  <a:pt x="88" y="152"/>
                </a:cubicBezTo>
                <a:cubicBezTo>
                  <a:pt x="88" y="88"/>
                  <a:pt x="88" y="88"/>
                  <a:pt x="88" y="88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6" y="88"/>
                  <a:pt x="160" y="84"/>
                  <a:pt x="160" y="80"/>
                </a:cubicBezTo>
                <a:cubicBezTo>
                  <a:pt x="160" y="76"/>
                  <a:pt x="156" y="72"/>
                  <a:pt x="152" y="7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3" name="Google Shape;1793;p22"/>
          <p:cNvSpPr/>
          <p:nvPr/>
        </p:nvSpPr>
        <p:spPr>
          <a:xfrm>
            <a:off x="8101947" y="1718598"/>
            <a:ext cx="183182" cy="166016"/>
          </a:xfrm>
          <a:custGeom>
            <a:rect b="b" l="l" r="r" t="t"/>
            <a:pathLst>
              <a:path extrusionOk="0" h="121" w="122">
                <a:moveTo>
                  <a:pt x="3" y="119"/>
                </a:moveTo>
                <a:cubicBezTo>
                  <a:pt x="5" y="120"/>
                  <a:pt x="7" y="121"/>
                  <a:pt x="9" y="121"/>
                </a:cubicBezTo>
                <a:cubicBezTo>
                  <a:pt x="11" y="121"/>
                  <a:pt x="13" y="120"/>
                  <a:pt x="15" y="119"/>
                </a:cubicBezTo>
                <a:cubicBezTo>
                  <a:pt x="61" y="72"/>
                  <a:pt x="61" y="72"/>
                  <a:pt x="61" y="72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09" y="120"/>
                  <a:pt x="111" y="121"/>
                  <a:pt x="113" y="121"/>
                </a:cubicBezTo>
                <a:cubicBezTo>
                  <a:pt x="115" y="121"/>
                  <a:pt x="117" y="120"/>
                  <a:pt x="119" y="119"/>
                </a:cubicBezTo>
                <a:cubicBezTo>
                  <a:pt x="122" y="116"/>
                  <a:pt x="122" y="110"/>
                  <a:pt x="119" y="107"/>
                </a:cubicBezTo>
                <a:cubicBezTo>
                  <a:pt x="72" y="61"/>
                  <a:pt x="72" y="61"/>
                  <a:pt x="72" y="61"/>
                </a:cubicBezTo>
                <a:cubicBezTo>
                  <a:pt x="119" y="15"/>
                  <a:pt x="119" y="15"/>
                  <a:pt x="119" y="15"/>
                </a:cubicBezTo>
                <a:cubicBezTo>
                  <a:pt x="122" y="12"/>
                  <a:pt x="122" y="6"/>
                  <a:pt x="119" y="3"/>
                </a:cubicBezTo>
                <a:cubicBezTo>
                  <a:pt x="116" y="0"/>
                  <a:pt x="110" y="0"/>
                  <a:pt x="107" y="3"/>
                </a:cubicBezTo>
                <a:cubicBezTo>
                  <a:pt x="61" y="50"/>
                  <a:pt x="61" y="50"/>
                  <a:pt x="61" y="50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50" y="61"/>
                  <a:pt x="50" y="61"/>
                  <a:pt x="50" y="61"/>
                </a:cubicBezTo>
                <a:cubicBezTo>
                  <a:pt x="3" y="107"/>
                  <a:pt x="3" y="107"/>
                  <a:pt x="3" y="107"/>
                </a:cubicBezTo>
                <a:cubicBezTo>
                  <a:pt x="0" y="110"/>
                  <a:pt x="0" y="116"/>
                  <a:pt x="3" y="11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4" name="Google Shape;1794;p22"/>
          <p:cNvSpPr/>
          <p:nvPr/>
        </p:nvSpPr>
        <p:spPr>
          <a:xfrm>
            <a:off x="8001769" y="1627093"/>
            <a:ext cx="383538" cy="351640"/>
          </a:xfrm>
          <a:custGeom>
            <a:rect b="b" l="l" r="r" t="t"/>
            <a:pathLst>
              <a:path extrusionOk="0" h="256" w="256">
                <a:moveTo>
                  <a:pt x="128" y="256"/>
                </a:move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lose/>
                <a:moveTo>
                  <a:pt x="49" y="49"/>
                </a:move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5" name="Google Shape;1795;p22"/>
          <p:cNvSpPr/>
          <p:nvPr/>
        </p:nvSpPr>
        <p:spPr>
          <a:xfrm>
            <a:off x="8001769" y="4787929"/>
            <a:ext cx="384969" cy="351640"/>
          </a:xfrm>
          <a:custGeom>
            <a:rect b="b" l="l" r="r" t="t"/>
            <a:pathLst>
              <a:path extrusionOk="0" h="256" w="257">
                <a:moveTo>
                  <a:pt x="182" y="146"/>
                </a:moveTo>
                <a:cubicBezTo>
                  <a:pt x="179" y="143"/>
                  <a:pt x="173" y="143"/>
                  <a:pt x="170" y="146"/>
                </a:cubicBezTo>
                <a:cubicBezTo>
                  <a:pt x="164" y="153"/>
                  <a:pt x="164" y="153"/>
                  <a:pt x="164" y="153"/>
                </a:cubicBezTo>
                <a:cubicBezTo>
                  <a:pt x="149" y="137"/>
                  <a:pt x="149" y="137"/>
                  <a:pt x="149" y="137"/>
                </a:cubicBezTo>
                <a:cubicBezTo>
                  <a:pt x="161" y="123"/>
                  <a:pt x="168" y="104"/>
                  <a:pt x="168" y="84"/>
                </a:cubicBezTo>
                <a:cubicBezTo>
                  <a:pt x="168" y="38"/>
                  <a:pt x="130" y="0"/>
                  <a:pt x="84" y="0"/>
                </a:cubicBez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ubicBezTo>
                  <a:pt x="104" y="168"/>
                  <a:pt x="123" y="161"/>
                  <a:pt x="137" y="149"/>
                </a:cubicBezTo>
                <a:cubicBezTo>
                  <a:pt x="153" y="164"/>
                  <a:pt x="153" y="164"/>
                  <a:pt x="153" y="164"/>
                </a:cubicBezTo>
                <a:cubicBezTo>
                  <a:pt x="146" y="170"/>
                  <a:pt x="146" y="170"/>
                  <a:pt x="146" y="170"/>
                </a:cubicBezTo>
                <a:cubicBezTo>
                  <a:pt x="143" y="173"/>
                  <a:pt x="143" y="179"/>
                  <a:pt x="146" y="182"/>
                </a:cubicBezTo>
                <a:cubicBezTo>
                  <a:pt x="218" y="254"/>
                  <a:pt x="218" y="254"/>
                  <a:pt x="218" y="254"/>
                </a:cubicBezTo>
                <a:cubicBezTo>
                  <a:pt x="220" y="255"/>
                  <a:pt x="222" y="256"/>
                  <a:pt x="224" y="256"/>
                </a:cubicBezTo>
                <a:cubicBezTo>
                  <a:pt x="226" y="256"/>
                  <a:pt x="228" y="255"/>
                  <a:pt x="230" y="254"/>
                </a:cubicBezTo>
                <a:cubicBezTo>
                  <a:pt x="254" y="230"/>
                  <a:pt x="254" y="230"/>
                  <a:pt x="254" y="230"/>
                </a:cubicBezTo>
                <a:cubicBezTo>
                  <a:pt x="257" y="227"/>
                  <a:pt x="257" y="221"/>
                  <a:pt x="254" y="218"/>
                </a:cubicBezTo>
                <a:lnTo>
                  <a:pt x="182" y="146"/>
                </a:lnTo>
                <a:close/>
                <a:moveTo>
                  <a:pt x="16" y="84"/>
                </a:moveTo>
                <a:cubicBezTo>
                  <a:pt x="16" y="47"/>
                  <a:pt x="47" y="16"/>
                  <a:pt x="84" y="16"/>
                </a:cubicBezTo>
                <a:cubicBezTo>
                  <a:pt x="121" y="16"/>
                  <a:pt x="152" y="47"/>
                  <a:pt x="152" y="84"/>
                </a:cubicBezTo>
                <a:cubicBezTo>
                  <a:pt x="152" y="121"/>
                  <a:pt x="121" y="152"/>
                  <a:pt x="84" y="152"/>
                </a:cubicBezTo>
                <a:cubicBezTo>
                  <a:pt x="47" y="152"/>
                  <a:pt x="16" y="121"/>
                  <a:pt x="16" y="84"/>
                </a:cubicBezTo>
                <a:close/>
                <a:moveTo>
                  <a:pt x="224" y="237"/>
                </a:moveTo>
                <a:cubicBezTo>
                  <a:pt x="163" y="176"/>
                  <a:pt x="163" y="176"/>
                  <a:pt x="163" y="176"/>
                </a:cubicBezTo>
                <a:cubicBezTo>
                  <a:pt x="176" y="163"/>
                  <a:pt x="176" y="163"/>
                  <a:pt x="176" y="163"/>
                </a:cubicBezTo>
                <a:cubicBezTo>
                  <a:pt x="237" y="224"/>
                  <a:pt x="237" y="224"/>
                  <a:pt x="237" y="224"/>
                </a:cubicBezTo>
                <a:lnTo>
                  <a:pt x="224" y="23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6" name="Google Shape;1796;p22"/>
          <p:cNvSpPr/>
          <p:nvPr/>
        </p:nvSpPr>
        <p:spPr>
          <a:xfrm>
            <a:off x="8866160" y="4787929"/>
            <a:ext cx="386400" cy="351640"/>
          </a:xfrm>
          <a:custGeom>
            <a:rect b="b" l="l" r="r" t="t"/>
            <a:pathLst>
              <a:path extrusionOk="0" h="256" w="257">
                <a:moveTo>
                  <a:pt x="182" y="146"/>
                </a:moveTo>
                <a:cubicBezTo>
                  <a:pt x="179" y="143"/>
                  <a:pt x="173" y="143"/>
                  <a:pt x="170" y="146"/>
                </a:cubicBezTo>
                <a:cubicBezTo>
                  <a:pt x="164" y="153"/>
                  <a:pt x="164" y="153"/>
                  <a:pt x="164" y="153"/>
                </a:cubicBezTo>
                <a:cubicBezTo>
                  <a:pt x="149" y="137"/>
                  <a:pt x="149" y="137"/>
                  <a:pt x="149" y="137"/>
                </a:cubicBezTo>
                <a:cubicBezTo>
                  <a:pt x="161" y="123"/>
                  <a:pt x="168" y="104"/>
                  <a:pt x="168" y="84"/>
                </a:cubicBezTo>
                <a:cubicBezTo>
                  <a:pt x="168" y="38"/>
                  <a:pt x="130" y="0"/>
                  <a:pt x="84" y="0"/>
                </a:cubicBez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ubicBezTo>
                  <a:pt x="104" y="168"/>
                  <a:pt x="123" y="161"/>
                  <a:pt x="137" y="149"/>
                </a:cubicBezTo>
                <a:cubicBezTo>
                  <a:pt x="153" y="164"/>
                  <a:pt x="153" y="164"/>
                  <a:pt x="153" y="164"/>
                </a:cubicBezTo>
                <a:cubicBezTo>
                  <a:pt x="146" y="170"/>
                  <a:pt x="146" y="170"/>
                  <a:pt x="146" y="170"/>
                </a:cubicBezTo>
                <a:cubicBezTo>
                  <a:pt x="143" y="173"/>
                  <a:pt x="143" y="179"/>
                  <a:pt x="146" y="182"/>
                </a:cubicBezTo>
                <a:cubicBezTo>
                  <a:pt x="218" y="254"/>
                  <a:pt x="218" y="254"/>
                  <a:pt x="218" y="254"/>
                </a:cubicBezTo>
                <a:cubicBezTo>
                  <a:pt x="220" y="255"/>
                  <a:pt x="222" y="256"/>
                  <a:pt x="224" y="256"/>
                </a:cubicBezTo>
                <a:cubicBezTo>
                  <a:pt x="226" y="256"/>
                  <a:pt x="228" y="255"/>
                  <a:pt x="230" y="254"/>
                </a:cubicBezTo>
                <a:cubicBezTo>
                  <a:pt x="254" y="230"/>
                  <a:pt x="254" y="230"/>
                  <a:pt x="254" y="230"/>
                </a:cubicBezTo>
                <a:cubicBezTo>
                  <a:pt x="257" y="227"/>
                  <a:pt x="257" y="221"/>
                  <a:pt x="254" y="218"/>
                </a:cubicBezTo>
                <a:lnTo>
                  <a:pt x="182" y="146"/>
                </a:lnTo>
                <a:close/>
                <a:moveTo>
                  <a:pt x="16" y="84"/>
                </a:moveTo>
                <a:cubicBezTo>
                  <a:pt x="16" y="47"/>
                  <a:pt x="47" y="16"/>
                  <a:pt x="84" y="16"/>
                </a:cubicBezTo>
                <a:cubicBezTo>
                  <a:pt x="121" y="16"/>
                  <a:pt x="152" y="47"/>
                  <a:pt x="152" y="84"/>
                </a:cubicBezTo>
                <a:cubicBezTo>
                  <a:pt x="152" y="121"/>
                  <a:pt x="121" y="152"/>
                  <a:pt x="84" y="152"/>
                </a:cubicBezTo>
                <a:cubicBezTo>
                  <a:pt x="47" y="152"/>
                  <a:pt x="16" y="121"/>
                  <a:pt x="16" y="84"/>
                </a:cubicBezTo>
                <a:close/>
                <a:moveTo>
                  <a:pt x="224" y="237"/>
                </a:moveTo>
                <a:cubicBezTo>
                  <a:pt x="163" y="176"/>
                  <a:pt x="163" y="176"/>
                  <a:pt x="163" y="176"/>
                </a:cubicBezTo>
                <a:cubicBezTo>
                  <a:pt x="176" y="163"/>
                  <a:pt x="176" y="163"/>
                  <a:pt x="176" y="163"/>
                </a:cubicBezTo>
                <a:cubicBezTo>
                  <a:pt x="237" y="224"/>
                  <a:pt x="237" y="224"/>
                  <a:pt x="237" y="224"/>
                </a:cubicBezTo>
                <a:lnTo>
                  <a:pt x="224" y="23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7" name="Google Shape;1797;p22"/>
          <p:cNvSpPr/>
          <p:nvPr/>
        </p:nvSpPr>
        <p:spPr>
          <a:xfrm>
            <a:off x="8926266" y="4892506"/>
            <a:ext cx="131662" cy="22223"/>
          </a:xfrm>
          <a:custGeom>
            <a:rect b="b" l="l" r="r" t="t"/>
            <a:pathLst>
              <a:path extrusionOk="0" h="16" w="88">
                <a:moveTo>
                  <a:pt x="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4" y="16"/>
                  <a:pt x="88" y="12"/>
                  <a:pt x="88" y="8"/>
                </a:cubicBezTo>
                <a:cubicBezTo>
                  <a:pt x="88" y="4"/>
                  <a:pt x="84" y="0"/>
                  <a:pt x="8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8" name="Google Shape;1798;p22"/>
          <p:cNvSpPr/>
          <p:nvPr/>
        </p:nvSpPr>
        <p:spPr>
          <a:xfrm>
            <a:off x="9730550" y="4787929"/>
            <a:ext cx="386400" cy="351640"/>
          </a:xfrm>
          <a:custGeom>
            <a:rect b="b" l="l" r="r" t="t"/>
            <a:pathLst>
              <a:path extrusionOk="0" h="256" w="257">
                <a:moveTo>
                  <a:pt x="84" y="168"/>
                </a:moveTo>
                <a:cubicBezTo>
                  <a:pt x="104" y="168"/>
                  <a:pt x="123" y="161"/>
                  <a:pt x="137" y="149"/>
                </a:cubicBezTo>
                <a:cubicBezTo>
                  <a:pt x="153" y="164"/>
                  <a:pt x="153" y="164"/>
                  <a:pt x="153" y="164"/>
                </a:cubicBezTo>
                <a:cubicBezTo>
                  <a:pt x="146" y="170"/>
                  <a:pt x="146" y="170"/>
                  <a:pt x="146" y="170"/>
                </a:cubicBezTo>
                <a:cubicBezTo>
                  <a:pt x="143" y="173"/>
                  <a:pt x="143" y="179"/>
                  <a:pt x="146" y="182"/>
                </a:cubicBezTo>
                <a:cubicBezTo>
                  <a:pt x="218" y="254"/>
                  <a:pt x="218" y="254"/>
                  <a:pt x="218" y="254"/>
                </a:cubicBezTo>
                <a:cubicBezTo>
                  <a:pt x="220" y="255"/>
                  <a:pt x="222" y="256"/>
                  <a:pt x="224" y="256"/>
                </a:cubicBezTo>
                <a:cubicBezTo>
                  <a:pt x="226" y="256"/>
                  <a:pt x="228" y="255"/>
                  <a:pt x="230" y="254"/>
                </a:cubicBezTo>
                <a:cubicBezTo>
                  <a:pt x="254" y="230"/>
                  <a:pt x="254" y="230"/>
                  <a:pt x="254" y="230"/>
                </a:cubicBezTo>
                <a:cubicBezTo>
                  <a:pt x="257" y="227"/>
                  <a:pt x="257" y="221"/>
                  <a:pt x="254" y="218"/>
                </a:cubicBezTo>
                <a:cubicBezTo>
                  <a:pt x="182" y="146"/>
                  <a:pt x="182" y="146"/>
                  <a:pt x="182" y="146"/>
                </a:cubicBezTo>
                <a:cubicBezTo>
                  <a:pt x="179" y="143"/>
                  <a:pt x="173" y="143"/>
                  <a:pt x="170" y="146"/>
                </a:cubicBezTo>
                <a:cubicBezTo>
                  <a:pt x="164" y="153"/>
                  <a:pt x="164" y="153"/>
                  <a:pt x="164" y="153"/>
                </a:cubicBezTo>
                <a:cubicBezTo>
                  <a:pt x="149" y="137"/>
                  <a:pt x="149" y="137"/>
                  <a:pt x="149" y="137"/>
                </a:cubicBezTo>
                <a:cubicBezTo>
                  <a:pt x="161" y="123"/>
                  <a:pt x="168" y="104"/>
                  <a:pt x="168" y="84"/>
                </a:cubicBezTo>
                <a:cubicBezTo>
                  <a:pt x="168" y="38"/>
                  <a:pt x="130" y="0"/>
                  <a:pt x="84" y="0"/>
                </a:cubicBez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lose/>
                <a:moveTo>
                  <a:pt x="237" y="224"/>
                </a:moveTo>
                <a:cubicBezTo>
                  <a:pt x="224" y="237"/>
                  <a:pt x="224" y="237"/>
                  <a:pt x="224" y="237"/>
                </a:cubicBezTo>
                <a:cubicBezTo>
                  <a:pt x="163" y="176"/>
                  <a:pt x="163" y="176"/>
                  <a:pt x="163" y="176"/>
                </a:cubicBezTo>
                <a:cubicBezTo>
                  <a:pt x="176" y="163"/>
                  <a:pt x="176" y="163"/>
                  <a:pt x="176" y="163"/>
                </a:cubicBezTo>
                <a:lnTo>
                  <a:pt x="237" y="224"/>
                </a:lnTo>
                <a:close/>
                <a:moveTo>
                  <a:pt x="84" y="16"/>
                </a:moveTo>
                <a:cubicBezTo>
                  <a:pt x="121" y="16"/>
                  <a:pt x="152" y="47"/>
                  <a:pt x="152" y="84"/>
                </a:cubicBezTo>
                <a:cubicBezTo>
                  <a:pt x="152" y="121"/>
                  <a:pt x="121" y="152"/>
                  <a:pt x="84" y="152"/>
                </a:cubicBezTo>
                <a:cubicBezTo>
                  <a:pt x="47" y="152"/>
                  <a:pt x="16" y="121"/>
                  <a:pt x="16" y="84"/>
                </a:cubicBezTo>
                <a:cubicBezTo>
                  <a:pt x="16" y="47"/>
                  <a:pt x="47" y="16"/>
                  <a:pt x="8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9" name="Google Shape;1799;p22"/>
          <p:cNvSpPr/>
          <p:nvPr/>
        </p:nvSpPr>
        <p:spPr>
          <a:xfrm>
            <a:off x="9790657" y="4842832"/>
            <a:ext cx="133094" cy="120263"/>
          </a:xfrm>
          <a:custGeom>
            <a:rect b="b" l="l" r="r" t="t"/>
            <a:pathLst>
              <a:path extrusionOk="0" h="88" w="88">
                <a:moveTo>
                  <a:pt x="8" y="52"/>
                </a:moveTo>
                <a:cubicBezTo>
                  <a:pt x="36" y="52"/>
                  <a:pt x="36" y="52"/>
                  <a:pt x="36" y="52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84"/>
                  <a:pt x="40" y="88"/>
                  <a:pt x="44" y="88"/>
                </a:cubicBezTo>
                <a:cubicBezTo>
                  <a:pt x="48" y="88"/>
                  <a:pt x="52" y="84"/>
                  <a:pt x="52" y="80"/>
                </a:cubicBezTo>
                <a:cubicBezTo>
                  <a:pt x="52" y="52"/>
                  <a:pt x="52" y="52"/>
                  <a:pt x="52" y="52"/>
                </a:cubicBezTo>
                <a:cubicBezTo>
                  <a:pt x="80" y="52"/>
                  <a:pt x="80" y="52"/>
                  <a:pt x="80" y="52"/>
                </a:cubicBezTo>
                <a:cubicBezTo>
                  <a:pt x="84" y="52"/>
                  <a:pt x="88" y="48"/>
                  <a:pt x="88" y="44"/>
                </a:cubicBezTo>
                <a:cubicBezTo>
                  <a:pt x="88" y="40"/>
                  <a:pt x="84" y="36"/>
                  <a:pt x="80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4"/>
                  <a:pt x="48" y="0"/>
                  <a:pt x="44" y="0"/>
                </a:cubicBezTo>
                <a:cubicBezTo>
                  <a:pt x="40" y="0"/>
                  <a:pt x="36" y="4"/>
                  <a:pt x="36" y="8"/>
                </a:cubicBezTo>
                <a:cubicBezTo>
                  <a:pt x="36" y="36"/>
                  <a:pt x="36" y="36"/>
                  <a:pt x="36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4" y="36"/>
                  <a:pt x="0" y="40"/>
                  <a:pt x="0" y="44"/>
                </a:cubicBezTo>
                <a:cubicBezTo>
                  <a:pt x="0" y="48"/>
                  <a:pt x="4" y="52"/>
                  <a:pt x="8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0" name="Google Shape;1800;p22"/>
          <p:cNvSpPr/>
          <p:nvPr/>
        </p:nvSpPr>
        <p:spPr>
          <a:xfrm>
            <a:off x="2018297" y="2415342"/>
            <a:ext cx="228978" cy="352947"/>
          </a:xfrm>
          <a:custGeom>
            <a:rect b="b" l="l" r="r" t="t"/>
            <a:pathLst>
              <a:path extrusionOk="0" h="257" w="152">
                <a:moveTo>
                  <a:pt x="144" y="257"/>
                </a:moveTo>
                <a:cubicBezTo>
                  <a:pt x="148" y="257"/>
                  <a:pt x="152" y="253"/>
                  <a:pt x="152" y="249"/>
                </a:cubicBezTo>
                <a:cubicBezTo>
                  <a:pt x="152" y="77"/>
                  <a:pt x="152" y="77"/>
                  <a:pt x="152" y="77"/>
                </a:cubicBezTo>
                <a:cubicBezTo>
                  <a:pt x="152" y="75"/>
                  <a:pt x="151" y="73"/>
                  <a:pt x="150" y="71"/>
                </a:cubicBezTo>
                <a:cubicBezTo>
                  <a:pt x="82" y="3"/>
                  <a:pt x="82" y="3"/>
                  <a:pt x="82" y="3"/>
                </a:cubicBezTo>
                <a:cubicBezTo>
                  <a:pt x="79" y="0"/>
                  <a:pt x="73" y="0"/>
                  <a:pt x="70" y="3"/>
                </a:cubicBezTo>
                <a:cubicBezTo>
                  <a:pt x="2" y="71"/>
                  <a:pt x="2" y="71"/>
                  <a:pt x="2" y="71"/>
                </a:cubicBezTo>
                <a:cubicBezTo>
                  <a:pt x="1" y="73"/>
                  <a:pt x="0" y="75"/>
                  <a:pt x="0" y="77"/>
                </a:cubicBezTo>
                <a:cubicBezTo>
                  <a:pt x="0" y="249"/>
                  <a:pt x="0" y="249"/>
                  <a:pt x="0" y="249"/>
                </a:cubicBezTo>
                <a:cubicBezTo>
                  <a:pt x="0" y="253"/>
                  <a:pt x="4" y="257"/>
                  <a:pt x="8" y="257"/>
                </a:cubicBezTo>
                <a:lnTo>
                  <a:pt x="144" y="257"/>
                </a:lnTo>
                <a:close/>
                <a:moveTo>
                  <a:pt x="16" y="80"/>
                </a:moveTo>
                <a:cubicBezTo>
                  <a:pt x="76" y="20"/>
                  <a:pt x="76" y="20"/>
                  <a:pt x="76" y="20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36" y="241"/>
                  <a:pt x="136" y="241"/>
                  <a:pt x="136" y="241"/>
                </a:cubicBezTo>
                <a:cubicBezTo>
                  <a:pt x="16" y="241"/>
                  <a:pt x="16" y="241"/>
                  <a:pt x="16" y="241"/>
                </a:cubicBezTo>
                <a:lnTo>
                  <a:pt x="16" y="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1" name="Google Shape;1801;p22"/>
          <p:cNvSpPr/>
          <p:nvPr/>
        </p:nvSpPr>
        <p:spPr>
          <a:xfrm>
            <a:off x="2884119" y="2417956"/>
            <a:ext cx="227547" cy="350333"/>
          </a:xfrm>
          <a:custGeom>
            <a:rect b="b" l="l" r="r" t="t"/>
            <a:pathLst>
              <a:path extrusionOk="0" h="256" w="152">
                <a:moveTo>
                  <a:pt x="76" y="256"/>
                </a:moveTo>
                <a:cubicBezTo>
                  <a:pt x="78" y="256"/>
                  <a:pt x="80" y="255"/>
                  <a:pt x="82" y="254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51" y="184"/>
                  <a:pt x="152" y="182"/>
                  <a:pt x="152" y="180"/>
                </a:cubicBezTo>
                <a:cubicBezTo>
                  <a:pt x="152" y="8"/>
                  <a:pt x="152" y="8"/>
                  <a:pt x="152" y="8"/>
                </a:cubicBezTo>
                <a:cubicBezTo>
                  <a:pt x="152" y="4"/>
                  <a:pt x="148" y="0"/>
                  <a:pt x="14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2"/>
                  <a:pt x="1" y="184"/>
                  <a:pt x="2" y="186"/>
                </a:cubicBezTo>
                <a:cubicBezTo>
                  <a:pt x="70" y="254"/>
                  <a:pt x="70" y="254"/>
                  <a:pt x="70" y="254"/>
                </a:cubicBezTo>
                <a:cubicBezTo>
                  <a:pt x="72" y="255"/>
                  <a:pt x="74" y="256"/>
                  <a:pt x="76" y="256"/>
                </a:cubicBezTo>
                <a:close/>
                <a:moveTo>
                  <a:pt x="16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76" y="237"/>
                  <a:pt x="76" y="237"/>
                  <a:pt x="76" y="237"/>
                </a:cubicBezTo>
                <a:cubicBezTo>
                  <a:pt x="16" y="177"/>
                  <a:pt x="16" y="177"/>
                  <a:pt x="16" y="177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2" name="Google Shape;1802;p22"/>
          <p:cNvSpPr/>
          <p:nvPr/>
        </p:nvSpPr>
        <p:spPr>
          <a:xfrm>
            <a:off x="3675522" y="2488546"/>
            <a:ext cx="384969" cy="209154"/>
          </a:xfrm>
          <a:custGeom>
            <a:rect b="b" l="l" r="r" t="t"/>
            <a:pathLst>
              <a:path extrusionOk="0" h="152" w="257">
                <a:moveTo>
                  <a:pt x="71" y="150"/>
                </a:moveTo>
                <a:cubicBezTo>
                  <a:pt x="73" y="151"/>
                  <a:pt x="75" y="152"/>
                  <a:pt x="77" y="152"/>
                </a:cubicBezTo>
                <a:cubicBezTo>
                  <a:pt x="249" y="152"/>
                  <a:pt x="249" y="152"/>
                  <a:pt x="249" y="152"/>
                </a:cubicBezTo>
                <a:cubicBezTo>
                  <a:pt x="253" y="152"/>
                  <a:pt x="257" y="148"/>
                  <a:pt x="257" y="144"/>
                </a:cubicBezTo>
                <a:cubicBezTo>
                  <a:pt x="257" y="8"/>
                  <a:pt x="257" y="8"/>
                  <a:pt x="257" y="8"/>
                </a:cubicBezTo>
                <a:cubicBezTo>
                  <a:pt x="257" y="4"/>
                  <a:pt x="253" y="0"/>
                  <a:pt x="249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5" y="0"/>
                  <a:pt x="73" y="1"/>
                  <a:pt x="71" y="2"/>
                </a:cubicBezTo>
                <a:cubicBezTo>
                  <a:pt x="3" y="70"/>
                  <a:pt x="3" y="70"/>
                  <a:pt x="3" y="70"/>
                </a:cubicBezTo>
                <a:cubicBezTo>
                  <a:pt x="0" y="73"/>
                  <a:pt x="0" y="79"/>
                  <a:pt x="3" y="82"/>
                </a:cubicBezTo>
                <a:lnTo>
                  <a:pt x="71" y="150"/>
                </a:lnTo>
                <a:close/>
                <a:moveTo>
                  <a:pt x="80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136"/>
                  <a:pt x="241" y="136"/>
                  <a:pt x="241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20" y="76"/>
                  <a:pt x="20" y="76"/>
                  <a:pt x="20" y="76"/>
                </a:cubicBezTo>
                <a:lnTo>
                  <a:pt x="8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3" name="Google Shape;1803;p22"/>
          <p:cNvSpPr/>
          <p:nvPr/>
        </p:nvSpPr>
        <p:spPr>
          <a:xfrm>
            <a:off x="4541344" y="2488546"/>
            <a:ext cx="386400" cy="209154"/>
          </a:xfrm>
          <a:custGeom>
            <a:rect b="b" l="l" r="r" t="t"/>
            <a:pathLst>
              <a:path extrusionOk="0" h="152" w="257">
                <a:moveTo>
                  <a:pt x="8" y="152"/>
                </a:moveTo>
                <a:cubicBezTo>
                  <a:pt x="180" y="152"/>
                  <a:pt x="180" y="152"/>
                  <a:pt x="180" y="152"/>
                </a:cubicBezTo>
                <a:cubicBezTo>
                  <a:pt x="182" y="152"/>
                  <a:pt x="184" y="151"/>
                  <a:pt x="186" y="150"/>
                </a:cubicBezTo>
                <a:cubicBezTo>
                  <a:pt x="254" y="82"/>
                  <a:pt x="254" y="82"/>
                  <a:pt x="254" y="82"/>
                </a:cubicBezTo>
                <a:cubicBezTo>
                  <a:pt x="257" y="79"/>
                  <a:pt x="257" y="73"/>
                  <a:pt x="254" y="70"/>
                </a:cubicBezTo>
                <a:cubicBezTo>
                  <a:pt x="186" y="2"/>
                  <a:pt x="186" y="2"/>
                  <a:pt x="186" y="2"/>
                </a:cubicBezTo>
                <a:cubicBezTo>
                  <a:pt x="184" y="1"/>
                  <a:pt x="182" y="0"/>
                  <a:pt x="18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8"/>
                  <a:pt x="4" y="152"/>
                  <a:pt x="8" y="152"/>
                </a:cubicBezTo>
                <a:close/>
                <a:moveTo>
                  <a:pt x="16" y="16"/>
                </a:moveTo>
                <a:cubicBezTo>
                  <a:pt x="177" y="16"/>
                  <a:pt x="177" y="16"/>
                  <a:pt x="177" y="16"/>
                </a:cubicBezTo>
                <a:cubicBezTo>
                  <a:pt x="237" y="76"/>
                  <a:pt x="237" y="76"/>
                  <a:pt x="237" y="76"/>
                </a:cubicBezTo>
                <a:cubicBezTo>
                  <a:pt x="177" y="136"/>
                  <a:pt x="177" y="136"/>
                  <a:pt x="177" y="136"/>
                </a:cubicBezTo>
                <a:cubicBezTo>
                  <a:pt x="16" y="136"/>
                  <a:pt x="16" y="136"/>
                  <a:pt x="16" y="136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4" name="Google Shape;1804;p22"/>
          <p:cNvSpPr/>
          <p:nvPr/>
        </p:nvSpPr>
        <p:spPr>
          <a:xfrm>
            <a:off x="1946741" y="3240192"/>
            <a:ext cx="384969" cy="264057"/>
          </a:xfrm>
          <a:custGeom>
            <a:rect b="b" l="l" r="r" t="t"/>
            <a:pathLst>
              <a:path extrusionOk="0" h="192" w="256">
                <a:moveTo>
                  <a:pt x="0" y="8"/>
                </a:move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4" y="192"/>
                  <a:pt x="8" y="192"/>
                </a:cubicBezTo>
                <a:cubicBezTo>
                  <a:pt x="248" y="192"/>
                  <a:pt x="248" y="192"/>
                  <a:pt x="248" y="192"/>
                </a:cubicBezTo>
                <a:cubicBezTo>
                  <a:pt x="252" y="192"/>
                  <a:pt x="256" y="188"/>
                  <a:pt x="256" y="184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36"/>
                  <a:pt x="252" y="32"/>
                  <a:pt x="248" y="32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94" y="2"/>
                  <a:pt x="94" y="2"/>
                  <a:pt x="94" y="2"/>
                </a:cubicBezTo>
                <a:cubicBezTo>
                  <a:pt x="92" y="1"/>
                  <a:pt x="90" y="0"/>
                  <a:pt x="8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  <a:moveTo>
                  <a:pt x="16" y="16"/>
                </a:moveTo>
                <a:cubicBezTo>
                  <a:pt x="85" y="16"/>
                  <a:pt x="85" y="16"/>
                  <a:pt x="85" y="1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6" y="47"/>
                  <a:pt x="118" y="48"/>
                  <a:pt x="120" y="48"/>
                </a:cubicBezTo>
                <a:cubicBezTo>
                  <a:pt x="240" y="48"/>
                  <a:pt x="240" y="48"/>
                  <a:pt x="240" y="48"/>
                </a:cubicBezTo>
                <a:cubicBezTo>
                  <a:pt x="240" y="176"/>
                  <a:pt x="240" y="176"/>
                  <a:pt x="240" y="176"/>
                </a:cubicBezTo>
                <a:cubicBezTo>
                  <a:pt x="16" y="176"/>
                  <a:pt x="16" y="176"/>
                  <a:pt x="16" y="176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5" name="Google Shape;1805;p22"/>
          <p:cNvSpPr/>
          <p:nvPr/>
        </p:nvSpPr>
        <p:spPr>
          <a:xfrm>
            <a:off x="2811132" y="3240192"/>
            <a:ext cx="384969" cy="264057"/>
          </a:xfrm>
          <a:custGeom>
            <a:rect b="b" l="l" r="r" t="t"/>
            <a:pathLst>
              <a:path extrusionOk="0" h="192" w="256">
                <a:moveTo>
                  <a:pt x="248" y="32"/>
                </a:moveTo>
                <a:cubicBezTo>
                  <a:pt x="123" y="32"/>
                  <a:pt x="123" y="32"/>
                  <a:pt x="123" y="32"/>
                </a:cubicBezTo>
                <a:cubicBezTo>
                  <a:pt x="94" y="2"/>
                  <a:pt x="94" y="2"/>
                  <a:pt x="94" y="2"/>
                </a:cubicBezTo>
                <a:cubicBezTo>
                  <a:pt x="92" y="1"/>
                  <a:pt x="90" y="0"/>
                  <a:pt x="8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4" y="192"/>
                  <a:pt x="8" y="192"/>
                </a:cubicBezTo>
                <a:cubicBezTo>
                  <a:pt x="248" y="192"/>
                  <a:pt x="248" y="192"/>
                  <a:pt x="248" y="192"/>
                </a:cubicBezTo>
                <a:cubicBezTo>
                  <a:pt x="252" y="192"/>
                  <a:pt x="256" y="188"/>
                  <a:pt x="256" y="184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36"/>
                  <a:pt x="252" y="32"/>
                  <a:pt x="248" y="32"/>
                </a:cubicBezTo>
                <a:close/>
                <a:moveTo>
                  <a:pt x="240" y="176"/>
                </a:moveTo>
                <a:cubicBezTo>
                  <a:pt x="16" y="176"/>
                  <a:pt x="16" y="176"/>
                  <a:pt x="16" y="176"/>
                </a:cubicBezTo>
                <a:cubicBezTo>
                  <a:pt x="16" y="16"/>
                  <a:pt x="16" y="16"/>
                  <a:pt x="16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6" y="47"/>
                  <a:pt x="118" y="48"/>
                  <a:pt x="120" y="48"/>
                </a:cubicBezTo>
                <a:cubicBezTo>
                  <a:pt x="240" y="48"/>
                  <a:pt x="240" y="48"/>
                  <a:pt x="240" y="48"/>
                </a:cubicBezTo>
                <a:lnTo>
                  <a:pt x="240" y="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6" name="Google Shape;1806;p22"/>
          <p:cNvSpPr/>
          <p:nvPr/>
        </p:nvSpPr>
        <p:spPr>
          <a:xfrm>
            <a:off x="2931345" y="3327775"/>
            <a:ext cx="144543" cy="132029"/>
          </a:xfrm>
          <a:custGeom>
            <a:rect b="b" l="l" r="r" t="t"/>
            <a:pathLst>
              <a:path extrusionOk="0" h="96" w="96">
                <a:moveTo>
                  <a:pt x="40" y="40"/>
                </a:move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52"/>
                  <a:pt x="4" y="56"/>
                  <a:pt x="8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2"/>
                  <a:pt x="44" y="96"/>
                  <a:pt x="48" y="96"/>
                </a:cubicBezTo>
                <a:cubicBezTo>
                  <a:pt x="52" y="96"/>
                  <a:pt x="56" y="92"/>
                  <a:pt x="56" y="88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2"/>
                  <a:pt x="96" y="48"/>
                </a:cubicBezTo>
                <a:cubicBezTo>
                  <a:pt x="96" y="44"/>
                  <a:pt x="92" y="40"/>
                  <a:pt x="88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4"/>
                  <a:pt x="52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lnTo>
                  <a:pt x="4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7" name="Google Shape;1807;p22"/>
          <p:cNvSpPr/>
          <p:nvPr/>
        </p:nvSpPr>
        <p:spPr>
          <a:xfrm>
            <a:off x="3676954" y="3240192"/>
            <a:ext cx="383538" cy="264057"/>
          </a:xfrm>
          <a:custGeom>
            <a:rect b="b" l="l" r="r" t="t"/>
            <a:pathLst>
              <a:path extrusionOk="0" h="192" w="256">
                <a:moveTo>
                  <a:pt x="0" y="184"/>
                </a:moveTo>
                <a:cubicBezTo>
                  <a:pt x="0" y="188"/>
                  <a:pt x="4" y="192"/>
                  <a:pt x="8" y="192"/>
                </a:cubicBezTo>
                <a:cubicBezTo>
                  <a:pt x="248" y="192"/>
                  <a:pt x="248" y="192"/>
                  <a:pt x="248" y="192"/>
                </a:cubicBezTo>
                <a:cubicBezTo>
                  <a:pt x="252" y="192"/>
                  <a:pt x="256" y="188"/>
                  <a:pt x="256" y="184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36"/>
                  <a:pt x="252" y="32"/>
                  <a:pt x="248" y="32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94" y="2"/>
                  <a:pt x="94" y="2"/>
                  <a:pt x="94" y="2"/>
                </a:cubicBezTo>
                <a:cubicBezTo>
                  <a:pt x="92" y="1"/>
                  <a:pt x="90" y="0"/>
                  <a:pt x="8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lnTo>
                  <a:pt x="0" y="184"/>
                </a:lnTo>
                <a:close/>
                <a:moveTo>
                  <a:pt x="16" y="16"/>
                </a:moveTo>
                <a:cubicBezTo>
                  <a:pt x="85" y="16"/>
                  <a:pt x="85" y="16"/>
                  <a:pt x="85" y="1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6" y="47"/>
                  <a:pt x="118" y="48"/>
                  <a:pt x="120" y="48"/>
                </a:cubicBezTo>
                <a:cubicBezTo>
                  <a:pt x="240" y="48"/>
                  <a:pt x="240" y="48"/>
                  <a:pt x="240" y="48"/>
                </a:cubicBezTo>
                <a:cubicBezTo>
                  <a:pt x="240" y="176"/>
                  <a:pt x="240" y="176"/>
                  <a:pt x="240" y="176"/>
                </a:cubicBezTo>
                <a:cubicBezTo>
                  <a:pt x="16" y="176"/>
                  <a:pt x="16" y="176"/>
                  <a:pt x="16" y="176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8" name="Google Shape;1808;p22"/>
          <p:cNvSpPr/>
          <p:nvPr/>
        </p:nvSpPr>
        <p:spPr>
          <a:xfrm>
            <a:off x="3807184" y="3338233"/>
            <a:ext cx="123075" cy="111113"/>
          </a:xfrm>
          <a:custGeom>
            <a:rect b="b" l="l" r="r" t="t"/>
            <a:pathLst>
              <a:path extrusionOk="0" h="81" w="82">
                <a:moveTo>
                  <a:pt x="79" y="3"/>
                </a:moveTo>
                <a:cubicBezTo>
                  <a:pt x="76" y="0"/>
                  <a:pt x="70" y="0"/>
                  <a:pt x="67" y="3"/>
                </a:cubicBezTo>
                <a:cubicBezTo>
                  <a:pt x="41" y="30"/>
                  <a:pt x="41" y="30"/>
                  <a:pt x="41" y="30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30" y="41"/>
                  <a:pt x="30" y="41"/>
                  <a:pt x="30" y="41"/>
                </a:cubicBezTo>
                <a:cubicBezTo>
                  <a:pt x="3" y="67"/>
                  <a:pt x="3" y="67"/>
                  <a:pt x="3" y="67"/>
                </a:cubicBezTo>
                <a:cubicBezTo>
                  <a:pt x="0" y="70"/>
                  <a:pt x="0" y="76"/>
                  <a:pt x="3" y="79"/>
                </a:cubicBezTo>
                <a:cubicBezTo>
                  <a:pt x="5" y="80"/>
                  <a:pt x="7" y="81"/>
                  <a:pt x="9" y="81"/>
                </a:cubicBezTo>
                <a:cubicBezTo>
                  <a:pt x="11" y="81"/>
                  <a:pt x="13" y="80"/>
                  <a:pt x="15" y="79"/>
                </a:cubicBezTo>
                <a:cubicBezTo>
                  <a:pt x="41" y="52"/>
                  <a:pt x="41" y="52"/>
                  <a:pt x="41" y="52"/>
                </a:cubicBezTo>
                <a:cubicBezTo>
                  <a:pt x="67" y="79"/>
                  <a:pt x="67" y="79"/>
                  <a:pt x="67" y="79"/>
                </a:cubicBezTo>
                <a:cubicBezTo>
                  <a:pt x="69" y="80"/>
                  <a:pt x="71" y="81"/>
                  <a:pt x="73" y="81"/>
                </a:cubicBezTo>
                <a:cubicBezTo>
                  <a:pt x="75" y="81"/>
                  <a:pt x="77" y="80"/>
                  <a:pt x="79" y="79"/>
                </a:cubicBezTo>
                <a:cubicBezTo>
                  <a:pt x="82" y="76"/>
                  <a:pt x="82" y="70"/>
                  <a:pt x="79" y="67"/>
                </a:cubicBezTo>
                <a:cubicBezTo>
                  <a:pt x="52" y="41"/>
                  <a:pt x="52" y="41"/>
                  <a:pt x="52" y="41"/>
                </a:cubicBezTo>
                <a:cubicBezTo>
                  <a:pt x="79" y="15"/>
                  <a:pt x="79" y="15"/>
                  <a:pt x="79" y="15"/>
                </a:cubicBezTo>
                <a:cubicBezTo>
                  <a:pt x="82" y="12"/>
                  <a:pt x="82" y="6"/>
                  <a:pt x="79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9" name="Google Shape;1809;p22"/>
          <p:cNvSpPr/>
          <p:nvPr/>
        </p:nvSpPr>
        <p:spPr>
          <a:xfrm>
            <a:off x="4541344" y="3207512"/>
            <a:ext cx="384969" cy="262750"/>
          </a:xfrm>
          <a:custGeom>
            <a:rect b="b" l="l" r="r" t="t"/>
            <a:pathLst>
              <a:path extrusionOk="0" h="192" w="256">
                <a:moveTo>
                  <a:pt x="0" y="184"/>
                </a:moveTo>
                <a:cubicBezTo>
                  <a:pt x="0" y="188"/>
                  <a:pt x="4" y="192"/>
                  <a:pt x="8" y="192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100" y="192"/>
                  <a:pt x="104" y="188"/>
                  <a:pt x="104" y="184"/>
                </a:cubicBezTo>
                <a:cubicBezTo>
                  <a:pt x="104" y="180"/>
                  <a:pt x="100" y="176"/>
                  <a:pt x="96" y="176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"/>
                  <a:pt x="16" y="16"/>
                  <a:pt x="16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6" y="47"/>
                  <a:pt x="118" y="48"/>
                  <a:pt x="120" y="48"/>
                </a:cubicBezTo>
                <a:cubicBezTo>
                  <a:pt x="240" y="48"/>
                  <a:pt x="240" y="48"/>
                  <a:pt x="240" y="48"/>
                </a:cubicBezTo>
                <a:cubicBezTo>
                  <a:pt x="240" y="176"/>
                  <a:pt x="240" y="176"/>
                  <a:pt x="240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56" y="176"/>
                  <a:pt x="152" y="180"/>
                  <a:pt x="152" y="184"/>
                </a:cubicBezTo>
                <a:cubicBezTo>
                  <a:pt x="152" y="188"/>
                  <a:pt x="156" y="192"/>
                  <a:pt x="160" y="192"/>
                </a:cubicBezTo>
                <a:cubicBezTo>
                  <a:pt x="248" y="192"/>
                  <a:pt x="248" y="192"/>
                  <a:pt x="248" y="192"/>
                </a:cubicBezTo>
                <a:cubicBezTo>
                  <a:pt x="252" y="192"/>
                  <a:pt x="256" y="188"/>
                  <a:pt x="256" y="184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36"/>
                  <a:pt x="252" y="32"/>
                  <a:pt x="248" y="32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94" y="2"/>
                  <a:pt x="94" y="2"/>
                  <a:pt x="94" y="2"/>
                </a:cubicBezTo>
                <a:cubicBezTo>
                  <a:pt x="92" y="1"/>
                  <a:pt x="90" y="0"/>
                  <a:pt x="8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lnTo>
                  <a:pt x="0" y="1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0" name="Google Shape;1810;p22"/>
          <p:cNvSpPr/>
          <p:nvPr/>
        </p:nvSpPr>
        <p:spPr>
          <a:xfrm>
            <a:off x="4671575" y="3361763"/>
            <a:ext cx="124507" cy="197389"/>
          </a:xfrm>
          <a:custGeom>
            <a:rect b="b" l="l" r="r" t="t"/>
            <a:pathLst>
              <a:path extrusionOk="0" h="144" w="82">
                <a:moveTo>
                  <a:pt x="41" y="0"/>
                </a:moveTo>
                <a:cubicBezTo>
                  <a:pt x="37" y="0"/>
                  <a:pt x="33" y="4"/>
                  <a:pt x="33" y="8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5"/>
                  <a:pt x="6" y="95"/>
                  <a:pt x="3" y="98"/>
                </a:cubicBezTo>
                <a:cubicBezTo>
                  <a:pt x="0" y="101"/>
                  <a:pt x="0" y="107"/>
                  <a:pt x="3" y="110"/>
                </a:cubicBezTo>
                <a:cubicBezTo>
                  <a:pt x="35" y="142"/>
                  <a:pt x="35" y="142"/>
                  <a:pt x="35" y="142"/>
                </a:cubicBezTo>
                <a:cubicBezTo>
                  <a:pt x="37" y="143"/>
                  <a:pt x="39" y="144"/>
                  <a:pt x="41" y="144"/>
                </a:cubicBezTo>
                <a:cubicBezTo>
                  <a:pt x="43" y="144"/>
                  <a:pt x="45" y="143"/>
                  <a:pt x="47" y="142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82" y="107"/>
                  <a:pt x="82" y="101"/>
                  <a:pt x="79" y="98"/>
                </a:cubicBezTo>
                <a:cubicBezTo>
                  <a:pt x="76" y="95"/>
                  <a:pt x="70" y="95"/>
                  <a:pt x="67" y="98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4"/>
                  <a:pt x="45" y="0"/>
                  <a:pt x="4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1" name="Google Shape;1811;p22"/>
          <p:cNvSpPr/>
          <p:nvPr/>
        </p:nvSpPr>
        <p:spPr>
          <a:xfrm>
            <a:off x="5407166" y="3207512"/>
            <a:ext cx="383538" cy="262750"/>
          </a:xfrm>
          <a:custGeom>
            <a:rect b="b" l="l" r="r" t="t"/>
            <a:pathLst>
              <a:path extrusionOk="0" h="192" w="256">
                <a:moveTo>
                  <a:pt x="8" y="192"/>
                </a:moveTo>
                <a:cubicBezTo>
                  <a:pt x="96" y="192"/>
                  <a:pt x="96" y="192"/>
                  <a:pt x="96" y="192"/>
                </a:cubicBezTo>
                <a:cubicBezTo>
                  <a:pt x="100" y="192"/>
                  <a:pt x="104" y="188"/>
                  <a:pt x="104" y="184"/>
                </a:cubicBezTo>
                <a:cubicBezTo>
                  <a:pt x="104" y="180"/>
                  <a:pt x="100" y="176"/>
                  <a:pt x="96" y="176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"/>
                  <a:pt x="16" y="16"/>
                  <a:pt x="16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6" y="47"/>
                  <a:pt x="118" y="48"/>
                  <a:pt x="120" y="48"/>
                </a:cubicBezTo>
                <a:cubicBezTo>
                  <a:pt x="240" y="48"/>
                  <a:pt x="240" y="48"/>
                  <a:pt x="240" y="48"/>
                </a:cubicBezTo>
                <a:cubicBezTo>
                  <a:pt x="240" y="176"/>
                  <a:pt x="240" y="176"/>
                  <a:pt x="240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56" y="176"/>
                  <a:pt x="152" y="180"/>
                  <a:pt x="152" y="184"/>
                </a:cubicBezTo>
                <a:cubicBezTo>
                  <a:pt x="152" y="188"/>
                  <a:pt x="156" y="192"/>
                  <a:pt x="160" y="192"/>
                </a:cubicBezTo>
                <a:cubicBezTo>
                  <a:pt x="248" y="192"/>
                  <a:pt x="248" y="192"/>
                  <a:pt x="248" y="192"/>
                </a:cubicBezTo>
                <a:cubicBezTo>
                  <a:pt x="252" y="192"/>
                  <a:pt x="256" y="188"/>
                  <a:pt x="256" y="184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36"/>
                  <a:pt x="252" y="32"/>
                  <a:pt x="248" y="32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94" y="2"/>
                  <a:pt x="94" y="2"/>
                  <a:pt x="94" y="2"/>
                </a:cubicBezTo>
                <a:cubicBezTo>
                  <a:pt x="92" y="1"/>
                  <a:pt x="90" y="0"/>
                  <a:pt x="8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4" y="192"/>
                  <a:pt x="8" y="19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2" name="Google Shape;1812;p22"/>
          <p:cNvSpPr/>
          <p:nvPr/>
        </p:nvSpPr>
        <p:spPr>
          <a:xfrm>
            <a:off x="5537397" y="3359148"/>
            <a:ext cx="123075" cy="200004"/>
          </a:xfrm>
          <a:custGeom>
            <a:rect b="b" l="l" r="r" t="t"/>
            <a:pathLst>
              <a:path extrusionOk="0" h="145" w="82">
                <a:moveTo>
                  <a:pt x="41" y="145"/>
                </a:moveTo>
                <a:cubicBezTo>
                  <a:pt x="45" y="145"/>
                  <a:pt x="49" y="141"/>
                  <a:pt x="49" y="137"/>
                </a:cubicBezTo>
                <a:cubicBezTo>
                  <a:pt x="49" y="28"/>
                  <a:pt x="49" y="28"/>
                  <a:pt x="49" y="28"/>
                </a:cubicBezTo>
                <a:cubicBezTo>
                  <a:pt x="67" y="47"/>
                  <a:pt x="67" y="47"/>
                  <a:pt x="67" y="47"/>
                </a:cubicBezTo>
                <a:cubicBezTo>
                  <a:pt x="69" y="48"/>
                  <a:pt x="71" y="49"/>
                  <a:pt x="73" y="49"/>
                </a:cubicBezTo>
                <a:cubicBezTo>
                  <a:pt x="75" y="49"/>
                  <a:pt x="77" y="48"/>
                  <a:pt x="79" y="47"/>
                </a:cubicBezTo>
                <a:cubicBezTo>
                  <a:pt x="82" y="44"/>
                  <a:pt x="82" y="38"/>
                  <a:pt x="79" y="35"/>
                </a:cubicBezTo>
                <a:cubicBezTo>
                  <a:pt x="47" y="3"/>
                  <a:pt x="47" y="3"/>
                  <a:pt x="47" y="3"/>
                </a:cubicBezTo>
                <a:cubicBezTo>
                  <a:pt x="44" y="0"/>
                  <a:pt x="38" y="0"/>
                  <a:pt x="35" y="3"/>
                </a:cubicBezTo>
                <a:cubicBezTo>
                  <a:pt x="3" y="35"/>
                  <a:pt x="3" y="35"/>
                  <a:pt x="3" y="35"/>
                </a:cubicBezTo>
                <a:cubicBezTo>
                  <a:pt x="0" y="38"/>
                  <a:pt x="0" y="44"/>
                  <a:pt x="3" y="47"/>
                </a:cubicBezTo>
                <a:cubicBezTo>
                  <a:pt x="6" y="50"/>
                  <a:pt x="12" y="50"/>
                  <a:pt x="15" y="47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137"/>
                  <a:pt x="33" y="137"/>
                  <a:pt x="33" y="137"/>
                </a:cubicBezTo>
                <a:cubicBezTo>
                  <a:pt x="33" y="141"/>
                  <a:pt x="37" y="145"/>
                  <a:pt x="41" y="14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3" name="Google Shape;1813;p22"/>
          <p:cNvSpPr/>
          <p:nvPr/>
        </p:nvSpPr>
        <p:spPr>
          <a:xfrm>
            <a:off x="8866160" y="1836247"/>
            <a:ext cx="384969" cy="20915"/>
          </a:xfrm>
          <a:custGeom>
            <a:rect b="b" l="l" r="r" t="t"/>
            <a:pathLst>
              <a:path extrusionOk="0" h="16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248" y="16"/>
                  <a:pt x="248" y="16"/>
                  <a:pt x="248" y="16"/>
                </a:cubicBezTo>
                <a:cubicBezTo>
                  <a:pt x="252" y="16"/>
                  <a:pt x="256" y="12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4" name="Google Shape;1814;p22"/>
          <p:cNvSpPr/>
          <p:nvPr/>
        </p:nvSpPr>
        <p:spPr>
          <a:xfrm>
            <a:off x="8866160" y="1791802"/>
            <a:ext cx="384969" cy="22223"/>
          </a:xfrm>
          <a:custGeom>
            <a:rect b="b" l="l" r="r" t="t"/>
            <a:pathLst>
              <a:path extrusionOk="0" h="16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248" y="16"/>
                  <a:pt x="248" y="16"/>
                  <a:pt x="248" y="16"/>
                </a:cubicBezTo>
                <a:cubicBezTo>
                  <a:pt x="252" y="16"/>
                  <a:pt x="256" y="12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5" name="Google Shape;1815;p22"/>
          <p:cNvSpPr/>
          <p:nvPr/>
        </p:nvSpPr>
        <p:spPr>
          <a:xfrm>
            <a:off x="8866160" y="1747356"/>
            <a:ext cx="384969" cy="22223"/>
          </a:xfrm>
          <a:custGeom>
            <a:rect b="b" l="l" r="r" t="t"/>
            <a:pathLst>
              <a:path extrusionOk="0" h="16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248" y="16"/>
                  <a:pt x="248" y="16"/>
                  <a:pt x="248" y="16"/>
                </a:cubicBezTo>
                <a:cubicBezTo>
                  <a:pt x="252" y="16"/>
                  <a:pt x="256" y="12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6" name="Google Shape;1816;p22"/>
          <p:cNvSpPr/>
          <p:nvPr/>
        </p:nvSpPr>
        <p:spPr>
          <a:xfrm>
            <a:off x="9863643" y="1627093"/>
            <a:ext cx="24329" cy="351640"/>
          </a:xfrm>
          <a:custGeom>
            <a:rect b="b" l="l" r="r" t="t"/>
            <a:pathLst>
              <a:path extrusionOk="0" h="256" w="16">
                <a:moveTo>
                  <a:pt x="8" y="256"/>
                </a:moveTo>
                <a:cubicBezTo>
                  <a:pt x="12" y="256"/>
                  <a:pt x="16" y="252"/>
                  <a:pt x="16" y="24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7" name="Google Shape;1817;p22"/>
          <p:cNvSpPr/>
          <p:nvPr/>
        </p:nvSpPr>
        <p:spPr>
          <a:xfrm>
            <a:off x="9910870" y="1627093"/>
            <a:ext cx="24329" cy="351640"/>
          </a:xfrm>
          <a:custGeom>
            <a:rect b="b" l="l" r="r" t="t"/>
            <a:pathLst>
              <a:path extrusionOk="0" h="256" w="16">
                <a:moveTo>
                  <a:pt x="8" y="256"/>
                </a:moveTo>
                <a:cubicBezTo>
                  <a:pt x="12" y="256"/>
                  <a:pt x="16" y="252"/>
                  <a:pt x="16" y="24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8" name="Google Shape;1818;p22"/>
          <p:cNvSpPr/>
          <p:nvPr/>
        </p:nvSpPr>
        <p:spPr>
          <a:xfrm>
            <a:off x="9959528" y="1627093"/>
            <a:ext cx="24329" cy="351640"/>
          </a:xfrm>
          <a:custGeom>
            <a:rect b="b" l="l" r="r" t="t"/>
            <a:pathLst>
              <a:path extrusionOk="0" h="256" w="16">
                <a:moveTo>
                  <a:pt x="8" y="256"/>
                </a:moveTo>
                <a:cubicBezTo>
                  <a:pt x="12" y="256"/>
                  <a:pt x="16" y="252"/>
                  <a:pt x="16" y="24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9" name="Google Shape;1819;p22"/>
          <p:cNvSpPr/>
          <p:nvPr/>
        </p:nvSpPr>
        <p:spPr>
          <a:xfrm>
            <a:off x="6307334" y="3207512"/>
            <a:ext cx="311982" cy="351640"/>
          </a:xfrm>
          <a:custGeom>
            <a:rect b="b" l="l" r="r" t="t"/>
            <a:pathLst>
              <a:path extrusionOk="0" h="256" w="208">
                <a:moveTo>
                  <a:pt x="32" y="72"/>
                </a:moveTo>
                <a:cubicBezTo>
                  <a:pt x="32" y="128"/>
                  <a:pt x="32" y="128"/>
                  <a:pt x="32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4" y="128"/>
                  <a:pt x="0" y="132"/>
                  <a:pt x="0" y="136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200" y="256"/>
                  <a:pt x="200" y="256"/>
                  <a:pt x="200" y="256"/>
                </a:cubicBezTo>
                <a:cubicBezTo>
                  <a:pt x="204" y="256"/>
                  <a:pt x="208" y="252"/>
                  <a:pt x="208" y="248"/>
                </a:cubicBezTo>
                <a:cubicBezTo>
                  <a:pt x="208" y="136"/>
                  <a:pt x="208" y="136"/>
                  <a:pt x="208" y="136"/>
                </a:cubicBezTo>
                <a:cubicBezTo>
                  <a:pt x="208" y="132"/>
                  <a:pt x="204" y="128"/>
                  <a:pt x="200" y="128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32"/>
                  <a:pt x="144" y="0"/>
                  <a:pt x="104" y="0"/>
                </a:cubicBezTo>
                <a:cubicBezTo>
                  <a:pt x="64" y="0"/>
                  <a:pt x="32" y="32"/>
                  <a:pt x="32" y="72"/>
                </a:cubicBezTo>
                <a:close/>
                <a:moveTo>
                  <a:pt x="192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92" y="144"/>
                  <a:pt x="192" y="144"/>
                  <a:pt x="192" y="144"/>
                </a:cubicBezTo>
                <a:lnTo>
                  <a:pt x="192" y="240"/>
                </a:lnTo>
                <a:close/>
                <a:moveTo>
                  <a:pt x="104" y="16"/>
                </a:moveTo>
                <a:cubicBezTo>
                  <a:pt x="135" y="16"/>
                  <a:pt x="160" y="41"/>
                  <a:pt x="160" y="72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41"/>
                  <a:pt x="73" y="16"/>
                  <a:pt x="10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0" name="Google Shape;1820;p22"/>
          <p:cNvSpPr/>
          <p:nvPr/>
        </p:nvSpPr>
        <p:spPr>
          <a:xfrm>
            <a:off x="6427548" y="3427123"/>
            <a:ext cx="71556" cy="87584"/>
          </a:xfrm>
          <a:custGeom>
            <a:rect b="b" l="l" r="r" t="t"/>
            <a:pathLst>
              <a:path extrusionOk="0" h="64" w="48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4"/>
                  <a:pt x="7" y="43"/>
                  <a:pt x="16" y="47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60"/>
                  <a:pt x="20" y="64"/>
                  <a:pt x="24" y="64"/>
                </a:cubicBezTo>
                <a:cubicBezTo>
                  <a:pt x="28" y="64"/>
                  <a:pt x="32" y="60"/>
                  <a:pt x="32" y="56"/>
                </a:cubicBezTo>
                <a:cubicBezTo>
                  <a:pt x="32" y="47"/>
                  <a:pt x="32" y="47"/>
                  <a:pt x="32" y="47"/>
                </a:cubicBezTo>
                <a:cubicBezTo>
                  <a:pt x="41" y="43"/>
                  <a:pt x="48" y="34"/>
                  <a:pt x="48" y="24"/>
                </a:cubicBezTo>
                <a:cubicBezTo>
                  <a:pt x="48" y="11"/>
                  <a:pt x="37" y="0"/>
                  <a:pt x="24" y="0"/>
                </a:cubicBezTo>
                <a:close/>
                <a:moveTo>
                  <a:pt x="24" y="32"/>
                </a:moveTo>
                <a:cubicBezTo>
                  <a:pt x="20" y="32"/>
                  <a:pt x="16" y="28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28" y="16"/>
                  <a:pt x="32" y="20"/>
                  <a:pt x="32" y="24"/>
                </a:cubicBezTo>
                <a:cubicBezTo>
                  <a:pt x="32" y="28"/>
                  <a:pt x="28" y="32"/>
                  <a:pt x="24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1" name="Google Shape;1821;p22"/>
          <p:cNvSpPr/>
          <p:nvPr/>
        </p:nvSpPr>
        <p:spPr>
          <a:xfrm>
            <a:off x="7173156" y="3207512"/>
            <a:ext cx="311982" cy="351640"/>
          </a:xfrm>
          <a:custGeom>
            <a:rect b="b" l="l" r="r" t="t"/>
            <a:pathLst>
              <a:path extrusionOk="0" h="256" w="208">
                <a:moveTo>
                  <a:pt x="0" y="136"/>
                </a:move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200" y="256"/>
                  <a:pt x="200" y="256"/>
                  <a:pt x="200" y="256"/>
                </a:cubicBezTo>
                <a:cubicBezTo>
                  <a:pt x="204" y="256"/>
                  <a:pt x="208" y="252"/>
                  <a:pt x="208" y="248"/>
                </a:cubicBezTo>
                <a:cubicBezTo>
                  <a:pt x="208" y="136"/>
                  <a:pt x="208" y="136"/>
                  <a:pt x="208" y="136"/>
                </a:cubicBezTo>
                <a:cubicBezTo>
                  <a:pt x="208" y="132"/>
                  <a:pt x="204" y="128"/>
                  <a:pt x="20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41"/>
                  <a:pt x="73" y="16"/>
                  <a:pt x="104" y="16"/>
                </a:cubicBezTo>
                <a:cubicBezTo>
                  <a:pt x="135" y="16"/>
                  <a:pt x="160" y="41"/>
                  <a:pt x="160" y="72"/>
                </a:cubicBezTo>
                <a:cubicBezTo>
                  <a:pt x="160" y="88"/>
                  <a:pt x="160" y="88"/>
                  <a:pt x="160" y="88"/>
                </a:cubicBezTo>
                <a:cubicBezTo>
                  <a:pt x="160" y="92"/>
                  <a:pt x="164" y="96"/>
                  <a:pt x="168" y="96"/>
                </a:cubicBezTo>
                <a:cubicBezTo>
                  <a:pt x="172" y="96"/>
                  <a:pt x="176" y="92"/>
                  <a:pt x="176" y="88"/>
                </a:cubicBezTo>
                <a:cubicBezTo>
                  <a:pt x="176" y="72"/>
                  <a:pt x="176" y="72"/>
                  <a:pt x="176" y="72"/>
                </a:cubicBezTo>
                <a:cubicBezTo>
                  <a:pt x="176" y="32"/>
                  <a:pt x="144" y="0"/>
                  <a:pt x="104" y="0"/>
                </a:cubicBezTo>
                <a:cubicBezTo>
                  <a:pt x="64" y="0"/>
                  <a:pt x="32" y="32"/>
                  <a:pt x="32" y="72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4" y="128"/>
                  <a:pt x="0" y="132"/>
                  <a:pt x="0" y="136"/>
                </a:cubicBezTo>
                <a:close/>
                <a:moveTo>
                  <a:pt x="16" y="144"/>
                </a:moveTo>
                <a:cubicBezTo>
                  <a:pt x="192" y="144"/>
                  <a:pt x="192" y="144"/>
                  <a:pt x="192" y="144"/>
                </a:cubicBezTo>
                <a:cubicBezTo>
                  <a:pt x="192" y="240"/>
                  <a:pt x="192" y="240"/>
                  <a:pt x="192" y="240"/>
                </a:cubicBezTo>
                <a:cubicBezTo>
                  <a:pt x="16" y="240"/>
                  <a:pt x="16" y="240"/>
                  <a:pt x="16" y="240"/>
                </a:cubicBezTo>
                <a:lnTo>
                  <a:pt x="16" y="1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2" name="Google Shape;1822;p22"/>
          <p:cNvSpPr/>
          <p:nvPr/>
        </p:nvSpPr>
        <p:spPr>
          <a:xfrm>
            <a:off x="7291938" y="3427123"/>
            <a:ext cx="72987" cy="87584"/>
          </a:xfrm>
          <a:custGeom>
            <a:rect b="b" l="l" r="r" t="t"/>
            <a:pathLst>
              <a:path extrusionOk="0" h="64" w="48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4"/>
                  <a:pt x="7" y="43"/>
                  <a:pt x="16" y="47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60"/>
                  <a:pt x="20" y="64"/>
                  <a:pt x="24" y="64"/>
                </a:cubicBezTo>
                <a:cubicBezTo>
                  <a:pt x="28" y="64"/>
                  <a:pt x="32" y="60"/>
                  <a:pt x="32" y="56"/>
                </a:cubicBezTo>
                <a:cubicBezTo>
                  <a:pt x="32" y="47"/>
                  <a:pt x="32" y="47"/>
                  <a:pt x="32" y="47"/>
                </a:cubicBezTo>
                <a:cubicBezTo>
                  <a:pt x="41" y="43"/>
                  <a:pt x="48" y="34"/>
                  <a:pt x="48" y="24"/>
                </a:cubicBezTo>
                <a:cubicBezTo>
                  <a:pt x="48" y="11"/>
                  <a:pt x="37" y="0"/>
                  <a:pt x="24" y="0"/>
                </a:cubicBezTo>
                <a:close/>
                <a:moveTo>
                  <a:pt x="24" y="32"/>
                </a:moveTo>
                <a:cubicBezTo>
                  <a:pt x="20" y="32"/>
                  <a:pt x="16" y="28"/>
                  <a:pt x="16" y="24"/>
                </a:cubicBezTo>
                <a:cubicBezTo>
                  <a:pt x="16" y="20"/>
                  <a:pt x="20" y="16"/>
                  <a:pt x="24" y="16"/>
                </a:cubicBezTo>
                <a:cubicBezTo>
                  <a:pt x="28" y="16"/>
                  <a:pt x="32" y="20"/>
                  <a:pt x="32" y="24"/>
                </a:cubicBezTo>
                <a:cubicBezTo>
                  <a:pt x="32" y="28"/>
                  <a:pt x="28" y="32"/>
                  <a:pt x="24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3" name="Google Shape;1823;p22"/>
          <p:cNvSpPr/>
          <p:nvPr/>
        </p:nvSpPr>
        <p:spPr>
          <a:xfrm>
            <a:off x="8001769" y="3306860"/>
            <a:ext cx="383538" cy="152944"/>
          </a:xfrm>
          <a:custGeom>
            <a:rect b="b" l="l" r="r" t="t"/>
            <a:pathLst>
              <a:path extrusionOk="0" h="112" w="256">
                <a:moveTo>
                  <a:pt x="200" y="0"/>
                </a:moveTo>
                <a:cubicBezTo>
                  <a:pt x="172" y="0"/>
                  <a:pt x="149" y="21"/>
                  <a:pt x="145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92"/>
                  <a:pt x="20" y="96"/>
                  <a:pt x="24" y="96"/>
                </a:cubicBezTo>
                <a:cubicBezTo>
                  <a:pt x="28" y="96"/>
                  <a:pt x="32" y="92"/>
                  <a:pt x="32" y="88"/>
                </a:cubicBezTo>
                <a:cubicBezTo>
                  <a:pt x="32" y="64"/>
                  <a:pt x="32" y="64"/>
                  <a:pt x="32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ubicBezTo>
                  <a:pt x="60" y="80"/>
                  <a:pt x="64" y="76"/>
                  <a:pt x="64" y="72"/>
                </a:cubicBezTo>
                <a:cubicBezTo>
                  <a:pt x="64" y="64"/>
                  <a:pt x="64" y="64"/>
                  <a:pt x="64" y="64"/>
                </a:cubicBezTo>
                <a:cubicBezTo>
                  <a:pt x="145" y="64"/>
                  <a:pt x="145" y="64"/>
                  <a:pt x="145" y="64"/>
                </a:cubicBezTo>
                <a:cubicBezTo>
                  <a:pt x="149" y="91"/>
                  <a:pt x="172" y="112"/>
                  <a:pt x="200" y="112"/>
                </a:cubicBezTo>
                <a:cubicBezTo>
                  <a:pt x="231" y="112"/>
                  <a:pt x="256" y="87"/>
                  <a:pt x="256" y="56"/>
                </a:cubicBezTo>
                <a:cubicBezTo>
                  <a:pt x="256" y="25"/>
                  <a:pt x="231" y="0"/>
                  <a:pt x="200" y="0"/>
                </a:cubicBezTo>
                <a:close/>
                <a:moveTo>
                  <a:pt x="200" y="96"/>
                </a:moveTo>
                <a:cubicBezTo>
                  <a:pt x="178" y="96"/>
                  <a:pt x="160" y="78"/>
                  <a:pt x="160" y="56"/>
                </a:cubicBezTo>
                <a:cubicBezTo>
                  <a:pt x="160" y="34"/>
                  <a:pt x="178" y="16"/>
                  <a:pt x="200" y="16"/>
                </a:cubicBezTo>
                <a:cubicBezTo>
                  <a:pt x="222" y="16"/>
                  <a:pt x="240" y="34"/>
                  <a:pt x="240" y="56"/>
                </a:cubicBezTo>
                <a:cubicBezTo>
                  <a:pt x="240" y="78"/>
                  <a:pt x="222" y="96"/>
                  <a:pt x="200" y="9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4" name="Google Shape;1824;p22"/>
          <p:cNvSpPr/>
          <p:nvPr/>
        </p:nvSpPr>
        <p:spPr>
          <a:xfrm>
            <a:off x="1995399" y="4074192"/>
            <a:ext cx="287654" cy="22223"/>
          </a:xfrm>
          <a:custGeom>
            <a:rect b="b" l="l" r="r" t="t"/>
            <a:pathLst>
              <a:path extrusionOk="0" h="16" w="192">
                <a:moveTo>
                  <a:pt x="8" y="16"/>
                </a:moveTo>
                <a:cubicBezTo>
                  <a:pt x="184" y="16"/>
                  <a:pt x="184" y="16"/>
                  <a:pt x="184" y="16"/>
                </a:cubicBezTo>
                <a:cubicBezTo>
                  <a:pt x="188" y="16"/>
                  <a:pt x="192" y="12"/>
                  <a:pt x="192" y="8"/>
                </a:cubicBezTo>
                <a:cubicBezTo>
                  <a:pt x="192" y="4"/>
                  <a:pt x="188" y="0"/>
                  <a:pt x="18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5" name="Google Shape;1825;p22"/>
          <p:cNvSpPr/>
          <p:nvPr/>
        </p:nvSpPr>
        <p:spPr>
          <a:xfrm>
            <a:off x="1995399" y="4129095"/>
            <a:ext cx="287654" cy="22223"/>
          </a:xfrm>
          <a:custGeom>
            <a:rect b="b" l="l" r="r" t="t"/>
            <a:pathLst>
              <a:path extrusionOk="0" h="16" w="192">
                <a:moveTo>
                  <a:pt x="8" y="16"/>
                </a:moveTo>
                <a:cubicBezTo>
                  <a:pt x="184" y="16"/>
                  <a:pt x="184" y="16"/>
                  <a:pt x="184" y="16"/>
                </a:cubicBezTo>
                <a:cubicBezTo>
                  <a:pt x="188" y="16"/>
                  <a:pt x="192" y="12"/>
                  <a:pt x="192" y="8"/>
                </a:cubicBezTo>
                <a:cubicBezTo>
                  <a:pt x="192" y="4"/>
                  <a:pt x="188" y="0"/>
                  <a:pt x="18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6" name="Google Shape;1826;p22"/>
          <p:cNvSpPr/>
          <p:nvPr/>
        </p:nvSpPr>
        <p:spPr>
          <a:xfrm>
            <a:off x="1995399" y="4183998"/>
            <a:ext cx="287654" cy="22223"/>
          </a:xfrm>
          <a:custGeom>
            <a:rect b="b" l="l" r="r" t="t"/>
            <a:pathLst>
              <a:path extrusionOk="0" h="16" w="192">
                <a:moveTo>
                  <a:pt x="192" y="8"/>
                </a:moveTo>
                <a:cubicBezTo>
                  <a:pt x="192" y="4"/>
                  <a:pt x="188" y="0"/>
                  <a:pt x="18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8" y="16"/>
                  <a:pt x="192" y="12"/>
                  <a:pt x="192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7" name="Google Shape;1827;p22"/>
          <p:cNvSpPr/>
          <p:nvPr/>
        </p:nvSpPr>
        <p:spPr>
          <a:xfrm>
            <a:off x="1946741" y="4014061"/>
            <a:ext cx="384969" cy="318960"/>
          </a:xfrm>
          <a:custGeom>
            <a:rect b="b" l="l" r="r" t="t"/>
            <a:pathLst>
              <a:path extrusionOk="0" h="232" w="256">
                <a:moveTo>
                  <a:pt x="0" y="176"/>
                </a:moveTo>
                <a:cubicBezTo>
                  <a:pt x="0" y="180"/>
                  <a:pt x="4" y="184"/>
                  <a:pt x="8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224"/>
                  <a:pt x="64" y="224"/>
                  <a:pt x="64" y="224"/>
                </a:cubicBezTo>
                <a:cubicBezTo>
                  <a:pt x="64" y="227"/>
                  <a:pt x="66" y="230"/>
                  <a:pt x="69" y="231"/>
                </a:cubicBezTo>
                <a:cubicBezTo>
                  <a:pt x="70" y="232"/>
                  <a:pt x="71" y="232"/>
                  <a:pt x="72" y="232"/>
                </a:cubicBezTo>
                <a:cubicBezTo>
                  <a:pt x="74" y="232"/>
                  <a:pt x="76" y="231"/>
                  <a:pt x="77" y="230"/>
                </a:cubicBezTo>
                <a:cubicBezTo>
                  <a:pt x="131" y="184"/>
                  <a:pt x="131" y="184"/>
                  <a:pt x="131" y="184"/>
                </a:cubicBezTo>
                <a:cubicBezTo>
                  <a:pt x="248" y="184"/>
                  <a:pt x="248" y="184"/>
                  <a:pt x="248" y="184"/>
                </a:cubicBezTo>
                <a:cubicBezTo>
                  <a:pt x="252" y="184"/>
                  <a:pt x="256" y="180"/>
                  <a:pt x="256" y="176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lnTo>
                  <a:pt x="0" y="176"/>
                </a:lnTo>
                <a:close/>
                <a:moveTo>
                  <a:pt x="16" y="16"/>
                </a:moveTo>
                <a:cubicBezTo>
                  <a:pt x="240" y="16"/>
                  <a:pt x="240" y="16"/>
                  <a:pt x="240" y="16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6" y="168"/>
                  <a:pt x="124" y="169"/>
                  <a:pt x="123" y="170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72"/>
                  <a:pt x="76" y="168"/>
                  <a:pt x="72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8" name="Google Shape;1828;p22"/>
          <p:cNvSpPr/>
          <p:nvPr/>
        </p:nvSpPr>
        <p:spPr>
          <a:xfrm>
            <a:off x="2968554" y="4106873"/>
            <a:ext cx="71556" cy="66668"/>
          </a:xfrm>
          <a:custGeom>
            <a:rect b="b" l="l" r="r" t="t"/>
            <a:pathLst>
              <a:path extrusionOk="0" h="48" w="48">
                <a:moveTo>
                  <a:pt x="24" y="48"/>
                </a:move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lose/>
                <a:moveTo>
                  <a:pt x="24" y="16"/>
                </a:moveTo>
                <a:cubicBezTo>
                  <a:pt x="28" y="16"/>
                  <a:pt x="32" y="20"/>
                  <a:pt x="32" y="24"/>
                </a:cubicBezTo>
                <a:cubicBezTo>
                  <a:pt x="32" y="28"/>
                  <a:pt x="28" y="32"/>
                  <a:pt x="24" y="32"/>
                </a:cubicBezTo>
                <a:cubicBezTo>
                  <a:pt x="20" y="32"/>
                  <a:pt x="16" y="28"/>
                  <a:pt x="16" y="24"/>
                </a:cubicBezTo>
                <a:cubicBezTo>
                  <a:pt x="16" y="20"/>
                  <a:pt x="20" y="16"/>
                  <a:pt x="2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9" name="Google Shape;1829;p22"/>
          <p:cNvSpPr/>
          <p:nvPr/>
        </p:nvSpPr>
        <p:spPr>
          <a:xfrm>
            <a:off x="2871238" y="4106873"/>
            <a:ext cx="72987" cy="66668"/>
          </a:xfrm>
          <a:custGeom>
            <a:rect b="b" l="l" r="r" t="t"/>
            <a:pathLst>
              <a:path extrusionOk="0" h="48" w="48">
                <a:moveTo>
                  <a:pt x="24" y="48"/>
                </a:move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lose/>
                <a:moveTo>
                  <a:pt x="24" y="16"/>
                </a:moveTo>
                <a:cubicBezTo>
                  <a:pt x="28" y="16"/>
                  <a:pt x="32" y="20"/>
                  <a:pt x="32" y="24"/>
                </a:cubicBezTo>
                <a:cubicBezTo>
                  <a:pt x="32" y="28"/>
                  <a:pt x="28" y="32"/>
                  <a:pt x="24" y="32"/>
                </a:cubicBezTo>
                <a:cubicBezTo>
                  <a:pt x="20" y="32"/>
                  <a:pt x="16" y="28"/>
                  <a:pt x="16" y="24"/>
                </a:cubicBezTo>
                <a:cubicBezTo>
                  <a:pt x="16" y="20"/>
                  <a:pt x="20" y="16"/>
                  <a:pt x="2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0" name="Google Shape;1830;p22"/>
          <p:cNvSpPr/>
          <p:nvPr/>
        </p:nvSpPr>
        <p:spPr>
          <a:xfrm>
            <a:off x="3064439" y="4106873"/>
            <a:ext cx="71556" cy="66668"/>
          </a:xfrm>
          <a:custGeom>
            <a:rect b="b" l="l" r="r" t="t"/>
            <a:pathLst>
              <a:path extrusionOk="0" h="48" w="48">
                <a:moveTo>
                  <a:pt x="24" y="48"/>
                </a:move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lose/>
                <a:moveTo>
                  <a:pt x="24" y="16"/>
                </a:moveTo>
                <a:cubicBezTo>
                  <a:pt x="28" y="16"/>
                  <a:pt x="32" y="20"/>
                  <a:pt x="32" y="24"/>
                </a:cubicBezTo>
                <a:cubicBezTo>
                  <a:pt x="32" y="28"/>
                  <a:pt x="28" y="32"/>
                  <a:pt x="24" y="32"/>
                </a:cubicBezTo>
                <a:cubicBezTo>
                  <a:pt x="20" y="32"/>
                  <a:pt x="16" y="28"/>
                  <a:pt x="16" y="24"/>
                </a:cubicBezTo>
                <a:cubicBezTo>
                  <a:pt x="16" y="20"/>
                  <a:pt x="20" y="16"/>
                  <a:pt x="2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1" name="Google Shape;1831;p22"/>
          <p:cNvSpPr/>
          <p:nvPr/>
        </p:nvSpPr>
        <p:spPr>
          <a:xfrm>
            <a:off x="2811132" y="4014061"/>
            <a:ext cx="384969" cy="318960"/>
          </a:xfrm>
          <a:custGeom>
            <a:rect b="b" l="l" r="r" t="t"/>
            <a:pathLst>
              <a:path extrusionOk="0" h="232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80"/>
                  <a:pt x="4" y="184"/>
                  <a:pt x="8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224"/>
                  <a:pt x="64" y="224"/>
                  <a:pt x="64" y="224"/>
                </a:cubicBezTo>
                <a:cubicBezTo>
                  <a:pt x="64" y="227"/>
                  <a:pt x="66" y="230"/>
                  <a:pt x="69" y="231"/>
                </a:cubicBezTo>
                <a:cubicBezTo>
                  <a:pt x="70" y="232"/>
                  <a:pt x="71" y="232"/>
                  <a:pt x="72" y="232"/>
                </a:cubicBezTo>
                <a:cubicBezTo>
                  <a:pt x="74" y="232"/>
                  <a:pt x="76" y="231"/>
                  <a:pt x="77" y="230"/>
                </a:cubicBezTo>
                <a:cubicBezTo>
                  <a:pt x="131" y="184"/>
                  <a:pt x="131" y="184"/>
                  <a:pt x="131" y="184"/>
                </a:cubicBezTo>
                <a:cubicBezTo>
                  <a:pt x="248" y="184"/>
                  <a:pt x="248" y="184"/>
                  <a:pt x="248" y="184"/>
                </a:cubicBezTo>
                <a:cubicBezTo>
                  <a:pt x="252" y="184"/>
                  <a:pt x="256" y="180"/>
                  <a:pt x="256" y="176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  <a:moveTo>
                  <a:pt x="240" y="168"/>
                </a:moveTo>
                <a:cubicBezTo>
                  <a:pt x="128" y="168"/>
                  <a:pt x="128" y="168"/>
                  <a:pt x="128" y="168"/>
                </a:cubicBezTo>
                <a:cubicBezTo>
                  <a:pt x="126" y="168"/>
                  <a:pt x="124" y="169"/>
                  <a:pt x="123" y="170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72"/>
                  <a:pt x="76" y="168"/>
                  <a:pt x="7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6"/>
                  <a:pt x="16" y="16"/>
                  <a:pt x="16" y="16"/>
                </a:cubicBezTo>
                <a:cubicBezTo>
                  <a:pt x="240" y="16"/>
                  <a:pt x="240" y="16"/>
                  <a:pt x="240" y="16"/>
                </a:cubicBezTo>
                <a:lnTo>
                  <a:pt x="240" y="1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2" name="Google Shape;1832;p22"/>
          <p:cNvSpPr/>
          <p:nvPr/>
        </p:nvSpPr>
        <p:spPr>
          <a:xfrm>
            <a:off x="3821495" y="4151318"/>
            <a:ext cx="95885" cy="54903"/>
          </a:xfrm>
          <a:custGeom>
            <a:rect b="b" l="l" r="r" t="t"/>
            <a:pathLst>
              <a:path extrusionOk="0" h="40" w="64">
                <a:moveTo>
                  <a:pt x="32" y="40"/>
                </a:moveTo>
                <a:cubicBezTo>
                  <a:pt x="48" y="40"/>
                  <a:pt x="64" y="24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6"/>
                  <a:pt x="40" y="24"/>
                  <a:pt x="32" y="24"/>
                </a:cubicBezTo>
                <a:cubicBezTo>
                  <a:pt x="24" y="24"/>
                  <a:pt x="16" y="16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16" y="40"/>
                  <a:pt x="32" y="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3" name="Google Shape;1833;p22"/>
          <p:cNvSpPr/>
          <p:nvPr/>
        </p:nvSpPr>
        <p:spPr>
          <a:xfrm>
            <a:off x="3797167" y="4095108"/>
            <a:ext cx="24329" cy="23530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4" name="Google Shape;1834;p22"/>
          <p:cNvSpPr/>
          <p:nvPr/>
        </p:nvSpPr>
        <p:spPr>
          <a:xfrm>
            <a:off x="3917380" y="4095108"/>
            <a:ext cx="22898" cy="23530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5" name="Google Shape;1835;p22"/>
          <p:cNvSpPr/>
          <p:nvPr/>
        </p:nvSpPr>
        <p:spPr>
          <a:xfrm>
            <a:off x="3676954" y="4014061"/>
            <a:ext cx="383538" cy="318960"/>
          </a:xfrm>
          <a:custGeom>
            <a:rect b="b" l="l" r="r" t="t"/>
            <a:pathLst>
              <a:path extrusionOk="0" h="232" w="256">
                <a:moveTo>
                  <a:pt x="0" y="176"/>
                </a:moveTo>
                <a:cubicBezTo>
                  <a:pt x="0" y="180"/>
                  <a:pt x="4" y="184"/>
                  <a:pt x="8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224"/>
                  <a:pt x="64" y="224"/>
                  <a:pt x="64" y="224"/>
                </a:cubicBezTo>
                <a:cubicBezTo>
                  <a:pt x="64" y="227"/>
                  <a:pt x="66" y="230"/>
                  <a:pt x="69" y="231"/>
                </a:cubicBezTo>
                <a:cubicBezTo>
                  <a:pt x="70" y="232"/>
                  <a:pt x="71" y="232"/>
                  <a:pt x="72" y="232"/>
                </a:cubicBezTo>
                <a:cubicBezTo>
                  <a:pt x="74" y="232"/>
                  <a:pt x="76" y="231"/>
                  <a:pt x="77" y="230"/>
                </a:cubicBezTo>
                <a:cubicBezTo>
                  <a:pt x="131" y="184"/>
                  <a:pt x="131" y="184"/>
                  <a:pt x="131" y="184"/>
                </a:cubicBezTo>
                <a:cubicBezTo>
                  <a:pt x="248" y="184"/>
                  <a:pt x="248" y="184"/>
                  <a:pt x="248" y="184"/>
                </a:cubicBezTo>
                <a:cubicBezTo>
                  <a:pt x="252" y="184"/>
                  <a:pt x="256" y="180"/>
                  <a:pt x="256" y="176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lnTo>
                  <a:pt x="0" y="176"/>
                </a:lnTo>
                <a:close/>
                <a:moveTo>
                  <a:pt x="16" y="16"/>
                </a:moveTo>
                <a:cubicBezTo>
                  <a:pt x="240" y="16"/>
                  <a:pt x="240" y="16"/>
                  <a:pt x="240" y="16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6" y="168"/>
                  <a:pt x="124" y="169"/>
                  <a:pt x="123" y="170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72"/>
                  <a:pt x="76" y="168"/>
                  <a:pt x="72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6" name="Google Shape;1836;p22"/>
          <p:cNvSpPr/>
          <p:nvPr/>
        </p:nvSpPr>
        <p:spPr>
          <a:xfrm>
            <a:off x="4685886" y="4151318"/>
            <a:ext cx="95885" cy="54903"/>
          </a:xfrm>
          <a:custGeom>
            <a:rect b="b" l="l" r="r" t="t"/>
            <a:pathLst>
              <a:path extrusionOk="0" h="40" w="64">
                <a:moveTo>
                  <a:pt x="8" y="40"/>
                </a:moveTo>
                <a:cubicBezTo>
                  <a:pt x="12" y="40"/>
                  <a:pt x="16" y="36"/>
                  <a:pt x="16" y="32"/>
                </a:cubicBezTo>
                <a:cubicBezTo>
                  <a:pt x="16" y="24"/>
                  <a:pt x="24" y="16"/>
                  <a:pt x="32" y="16"/>
                </a:cubicBezTo>
                <a:cubicBezTo>
                  <a:pt x="40" y="16"/>
                  <a:pt x="48" y="24"/>
                  <a:pt x="48" y="32"/>
                </a:cubicBezTo>
                <a:cubicBezTo>
                  <a:pt x="48" y="36"/>
                  <a:pt x="52" y="40"/>
                  <a:pt x="56" y="40"/>
                </a:cubicBezTo>
                <a:cubicBezTo>
                  <a:pt x="60" y="40"/>
                  <a:pt x="64" y="36"/>
                  <a:pt x="64" y="32"/>
                </a:cubicBezTo>
                <a:cubicBezTo>
                  <a:pt x="64" y="16"/>
                  <a:pt x="48" y="0"/>
                  <a:pt x="32" y="0"/>
                </a:cubicBezTo>
                <a:cubicBezTo>
                  <a:pt x="16" y="0"/>
                  <a:pt x="0" y="16"/>
                  <a:pt x="0" y="32"/>
                </a:cubicBezTo>
                <a:cubicBezTo>
                  <a:pt x="0" y="36"/>
                  <a:pt x="4" y="40"/>
                  <a:pt x="8" y="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7" name="Google Shape;1837;p22"/>
          <p:cNvSpPr/>
          <p:nvPr/>
        </p:nvSpPr>
        <p:spPr>
          <a:xfrm>
            <a:off x="4661558" y="4095108"/>
            <a:ext cx="24329" cy="23530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8" name="Google Shape;1838;p22"/>
          <p:cNvSpPr/>
          <p:nvPr/>
        </p:nvSpPr>
        <p:spPr>
          <a:xfrm>
            <a:off x="4781771" y="4095108"/>
            <a:ext cx="24329" cy="23530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9" name="Google Shape;1839;p22"/>
          <p:cNvSpPr/>
          <p:nvPr/>
        </p:nvSpPr>
        <p:spPr>
          <a:xfrm>
            <a:off x="4541344" y="4014061"/>
            <a:ext cx="384969" cy="318960"/>
          </a:xfrm>
          <a:custGeom>
            <a:rect b="b" l="l" r="r" t="t"/>
            <a:pathLst>
              <a:path extrusionOk="0" h="232" w="256">
                <a:moveTo>
                  <a:pt x="0" y="176"/>
                </a:moveTo>
                <a:cubicBezTo>
                  <a:pt x="0" y="180"/>
                  <a:pt x="4" y="184"/>
                  <a:pt x="8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224"/>
                  <a:pt x="64" y="224"/>
                  <a:pt x="64" y="224"/>
                </a:cubicBezTo>
                <a:cubicBezTo>
                  <a:pt x="64" y="227"/>
                  <a:pt x="66" y="230"/>
                  <a:pt x="69" y="231"/>
                </a:cubicBezTo>
                <a:cubicBezTo>
                  <a:pt x="70" y="232"/>
                  <a:pt x="71" y="232"/>
                  <a:pt x="72" y="232"/>
                </a:cubicBezTo>
                <a:cubicBezTo>
                  <a:pt x="74" y="232"/>
                  <a:pt x="76" y="231"/>
                  <a:pt x="77" y="230"/>
                </a:cubicBezTo>
                <a:cubicBezTo>
                  <a:pt x="131" y="184"/>
                  <a:pt x="131" y="184"/>
                  <a:pt x="131" y="184"/>
                </a:cubicBezTo>
                <a:cubicBezTo>
                  <a:pt x="248" y="184"/>
                  <a:pt x="248" y="184"/>
                  <a:pt x="248" y="184"/>
                </a:cubicBezTo>
                <a:cubicBezTo>
                  <a:pt x="252" y="184"/>
                  <a:pt x="256" y="180"/>
                  <a:pt x="256" y="176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lnTo>
                  <a:pt x="0" y="176"/>
                </a:lnTo>
                <a:close/>
                <a:moveTo>
                  <a:pt x="16" y="16"/>
                </a:moveTo>
                <a:cubicBezTo>
                  <a:pt x="240" y="16"/>
                  <a:pt x="240" y="16"/>
                  <a:pt x="240" y="16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6" y="168"/>
                  <a:pt x="124" y="169"/>
                  <a:pt x="123" y="170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72"/>
                  <a:pt x="76" y="168"/>
                  <a:pt x="72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0" name="Google Shape;1840;p22"/>
          <p:cNvSpPr/>
          <p:nvPr/>
        </p:nvSpPr>
        <p:spPr>
          <a:xfrm>
            <a:off x="5407166" y="4014061"/>
            <a:ext cx="383538" cy="318960"/>
          </a:xfrm>
          <a:custGeom>
            <a:rect b="b" l="l" r="r" t="t"/>
            <a:pathLst>
              <a:path extrusionOk="0" h="232" w="256">
                <a:moveTo>
                  <a:pt x="8" y="184"/>
                </a:moveTo>
                <a:cubicBezTo>
                  <a:pt x="64" y="184"/>
                  <a:pt x="64" y="184"/>
                  <a:pt x="64" y="184"/>
                </a:cubicBezTo>
                <a:cubicBezTo>
                  <a:pt x="64" y="224"/>
                  <a:pt x="64" y="224"/>
                  <a:pt x="64" y="224"/>
                </a:cubicBezTo>
                <a:cubicBezTo>
                  <a:pt x="64" y="227"/>
                  <a:pt x="66" y="230"/>
                  <a:pt x="69" y="231"/>
                </a:cubicBezTo>
                <a:cubicBezTo>
                  <a:pt x="70" y="232"/>
                  <a:pt x="71" y="232"/>
                  <a:pt x="72" y="232"/>
                </a:cubicBezTo>
                <a:cubicBezTo>
                  <a:pt x="74" y="232"/>
                  <a:pt x="76" y="231"/>
                  <a:pt x="77" y="230"/>
                </a:cubicBezTo>
                <a:cubicBezTo>
                  <a:pt x="131" y="184"/>
                  <a:pt x="131" y="184"/>
                  <a:pt x="131" y="184"/>
                </a:cubicBezTo>
                <a:cubicBezTo>
                  <a:pt x="248" y="184"/>
                  <a:pt x="248" y="184"/>
                  <a:pt x="248" y="184"/>
                </a:cubicBezTo>
                <a:cubicBezTo>
                  <a:pt x="252" y="184"/>
                  <a:pt x="256" y="180"/>
                  <a:pt x="256" y="176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80"/>
                  <a:pt x="4" y="184"/>
                  <a:pt x="8" y="184"/>
                </a:cubicBezTo>
                <a:close/>
                <a:moveTo>
                  <a:pt x="16" y="16"/>
                </a:moveTo>
                <a:cubicBezTo>
                  <a:pt x="240" y="16"/>
                  <a:pt x="240" y="16"/>
                  <a:pt x="240" y="16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6" y="168"/>
                  <a:pt x="124" y="169"/>
                  <a:pt x="123" y="170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72"/>
                  <a:pt x="76" y="168"/>
                  <a:pt x="72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1" name="Google Shape;1841;p22"/>
          <p:cNvSpPr/>
          <p:nvPr/>
        </p:nvSpPr>
        <p:spPr>
          <a:xfrm>
            <a:off x="5533103" y="4079421"/>
            <a:ext cx="131662" cy="121571"/>
          </a:xfrm>
          <a:custGeom>
            <a:rect b="b" l="l" r="r" t="t"/>
            <a:pathLst>
              <a:path extrusionOk="0" h="88" w="88">
                <a:moveTo>
                  <a:pt x="8" y="52"/>
                </a:moveTo>
                <a:cubicBezTo>
                  <a:pt x="36" y="52"/>
                  <a:pt x="36" y="52"/>
                  <a:pt x="36" y="52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84"/>
                  <a:pt x="40" y="88"/>
                  <a:pt x="44" y="88"/>
                </a:cubicBezTo>
                <a:cubicBezTo>
                  <a:pt x="48" y="88"/>
                  <a:pt x="52" y="84"/>
                  <a:pt x="52" y="80"/>
                </a:cubicBezTo>
                <a:cubicBezTo>
                  <a:pt x="52" y="52"/>
                  <a:pt x="52" y="52"/>
                  <a:pt x="52" y="52"/>
                </a:cubicBezTo>
                <a:cubicBezTo>
                  <a:pt x="80" y="52"/>
                  <a:pt x="80" y="52"/>
                  <a:pt x="80" y="52"/>
                </a:cubicBezTo>
                <a:cubicBezTo>
                  <a:pt x="84" y="52"/>
                  <a:pt x="88" y="48"/>
                  <a:pt x="88" y="44"/>
                </a:cubicBezTo>
                <a:cubicBezTo>
                  <a:pt x="88" y="40"/>
                  <a:pt x="84" y="36"/>
                  <a:pt x="80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4"/>
                  <a:pt x="48" y="0"/>
                  <a:pt x="44" y="0"/>
                </a:cubicBezTo>
                <a:cubicBezTo>
                  <a:pt x="40" y="0"/>
                  <a:pt x="36" y="4"/>
                  <a:pt x="36" y="8"/>
                </a:cubicBezTo>
                <a:cubicBezTo>
                  <a:pt x="36" y="36"/>
                  <a:pt x="36" y="36"/>
                  <a:pt x="36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4" y="36"/>
                  <a:pt x="0" y="40"/>
                  <a:pt x="0" y="44"/>
                </a:cubicBezTo>
                <a:cubicBezTo>
                  <a:pt x="0" y="48"/>
                  <a:pt x="4" y="52"/>
                  <a:pt x="8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2" name="Google Shape;1842;p22"/>
          <p:cNvSpPr/>
          <p:nvPr/>
        </p:nvSpPr>
        <p:spPr>
          <a:xfrm>
            <a:off x="6271556" y="4014061"/>
            <a:ext cx="384969" cy="318960"/>
          </a:xfrm>
          <a:custGeom>
            <a:rect b="b" l="l" r="r" t="t"/>
            <a:pathLst>
              <a:path extrusionOk="0" h="232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80"/>
                  <a:pt x="4" y="184"/>
                  <a:pt x="8" y="18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224"/>
                  <a:pt x="64" y="224"/>
                  <a:pt x="64" y="224"/>
                </a:cubicBezTo>
                <a:cubicBezTo>
                  <a:pt x="64" y="227"/>
                  <a:pt x="66" y="230"/>
                  <a:pt x="69" y="231"/>
                </a:cubicBezTo>
                <a:cubicBezTo>
                  <a:pt x="70" y="232"/>
                  <a:pt x="71" y="232"/>
                  <a:pt x="72" y="232"/>
                </a:cubicBezTo>
                <a:cubicBezTo>
                  <a:pt x="74" y="232"/>
                  <a:pt x="76" y="231"/>
                  <a:pt x="77" y="230"/>
                </a:cubicBezTo>
                <a:cubicBezTo>
                  <a:pt x="131" y="184"/>
                  <a:pt x="131" y="184"/>
                  <a:pt x="131" y="184"/>
                </a:cubicBezTo>
                <a:cubicBezTo>
                  <a:pt x="248" y="184"/>
                  <a:pt x="248" y="184"/>
                  <a:pt x="248" y="184"/>
                </a:cubicBezTo>
                <a:cubicBezTo>
                  <a:pt x="252" y="184"/>
                  <a:pt x="256" y="180"/>
                  <a:pt x="256" y="176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  <a:moveTo>
                  <a:pt x="240" y="168"/>
                </a:moveTo>
                <a:cubicBezTo>
                  <a:pt x="128" y="168"/>
                  <a:pt x="128" y="168"/>
                  <a:pt x="128" y="168"/>
                </a:cubicBezTo>
                <a:cubicBezTo>
                  <a:pt x="126" y="168"/>
                  <a:pt x="124" y="169"/>
                  <a:pt x="123" y="170"/>
                </a:cubicBezTo>
                <a:cubicBezTo>
                  <a:pt x="80" y="207"/>
                  <a:pt x="80" y="207"/>
                  <a:pt x="80" y="207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72"/>
                  <a:pt x="76" y="168"/>
                  <a:pt x="72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6"/>
                  <a:pt x="16" y="16"/>
                  <a:pt x="16" y="16"/>
                </a:cubicBezTo>
                <a:cubicBezTo>
                  <a:pt x="240" y="16"/>
                  <a:pt x="240" y="16"/>
                  <a:pt x="240" y="16"/>
                </a:cubicBezTo>
                <a:lnTo>
                  <a:pt x="240" y="1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3" name="Google Shape;1843;p22"/>
          <p:cNvSpPr/>
          <p:nvPr/>
        </p:nvSpPr>
        <p:spPr>
          <a:xfrm>
            <a:off x="6407512" y="4089879"/>
            <a:ext cx="111627" cy="99348"/>
          </a:xfrm>
          <a:custGeom>
            <a:rect b="b" l="l" r="r" t="t"/>
            <a:pathLst>
              <a:path extrusionOk="0" h="73" w="74">
                <a:moveTo>
                  <a:pt x="3" y="71"/>
                </a:moveTo>
                <a:cubicBezTo>
                  <a:pt x="5" y="72"/>
                  <a:pt x="7" y="73"/>
                  <a:pt x="9" y="73"/>
                </a:cubicBezTo>
                <a:cubicBezTo>
                  <a:pt x="11" y="73"/>
                  <a:pt x="13" y="72"/>
                  <a:pt x="15" y="71"/>
                </a:cubicBezTo>
                <a:cubicBezTo>
                  <a:pt x="37" y="48"/>
                  <a:pt x="37" y="48"/>
                  <a:pt x="37" y="48"/>
                </a:cubicBezTo>
                <a:cubicBezTo>
                  <a:pt x="59" y="71"/>
                  <a:pt x="59" y="71"/>
                  <a:pt x="59" y="71"/>
                </a:cubicBezTo>
                <a:cubicBezTo>
                  <a:pt x="61" y="72"/>
                  <a:pt x="63" y="73"/>
                  <a:pt x="65" y="73"/>
                </a:cubicBezTo>
                <a:cubicBezTo>
                  <a:pt x="67" y="73"/>
                  <a:pt x="69" y="72"/>
                  <a:pt x="71" y="71"/>
                </a:cubicBezTo>
                <a:cubicBezTo>
                  <a:pt x="74" y="68"/>
                  <a:pt x="74" y="62"/>
                  <a:pt x="71" y="59"/>
                </a:cubicBezTo>
                <a:cubicBezTo>
                  <a:pt x="48" y="37"/>
                  <a:pt x="48" y="37"/>
                  <a:pt x="48" y="37"/>
                </a:cubicBezTo>
                <a:cubicBezTo>
                  <a:pt x="71" y="15"/>
                  <a:pt x="71" y="15"/>
                  <a:pt x="71" y="15"/>
                </a:cubicBezTo>
                <a:cubicBezTo>
                  <a:pt x="74" y="12"/>
                  <a:pt x="74" y="6"/>
                  <a:pt x="71" y="3"/>
                </a:cubicBezTo>
                <a:cubicBezTo>
                  <a:pt x="68" y="0"/>
                  <a:pt x="62" y="0"/>
                  <a:pt x="59" y="3"/>
                </a:cubicBezTo>
                <a:cubicBezTo>
                  <a:pt x="37" y="26"/>
                  <a:pt x="37" y="26"/>
                  <a:pt x="37" y="26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26" y="37"/>
                  <a:pt x="26" y="37"/>
                  <a:pt x="26" y="37"/>
                </a:cubicBezTo>
                <a:cubicBezTo>
                  <a:pt x="3" y="59"/>
                  <a:pt x="3" y="59"/>
                  <a:pt x="3" y="59"/>
                </a:cubicBezTo>
                <a:cubicBezTo>
                  <a:pt x="0" y="62"/>
                  <a:pt x="0" y="68"/>
                  <a:pt x="3" y="7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44" name="Google Shape;1844;p22"/>
          <p:cNvGrpSpPr/>
          <p:nvPr/>
        </p:nvGrpSpPr>
        <p:grpSpPr>
          <a:xfrm>
            <a:off x="7135947" y="4019289"/>
            <a:ext cx="384969" cy="307195"/>
            <a:chOff x="7135947" y="4019289"/>
            <a:chExt cx="384969" cy="307195"/>
          </a:xfrm>
        </p:grpSpPr>
        <p:sp>
          <p:nvSpPr>
            <p:cNvPr id="1845" name="Google Shape;1845;p22"/>
            <p:cNvSpPr/>
            <p:nvPr/>
          </p:nvSpPr>
          <p:spPr>
            <a:xfrm>
              <a:off x="7267609" y="4127788"/>
              <a:ext cx="123075" cy="198696"/>
            </a:xfrm>
            <a:custGeom>
              <a:rect b="b" l="l" r="r" t="t"/>
              <a:pathLst>
                <a:path extrusionOk="0" h="145" w="82">
                  <a:moveTo>
                    <a:pt x="41" y="145"/>
                  </a:moveTo>
                  <a:cubicBezTo>
                    <a:pt x="45" y="145"/>
                    <a:pt x="49" y="141"/>
                    <a:pt x="49" y="13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9" y="48"/>
                    <a:pt x="71" y="49"/>
                    <a:pt x="73" y="49"/>
                  </a:cubicBezTo>
                  <a:cubicBezTo>
                    <a:pt x="75" y="49"/>
                    <a:pt x="77" y="48"/>
                    <a:pt x="79" y="47"/>
                  </a:cubicBezTo>
                  <a:cubicBezTo>
                    <a:pt x="82" y="44"/>
                    <a:pt x="82" y="38"/>
                    <a:pt x="79" y="3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4" y="0"/>
                    <a:pt x="38" y="0"/>
                    <a:pt x="35" y="3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0" y="38"/>
                    <a:pt x="0" y="44"/>
                    <a:pt x="3" y="47"/>
                  </a:cubicBezTo>
                  <a:cubicBezTo>
                    <a:pt x="6" y="50"/>
                    <a:pt x="12" y="50"/>
                    <a:pt x="15" y="4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41"/>
                    <a:pt x="37" y="145"/>
                    <a:pt x="41" y="14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6" name="Google Shape;1846;p22"/>
            <p:cNvSpPr/>
            <p:nvPr/>
          </p:nvSpPr>
          <p:spPr>
            <a:xfrm>
              <a:off x="7135947" y="4019289"/>
              <a:ext cx="384969" cy="219611"/>
            </a:xfrm>
            <a:custGeom>
              <a:rect b="b" l="l" r="r" t="t"/>
              <a:pathLst>
                <a:path extrusionOk="0" h="160" w="256">
                  <a:moveTo>
                    <a:pt x="224" y="81"/>
                  </a:moveTo>
                  <a:cubicBezTo>
                    <a:pt x="220" y="36"/>
                    <a:pt x="182" y="0"/>
                    <a:pt x="136" y="0"/>
                  </a:cubicBezTo>
                  <a:cubicBezTo>
                    <a:pt x="95" y="0"/>
                    <a:pt x="60" y="27"/>
                    <a:pt x="50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22" y="64"/>
                    <a:pt x="0" y="86"/>
                    <a:pt x="0" y="112"/>
                  </a:cubicBezTo>
                  <a:cubicBezTo>
                    <a:pt x="0" y="138"/>
                    <a:pt x="22" y="160"/>
                    <a:pt x="48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100" y="160"/>
                    <a:pt x="104" y="156"/>
                    <a:pt x="104" y="152"/>
                  </a:cubicBezTo>
                  <a:cubicBezTo>
                    <a:pt x="104" y="148"/>
                    <a:pt x="100" y="144"/>
                    <a:pt x="96" y="144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30" y="144"/>
                    <a:pt x="16" y="130"/>
                    <a:pt x="16" y="112"/>
                  </a:cubicBezTo>
                  <a:cubicBezTo>
                    <a:pt x="16" y="94"/>
                    <a:pt x="30" y="80"/>
                    <a:pt x="48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60" y="80"/>
                    <a:pt x="63" y="77"/>
                    <a:pt x="64" y="73"/>
                  </a:cubicBezTo>
                  <a:cubicBezTo>
                    <a:pt x="70" y="40"/>
                    <a:pt x="100" y="16"/>
                    <a:pt x="136" y="16"/>
                  </a:cubicBezTo>
                  <a:cubicBezTo>
                    <a:pt x="176" y="16"/>
                    <a:pt x="208" y="48"/>
                    <a:pt x="208" y="88"/>
                  </a:cubicBezTo>
                  <a:cubicBezTo>
                    <a:pt x="208" y="92"/>
                    <a:pt x="212" y="96"/>
                    <a:pt x="216" y="96"/>
                  </a:cubicBezTo>
                  <a:cubicBezTo>
                    <a:pt x="229" y="96"/>
                    <a:pt x="240" y="107"/>
                    <a:pt x="240" y="120"/>
                  </a:cubicBezTo>
                  <a:cubicBezTo>
                    <a:pt x="240" y="133"/>
                    <a:pt x="229" y="144"/>
                    <a:pt x="216" y="144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56" y="144"/>
                    <a:pt x="152" y="148"/>
                    <a:pt x="152" y="152"/>
                  </a:cubicBezTo>
                  <a:cubicBezTo>
                    <a:pt x="152" y="156"/>
                    <a:pt x="156" y="160"/>
                    <a:pt x="160" y="160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38" y="160"/>
                    <a:pt x="256" y="142"/>
                    <a:pt x="256" y="120"/>
                  </a:cubicBezTo>
                  <a:cubicBezTo>
                    <a:pt x="256" y="101"/>
                    <a:pt x="242" y="84"/>
                    <a:pt x="224" y="8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47" name="Google Shape;1847;p22"/>
          <p:cNvSpPr/>
          <p:nvPr/>
        </p:nvSpPr>
        <p:spPr>
          <a:xfrm>
            <a:off x="8132000" y="4129095"/>
            <a:ext cx="123075" cy="197389"/>
          </a:xfrm>
          <a:custGeom>
            <a:rect b="b" l="l" r="r" t="t"/>
            <a:pathLst>
              <a:path extrusionOk="0" h="144" w="82">
                <a:moveTo>
                  <a:pt x="41" y="0"/>
                </a:moveTo>
                <a:cubicBezTo>
                  <a:pt x="37" y="0"/>
                  <a:pt x="33" y="4"/>
                  <a:pt x="33" y="8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5"/>
                  <a:pt x="6" y="95"/>
                  <a:pt x="3" y="98"/>
                </a:cubicBezTo>
                <a:cubicBezTo>
                  <a:pt x="0" y="101"/>
                  <a:pt x="0" y="107"/>
                  <a:pt x="3" y="110"/>
                </a:cubicBezTo>
                <a:cubicBezTo>
                  <a:pt x="35" y="142"/>
                  <a:pt x="35" y="142"/>
                  <a:pt x="35" y="142"/>
                </a:cubicBezTo>
                <a:cubicBezTo>
                  <a:pt x="37" y="143"/>
                  <a:pt x="39" y="144"/>
                  <a:pt x="41" y="144"/>
                </a:cubicBezTo>
                <a:cubicBezTo>
                  <a:pt x="43" y="144"/>
                  <a:pt x="45" y="143"/>
                  <a:pt x="47" y="142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82" y="107"/>
                  <a:pt x="82" y="101"/>
                  <a:pt x="79" y="98"/>
                </a:cubicBezTo>
                <a:cubicBezTo>
                  <a:pt x="76" y="95"/>
                  <a:pt x="70" y="95"/>
                  <a:pt x="67" y="98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4"/>
                  <a:pt x="45" y="0"/>
                  <a:pt x="4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8" name="Google Shape;1848;p22"/>
          <p:cNvSpPr/>
          <p:nvPr/>
        </p:nvSpPr>
        <p:spPr>
          <a:xfrm>
            <a:off x="8001769" y="4019289"/>
            <a:ext cx="383538" cy="219611"/>
          </a:xfrm>
          <a:custGeom>
            <a:rect b="b" l="l" r="r" t="t"/>
            <a:pathLst>
              <a:path extrusionOk="0" h="160" w="256">
                <a:moveTo>
                  <a:pt x="224" y="81"/>
                </a:moveTo>
                <a:cubicBezTo>
                  <a:pt x="220" y="36"/>
                  <a:pt x="182" y="0"/>
                  <a:pt x="136" y="0"/>
                </a:cubicBezTo>
                <a:cubicBezTo>
                  <a:pt x="95" y="0"/>
                  <a:pt x="60" y="27"/>
                  <a:pt x="50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22" y="64"/>
                  <a:pt x="0" y="86"/>
                  <a:pt x="0" y="112"/>
                </a:cubicBezTo>
                <a:cubicBezTo>
                  <a:pt x="0" y="138"/>
                  <a:pt x="22" y="160"/>
                  <a:pt x="48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00" y="160"/>
                  <a:pt x="104" y="156"/>
                  <a:pt x="104" y="152"/>
                </a:cubicBezTo>
                <a:cubicBezTo>
                  <a:pt x="104" y="148"/>
                  <a:pt x="100" y="144"/>
                  <a:pt x="9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30" y="144"/>
                  <a:pt x="16" y="130"/>
                  <a:pt x="16" y="112"/>
                </a:cubicBezTo>
                <a:cubicBezTo>
                  <a:pt x="16" y="94"/>
                  <a:pt x="30" y="80"/>
                  <a:pt x="4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3" y="77"/>
                  <a:pt x="64" y="73"/>
                </a:cubicBezTo>
                <a:cubicBezTo>
                  <a:pt x="70" y="40"/>
                  <a:pt x="100" y="16"/>
                  <a:pt x="136" y="16"/>
                </a:cubicBezTo>
                <a:cubicBezTo>
                  <a:pt x="176" y="16"/>
                  <a:pt x="208" y="48"/>
                  <a:pt x="208" y="88"/>
                </a:cubicBezTo>
                <a:cubicBezTo>
                  <a:pt x="208" y="92"/>
                  <a:pt x="212" y="96"/>
                  <a:pt x="216" y="96"/>
                </a:cubicBezTo>
                <a:cubicBezTo>
                  <a:pt x="229" y="96"/>
                  <a:pt x="240" y="107"/>
                  <a:pt x="240" y="120"/>
                </a:cubicBezTo>
                <a:cubicBezTo>
                  <a:pt x="240" y="133"/>
                  <a:pt x="229" y="144"/>
                  <a:pt x="2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56" y="144"/>
                  <a:pt x="152" y="148"/>
                  <a:pt x="152" y="152"/>
                </a:cubicBezTo>
                <a:cubicBezTo>
                  <a:pt x="152" y="156"/>
                  <a:pt x="156" y="160"/>
                  <a:pt x="160" y="160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38" y="160"/>
                  <a:pt x="256" y="142"/>
                  <a:pt x="256" y="120"/>
                </a:cubicBezTo>
                <a:cubicBezTo>
                  <a:pt x="256" y="101"/>
                  <a:pt x="242" y="84"/>
                  <a:pt x="224" y="8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9" name="Google Shape;1849;p22"/>
          <p:cNvSpPr/>
          <p:nvPr/>
        </p:nvSpPr>
        <p:spPr>
          <a:xfrm>
            <a:off x="8866160" y="4063735"/>
            <a:ext cx="384969" cy="219611"/>
          </a:xfrm>
          <a:custGeom>
            <a:rect b="b" l="l" r="r" t="t"/>
            <a:pathLst>
              <a:path extrusionOk="0" h="160" w="256">
                <a:moveTo>
                  <a:pt x="224" y="81"/>
                </a:moveTo>
                <a:cubicBezTo>
                  <a:pt x="220" y="36"/>
                  <a:pt x="182" y="0"/>
                  <a:pt x="136" y="0"/>
                </a:cubicBezTo>
                <a:cubicBezTo>
                  <a:pt x="95" y="0"/>
                  <a:pt x="60" y="27"/>
                  <a:pt x="50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22" y="64"/>
                  <a:pt x="0" y="86"/>
                  <a:pt x="0" y="112"/>
                </a:cubicBezTo>
                <a:cubicBezTo>
                  <a:pt x="0" y="138"/>
                  <a:pt x="22" y="160"/>
                  <a:pt x="48" y="160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38" y="160"/>
                  <a:pt x="256" y="142"/>
                  <a:pt x="256" y="120"/>
                </a:cubicBezTo>
                <a:cubicBezTo>
                  <a:pt x="256" y="101"/>
                  <a:pt x="242" y="84"/>
                  <a:pt x="224" y="81"/>
                </a:cubicBezTo>
                <a:close/>
                <a:moveTo>
                  <a:pt x="216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30" y="144"/>
                  <a:pt x="16" y="130"/>
                  <a:pt x="16" y="112"/>
                </a:cubicBezTo>
                <a:cubicBezTo>
                  <a:pt x="16" y="94"/>
                  <a:pt x="30" y="80"/>
                  <a:pt x="4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3" y="77"/>
                  <a:pt x="64" y="73"/>
                </a:cubicBezTo>
                <a:cubicBezTo>
                  <a:pt x="70" y="40"/>
                  <a:pt x="100" y="16"/>
                  <a:pt x="136" y="16"/>
                </a:cubicBezTo>
                <a:cubicBezTo>
                  <a:pt x="176" y="16"/>
                  <a:pt x="208" y="48"/>
                  <a:pt x="208" y="88"/>
                </a:cubicBezTo>
                <a:cubicBezTo>
                  <a:pt x="208" y="92"/>
                  <a:pt x="212" y="96"/>
                  <a:pt x="216" y="96"/>
                </a:cubicBezTo>
                <a:cubicBezTo>
                  <a:pt x="229" y="96"/>
                  <a:pt x="240" y="107"/>
                  <a:pt x="240" y="120"/>
                </a:cubicBezTo>
                <a:cubicBezTo>
                  <a:pt x="240" y="133"/>
                  <a:pt x="229" y="144"/>
                  <a:pt x="216" y="1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0" name="Google Shape;1850;p22"/>
          <p:cNvSpPr/>
          <p:nvPr/>
        </p:nvSpPr>
        <p:spPr>
          <a:xfrm>
            <a:off x="9020720" y="4150010"/>
            <a:ext cx="87298" cy="78433"/>
          </a:xfrm>
          <a:custGeom>
            <a:rect b="b" l="l" r="r" t="t"/>
            <a:pathLst>
              <a:path extrusionOk="0" h="57" w="58">
                <a:moveTo>
                  <a:pt x="55" y="3"/>
                </a:moveTo>
                <a:cubicBezTo>
                  <a:pt x="52" y="0"/>
                  <a:pt x="46" y="0"/>
                  <a:pt x="43" y="3"/>
                </a:cubicBezTo>
                <a:cubicBezTo>
                  <a:pt x="29" y="18"/>
                  <a:pt x="29" y="18"/>
                  <a:pt x="29" y="18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18" y="29"/>
                  <a:pt x="18" y="29"/>
                  <a:pt x="18" y="29"/>
                </a:cubicBezTo>
                <a:cubicBezTo>
                  <a:pt x="3" y="43"/>
                  <a:pt x="3" y="43"/>
                  <a:pt x="3" y="43"/>
                </a:cubicBezTo>
                <a:cubicBezTo>
                  <a:pt x="0" y="46"/>
                  <a:pt x="0" y="52"/>
                  <a:pt x="3" y="55"/>
                </a:cubicBezTo>
                <a:cubicBezTo>
                  <a:pt x="5" y="56"/>
                  <a:pt x="7" y="57"/>
                  <a:pt x="9" y="57"/>
                </a:cubicBezTo>
                <a:cubicBezTo>
                  <a:pt x="11" y="57"/>
                  <a:pt x="13" y="56"/>
                  <a:pt x="15" y="55"/>
                </a:cubicBezTo>
                <a:cubicBezTo>
                  <a:pt x="29" y="40"/>
                  <a:pt x="29" y="40"/>
                  <a:pt x="29" y="40"/>
                </a:cubicBezTo>
                <a:cubicBezTo>
                  <a:pt x="43" y="55"/>
                  <a:pt x="43" y="55"/>
                  <a:pt x="43" y="55"/>
                </a:cubicBezTo>
                <a:cubicBezTo>
                  <a:pt x="45" y="56"/>
                  <a:pt x="47" y="57"/>
                  <a:pt x="49" y="57"/>
                </a:cubicBezTo>
                <a:cubicBezTo>
                  <a:pt x="51" y="57"/>
                  <a:pt x="53" y="56"/>
                  <a:pt x="55" y="55"/>
                </a:cubicBezTo>
                <a:cubicBezTo>
                  <a:pt x="58" y="52"/>
                  <a:pt x="58" y="46"/>
                  <a:pt x="55" y="43"/>
                </a:cubicBezTo>
                <a:cubicBezTo>
                  <a:pt x="40" y="29"/>
                  <a:pt x="40" y="29"/>
                  <a:pt x="40" y="29"/>
                </a:cubicBezTo>
                <a:cubicBezTo>
                  <a:pt x="55" y="15"/>
                  <a:pt x="55" y="15"/>
                  <a:pt x="55" y="15"/>
                </a:cubicBezTo>
                <a:cubicBezTo>
                  <a:pt x="58" y="12"/>
                  <a:pt x="58" y="6"/>
                  <a:pt x="55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1" name="Google Shape;1851;p22"/>
          <p:cNvSpPr/>
          <p:nvPr/>
        </p:nvSpPr>
        <p:spPr>
          <a:xfrm>
            <a:off x="9730550" y="4063735"/>
            <a:ext cx="384969" cy="219611"/>
          </a:xfrm>
          <a:custGeom>
            <a:rect b="b" l="l" r="r" t="t"/>
            <a:pathLst>
              <a:path extrusionOk="0" h="160" w="256">
                <a:moveTo>
                  <a:pt x="48" y="160"/>
                </a:moveTo>
                <a:cubicBezTo>
                  <a:pt x="216" y="160"/>
                  <a:pt x="216" y="160"/>
                  <a:pt x="216" y="160"/>
                </a:cubicBezTo>
                <a:cubicBezTo>
                  <a:pt x="238" y="160"/>
                  <a:pt x="256" y="142"/>
                  <a:pt x="256" y="120"/>
                </a:cubicBezTo>
                <a:cubicBezTo>
                  <a:pt x="256" y="101"/>
                  <a:pt x="242" y="84"/>
                  <a:pt x="224" y="81"/>
                </a:cubicBezTo>
                <a:cubicBezTo>
                  <a:pt x="220" y="36"/>
                  <a:pt x="182" y="0"/>
                  <a:pt x="136" y="0"/>
                </a:cubicBezTo>
                <a:cubicBezTo>
                  <a:pt x="95" y="0"/>
                  <a:pt x="60" y="27"/>
                  <a:pt x="50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22" y="64"/>
                  <a:pt x="0" y="86"/>
                  <a:pt x="0" y="112"/>
                </a:cubicBezTo>
                <a:cubicBezTo>
                  <a:pt x="0" y="138"/>
                  <a:pt x="22" y="160"/>
                  <a:pt x="48" y="160"/>
                </a:cubicBezTo>
                <a:close/>
                <a:moveTo>
                  <a:pt x="48" y="80"/>
                </a:move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3" y="77"/>
                  <a:pt x="64" y="73"/>
                </a:cubicBezTo>
                <a:cubicBezTo>
                  <a:pt x="70" y="40"/>
                  <a:pt x="100" y="16"/>
                  <a:pt x="136" y="16"/>
                </a:cubicBezTo>
                <a:cubicBezTo>
                  <a:pt x="176" y="16"/>
                  <a:pt x="208" y="48"/>
                  <a:pt x="208" y="88"/>
                </a:cubicBezTo>
                <a:cubicBezTo>
                  <a:pt x="208" y="92"/>
                  <a:pt x="212" y="96"/>
                  <a:pt x="216" y="96"/>
                </a:cubicBezTo>
                <a:cubicBezTo>
                  <a:pt x="229" y="96"/>
                  <a:pt x="240" y="107"/>
                  <a:pt x="240" y="120"/>
                </a:cubicBezTo>
                <a:cubicBezTo>
                  <a:pt x="240" y="133"/>
                  <a:pt x="229" y="144"/>
                  <a:pt x="216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30" y="144"/>
                  <a:pt x="16" y="130"/>
                  <a:pt x="16" y="112"/>
                </a:cubicBezTo>
                <a:cubicBezTo>
                  <a:pt x="16" y="94"/>
                  <a:pt x="30" y="80"/>
                  <a:pt x="48" y="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2" name="Google Shape;1852;p22"/>
          <p:cNvSpPr/>
          <p:nvPr/>
        </p:nvSpPr>
        <p:spPr>
          <a:xfrm>
            <a:off x="9862212" y="4150010"/>
            <a:ext cx="123075" cy="78433"/>
          </a:xfrm>
          <a:custGeom>
            <a:rect b="b" l="l" r="r" t="t"/>
            <a:pathLst>
              <a:path extrusionOk="0" h="57" w="82">
                <a:moveTo>
                  <a:pt x="27" y="55"/>
                </a:moveTo>
                <a:cubicBezTo>
                  <a:pt x="29" y="56"/>
                  <a:pt x="31" y="57"/>
                  <a:pt x="33" y="57"/>
                </a:cubicBezTo>
                <a:cubicBezTo>
                  <a:pt x="35" y="57"/>
                  <a:pt x="37" y="56"/>
                  <a:pt x="39" y="55"/>
                </a:cubicBezTo>
                <a:cubicBezTo>
                  <a:pt x="79" y="15"/>
                  <a:pt x="79" y="15"/>
                  <a:pt x="79" y="15"/>
                </a:cubicBezTo>
                <a:cubicBezTo>
                  <a:pt x="82" y="12"/>
                  <a:pt x="82" y="6"/>
                  <a:pt x="79" y="3"/>
                </a:cubicBezTo>
                <a:cubicBezTo>
                  <a:pt x="76" y="0"/>
                  <a:pt x="70" y="0"/>
                  <a:pt x="67" y="3"/>
                </a:cubicBezTo>
                <a:cubicBezTo>
                  <a:pt x="33" y="38"/>
                  <a:pt x="33" y="38"/>
                  <a:pt x="33" y="38"/>
                </a:cubicBezTo>
                <a:cubicBezTo>
                  <a:pt x="15" y="19"/>
                  <a:pt x="15" y="19"/>
                  <a:pt x="15" y="19"/>
                </a:cubicBezTo>
                <a:cubicBezTo>
                  <a:pt x="12" y="16"/>
                  <a:pt x="6" y="16"/>
                  <a:pt x="3" y="19"/>
                </a:cubicBezTo>
                <a:cubicBezTo>
                  <a:pt x="0" y="22"/>
                  <a:pt x="0" y="28"/>
                  <a:pt x="3" y="31"/>
                </a:cubicBezTo>
                <a:lnTo>
                  <a:pt x="27" y="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3" name="Google Shape;1853;p22"/>
          <p:cNvSpPr/>
          <p:nvPr/>
        </p:nvSpPr>
        <p:spPr>
          <a:xfrm>
            <a:off x="1946741" y="4892506"/>
            <a:ext cx="384969" cy="152944"/>
          </a:xfrm>
          <a:custGeom>
            <a:rect b="b" l="l" r="r" t="t"/>
            <a:pathLst>
              <a:path extrusionOk="0" h="112" w="256">
                <a:moveTo>
                  <a:pt x="0" y="104"/>
                </a:moveTo>
                <a:cubicBezTo>
                  <a:pt x="0" y="108"/>
                  <a:pt x="4" y="112"/>
                  <a:pt x="8" y="112"/>
                </a:cubicBezTo>
                <a:cubicBezTo>
                  <a:pt x="240" y="112"/>
                  <a:pt x="240" y="112"/>
                  <a:pt x="240" y="112"/>
                </a:cubicBezTo>
                <a:cubicBezTo>
                  <a:pt x="244" y="112"/>
                  <a:pt x="248" y="108"/>
                  <a:pt x="248" y="104"/>
                </a:cubicBezTo>
                <a:cubicBezTo>
                  <a:pt x="248" y="88"/>
                  <a:pt x="248" y="88"/>
                  <a:pt x="248" y="88"/>
                </a:cubicBezTo>
                <a:cubicBezTo>
                  <a:pt x="256" y="88"/>
                  <a:pt x="256" y="88"/>
                  <a:pt x="256" y="88"/>
                </a:cubicBezTo>
                <a:cubicBezTo>
                  <a:pt x="256" y="24"/>
                  <a:pt x="256" y="24"/>
                  <a:pt x="256" y="24"/>
                </a:cubicBezTo>
                <a:cubicBezTo>
                  <a:pt x="248" y="24"/>
                  <a:pt x="248" y="24"/>
                  <a:pt x="248" y="24"/>
                </a:cubicBezTo>
                <a:cubicBezTo>
                  <a:pt x="248" y="8"/>
                  <a:pt x="248" y="8"/>
                  <a:pt x="248" y="8"/>
                </a:cubicBezTo>
                <a:cubicBezTo>
                  <a:pt x="248" y="4"/>
                  <a:pt x="244" y="0"/>
                  <a:pt x="24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lnTo>
                  <a:pt x="0" y="104"/>
                </a:lnTo>
                <a:close/>
                <a:moveTo>
                  <a:pt x="16" y="16"/>
                </a:moveTo>
                <a:cubicBezTo>
                  <a:pt x="232" y="16"/>
                  <a:pt x="232" y="16"/>
                  <a:pt x="232" y="16"/>
                </a:cubicBezTo>
                <a:cubicBezTo>
                  <a:pt x="232" y="96"/>
                  <a:pt x="232" y="96"/>
                  <a:pt x="232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4" name="Google Shape;1854;p22"/>
          <p:cNvSpPr/>
          <p:nvPr/>
        </p:nvSpPr>
        <p:spPr>
          <a:xfrm>
            <a:off x="1995399" y="4925187"/>
            <a:ext cx="22898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5" name="Google Shape;1855;p22"/>
          <p:cNvSpPr/>
          <p:nvPr/>
        </p:nvSpPr>
        <p:spPr>
          <a:xfrm>
            <a:off x="2031177" y="4925187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6" name="Google Shape;1856;p22"/>
          <p:cNvSpPr/>
          <p:nvPr/>
        </p:nvSpPr>
        <p:spPr>
          <a:xfrm>
            <a:off x="2811132" y="4887278"/>
            <a:ext cx="384969" cy="152944"/>
          </a:xfrm>
          <a:custGeom>
            <a:rect b="b" l="l" r="r" t="t"/>
            <a:pathLst>
              <a:path extrusionOk="0" h="112" w="256">
                <a:moveTo>
                  <a:pt x="248" y="8"/>
                </a:moveTo>
                <a:cubicBezTo>
                  <a:pt x="248" y="4"/>
                  <a:pt x="244" y="0"/>
                  <a:pt x="24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40" y="112"/>
                  <a:pt x="240" y="112"/>
                  <a:pt x="240" y="112"/>
                </a:cubicBezTo>
                <a:cubicBezTo>
                  <a:pt x="244" y="112"/>
                  <a:pt x="248" y="108"/>
                  <a:pt x="248" y="104"/>
                </a:cubicBezTo>
                <a:cubicBezTo>
                  <a:pt x="248" y="88"/>
                  <a:pt x="248" y="88"/>
                  <a:pt x="248" y="88"/>
                </a:cubicBezTo>
                <a:cubicBezTo>
                  <a:pt x="256" y="88"/>
                  <a:pt x="256" y="88"/>
                  <a:pt x="256" y="88"/>
                </a:cubicBezTo>
                <a:cubicBezTo>
                  <a:pt x="256" y="24"/>
                  <a:pt x="256" y="24"/>
                  <a:pt x="256" y="24"/>
                </a:cubicBezTo>
                <a:cubicBezTo>
                  <a:pt x="248" y="24"/>
                  <a:pt x="248" y="24"/>
                  <a:pt x="248" y="24"/>
                </a:cubicBezTo>
                <a:lnTo>
                  <a:pt x="248" y="8"/>
                </a:lnTo>
                <a:close/>
                <a:moveTo>
                  <a:pt x="232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16"/>
                  <a:pt x="16" y="16"/>
                  <a:pt x="16" y="16"/>
                </a:cubicBezTo>
                <a:cubicBezTo>
                  <a:pt x="232" y="16"/>
                  <a:pt x="232" y="16"/>
                  <a:pt x="232" y="16"/>
                </a:cubicBezTo>
                <a:lnTo>
                  <a:pt x="232" y="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7" name="Google Shape;1857;p22"/>
          <p:cNvSpPr/>
          <p:nvPr/>
        </p:nvSpPr>
        <p:spPr>
          <a:xfrm>
            <a:off x="2859789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8" name="Google Shape;1858;p22"/>
          <p:cNvSpPr/>
          <p:nvPr/>
        </p:nvSpPr>
        <p:spPr>
          <a:xfrm>
            <a:off x="2895568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9" name="Google Shape;1859;p22"/>
          <p:cNvSpPr/>
          <p:nvPr/>
        </p:nvSpPr>
        <p:spPr>
          <a:xfrm>
            <a:off x="2931345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0" name="Google Shape;1860;p22"/>
          <p:cNvSpPr/>
          <p:nvPr/>
        </p:nvSpPr>
        <p:spPr>
          <a:xfrm>
            <a:off x="2968554" y="4919958"/>
            <a:ext cx="22898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1" name="Google Shape;1861;p22"/>
          <p:cNvSpPr/>
          <p:nvPr/>
        </p:nvSpPr>
        <p:spPr>
          <a:xfrm>
            <a:off x="3676954" y="4887278"/>
            <a:ext cx="383538" cy="152944"/>
          </a:xfrm>
          <a:custGeom>
            <a:rect b="b" l="l" r="r" t="t"/>
            <a:pathLst>
              <a:path extrusionOk="0" h="112" w="256">
                <a:moveTo>
                  <a:pt x="0" y="104"/>
                </a:moveTo>
                <a:cubicBezTo>
                  <a:pt x="0" y="108"/>
                  <a:pt x="4" y="112"/>
                  <a:pt x="8" y="112"/>
                </a:cubicBezTo>
                <a:cubicBezTo>
                  <a:pt x="240" y="112"/>
                  <a:pt x="240" y="112"/>
                  <a:pt x="240" y="112"/>
                </a:cubicBezTo>
                <a:cubicBezTo>
                  <a:pt x="244" y="112"/>
                  <a:pt x="248" y="108"/>
                  <a:pt x="248" y="104"/>
                </a:cubicBezTo>
                <a:cubicBezTo>
                  <a:pt x="248" y="88"/>
                  <a:pt x="248" y="88"/>
                  <a:pt x="248" y="88"/>
                </a:cubicBezTo>
                <a:cubicBezTo>
                  <a:pt x="256" y="88"/>
                  <a:pt x="256" y="88"/>
                  <a:pt x="256" y="88"/>
                </a:cubicBezTo>
                <a:cubicBezTo>
                  <a:pt x="256" y="24"/>
                  <a:pt x="256" y="24"/>
                  <a:pt x="256" y="24"/>
                </a:cubicBezTo>
                <a:cubicBezTo>
                  <a:pt x="248" y="24"/>
                  <a:pt x="248" y="24"/>
                  <a:pt x="248" y="24"/>
                </a:cubicBezTo>
                <a:cubicBezTo>
                  <a:pt x="248" y="8"/>
                  <a:pt x="248" y="8"/>
                  <a:pt x="248" y="8"/>
                </a:cubicBezTo>
                <a:cubicBezTo>
                  <a:pt x="248" y="4"/>
                  <a:pt x="244" y="0"/>
                  <a:pt x="24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lnTo>
                  <a:pt x="0" y="104"/>
                </a:lnTo>
                <a:close/>
                <a:moveTo>
                  <a:pt x="16" y="16"/>
                </a:moveTo>
                <a:cubicBezTo>
                  <a:pt x="232" y="16"/>
                  <a:pt x="232" y="16"/>
                  <a:pt x="232" y="16"/>
                </a:cubicBezTo>
                <a:cubicBezTo>
                  <a:pt x="232" y="96"/>
                  <a:pt x="232" y="96"/>
                  <a:pt x="232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2" name="Google Shape;1862;p22"/>
          <p:cNvSpPr/>
          <p:nvPr/>
        </p:nvSpPr>
        <p:spPr>
          <a:xfrm>
            <a:off x="3724180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3" name="Google Shape;1863;p22"/>
          <p:cNvSpPr/>
          <p:nvPr/>
        </p:nvSpPr>
        <p:spPr>
          <a:xfrm>
            <a:off x="3761389" y="4919958"/>
            <a:ext cx="22898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4" name="Google Shape;1864;p22"/>
          <p:cNvSpPr/>
          <p:nvPr/>
        </p:nvSpPr>
        <p:spPr>
          <a:xfrm>
            <a:off x="3797167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5" name="Google Shape;1865;p22"/>
          <p:cNvSpPr/>
          <p:nvPr/>
        </p:nvSpPr>
        <p:spPr>
          <a:xfrm>
            <a:off x="3832944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6" name="Google Shape;1866;p22"/>
          <p:cNvSpPr/>
          <p:nvPr/>
        </p:nvSpPr>
        <p:spPr>
          <a:xfrm>
            <a:off x="3868723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7" name="Google Shape;1867;p22"/>
          <p:cNvSpPr/>
          <p:nvPr/>
        </p:nvSpPr>
        <p:spPr>
          <a:xfrm>
            <a:off x="3904500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8" name="Google Shape;1868;p22"/>
          <p:cNvSpPr/>
          <p:nvPr/>
        </p:nvSpPr>
        <p:spPr>
          <a:xfrm>
            <a:off x="4541344" y="4887278"/>
            <a:ext cx="384969" cy="152944"/>
          </a:xfrm>
          <a:custGeom>
            <a:rect b="b" l="l" r="r" t="t"/>
            <a:pathLst>
              <a:path extrusionOk="0" h="112" w="256">
                <a:moveTo>
                  <a:pt x="0" y="104"/>
                </a:moveTo>
                <a:cubicBezTo>
                  <a:pt x="0" y="108"/>
                  <a:pt x="4" y="112"/>
                  <a:pt x="8" y="112"/>
                </a:cubicBezTo>
                <a:cubicBezTo>
                  <a:pt x="240" y="112"/>
                  <a:pt x="240" y="112"/>
                  <a:pt x="240" y="112"/>
                </a:cubicBezTo>
                <a:cubicBezTo>
                  <a:pt x="244" y="112"/>
                  <a:pt x="248" y="108"/>
                  <a:pt x="248" y="104"/>
                </a:cubicBezTo>
                <a:cubicBezTo>
                  <a:pt x="248" y="88"/>
                  <a:pt x="248" y="88"/>
                  <a:pt x="248" y="88"/>
                </a:cubicBezTo>
                <a:cubicBezTo>
                  <a:pt x="256" y="88"/>
                  <a:pt x="256" y="88"/>
                  <a:pt x="256" y="88"/>
                </a:cubicBezTo>
                <a:cubicBezTo>
                  <a:pt x="256" y="24"/>
                  <a:pt x="256" y="24"/>
                  <a:pt x="256" y="24"/>
                </a:cubicBezTo>
                <a:cubicBezTo>
                  <a:pt x="248" y="24"/>
                  <a:pt x="248" y="24"/>
                  <a:pt x="248" y="24"/>
                </a:cubicBezTo>
                <a:cubicBezTo>
                  <a:pt x="248" y="8"/>
                  <a:pt x="248" y="8"/>
                  <a:pt x="248" y="8"/>
                </a:cubicBezTo>
                <a:cubicBezTo>
                  <a:pt x="248" y="4"/>
                  <a:pt x="244" y="0"/>
                  <a:pt x="24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lnTo>
                  <a:pt x="0" y="104"/>
                </a:lnTo>
                <a:close/>
                <a:moveTo>
                  <a:pt x="16" y="16"/>
                </a:moveTo>
                <a:cubicBezTo>
                  <a:pt x="232" y="16"/>
                  <a:pt x="232" y="16"/>
                  <a:pt x="232" y="16"/>
                </a:cubicBezTo>
                <a:cubicBezTo>
                  <a:pt x="232" y="96"/>
                  <a:pt x="232" y="96"/>
                  <a:pt x="232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9" name="Google Shape;1869;p22"/>
          <p:cNvSpPr/>
          <p:nvPr/>
        </p:nvSpPr>
        <p:spPr>
          <a:xfrm>
            <a:off x="4590002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0" name="Google Shape;1870;p22"/>
          <p:cNvSpPr/>
          <p:nvPr/>
        </p:nvSpPr>
        <p:spPr>
          <a:xfrm>
            <a:off x="4625779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1" name="Google Shape;1871;p22"/>
          <p:cNvSpPr/>
          <p:nvPr/>
        </p:nvSpPr>
        <p:spPr>
          <a:xfrm>
            <a:off x="4661558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2" name="Google Shape;1872;p22"/>
          <p:cNvSpPr/>
          <p:nvPr/>
        </p:nvSpPr>
        <p:spPr>
          <a:xfrm>
            <a:off x="4697335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3" name="Google Shape;1873;p22"/>
          <p:cNvSpPr/>
          <p:nvPr/>
        </p:nvSpPr>
        <p:spPr>
          <a:xfrm>
            <a:off x="4733113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4" name="Google Shape;1874;p22"/>
          <p:cNvSpPr/>
          <p:nvPr/>
        </p:nvSpPr>
        <p:spPr>
          <a:xfrm>
            <a:off x="4770322" y="4919958"/>
            <a:ext cx="22898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5" name="Google Shape;1875;p22"/>
          <p:cNvSpPr/>
          <p:nvPr/>
        </p:nvSpPr>
        <p:spPr>
          <a:xfrm>
            <a:off x="4806099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6" name="Google Shape;1876;p22"/>
          <p:cNvSpPr/>
          <p:nvPr/>
        </p:nvSpPr>
        <p:spPr>
          <a:xfrm>
            <a:off x="4841878" y="4919958"/>
            <a:ext cx="24329" cy="87584"/>
          </a:xfrm>
          <a:custGeom>
            <a:rect b="b" l="l" r="r" t="t"/>
            <a:pathLst>
              <a:path extrusionOk="0" h="6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2" y="64"/>
                  <a:pt x="16" y="60"/>
                  <a:pt x="16" y="5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7" name="Google Shape;1877;p22"/>
          <p:cNvSpPr/>
          <p:nvPr/>
        </p:nvSpPr>
        <p:spPr>
          <a:xfrm>
            <a:off x="2042626" y="5577485"/>
            <a:ext cx="191769" cy="352947"/>
          </a:xfrm>
          <a:custGeom>
            <a:rect b="b" l="l" r="r" t="t"/>
            <a:pathLst>
              <a:path extrusionOk="0" h="257" w="128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1"/>
                  <a:pt x="2" y="254"/>
                  <a:pt x="5" y="255"/>
                </a:cubicBezTo>
                <a:cubicBezTo>
                  <a:pt x="8" y="257"/>
                  <a:pt x="11" y="256"/>
                  <a:pt x="14" y="254"/>
                </a:cubicBezTo>
                <a:cubicBezTo>
                  <a:pt x="64" y="203"/>
                  <a:pt x="64" y="203"/>
                  <a:pt x="64" y="203"/>
                </a:cubicBezTo>
                <a:cubicBezTo>
                  <a:pt x="114" y="254"/>
                  <a:pt x="114" y="254"/>
                  <a:pt x="114" y="254"/>
                </a:cubicBezTo>
                <a:cubicBezTo>
                  <a:pt x="116" y="255"/>
                  <a:pt x="118" y="256"/>
                  <a:pt x="120" y="256"/>
                </a:cubicBezTo>
                <a:cubicBezTo>
                  <a:pt x="121" y="256"/>
                  <a:pt x="122" y="256"/>
                  <a:pt x="123" y="255"/>
                </a:cubicBezTo>
                <a:cubicBezTo>
                  <a:pt x="126" y="254"/>
                  <a:pt x="128" y="251"/>
                  <a:pt x="128" y="248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lnTo>
                  <a:pt x="8" y="0"/>
                </a:lnTo>
                <a:close/>
                <a:moveTo>
                  <a:pt x="112" y="229"/>
                </a:moveTo>
                <a:cubicBezTo>
                  <a:pt x="70" y="186"/>
                  <a:pt x="70" y="186"/>
                  <a:pt x="70" y="186"/>
                </a:cubicBezTo>
                <a:cubicBezTo>
                  <a:pt x="68" y="185"/>
                  <a:pt x="66" y="184"/>
                  <a:pt x="64" y="184"/>
                </a:cubicBezTo>
                <a:cubicBezTo>
                  <a:pt x="62" y="184"/>
                  <a:pt x="60" y="185"/>
                  <a:pt x="58" y="186"/>
                </a:cubicBezTo>
                <a:cubicBezTo>
                  <a:pt x="16" y="229"/>
                  <a:pt x="16" y="229"/>
                  <a:pt x="16" y="229"/>
                </a:cubicBezTo>
                <a:cubicBezTo>
                  <a:pt x="16" y="16"/>
                  <a:pt x="16" y="16"/>
                  <a:pt x="16" y="16"/>
                </a:cubicBezTo>
                <a:cubicBezTo>
                  <a:pt x="112" y="16"/>
                  <a:pt x="112" y="16"/>
                  <a:pt x="112" y="16"/>
                </a:cubicBezTo>
                <a:lnTo>
                  <a:pt x="112" y="2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8" name="Google Shape;1878;p22"/>
          <p:cNvSpPr/>
          <p:nvPr/>
        </p:nvSpPr>
        <p:spPr>
          <a:xfrm>
            <a:off x="2908447" y="5577485"/>
            <a:ext cx="191769" cy="352947"/>
          </a:xfrm>
          <a:custGeom>
            <a:rect b="b" l="l" r="r" t="t"/>
            <a:pathLst>
              <a:path extrusionOk="0" h="257" w="128">
                <a:moveTo>
                  <a:pt x="14" y="254"/>
                </a:moveTo>
                <a:cubicBezTo>
                  <a:pt x="64" y="203"/>
                  <a:pt x="64" y="203"/>
                  <a:pt x="64" y="203"/>
                </a:cubicBezTo>
                <a:cubicBezTo>
                  <a:pt x="114" y="254"/>
                  <a:pt x="114" y="254"/>
                  <a:pt x="114" y="254"/>
                </a:cubicBezTo>
                <a:cubicBezTo>
                  <a:pt x="116" y="255"/>
                  <a:pt x="118" y="256"/>
                  <a:pt x="120" y="256"/>
                </a:cubicBezTo>
                <a:cubicBezTo>
                  <a:pt x="121" y="256"/>
                  <a:pt x="122" y="256"/>
                  <a:pt x="123" y="255"/>
                </a:cubicBezTo>
                <a:cubicBezTo>
                  <a:pt x="126" y="254"/>
                  <a:pt x="128" y="251"/>
                  <a:pt x="128" y="248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1"/>
                  <a:pt x="2" y="254"/>
                  <a:pt x="5" y="255"/>
                </a:cubicBezTo>
                <a:cubicBezTo>
                  <a:pt x="8" y="257"/>
                  <a:pt x="11" y="256"/>
                  <a:pt x="14" y="254"/>
                </a:cubicBezTo>
                <a:close/>
                <a:moveTo>
                  <a:pt x="1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229"/>
                  <a:pt x="112" y="229"/>
                  <a:pt x="112" y="229"/>
                </a:cubicBezTo>
                <a:cubicBezTo>
                  <a:pt x="70" y="186"/>
                  <a:pt x="70" y="186"/>
                  <a:pt x="70" y="186"/>
                </a:cubicBezTo>
                <a:cubicBezTo>
                  <a:pt x="68" y="185"/>
                  <a:pt x="66" y="184"/>
                  <a:pt x="64" y="184"/>
                </a:cubicBezTo>
                <a:cubicBezTo>
                  <a:pt x="62" y="184"/>
                  <a:pt x="60" y="185"/>
                  <a:pt x="58" y="186"/>
                </a:cubicBezTo>
                <a:cubicBezTo>
                  <a:pt x="16" y="229"/>
                  <a:pt x="16" y="229"/>
                  <a:pt x="16" y="229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9" name="Google Shape;1879;p22"/>
          <p:cNvSpPr/>
          <p:nvPr/>
        </p:nvSpPr>
        <p:spPr>
          <a:xfrm>
            <a:off x="2955674" y="5654611"/>
            <a:ext cx="95885" cy="87584"/>
          </a:xfrm>
          <a:custGeom>
            <a:rect b="b" l="l" r="r" t="t"/>
            <a:pathLst>
              <a:path extrusionOk="0" h="64" w="64">
                <a:moveTo>
                  <a:pt x="40" y="56"/>
                </a:moveTo>
                <a:cubicBezTo>
                  <a:pt x="40" y="40"/>
                  <a:pt x="40" y="40"/>
                  <a:pt x="40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60" y="40"/>
                  <a:pt x="64" y="36"/>
                  <a:pt x="64" y="32"/>
                </a:cubicBezTo>
                <a:cubicBezTo>
                  <a:pt x="64" y="28"/>
                  <a:pt x="60" y="24"/>
                  <a:pt x="56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4"/>
                  <a:pt x="24" y="24"/>
                  <a:pt x="2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36"/>
                  <a:pt x="4" y="40"/>
                  <a:pt x="8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60"/>
                  <a:pt x="28" y="64"/>
                  <a:pt x="32" y="64"/>
                </a:cubicBezTo>
                <a:cubicBezTo>
                  <a:pt x="36" y="64"/>
                  <a:pt x="40" y="60"/>
                  <a:pt x="40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0" name="Google Shape;1880;p22"/>
          <p:cNvSpPr/>
          <p:nvPr/>
        </p:nvSpPr>
        <p:spPr>
          <a:xfrm>
            <a:off x="3772838" y="5577485"/>
            <a:ext cx="191769" cy="352947"/>
          </a:xfrm>
          <a:custGeom>
            <a:rect b="b" l="l" r="r" t="t"/>
            <a:pathLst>
              <a:path extrusionOk="0" h="257" w="128">
                <a:moveTo>
                  <a:pt x="14" y="254"/>
                </a:moveTo>
                <a:cubicBezTo>
                  <a:pt x="64" y="203"/>
                  <a:pt x="64" y="203"/>
                  <a:pt x="64" y="203"/>
                </a:cubicBezTo>
                <a:cubicBezTo>
                  <a:pt x="114" y="254"/>
                  <a:pt x="114" y="254"/>
                  <a:pt x="114" y="254"/>
                </a:cubicBezTo>
                <a:cubicBezTo>
                  <a:pt x="116" y="255"/>
                  <a:pt x="118" y="256"/>
                  <a:pt x="120" y="256"/>
                </a:cubicBezTo>
                <a:cubicBezTo>
                  <a:pt x="121" y="256"/>
                  <a:pt x="122" y="256"/>
                  <a:pt x="123" y="255"/>
                </a:cubicBezTo>
                <a:cubicBezTo>
                  <a:pt x="126" y="254"/>
                  <a:pt x="128" y="251"/>
                  <a:pt x="128" y="248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1"/>
                  <a:pt x="2" y="254"/>
                  <a:pt x="5" y="255"/>
                </a:cubicBezTo>
                <a:cubicBezTo>
                  <a:pt x="8" y="257"/>
                  <a:pt x="11" y="256"/>
                  <a:pt x="14" y="254"/>
                </a:cubicBezTo>
                <a:close/>
                <a:moveTo>
                  <a:pt x="1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229"/>
                  <a:pt x="112" y="229"/>
                  <a:pt x="112" y="229"/>
                </a:cubicBezTo>
                <a:cubicBezTo>
                  <a:pt x="70" y="186"/>
                  <a:pt x="70" y="186"/>
                  <a:pt x="70" y="186"/>
                </a:cubicBezTo>
                <a:cubicBezTo>
                  <a:pt x="68" y="185"/>
                  <a:pt x="66" y="184"/>
                  <a:pt x="64" y="184"/>
                </a:cubicBezTo>
                <a:cubicBezTo>
                  <a:pt x="62" y="184"/>
                  <a:pt x="60" y="185"/>
                  <a:pt x="58" y="186"/>
                </a:cubicBezTo>
                <a:cubicBezTo>
                  <a:pt x="16" y="229"/>
                  <a:pt x="16" y="229"/>
                  <a:pt x="16" y="229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1" name="Google Shape;1881;p22"/>
          <p:cNvSpPr/>
          <p:nvPr/>
        </p:nvSpPr>
        <p:spPr>
          <a:xfrm>
            <a:off x="3818633" y="5653303"/>
            <a:ext cx="100178" cy="88890"/>
          </a:xfrm>
          <a:custGeom>
            <a:rect b="b" l="l" r="r" t="t"/>
            <a:pathLst>
              <a:path extrusionOk="0" h="65" w="66">
                <a:moveTo>
                  <a:pt x="51" y="63"/>
                </a:moveTo>
                <a:cubicBezTo>
                  <a:pt x="53" y="64"/>
                  <a:pt x="55" y="65"/>
                  <a:pt x="57" y="65"/>
                </a:cubicBezTo>
                <a:cubicBezTo>
                  <a:pt x="59" y="65"/>
                  <a:pt x="61" y="64"/>
                  <a:pt x="63" y="63"/>
                </a:cubicBezTo>
                <a:cubicBezTo>
                  <a:pt x="66" y="60"/>
                  <a:pt x="66" y="54"/>
                  <a:pt x="63" y="51"/>
                </a:cubicBezTo>
                <a:cubicBezTo>
                  <a:pt x="44" y="33"/>
                  <a:pt x="44" y="33"/>
                  <a:pt x="44" y="33"/>
                </a:cubicBezTo>
                <a:cubicBezTo>
                  <a:pt x="63" y="15"/>
                  <a:pt x="63" y="15"/>
                  <a:pt x="63" y="15"/>
                </a:cubicBezTo>
                <a:cubicBezTo>
                  <a:pt x="66" y="12"/>
                  <a:pt x="66" y="6"/>
                  <a:pt x="63" y="3"/>
                </a:cubicBezTo>
                <a:cubicBezTo>
                  <a:pt x="60" y="0"/>
                  <a:pt x="54" y="0"/>
                  <a:pt x="51" y="3"/>
                </a:cubicBezTo>
                <a:cubicBezTo>
                  <a:pt x="33" y="22"/>
                  <a:pt x="33" y="22"/>
                  <a:pt x="33" y="22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22" y="33"/>
                  <a:pt x="22" y="33"/>
                  <a:pt x="22" y="33"/>
                </a:cubicBezTo>
                <a:cubicBezTo>
                  <a:pt x="3" y="51"/>
                  <a:pt x="3" y="51"/>
                  <a:pt x="3" y="51"/>
                </a:cubicBezTo>
                <a:cubicBezTo>
                  <a:pt x="0" y="54"/>
                  <a:pt x="0" y="60"/>
                  <a:pt x="3" y="63"/>
                </a:cubicBezTo>
                <a:cubicBezTo>
                  <a:pt x="5" y="64"/>
                  <a:pt x="7" y="65"/>
                  <a:pt x="9" y="65"/>
                </a:cubicBezTo>
                <a:cubicBezTo>
                  <a:pt x="11" y="65"/>
                  <a:pt x="13" y="64"/>
                  <a:pt x="15" y="63"/>
                </a:cubicBezTo>
                <a:cubicBezTo>
                  <a:pt x="33" y="44"/>
                  <a:pt x="33" y="44"/>
                  <a:pt x="33" y="44"/>
                </a:cubicBezTo>
                <a:lnTo>
                  <a:pt x="51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2" name="Google Shape;1882;p22"/>
          <p:cNvSpPr/>
          <p:nvPr/>
        </p:nvSpPr>
        <p:spPr>
          <a:xfrm>
            <a:off x="8926266" y="3207512"/>
            <a:ext cx="264756" cy="351640"/>
          </a:xfrm>
          <a:custGeom>
            <a:rect b="b" l="l" r="r" t="t"/>
            <a:pathLst>
              <a:path extrusionOk="0" h="256" w="17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12" y="256"/>
                  <a:pt x="16" y="252"/>
                  <a:pt x="16" y="24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1" y="128"/>
                  <a:pt x="173" y="127"/>
                  <a:pt x="175" y="124"/>
                </a:cubicBezTo>
                <a:cubicBezTo>
                  <a:pt x="176" y="122"/>
                  <a:pt x="176" y="119"/>
                  <a:pt x="175" y="116"/>
                </a:cubicBezTo>
                <a:cubicBezTo>
                  <a:pt x="153" y="72"/>
                  <a:pt x="153" y="72"/>
                  <a:pt x="153" y="72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176" y="25"/>
                  <a:pt x="176" y="22"/>
                  <a:pt x="175" y="20"/>
                </a:cubicBezTo>
                <a:cubicBezTo>
                  <a:pt x="173" y="17"/>
                  <a:pt x="171" y="16"/>
                  <a:pt x="16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  <a:moveTo>
                  <a:pt x="155" y="32"/>
                </a:moveTo>
                <a:cubicBezTo>
                  <a:pt x="137" y="68"/>
                  <a:pt x="137" y="68"/>
                  <a:pt x="137" y="68"/>
                </a:cubicBezTo>
                <a:cubicBezTo>
                  <a:pt x="136" y="71"/>
                  <a:pt x="136" y="73"/>
                  <a:pt x="137" y="76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32"/>
                  <a:pt x="16" y="32"/>
                  <a:pt x="16" y="32"/>
                </a:cubicBezTo>
                <a:lnTo>
                  <a:pt x="15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3" name="Google Shape;1883;p22"/>
          <p:cNvSpPr/>
          <p:nvPr/>
        </p:nvSpPr>
        <p:spPr>
          <a:xfrm>
            <a:off x="5454393" y="4787929"/>
            <a:ext cx="289084" cy="351640"/>
          </a:xfrm>
          <a:custGeom>
            <a:rect b="b" l="l" r="r" t="t"/>
            <a:pathLst>
              <a:path extrusionOk="0" h="256" w="192">
                <a:moveTo>
                  <a:pt x="145" y="24"/>
                </a:moveTo>
                <a:cubicBezTo>
                  <a:pt x="135" y="4"/>
                  <a:pt x="135" y="4"/>
                  <a:pt x="135" y="4"/>
                </a:cubicBezTo>
                <a:cubicBezTo>
                  <a:pt x="134" y="2"/>
                  <a:pt x="131" y="0"/>
                  <a:pt x="12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1" y="0"/>
                  <a:pt x="58" y="2"/>
                  <a:pt x="57" y="4"/>
                </a:cubicBezTo>
                <a:cubicBezTo>
                  <a:pt x="47" y="24"/>
                  <a:pt x="47" y="24"/>
                  <a:pt x="47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184" y="256"/>
                  <a:pt x="184" y="256"/>
                  <a:pt x="184" y="256"/>
                </a:cubicBezTo>
                <a:cubicBezTo>
                  <a:pt x="188" y="256"/>
                  <a:pt x="192" y="252"/>
                  <a:pt x="192" y="248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2" y="28"/>
                  <a:pt x="188" y="24"/>
                  <a:pt x="184" y="24"/>
                </a:cubicBezTo>
                <a:lnTo>
                  <a:pt x="145" y="24"/>
                </a:lnTo>
                <a:close/>
                <a:moveTo>
                  <a:pt x="69" y="16"/>
                </a:moveTo>
                <a:cubicBezTo>
                  <a:pt x="123" y="16"/>
                  <a:pt x="123" y="16"/>
                  <a:pt x="123" y="16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53" y="48"/>
                  <a:pt x="53" y="48"/>
                  <a:pt x="53" y="48"/>
                </a:cubicBezTo>
                <a:lnTo>
                  <a:pt x="69" y="16"/>
                </a:lnTo>
                <a:close/>
                <a:moveTo>
                  <a:pt x="176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40"/>
                  <a:pt x="16" y="40"/>
                  <a:pt x="16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3" y="52"/>
                  <a:pt x="33" y="52"/>
                  <a:pt x="33" y="52"/>
                </a:cubicBezTo>
                <a:cubicBezTo>
                  <a:pt x="32" y="55"/>
                  <a:pt x="32" y="58"/>
                  <a:pt x="33" y="60"/>
                </a:cubicBezTo>
                <a:cubicBezTo>
                  <a:pt x="35" y="63"/>
                  <a:pt x="37" y="64"/>
                  <a:pt x="40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6" y="64"/>
                  <a:pt x="160" y="60"/>
                  <a:pt x="160" y="56"/>
                </a:cubicBezTo>
                <a:cubicBezTo>
                  <a:pt x="160" y="54"/>
                  <a:pt x="160" y="53"/>
                  <a:pt x="159" y="5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76" y="40"/>
                  <a:pt x="176" y="40"/>
                  <a:pt x="176" y="40"/>
                </a:cubicBezTo>
                <a:lnTo>
                  <a:pt x="176" y="2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4" name="Google Shape;1884;p22"/>
          <p:cNvSpPr/>
          <p:nvPr/>
        </p:nvSpPr>
        <p:spPr>
          <a:xfrm>
            <a:off x="5563157" y="4908193"/>
            <a:ext cx="131662" cy="22223"/>
          </a:xfrm>
          <a:custGeom>
            <a:rect b="b" l="l" r="r" t="t"/>
            <a:pathLst>
              <a:path extrusionOk="0" h="16" w="88">
                <a:moveTo>
                  <a:pt x="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4" y="16"/>
                  <a:pt x="88" y="12"/>
                  <a:pt x="88" y="8"/>
                </a:cubicBezTo>
                <a:cubicBezTo>
                  <a:pt x="88" y="4"/>
                  <a:pt x="84" y="0"/>
                  <a:pt x="8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5" name="Google Shape;1885;p22"/>
          <p:cNvSpPr/>
          <p:nvPr/>
        </p:nvSpPr>
        <p:spPr>
          <a:xfrm>
            <a:off x="5563157" y="4963096"/>
            <a:ext cx="131662" cy="22223"/>
          </a:xfrm>
          <a:custGeom>
            <a:rect b="b" l="l" r="r" t="t"/>
            <a:pathLst>
              <a:path extrusionOk="0" h="16" w="88">
                <a:moveTo>
                  <a:pt x="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4" y="16"/>
                  <a:pt x="88" y="12"/>
                  <a:pt x="88" y="8"/>
                </a:cubicBezTo>
                <a:cubicBezTo>
                  <a:pt x="88" y="4"/>
                  <a:pt x="84" y="0"/>
                  <a:pt x="8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6" name="Google Shape;1886;p22"/>
          <p:cNvSpPr/>
          <p:nvPr/>
        </p:nvSpPr>
        <p:spPr>
          <a:xfrm>
            <a:off x="5563157" y="5017999"/>
            <a:ext cx="131662" cy="22223"/>
          </a:xfrm>
          <a:custGeom>
            <a:rect b="b" l="l" r="r" t="t"/>
            <a:pathLst>
              <a:path extrusionOk="0" h="16" w="88">
                <a:moveTo>
                  <a:pt x="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4" y="16"/>
                  <a:pt x="88" y="12"/>
                  <a:pt x="88" y="8"/>
                </a:cubicBezTo>
                <a:cubicBezTo>
                  <a:pt x="88" y="4"/>
                  <a:pt x="84" y="0"/>
                  <a:pt x="8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7" name="Google Shape;1887;p22"/>
          <p:cNvSpPr/>
          <p:nvPr/>
        </p:nvSpPr>
        <p:spPr>
          <a:xfrm>
            <a:off x="5563157" y="5072902"/>
            <a:ext cx="131662" cy="22223"/>
          </a:xfrm>
          <a:custGeom>
            <a:rect b="b" l="l" r="r" t="t"/>
            <a:pathLst>
              <a:path extrusionOk="0" h="16" w="88">
                <a:moveTo>
                  <a:pt x="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4" y="16"/>
                  <a:pt x="88" y="12"/>
                  <a:pt x="88" y="8"/>
                </a:cubicBezTo>
                <a:cubicBezTo>
                  <a:pt x="88" y="4"/>
                  <a:pt x="84" y="0"/>
                  <a:pt x="8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8" name="Google Shape;1888;p22"/>
          <p:cNvSpPr/>
          <p:nvPr/>
        </p:nvSpPr>
        <p:spPr>
          <a:xfrm>
            <a:off x="5503050" y="4908193"/>
            <a:ext cx="35778" cy="22223"/>
          </a:xfrm>
          <a:custGeom>
            <a:rect b="b" l="l" r="r" t="t"/>
            <a:pathLst>
              <a:path extrusionOk="0" h="16" w="24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0" y="16"/>
                  <a:pt x="24" y="12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9" name="Google Shape;1889;p22"/>
          <p:cNvSpPr/>
          <p:nvPr/>
        </p:nvSpPr>
        <p:spPr>
          <a:xfrm>
            <a:off x="5503050" y="4963096"/>
            <a:ext cx="35778" cy="22223"/>
          </a:xfrm>
          <a:custGeom>
            <a:rect b="b" l="l" r="r" t="t"/>
            <a:pathLst>
              <a:path extrusionOk="0" h="16" w="24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0" y="16"/>
                  <a:pt x="24" y="12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0" name="Google Shape;1890;p22"/>
          <p:cNvSpPr/>
          <p:nvPr/>
        </p:nvSpPr>
        <p:spPr>
          <a:xfrm>
            <a:off x="5503050" y="5017999"/>
            <a:ext cx="35778" cy="22223"/>
          </a:xfrm>
          <a:custGeom>
            <a:rect b="b" l="l" r="r" t="t"/>
            <a:pathLst>
              <a:path extrusionOk="0" h="16" w="24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0" y="16"/>
                  <a:pt x="24" y="12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1" name="Google Shape;1891;p22"/>
          <p:cNvSpPr/>
          <p:nvPr/>
        </p:nvSpPr>
        <p:spPr>
          <a:xfrm>
            <a:off x="5503050" y="5072902"/>
            <a:ext cx="35778" cy="22223"/>
          </a:xfrm>
          <a:custGeom>
            <a:rect b="b" l="l" r="r" t="t"/>
            <a:pathLst>
              <a:path extrusionOk="0" h="16" w="24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0" y="16"/>
                  <a:pt x="24" y="12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2" name="Google Shape;1892;p22"/>
          <p:cNvSpPr/>
          <p:nvPr/>
        </p:nvSpPr>
        <p:spPr>
          <a:xfrm>
            <a:off x="6320214" y="4787929"/>
            <a:ext cx="287654" cy="351640"/>
          </a:xfrm>
          <a:custGeom>
            <a:rect b="b" l="l" r="r" t="t"/>
            <a:pathLst>
              <a:path extrusionOk="0" h="256" w="192">
                <a:moveTo>
                  <a:pt x="184" y="256"/>
                </a:moveTo>
                <a:cubicBezTo>
                  <a:pt x="188" y="256"/>
                  <a:pt x="192" y="252"/>
                  <a:pt x="192" y="248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2" y="28"/>
                  <a:pt x="188" y="24"/>
                  <a:pt x="184" y="24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35" y="4"/>
                  <a:pt x="135" y="4"/>
                  <a:pt x="135" y="4"/>
                </a:cubicBezTo>
                <a:cubicBezTo>
                  <a:pt x="134" y="2"/>
                  <a:pt x="131" y="0"/>
                  <a:pt x="12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1" y="0"/>
                  <a:pt x="58" y="2"/>
                  <a:pt x="57" y="4"/>
                </a:cubicBezTo>
                <a:cubicBezTo>
                  <a:pt x="47" y="24"/>
                  <a:pt x="47" y="24"/>
                  <a:pt x="47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lnTo>
                  <a:pt x="184" y="256"/>
                </a:lnTo>
                <a:close/>
                <a:moveTo>
                  <a:pt x="69" y="16"/>
                </a:moveTo>
                <a:cubicBezTo>
                  <a:pt x="123" y="16"/>
                  <a:pt x="123" y="16"/>
                  <a:pt x="123" y="16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53" y="48"/>
                  <a:pt x="53" y="48"/>
                  <a:pt x="53" y="48"/>
                </a:cubicBezTo>
                <a:lnTo>
                  <a:pt x="69" y="16"/>
                </a:lnTo>
                <a:close/>
                <a:moveTo>
                  <a:pt x="16" y="40"/>
                </a:moveTo>
                <a:cubicBezTo>
                  <a:pt x="39" y="40"/>
                  <a:pt x="39" y="40"/>
                  <a:pt x="39" y="40"/>
                </a:cubicBezTo>
                <a:cubicBezTo>
                  <a:pt x="33" y="52"/>
                  <a:pt x="33" y="52"/>
                  <a:pt x="33" y="52"/>
                </a:cubicBezTo>
                <a:cubicBezTo>
                  <a:pt x="32" y="55"/>
                  <a:pt x="32" y="58"/>
                  <a:pt x="33" y="60"/>
                </a:cubicBezTo>
                <a:cubicBezTo>
                  <a:pt x="35" y="63"/>
                  <a:pt x="37" y="64"/>
                  <a:pt x="40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7" y="64"/>
                  <a:pt x="160" y="60"/>
                  <a:pt x="160" y="56"/>
                </a:cubicBezTo>
                <a:cubicBezTo>
                  <a:pt x="160" y="54"/>
                  <a:pt x="160" y="53"/>
                  <a:pt x="159" y="5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240"/>
                  <a:pt x="176" y="240"/>
                  <a:pt x="176" y="240"/>
                </a:cubicBezTo>
                <a:cubicBezTo>
                  <a:pt x="16" y="240"/>
                  <a:pt x="16" y="240"/>
                  <a:pt x="16" y="240"/>
                </a:cubicBezTo>
                <a:lnTo>
                  <a:pt x="1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3" name="Google Shape;1893;p22"/>
          <p:cNvSpPr/>
          <p:nvPr/>
        </p:nvSpPr>
        <p:spPr>
          <a:xfrm>
            <a:off x="6401788" y="4939566"/>
            <a:ext cx="123075" cy="78433"/>
          </a:xfrm>
          <a:custGeom>
            <a:rect b="b" l="l" r="r" t="t"/>
            <a:pathLst>
              <a:path extrusionOk="0" h="57" w="82">
                <a:moveTo>
                  <a:pt x="67" y="3"/>
                </a:moveTo>
                <a:cubicBezTo>
                  <a:pt x="33" y="38"/>
                  <a:pt x="33" y="38"/>
                  <a:pt x="33" y="38"/>
                </a:cubicBezTo>
                <a:cubicBezTo>
                  <a:pt x="15" y="19"/>
                  <a:pt x="15" y="19"/>
                  <a:pt x="15" y="19"/>
                </a:cubicBezTo>
                <a:cubicBezTo>
                  <a:pt x="12" y="16"/>
                  <a:pt x="6" y="16"/>
                  <a:pt x="3" y="19"/>
                </a:cubicBezTo>
                <a:cubicBezTo>
                  <a:pt x="0" y="22"/>
                  <a:pt x="0" y="28"/>
                  <a:pt x="3" y="31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6"/>
                  <a:pt x="31" y="57"/>
                  <a:pt x="33" y="57"/>
                </a:cubicBezTo>
                <a:cubicBezTo>
                  <a:pt x="35" y="57"/>
                  <a:pt x="37" y="56"/>
                  <a:pt x="39" y="55"/>
                </a:cubicBezTo>
                <a:cubicBezTo>
                  <a:pt x="79" y="15"/>
                  <a:pt x="79" y="15"/>
                  <a:pt x="79" y="15"/>
                </a:cubicBezTo>
                <a:cubicBezTo>
                  <a:pt x="82" y="12"/>
                  <a:pt x="82" y="6"/>
                  <a:pt x="79" y="3"/>
                </a:cubicBezTo>
                <a:cubicBezTo>
                  <a:pt x="76" y="0"/>
                  <a:pt x="70" y="0"/>
                  <a:pt x="67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4" name="Google Shape;1894;p22"/>
          <p:cNvSpPr/>
          <p:nvPr/>
        </p:nvSpPr>
        <p:spPr>
          <a:xfrm>
            <a:off x="7184605" y="4787929"/>
            <a:ext cx="287654" cy="351640"/>
          </a:xfrm>
          <a:custGeom>
            <a:rect b="b" l="l" r="r" t="t"/>
            <a:pathLst>
              <a:path extrusionOk="0" h="256" w="192">
                <a:moveTo>
                  <a:pt x="57" y="4"/>
                </a:moveTo>
                <a:cubicBezTo>
                  <a:pt x="47" y="24"/>
                  <a:pt x="47" y="24"/>
                  <a:pt x="47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184" y="256"/>
                  <a:pt x="184" y="256"/>
                  <a:pt x="184" y="256"/>
                </a:cubicBezTo>
                <a:cubicBezTo>
                  <a:pt x="188" y="256"/>
                  <a:pt x="192" y="252"/>
                  <a:pt x="192" y="248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2" y="28"/>
                  <a:pt x="188" y="24"/>
                  <a:pt x="184" y="24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35" y="4"/>
                  <a:pt x="135" y="4"/>
                  <a:pt x="135" y="4"/>
                </a:cubicBezTo>
                <a:cubicBezTo>
                  <a:pt x="134" y="2"/>
                  <a:pt x="131" y="0"/>
                  <a:pt x="12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1" y="0"/>
                  <a:pt x="58" y="2"/>
                  <a:pt x="57" y="4"/>
                </a:cubicBezTo>
                <a:close/>
                <a:moveTo>
                  <a:pt x="176" y="40"/>
                </a:moveTo>
                <a:cubicBezTo>
                  <a:pt x="176" y="240"/>
                  <a:pt x="176" y="240"/>
                  <a:pt x="176" y="240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16" y="40"/>
                  <a:pt x="16" y="40"/>
                  <a:pt x="16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3" y="52"/>
                  <a:pt x="33" y="52"/>
                  <a:pt x="33" y="52"/>
                </a:cubicBezTo>
                <a:cubicBezTo>
                  <a:pt x="32" y="55"/>
                  <a:pt x="32" y="58"/>
                  <a:pt x="33" y="60"/>
                </a:cubicBezTo>
                <a:cubicBezTo>
                  <a:pt x="35" y="63"/>
                  <a:pt x="37" y="64"/>
                  <a:pt x="40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7" y="64"/>
                  <a:pt x="160" y="60"/>
                  <a:pt x="160" y="56"/>
                </a:cubicBezTo>
                <a:cubicBezTo>
                  <a:pt x="160" y="54"/>
                  <a:pt x="160" y="53"/>
                  <a:pt x="159" y="51"/>
                </a:cubicBezTo>
                <a:cubicBezTo>
                  <a:pt x="153" y="40"/>
                  <a:pt x="153" y="40"/>
                  <a:pt x="153" y="40"/>
                </a:cubicBezTo>
                <a:lnTo>
                  <a:pt x="176" y="40"/>
                </a:lnTo>
                <a:close/>
                <a:moveTo>
                  <a:pt x="123" y="16"/>
                </a:moveTo>
                <a:cubicBezTo>
                  <a:pt x="139" y="48"/>
                  <a:pt x="139" y="48"/>
                  <a:pt x="139" y="48"/>
                </a:cubicBezTo>
                <a:cubicBezTo>
                  <a:pt x="53" y="48"/>
                  <a:pt x="53" y="48"/>
                  <a:pt x="53" y="48"/>
                </a:cubicBezTo>
                <a:cubicBezTo>
                  <a:pt x="69" y="16"/>
                  <a:pt x="69" y="16"/>
                  <a:pt x="69" y="16"/>
                </a:cubicBezTo>
                <a:lnTo>
                  <a:pt x="123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5" name="Google Shape;1895;p22"/>
          <p:cNvSpPr/>
          <p:nvPr/>
        </p:nvSpPr>
        <p:spPr>
          <a:xfrm>
            <a:off x="7269041" y="4919958"/>
            <a:ext cx="120213" cy="109806"/>
          </a:xfrm>
          <a:custGeom>
            <a:rect b="b" l="l" r="r" t="t"/>
            <a:pathLst>
              <a:path extrusionOk="0" h="80" w="80">
                <a:moveTo>
                  <a:pt x="72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4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32"/>
                  <a:pt x="32" y="32"/>
                  <a:pt x="32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76"/>
                  <a:pt x="36" y="80"/>
                  <a:pt x="40" y="80"/>
                </a:cubicBezTo>
                <a:cubicBezTo>
                  <a:pt x="44" y="80"/>
                  <a:pt x="48" y="76"/>
                  <a:pt x="48" y="72"/>
                </a:cubicBezTo>
                <a:cubicBezTo>
                  <a:pt x="48" y="48"/>
                  <a:pt x="48" y="48"/>
                  <a:pt x="4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6" y="48"/>
                  <a:pt x="80" y="44"/>
                  <a:pt x="80" y="40"/>
                </a:cubicBezTo>
                <a:cubicBezTo>
                  <a:pt x="80" y="36"/>
                  <a:pt x="76" y="32"/>
                  <a:pt x="72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6" name="Google Shape;1896;p22"/>
          <p:cNvSpPr/>
          <p:nvPr/>
        </p:nvSpPr>
        <p:spPr>
          <a:xfrm>
            <a:off x="5405735" y="5577485"/>
            <a:ext cx="384969" cy="351640"/>
          </a:xfrm>
          <a:custGeom>
            <a:rect b="b" l="l" r="r" t="t"/>
            <a:pathLst>
              <a:path extrusionOk="0" h="256" w="257">
                <a:moveTo>
                  <a:pt x="99" y="254"/>
                </a:moveTo>
                <a:cubicBezTo>
                  <a:pt x="101" y="255"/>
                  <a:pt x="103" y="256"/>
                  <a:pt x="105" y="256"/>
                </a:cubicBezTo>
                <a:cubicBezTo>
                  <a:pt x="107" y="256"/>
                  <a:pt x="109" y="255"/>
                  <a:pt x="111" y="254"/>
                </a:cubicBezTo>
                <a:cubicBezTo>
                  <a:pt x="255" y="110"/>
                  <a:pt x="255" y="110"/>
                  <a:pt x="255" y="110"/>
                </a:cubicBezTo>
                <a:cubicBezTo>
                  <a:pt x="256" y="108"/>
                  <a:pt x="257" y="106"/>
                  <a:pt x="257" y="104"/>
                </a:cubicBezTo>
                <a:cubicBezTo>
                  <a:pt x="257" y="8"/>
                  <a:pt x="257" y="8"/>
                  <a:pt x="257" y="8"/>
                </a:cubicBezTo>
                <a:cubicBezTo>
                  <a:pt x="257" y="4"/>
                  <a:pt x="253" y="0"/>
                  <a:pt x="249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1" y="0"/>
                  <a:pt x="149" y="1"/>
                  <a:pt x="147" y="2"/>
                </a:cubicBezTo>
                <a:cubicBezTo>
                  <a:pt x="3" y="146"/>
                  <a:pt x="3" y="146"/>
                  <a:pt x="3" y="146"/>
                </a:cubicBezTo>
                <a:cubicBezTo>
                  <a:pt x="0" y="149"/>
                  <a:pt x="0" y="155"/>
                  <a:pt x="3" y="158"/>
                </a:cubicBezTo>
                <a:lnTo>
                  <a:pt x="99" y="254"/>
                </a:lnTo>
                <a:close/>
                <a:moveTo>
                  <a:pt x="156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101"/>
                  <a:pt x="241" y="101"/>
                  <a:pt x="241" y="101"/>
                </a:cubicBezTo>
                <a:cubicBezTo>
                  <a:pt x="105" y="237"/>
                  <a:pt x="105" y="237"/>
                  <a:pt x="105" y="237"/>
                </a:cubicBezTo>
                <a:cubicBezTo>
                  <a:pt x="20" y="152"/>
                  <a:pt x="20" y="152"/>
                  <a:pt x="20" y="152"/>
                </a:cubicBezTo>
                <a:lnTo>
                  <a:pt x="15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7" name="Google Shape;1897;p22"/>
          <p:cNvSpPr/>
          <p:nvPr/>
        </p:nvSpPr>
        <p:spPr>
          <a:xfrm>
            <a:off x="5640437" y="5627159"/>
            <a:ext cx="95885" cy="87584"/>
          </a:xfrm>
          <a:custGeom>
            <a:rect b="b" l="l" r="r" t="t"/>
            <a:pathLst>
              <a:path extrusionOk="0" h="64" w="64">
                <a:moveTo>
                  <a:pt x="32" y="64"/>
                </a:move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lose/>
                <a:moveTo>
                  <a:pt x="32" y="16"/>
                </a:move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8" name="Google Shape;1898;p22"/>
          <p:cNvSpPr/>
          <p:nvPr/>
        </p:nvSpPr>
        <p:spPr>
          <a:xfrm>
            <a:off x="4541344" y="5576178"/>
            <a:ext cx="384969" cy="352947"/>
          </a:xfrm>
          <a:custGeom>
            <a:rect b="b" l="l" r="r" t="t"/>
            <a:pathLst>
              <a:path extrusionOk="0" h="257" w="256">
                <a:moveTo>
                  <a:pt x="2" y="167"/>
                </a:moveTo>
                <a:cubicBezTo>
                  <a:pt x="24" y="188"/>
                  <a:pt x="24" y="188"/>
                  <a:pt x="24" y="188"/>
                </a:cubicBezTo>
                <a:cubicBezTo>
                  <a:pt x="27" y="191"/>
                  <a:pt x="32" y="191"/>
                  <a:pt x="35" y="188"/>
                </a:cubicBezTo>
                <a:cubicBezTo>
                  <a:pt x="40" y="183"/>
                  <a:pt x="46" y="181"/>
                  <a:pt x="52" y="181"/>
                </a:cubicBezTo>
                <a:cubicBezTo>
                  <a:pt x="65" y="181"/>
                  <a:pt x="76" y="192"/>
                  <a:pt x="76" y="205"/>
                </a:cubicBezTo>
                <a:cubicBezTo>
                  <a:pt x="76" y="211"/>
                  <a:pt x="74" y="217"/>
                  <a:pt x="69" y="222"/>
                </a:cubicBezTo>
                <a:cubicBezTo>
                  <a:pt x="67" y="223"/>
                  <a:pt x="67" y="226"/>
                  <a:pt x="67" y="228"/>
                </a:cubicBezTo>
                <a:cubicBezTo>
                  <a:pt x="67" y="230"/>
                  <a:pt x="67" y="232"/>
                  <a:pt x="69" y="233"/>
                </a:cubicBezTo>
                <a:cubicBezTo>
                  <a:pt x="90" y="255"/>
                  <a:pt x="90" y="255"/>
                  <a:pt x="90" y="255"/>
                </a:cubicBezTo>
                <a:cubicBezTo>
                  <a:pt x="92" y="256"/>
                  <a:pt x="94" y="257"/>
                  <a:pt x="96" y="257"/>
                </a:cubicBezTo>
                <a:cubicBezTo>
                  <a:pt x="98" y="257"/>
                  <a:pt x="100" y="256"/>
                  <a:pt x="102" y="255"/>
                </a:cubicBezTo>
                <a:cubicBezTo>
                  <a:pt x="254" y="103"/>
                  <a:pt x="254" y="103"/>
                  <a:pt x="254" y="103"/>
                </a:cubicBezTo>
                <a:cubicBezTo>
                  <a:pt x="255" y="101"/>
                  <a:pt x="256" y="99"/>
                  <a:pt x="256" y="97"/>
                </a:cubicBezTo>
                <a:cubicBezTo>
                  <a:pt x="256" y="95"/>
                  <a:pt x="255" y="93"/>
                  <a:pt x="254" y="91"/>
                </a:cubicBezTo>
                <a:cubicBezTo>
                  <a:pt x="232" y="70"/>
                  <a:pt x="232" y="70"/>
                  <a:pt x="232" y="70"/>
                </a:cubicBezTo>
                <a:cubicBezTo>
                  <a:pt x="229" y="67"/>
                  <a:pt x="224" y="67"/>
                  <a:pt x="221" y="70"/>
                </a:cubicBezTo>
                <a:cubicBezTo>
                  <a:pt x="216" y="75"/>
                  <a:pt x="210" y="77"/>
                  <a:pt x="204" y="77"/>
                </a:cubicBezTo>
                <a:cubicBezTo>
                  <a:pt x="191" y="77"/>
                  <a:pt x="180" y="66"/>
                  <a:pt x="180" y="53"/>
                </a:cubicBezTo>
                <a:cubicBezTo>
                  <a:pt x="180" y="47"/>
                  <a:pt x="182" y="41"/>
                  <a:pt x="187" y="36"/>
                </a:cubicBezTo>
                <a:cubicBezTo>
                  <a:pt x="189" y="35"/>
                  <a:pt x="189" y="32"/>
                  <a:pt x="189" y="30"/>
                </a:cubicBezTo>
                <a:cubicBezTo>
                  <a:pt x="189" y="28"/>
                  <a:pt x="189" y="26"/>
                  <a:pt x="187" y="25"/>
                </a:cubicBezTo>
                <a:cubicBezTo>
                  <a:pt x="166" y="3"/>
                  <a:pt x="166" y="3"/>
                  <a:pt x="166" y="3"/>
                </a:cubicBezTo>
                <a:cubicBezTo>
                  <a:pt x="163" y="0"/>
                  <a:pt x="157" y="0"/>
                  <a:pt x="154" y="3"/>
                </a:cubicBezTo>
                <a:cubicBezTo>
                  <a:pt x="2" y="155"/>
                  <a:pt x="2" y="155"/>
                  <a:pt x="2" y="155"/>
                </a:cubicBezTo>
                <a:cubicBezTo>
                  <a:pt x="1" y="157"/>
                  <a:pt x="0" y="159"/>
                  <a:pt x="0" y="161"/>
                </a:cubicBezTo>
                <a:cubicBezTo>
                  <a:pt x="0" y="163"/>
                  <a:pt x="1" y="165"/>
                  <a:pt x="2" y="167"/>
                </a:cubicBezTo>
                <a:close/>
                <a:moveTo>
                  <a:pt x="104" y="76"/>
                </a:moveTo>
                <a:cubicBezTo>
                  <a:pt x="110" y="83"/>
                  <a:pt x="110" y="83"/>
                  <a:pt x="110" y="83"/>
                </a:cubicBezTo>
                <a:cubicBezTo>
                  <a:pt x="112" y="84"/>
                  <a:pt x="114" y="85"/>
                  <a:pt x="116" y="85"/>
                </a:cubicBezTo>
                <a:cubicBezTo>
                  <a:pt x="118" y="85"/>
                  <a:pt x="120" y="84"/>
                  <a:pt x="122" y="83"/>
                </a:cubicBezTo>
                <a:cubicBezTo>
                  <a:pt x="125" y="80"/>
                  <a:pt x="125" y="74"/>
                  <a:pt x="122" y="71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66" y="37"/>
                  <a:pt x="164" y="45"/>
                  <a:pt x="164" y="53"/>
                </a:cubicBezTo>
                <a:cubicBezTo>
                  <a:pt x="164" y="75"/>
                  <a:pt x="182" y="93"/>
                  <a:pt x="204" y="93"/>
                </a:cubicBezTo>
                <a:cubicBezTo>
                  <a:pt x="212" y="93"/>
                  <a:pt x="220" y="91"/>
                  <a:pt x="226" y="86"/>
                </a:cubicBezTo>
                <a:cubicBezTo>
                  <a:pt x="237" y="97"/>
                  <a:pt x="237" y="97"/>
                  <a:pt x="237" y="97"/>
                </a:cubicBezTo>
                <a:cubicBezTo>
                  <a:pt x="192" y="142"/>
                  <a:pt x="192" y="142"/>
                  <a:pt x="192" y="142"/>
                </a:cubicBezTo>
                <a:cubicBezTo>
                  <a:pt x="186" y="135"/>
                  <a:pt x="186" y="135"/>
                  <a:pt x="186" y="135"/>
                </a:cubicBezTo>
                <a:cubicBezTo>
                  <a:pt x="183" y="132"/>
                  <a:pt x="177" y="132"/>
                  <a:pt x="174" y="135"/>
                </a:cubicBezTo>
                <a:cubicBezTo>
                  <a:pt x="171" y="138"/>
                  <a:pt x="171" y="144"/>
                  <a:pt x="174" y="147"/>
                </a:cubicBezTo>
                <a:cubicBezTo>
                  <a:pt x="181" y="153"/>
                  <a:pt x="181" y="153"/>
                  <a:pt x="181" y="153"/>
                </a:cubicBezTo>
                <a:cubicBezTo>
                  <a:pt x="96" y="238"/>
                  <a:pt x="96" y="238"/>
                  <a:pt x="96" y="238"/>
                </a:cubicBezTo>
                <a:cubicBezTo>
                  <a:pt x="85" y="227"/>
                  <a:pt x="85" y="227"/>
                  <a:pt x="85" y="227"/>
                </a:cubicBezTo>
                <a:cubicBezTo>
                  <a:pt x="90" y="221"/>
                  <a:pt x="92" y="213"/>
                  <a:pt x="92" y="205"/>
                </a:cubicBezTo>
                <a:cubicBezTo>
                  <a:pt x="92" y="183"/>
                  <a:pt x="74" y="165"/>
                  <a:pt x="52" y="165"/>
                </a:cubicBezTo>
                <a:cubicBezTo>
                  <a:pt x="44" y="165"/>
                  <a:pt x="36" y="167"/>
                  <a:pt x="30" y="172"/>
                </a:cubicBezTo>
                <a:cubicBezTo>
                  <a:pt x="19" y="161"/>
                  <a:pt x="19" y="161"/>
                  <a:pt x="19" y="161"/>
                </a:cubicBezTo>
                <a:lnTo>
                  <a:pt x="104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9" name="Google Shape;1899;p22"/>
          <p:cNvSpPr/>
          <p:nvPr/>
        </p:nvSpPr>
        <p:spPr>
          <a:xfrm>
            <a:off x="4725957" y="5692520"/>
            <a:ext cx="40071" cy="33987"/>
          </a:xfrm>
          <a:custGeom>
            <a:rect b="b" l="l" r="r" t="t"/>
            <a:pathLst>
              <a:path extrusionOk="0" h="25" w="26">
                <a:moveTo>
                  <a:pt x="11" y="23"/>
                </a:moveTo>
                <a:cubicBezTo>
                  <a:pt x="13" y="24"/>
                  <a:pt x="15" y="25"/>
                  <a:pt x="17" y="25"/>
                </a:cubicBezTo>
                <a:cubicBezTo>
                  <a:pt x="19" y="25"/>
                  <a:pt x="21" y="24"/>
                  <a:pt x="23" y="23"/>
                </a:cubicBezTo>
                <a:cubicBezTo>
                  <a:pt x="26" y="20"/>
                  <a:pt x="26" y="14"/>
                  <a:pt x="23" y="11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lnTo>
                  <a:pt x="11" y="2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0" name="Google Shape;1900;p22"/>
          <p:cNvSpPr/>
          <p:nvPr/>
        </p:nvSpPr>
        <p:spPr>
          <a:xfrm>
            <a:off x="4761735" y="5725200"/>
            <a:ext cx="40071" cy="33987"/>
          </a:xfrm>
          <a:custGeom>
            <a:rect b="b" l="l" r="r" t="t"/>
            <a:pathLst>
              <a:path extrusionOk="0" h="25" w="26">
                <a:moveTo>
                  <a:pt x="3" y="15"/>
                </a:moveTo>
                <a:cubicBezTo>
                  <a:pt x="11" y="23"/>
                  <a:pt x="11" y="23"/>
                  <a:pt x="11" y="23"/>
                </a:cubicBezTo>
                <a:cubicBezTo>
                  <a:pt x="13" y="24"/>
                  <a:pt x="15" y="25"/>
                  <a:pt x="17" y="25"/>
                </a:cubicBezTo>
                <a:cubicBezTo>
                  <a:pt x="19" y="25"/>
                  <a:pt x="21" y="24"/>
                  <a:pt x="23" y="23"/>
                </a:cubicBezTo>
                <a:cubicBezTo>
                  <a:pt x="26" y="20"/>
                  <a:pt x="26" y="14"/>
                  <a:pt x="23" y="11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1" name="Google Shape;1901;p22"/>
          <p:cNvSpPr/>
          <p:nvPr/>
        </p:nvSpPr>
        <p:spPr>
          <a:xfrm>
            <a:off x="6271556" y="5621930"/>
            <a:ext cx="384969" cy="307195"/>
          </a:xfrm>
          <a:custGeom>
            <a:rect b="b" l="l" r="r" t="t"/>
            <a:pathLst>
              <a:path extrusionOk="0" h="224" w="256">
                <a:moveTo>
                  <a:pt x="0" y="8"/>
                </a:moveTo>
                <a:cubicBezTo>
                  <a:pt x="0" y="12"/>
                  <a:pt x="4" y="16"/>
                  <a:pt x="8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48" y="193"/>
                  <a:pt x="48" y="193"/>
                  <a:pt x="48" y="193"/>
                </a:cubicBezTo>
                <a:cubicBezTo>
                  <a:pt x="48" y="193"/>
                  <a:pt x="48" y="193"/>
                  <a:pt x="48" y="193"/>
                </a:cubicBezTo>
                <a:cubicBezTo>
                  <a:pt x="48" y="210"/>
                  <a:pt x="63" y="224"/>
                  <a:pt x="80" y="224"/>
                </a:cubicBezTo>
                <a:cubicBezTo>
                  <a:pt x="95" y="224"/>
                  <a:pt x="107" y="214"/>
                  <a:pt x="111" y="200"/>
                </a:cubicBezTo>
                <a:cubicBezTo>
                  <a:pt x="145" y="200"/>
                  <a:pt x="145" y="200"/>
                  <a:pt x="145" y="200"/>
                </a:cubicBezTo>
                <a:cubicBezTo>
                  <a:pt x="149" y="214"/>
                  <a:pt x="161" y="224"/>
                  <a:pt x="176" y="224"/>
                </a:cubicBezTo>
                <a:cubicBezTo>
                  <a:pt x="194" y="224"/>
                  <a:pt x="208" y="210"/>
                  <a:pt x="208" y="192"/>
                </a:cubicBezTo>
                <a:cubicBezTo>
                  <a:pt x="208" y="174"/>
                  <a:pt x="194" y="160"/>
                  <a:pt x="176" y="160"/>
                </a:cubicBezTo>
                <a:cubicBezTo>
                  <a:pt x="161" y="160"/>
                  <a:pt x="149" y="170"/>
                  <a:pt x="145" y="184"/>
                </a:cubicBezTo>
                <a:cubicBezTo>
                  <a:pt x="111" y="184"/>
                  <a:pt x="111" y="184"/>
                  <a:pt x="111" y="184"/>
                </a:cubicBezTo>
                <a:cubicBezTo>
                  <a:pt x="107" y="170"/>
                  <a:pt x="95" y="160"/>
                  <a:pt x="80" y="160"/>
                </a:cubicBezTo>
                <a:cubicBezTo>
                  <a:pt x="73" y="160"/>
                  <a:pt x="67" y="162"/>
                  <a:pt x="62" y="166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224" y="132"/>
                  <a:pt x="224" y="132"/>
                  <a:pt x="224" y="132"/>
                </a:cubicBezTo>
                <a:cubicBezTo>
                  <a:pt x="228" y="132"/>
                  <a:pt x="231" y="129"/>
                  <a:pt x="232" y="126"/>
                </a:cubicBezTo>
                <a:cubicBezTo>
                  <a:pt x="256" y="42"/>
                  <a:pt x="256" y="42"/>
                  <a:pt x="256" y="42"/>
                </a:cubicBezTo>
                <a:cubicBezTo>
                  <a:pt x="256" y="40"/>
                  <a:pt x="256" y="37"/>
                  <a:pt x="254" y="35"/>
                </a:cubicBezTo>
                <a:cubicBezTo>
                  <a:pt x="253" y="33"/>
                  <a:pt x="251" y="32"/>
                  <a:pt x="248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48" y="7"/>
                  <a:pt x="48" y="7"/>
                  <a:pt x="48" y="7"/>
                </a:cubicBezTo>
                <a:cubicBezTo>
                  <a:pt x="48" y="3"/>
                  <a:pt x="44" y="0"/>
                  <a:pt x="4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  <a:moveTo>
                  <a:pt x="176" y="176"/>
                </a:moveTo>
                <a:cubicBezTo>
                  <a:pt x="185" y="176"/>
                  <a:pt x="192" y="183"/>
                  <a:pt x="192" y="192"/>
                </a:cubicBezTo>
                <a:cubicBezTo>
                  <a:pt x="192" y="201"/>
                  <a:pt x="185" y="208"/>
                  <a:pt x="176" y="208"/>
                </a:cubicBezTo>
                <a:cubicBezTo>
                  <a:pt x="167" y="208"/>
                  <a:pt x="160" y="201"/>
                  <a:pt x="160" y="192"/>
                </a:cubicBezTo>
                <a:cubicBezTo>
                  <a:pt x="160" y="183"/>
                  <a:pt x="167" y="176"/>
                  <a:pt x="176" y="176"/>
                </a:cubicBezTo>
                <a:close/>
                <a:moveTo>
                  <a:pt x="80" y="176"/>
                </a:moveTo>
                <a:cubicBezTo>
                  <a:pt x="89" y="176"/>
                  <a:pt x="96" y="183"/>
                  <a:pt x="96" y="192"/>
                </a:cubicBezTo>
                <a:cubicBezTo>
                  <a:pt x="96" y="201"/>
                  <a:pt x="89" y="208"/>
                  <a:pt x="80" y="208"/>
                </a:cubicBezTo>
                <a:cubicBezTo>
                  <a:pt x="71" y="208"/>
                  <a:pt x="64" y="201"/>
                  <a:pt x="64" y="192"/>
                </a:cubicBezTo>
                <a:cubicBezTo>
                  <a:pt x="64" y="183"/>
                  <a:pt x="71" y="176"/>
                  <a:pt x="80" y="176"/>
                </a:cubicBezTo>
                <a:close/>
                <a:moveTo>
                  <a:pt x="237" y="48"/>
                </a:moveTo>
                <a:cubicBezTo>
                  <a:pt x="218" y="116"/>
                  <a:pt x="218" y="116"/>
                  <a:pt x="218" y="116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59" y="124"/>
                  <a:pt x="59" y="124"/>
                  <a:pt x="58" y="124"/>
                </a:cubicBezTo>
                <a:cubicBezTo>
                  <a:pt x="52" y="48"/>
                  <a:pt x="52" y="48"/>
                  <a:pt x="52" y="48"/>
                </a:cubicBezTo>
                <a:lnTo>
                  <a:pt x="237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2" name="Google Shape;1902;p22"/>
          <p:cNvSpPr/>
          <p:nvPr/>
        </p:nvSpPr>
        <p:spPr>
          <a:xfrm>
            <a:off x="7135947" y="5589250"/>
            <a:ext cx="384969" cy="339875"/>
          </a:xfrm>
          <a:custGeom>
            <a:rect b="b" l="l" r="r" t="t"/>
            <a:pathLst>
              <a:path extrusionOk="0" h="248" w="256">
                <a:moveTo>
                  <a:pt x="0" y="32"/>
                </a:moveTo>
                <a:cubicBezTo>
                  <a:pt x="0" y="36"/>
                  <a:pt x="4" y="40"/>
                  <a:pt x="8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48" y="217"/>
                  <a:pt x="48" y="217"/>
                  <a:pt x="48" y="217"/>
                </a:cubicBezTo>
                <a:cubicBezTo>
                  <a:pt x="48" y="217"/>
                  <a:pt x="48" y="217"/>
                  <a:pt x="48" y="217"/>
                </a:cubicBezTo>
                <a:cubicBezTo>
                  <a:pt x="48" y="234"/>
                  <a:pt x="63" y="248"/>
                  <a:pt x="80" y="248"/>
                </a:cubicBezTo>
                <a:cubicBezTo>
                  <a:pt x="95" y="248"/>
                  <a:pt x="107" y="238"/>
                  <a:pt x="111" y="224"/>
                </a:cubicBezTo>
                <a:cubicBezTo>
                  <a:pt x="145" y="224"/>
                  <a:pt x="145" y="224"/>
                  <a:pt x="145" y="224"/>
                </a:cubicBezTo>
                <a:cubicBezTo>
                  <a:pt x="149" y="238"/>
                  <a:pt x="161" y="248"/>
                  <a:pt x="176" y="248"/>
                </a:cubicBezTo>
                <a:cubicBezTo>
                  <a:pt x="194" y="248"/>
                  <a:pt x="208" y="234"/>
                  <a:pt x="208" y="216"/>
                </a:cubicBezTo>
                <a:cubicBezTo>
                  <a:pt x="208" y="198"/>
                  <a:pt x="194" y="184"/>
                  <a:pt x="176" y="184"/>
                </a:cubicBezTo>
                <a:cubicBezTo>
                  <a:pt x="161" y="184"/>
                  <a:pt x="149" y="194"/>
                  <a:pt x="145" y="208"/>
                </a:cubicBezTo>
                <a:cubicBezTo>
                  <a:pt x="111" y="208"/>
                  <a:pt x="111" y="208"/>
                  <a:pt x="111" y="208"/>
                </a:cubicBezTo>
                <a:cubicBezTo>
                  <a:pt x="107" y="194"/>
                  <a:pt x="95" y="184"/>
                  <a:pt x="80" y="184"/>
                </a:cubicBezTo>
                <a:cubicBezTo>
                  <a:pt x="73" y="184"/>
                  <a:pt x="67" y="186"/>
                  <a:pt x="62" y="190"/>
                </a:cubicBezTo>
                <a:cubicBezTo>
                  <a:pt x="60" y="164"/>
                  <a:pt x="60" y="164"/>
                  <a:pt x="60" y="164"/>
                </a:cubicBezTo>
                <a:cubicBezTo>
                  <a:pt x="60" y="164"/>
                  <a:pt x="60" y="164"/>
                  <a:pt x="60" y="164"/>
                </a:cubicBezTo>
                <a:cubicBezTo>
                  <a:pt x="60" y="164"/>
                  <a:pt x="60" y="164"/>
                  <a:pt x="60" y="164"/>
                </a:cubicBezTo>
                <a:cubicBezTo>
                  <a:pt x="224" y="156"/>
                  <a:pt x="224" y="156"/>
                  <a:pt x="224" y="156"/>
                </a:cubicBezTo>
                <a:cubicBezTo>
                  <a:pt x="228" y="156"/>
                  <a:pt x="231" y="153"/>
                  <a:pt x="232" y="150"/>
                </a:cubicBezTo>
                <a:cubicBezTo>
                  <a:pt x="256" y="66"/>
                  <a:pt x="256" y="66"/>
                  <a:pt x="256" y="66"/>
                </a:cubicBezTo>
                <a:cubicBezTo>
                  <a:pt x="256" y="64"/>
                  <a:pt x="256" y="61"/>
                  <a:pt x="254" y="59"/>
                </a:cubicBezTo>
                <a:cubicBezTo>
                  <a:pt x="253" y="57"/>
                  <a:pt x="251" y="56"/>
                  <a:pt x="248" y="56"/>
                </a:cubicBezTo>
                <a:cubicBezTo>
                  <a:pt x="222" y="56"/>
                  <a:pt x="222" y="56"/>
                  <a:pt x="222" y="56"/>
                </a:cubicBezTo>
                <a:cubicBezTo>
                  <a:pt x="208" y="6"/>
                  <a:pt x="208" y="6"/>
                  <a:pt x="208" y="6"/>
                </a:cubicBezTo>
                <a:cubicBezTo>
                  <a:pt x="207" y="2"/>
                  <a:pt x="204" y="0"/>
                  <a:pt x="20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2" y="0"/>
                  <a:pt x="140" y="1"/>
                  <a:pt x="138" y="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76" y="24"/>
                  <a:pt x="73" y="27"/>
                  <a:pt x="72" y="30"/>
                </a:cubicBezTo>
                <a:cubicBezTo>
                  <a:pt x="66" y="56"/>
                  <a:pt x="66" y="56"/>
                  <a:pt x="66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27"/>
                  <a:pt x="44" y="24"/>
                  <a:pt x="4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lose/>
                <a:moveTo>
                  <a:pt x="176" y="200"/>
                </a:moveTo>
                <a:cubicBezTo>
                  <a:pt x="185" y="200"/>
                  <a:pt x="192" y="207"/>
                  <a:pt x="192" y="216"/>
                </a:cubicBezTo>
                <a:cubicBezTo>
                  <a:pt x="192" y="225"/>
                  <a:pt x="185" y="232"/>
                  <a:pt x="176" y="232"/>
                </a:cubicBezTo>
                <a:cubicBezTo>
                  <a:pt x="167" y="232"/>
                  <a:pt x="160" y="225"/>
                  <a:pt x="160" y="216"/>
                </a:cubicBezTo>
                <a:cubicBezTo>
                  <a:pt x="160" y="207"/>
                  <a:pt x="167" y="200"/>
                  <a:pt x="176" y="200"/>
                </a:cubicBezTo>
                <a:close/>
                <a:moveTo>
                  <a:pt x="80" y="200"/>
                </a:moveTo>
                <a:cubicBezTo>
                  <a:pt x="89" y="200"/>
                  <a:pt x="96" y="207"/>
                  <a:pt x="96" y="216"/>
                </a:cubicBezTo>
                <a:cubicBezTo>
                  <a:pt x="96" y="225"/>
                  <a:pt x="89" y="232"/>
                  <a:pt x="80" y="232"/>
                </a:cubicBezTo>
                <a:cubicBezTo>
                  <a:pt x="71" y="232"/>
                  <a:pt x="64" y="225"/>
                  <a:pt x="64" y="216"/>
                </a:cubicBezTo>
                <a:cubicBezTo>
                  <a:pt x="64" y="207"/>
                  <a:pt x="71" y="200"/>
                  <a:pt x="80" y="200"/>
                </a:cubicBezTo>
                <a:close/>
                <a:moveTo>
                  <a:pt x="147" y="16"/>
                </a:moveTo>
                <a:cubicBezTo>
                  <a:pt x="194" y="16"/>
                  <a:pt x="194" y="16"/>
                  <a:pt x="194" y="16"/>
                </a:cubicBezTo>
                <a:cubicBezTo>
                  <a:pt x="205" y="56"/>
                  <a:pt x="205" y="56"/>
                  <a:pt x="205" y="56"/>
                </a:cubicBezTo>
                <a:cubicBezTo>
                  <a:pt x="134" y="56"/>
                  <a:pt x="134" y="56"/>
                  <a:pt x="134" y="56"/>
                </a:cubicBezTo>
                <a:cubicBezTo>
                  <a:pt x="129" y="34"/>
                  <a:pt x="129" y="34"/>
                  <a:pt x="129" y="34"/>
                </a:cubicBezTo>
                <a:lnTo>
                  <a:pt x="147" y="16"/>
                </a:lnTo>
                <a:close/>
                <a:moveTo>
                  <a:pt x="86" y="40"/>
                </a:moveTo>
                <a:cubicBezTo>
                  <a:pt x="114" y="40"/>
                  <a:pt x="114" y="40"/>
                  <a:pt x="114" y="40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82" y="56"/>
                  <a:pt x="82" y="56"/>
                  <a:pt x="82" y="56"/>
                </a:cubicBezTo>
                <a:lnTo>
                  <a:pt x="86" y="40"/>
                </a:lnTo>
                <a:close/>
                <a:moveTo>
                  <a:pt x="216" y="72"/>
                </a:moveTo>
                <a:cubicBezTo>
                  <a:pt x="216" y="72"/>
                  <a:pt x="216" y="72"/>
                  <a:pt x="21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37" y="72"/>
                  <a:pt x="237" y="72"/>
                  <a:pt x="237" y="72"/>
                </a:cubicBezTo>
                <a:cubicBezTo>
                  <a:pt x="218" y="140"/>
                  <a:pt x="218" y="140"/>
                  <a:pt x="218" y="140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9" y="148"/>
                  <a:pt x="59" y="148"/>
                  <a:pt x="58" y="148"/>
                </a:cubicBezTo>
                <a:cubicBezTo>
                  <a:pt x="52" y="72"/>
                  <a:pt x="52" y="72"/>
                  <a:pt x="52" y="72"/>
                </a:cubicBezTo>
                <a:lnTo>
                  <a:pt x="21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3" name="Google Shape;1903;p22"/>
          <p:cNvSpPr/>
          <p:nvPr/>
        </p:nvSpPr>
        <p:spPr>
          <a:xfrm>
            <a:off x="8103377" y="5599708"/>
            <a:ext cx="180320" cy="209154"/>
          </a:xfrm>
          <a:custGeom>
            <a:rect b="b" l="l" r="r" t="t"/>
            <a:pathLst>
              <a:path extrusionOk="0" h="152" w="120">
                <a:moveTo>
                  <a:pt x="60" y="152"/>
                </a:moveTo>
                <a:cubicBezTo>
                  <a:pt x="93" y="152"/>
                  <a:pt x="120" y="118"/>
                  <a:pt x="120" y="76"/>
                </a:cubicBezTo>
                <a:cubicBezTo>
                  <a:pt x="120" y="34"/>
                  <a:pt x="93" y="0"/>
                  <a:pt x="60" y="0"/>
                </a:cubicBezTo>
                <a:cubicBezTo>
                  <a:pt x="27" y="0"/>
                  <a:pt x="0" y="34"/>
                  <a:pt x="0" y="76"/>
                </a:cubicBezTo>
                <a:cubicBezTo>
                  <a:pt x="0" y="118"/>
                  <a:pt x="27" y="152"/>
                  <a:pt x="60" y="152"/>
                </a:cubicBezTo>
                <a:close/>
                <a:moveTo>
                  <a:pt x="60" y="16"/>
                </a:moveTo>
                <a:cubicBezTo>
                  <a:pt x="84" y="16"/>
                  <a:pt x="104" y="43"/>
                  <a:pt x="104" y="76"/>
                </a:cubicBezTo>
                <a:cubicBezTo>
                  <a:pt x="104" y="109"/>
                  <a:pt x="84" y="136"/>
                  <a:pt x="60" y="136"/>
                </a:cubicBezTo>
                <a:cubicBezTo>
                  <a:pt x="36" y="136"/>
                  <a:pt x="16" y="109"/>
                  <a:pt x="16" y="76"/>
                </a:cubicBezTo>
                <a:cubicBezTo>
                  <a:pt x="16" y="43"/>
                  <a:pt x="36" y="16"/>
                  <a:pt x="60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4" name="Google Shape;1904;p22"/>
          <p:cNvSpPr/>
          <p:nvPr/>
        </p:nvSpPr>
        <p:spPr>
          <a:xfrm>
            <a:off x="8001769" y="5797096"/>
            <a:ext cx="383538" cy="109806"/>
          </a:xfrm>
          <a:custGeom>
            <a:rect b="b" l="l" r="r" t="t"/>
            <a:pathLst>
              <a:path extrusionOk="0" h="80" w="256">
                <a:moveTo>
                  <a:pt x="16" y="21"/>
                </a:moveTo>
                <a:cubicBezTo>
                  <a:pt x="0" y="69"/>
                  <a:pt x="0" y="69"/>
                  <a:pt x="0" y="69"/>
                </a:cubicBezTo>
                <a:cubicBezTo>
                  <a:pt x="0" y="72"/>
                  <a:pt x="0" y="75"/>
                  <a:pt x="2" y="77"/>
                </a:cubicBezTo>
                <a:cubicBezTo>
                  <a:pt x="3" y="79"/>
                  <a:pt x="5" y="80"/>
                  <a:pt x="8" y="80"/>
                </a:cubicBezTo>
                <a:cubicBezTo>
                  <a:pt x="248" y="80"/>
                  <a:pt x="248" y="80"/>
                  <a:pt x="248" y="80"/>
                </a:cubicBezTo>
                <a:cubicBezTo>
                  <a:pt x="251" y="80"/>
                  <a:pt x="253" y="79"/>
                  <a:pt x="254" y="77"/>
                </a:cubicBezTo>
                <a:cubicBezTo>
                  <a:pt x="256" y="75"/>
                  <a:pt x="256" y="72"/>
                  <a:pt x="256" y="69"/>
                </a:cubicBezTo>
                <a:cubicBezTo>
                  <a:pt x="240" y="21"/>
                  <a:pt x="240" y="21"/>
                  <a:pt x="240" y="21"/>
                </a:cubicBezTo>
                <a:cubicBezTo>
                  <a:pt x="239" y="19"/>
                  <a:pt x="237" y="17"/>
                  <a:pt x="234" y="16"/>
                </a:cubicBezTo>
                <a:cubicBezTo>
                  <a:pt x="178" y="0"/>
                  <a:pt x="178" y="0"/>
                  <a:pt x="178" y="0"/>
                </a:cubicBezTo>
                <a:cubicBezTo>
                  <a:pt x="176" y="0"/>
                  <a:pt x="174" y="0"/>
                  <a:pt x="172" y="1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0" y="0"/>
                  <a:pt x="78" y="0"/>
                </a:cubicBezTo>
                <a:cubicBezTo>
                  <a:pt x="22" y="16"/>
                  <a:pt x="22" y="16"/>
                  <a:pt x="22" y="16"/>
                </a:cubicBezTo>
                <a:cubicBezTo>
                  <a:pt x="19" y="17"/>
                  <a:pt x="17" y="19"/>
                  <a:pt x="16" y="21"/>
                </a:cubicBezTo>
                <a:close/>
                <a:moveTo>
                  <a:pt x="79" y="17"/>
                </a:moveTo>
                <a:cubicBezTo>
                  <a:pt x="124" y="39"/>
                  <a:pt x="124" y="39"/>
                  <a:pt x="124" y="39"/>
                </a:cubicBezTo>
                <a:cubicBezTo>
                  <a:pt x="127" y="40"/>
                  <a:pt x="129" y="40"/>
                  <a:pt x="132" y="39"/>
                </a:cubicBezTo>
                <a:cubicBezTo>
                  <a:pt x="177" y="17"/>
                  <a:pt x="177" y="17"/>
                  <a:pt x="177" y="17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37" y="64"/>
                  <a:pt x="237" y="64"/>
                  <a:pt x="237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0" y="31"/>
                  <a:pt x="30" y="31"/>
                  <a:pt x="30" y="31"/>
                </a:cubicBezTo>
                <a:lnTo>
                  <a:pt x="79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5" name="Google Shape;1905;p22"/>
          <p:cNvSpPr/>
          <p:nvPr/>
        </p:nvSpPr>
        <p:spPr>
          <a:xfrm>
            <a:off x="8962044" y="5599708"/>
            <a:ext cx="193200" cy="209154"/>
          </a:xfrm>
          <a:custGeom>
            <a:rect b="b" l="l" r="r" t="t"/>
            <a:pathLst>
              <a:path extrusionOk="0" h="152" w="128">
                <a:moveTo>
                  <a:pt x="64" y="152"/>
                </a:moveTo>
                <a:cubicBezTo>
                  <a:pt x="99" y="152"/>
                  <a:pt x="128" y="117"/>
                  <a:pt x="128" y="76"/>
                </a:cubicBezTo>
                <a:cubicBezTo>
                  <a:pt x="128" y="35"/>
                  <a:pt x="99" y="0"/>
                  <a:pt x="64" y="0"/>
                </a:cubicBezTo>
                <a:cubicBezTo>
                  <a:pt x="29" y="0"/>
                  <a:pt x="0" y="35"/>
                  <a:pt x="0" y="76"/>
                </a:cubicBezTo>
                <a:cubicBezTo>
                  <a:pt x="0" y="117"/>
                  <a:pt x="29" y="152"/>
                  <a:pt x="64" y="152"/>
                </a:cubicBezTo>
                <a:close/>
                <a:moveTo>
                  <a:pt x="64" y="16"/>
                </a:moveTo>
                <a:cubicBezTo>
                  <a:pt x="90" y="16"/>
                  <a:pt x="112" y="43"/>
                  <a:pt x="112" y="76"/>
                </a:cubicBezTo>
                <a:cubicBezTo>
                  <a:pt x="112" y="109"/>
                  <a:pt x="90" y="136"/>
                  <a:pt x="64" y="136"/>
                </a:cubicBezTo>
                <a:cubicBezTo>
                  <a:pt x="38" y="136"/>
                  <a:pt x="16" y="109"/>
                  <a:pt x="16" y="76"/>
                </a:cubicBezTo>
                <a:cubicBezTo>
                  <a:pt x="16" y="43"/>
                  <a:pt x="38" y="16"/>
                  <a:pt x="6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6" name="Google Shape;1906;p22"/>
          <p:cNvSpPr/>
          <p:nvPr/>
        </p:nvSpPr>
        <p:spPr>
          <a:xfrm>
            <a:off x="8866160" y="5797096"/>
            <a:ext cx="384969" cy="109806"/>
          </a:xfrm>
          <a:custGeom>
            <a:rect b="b" l="l" r="r" t="t"/>
            <a:pathLst>
              <a:path extrusionOk="0" h="80" w="256">
                <a:moveTo>
                  <a:pt x="16" y="21"/>
                </a:moveTo>
                <a:cubicBezTo>
                  <a:pt x="0" y="69"/>
                  <a:pt x="0" y="69"/>
                  <a:pt x="0" y="69"/>
                </a:cubicBezTo>
                <a:cubicBezTo>
                  <a:pt x="0" y="72"/>
                  <a:pt x="0" y="75"/>
                  <a:pt x="2" y="77"/>
                </a:cubicBezTo>
                <a:cubicBezTo>
                  <a:pt x="3" y="79"/>
                  <a:pt x="5" y="80"/>
                  <a:pt x="8" y="80"/>
                </a:cubicBezTo>
                <a:cubicBezTo>
                  <a:pt x="248" y="80"/>
                  <a:pt x="248" y="80"/>
                  <a:pt x="248" y="80"/>
                </a:cubicBezTo>
                <a:cubicBezTo>
                  <a:pt x="251" y="80"/>
                  <a:pt x="253" y="79"/>
                  <a:pt x="254" y="77"/>
                </a:cubicBezTo>
                <a:cubicBezTo>
                  <a:pt x="256" y="75"/>
                  <a:pt x="256" y="72"/>
                  <a:pt x="256" y="69"/>
                </a:cubicBezTo>
                <a:cubicBezTo>
                  <a:pt x="240" y="21"/>
                  <a:pt x="240" y="21"/>
                  <a:pt x="240" y="21"/>
                </a:cubicBezTo>
                <a:cubicBezTo>
                  <a:pt x="239" y="19"/>
                  <a:pt x="237" y="17"/>
                  <a:pt x="234" y="16"/>
                </a:cubicBezTo>
                <a:cubicBezTo>
                  <a:pt x="178" y="0"/>
                  <a:pt x="178" y="0"/>
                  <a:pt x="178" y="0"/>
                </a:cubicBezTo>
                <a:cubicBezTo>
                  <a:pt x="176" y="0"/>
                  <a:pt x="174" y="0"/>
                  <a:pt x="172" y="1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0" y="0"/>
                  <a:pt x="78" y="0"/>
                </a:cubicBezTo>
                <a:cubicBezTo>
                  <a:pt x="22" y="16"/>
                  <a:pt x="22" y="16"/>
                  <a:pt x="22" y="16"/>
                </a:cubicBezTo>
                <a:cubicBezTo>
                  <a:pt x="19" y="17"/>
                  <a:pt x="17" y="19"/>
                  <a:pt x="16" y="21"/>
                </a:cubicBezTo>
                <a:close/>
                <a:moveTo>
                  <a:pt x="79" y="17"/>
                </a:moveTo>
                <a:cubicBezTo>
                  <a:pt x="124" y="39"/>
                  <a:pt x="124" y="39"/>
                  <a:pt x="124" y="39"/>
                </a:cubicBezTo>
                <a:cubicBezTo>
                  <a:pt x="127" y="40"/>
                  <a:pt x="129" y="40"/>
                  <a:pt x="132" y="39"/>
                </a:cubicBezTo>
                <a:cubicBezTo>
                  <a:pt x="177" y="17"/>
                  <a:pt x="177" y="17"/>
                  <a:pt x="177" y="17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37" y="64"/>
                  <a:pt x="237" y="64"/>
                  <a:pt x="237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0" y="31"/>
                  <a:pt x="30" y="31"/>
                  <a:pt x="30" y="31"/>
                </a:cubicBezTo>
                <a:lnTo>
                  <a:pt x="79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7" name="Google Shape;1907;p22"/>
          <p:cNvSpPr/>
          <p:nvPr/>
        </p:nvSpPr>
        <p:spPr>
          <a:xfrm>
            <a:off x="9155244" y="5577485"/>
            <a:ext cx="95885" cy="88890"/>
          </a:xfrm>
          <a:custGeom>
            <a:rect b="b" l="l" r="r" t="t"/>
            <a:pathLst>
              <a:path extrusionOk="0" h="64" w="64">
                <a:moveTo>
                  <a:pt x="5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4"/>
                  <a:pt x="24" y="24"/>
                  <a:pt x="2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cubicBezTo>
                  <a:pt x="0" y="36"/>
                  <a:pt x="4" y="40"/>
                  <a:pt x="8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60"/>
                  <a:pt x="28" y="64"/>
                  <a:pt x="32" y="64"/>
                </a:cubicBezTo>
                <a:cubicBezTo>
                  <a:pt x="36" y="64"/>
                  <a:pt x="40" y="60"/>
                  <a:pt x="40" y="56"/>
                </a:cubicBezTo>
                <a:cubicBezTo>
                  <a:pt x="40" y="40"/>
                  <a:pt x="40" y="40"/>
                  <a:pt x="40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60" y="40"/>
                  <a:pt x="64" y="36"/>
                  <a:pt x="64" y="32"/>
                </a:cubicBezTo>
                <a:cubicBezTo>
                  <a:pt x="64" y="28"/>
                  <a:pt x="60" y="24"/>
                  <a:pt x="56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8" name="Google Shape;1908;p22"/>
          <p:cNvSpPr/>
          <p:nvPr/>
        </p:nvSpPr>
        <p:spPr>
          <a:xfrm>
            <a:off x="9827866" y="5599708"/>
            <a:ext cx="191769" cy="209154"/>
          </a:xfrm>
          <a:custGeom>
            <a:rect b="b" l="l" r="r" t="t"/>
            <a:pathLst>
              <a:path extrusionOk="0" h="152" w="128">
                <a:moveTo>
                  <a:pt x="64" y="152"/>
                </a:moveTo>
                <a:cubicBezTo>
                  <a:pt x="99" y="152"/>
                  <a:pt x="128" y="117"/>
                  <a:pt x="128" y="76"/>
                </a:cubicBezTo>
                <a:cubicBezTo>
                  <a:pt x="128" y="35"/>
                  <a:pt x="99" y="0"/>
                  <a:pt x="64" y="0"/>
                </a:cubicBezTo>
                <a:cubicBezTo>
                  <a:pt x="29" y="0"/>
                  <a:pt x="0" y="35"/>
                  <a:pt x="0" y="76"/>
                </a:cubicBezTo>
                <a:cubicBezTo>
                  <a:pt x="0" y="117"/>
                  <a:pt x="29" y="152"/>
                  <a:pt x="64" y="152"/>
                </a:cubicBezTo>
                <a:close/>
                <a:moveTo>
                  <a:pt x="64" y="16"/>
                </a:moveTo>
                <a:cubicBezTo>
                  <a:pt x="90" y="16"/>
                  <a:pt x="112" y="43"/>
                  <a:pt x="112" y="76"/>
                </a:cubicBezTo>
                <a:cubicBezTo>
                  <a:pt x="112" y="109"/>
                  <a:pt x="90" y="136"/>
                  <a:pt x="64" y="136"/>
                </a:cubicBezTo>
                <a:cubicBezTo>
                  <a:pt x="38" y="136"/>
                  <a:pt x="16" y="109"/>
                  <a:pt x="16" y="76"/>
                </a:cubicBezTo>
                <a:cubicBezTo>
                  <a:pt x="16" y="43"/>
                  <a:pt x="38" y="16"/>
                  <a:pt x="6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9" name="Google Shape;1909;p22"/>
          <p:cNvSpPr/>
          <p:nvPr/>
        </p:nvSpPr>
        <p:spPr>
          <a:xfrm>
            <a:off x="9730550" y="5797096"/>
            <a:ext cx="384969" cy="109806"/>
          </a:xfrm>
          <a:custGeom>
            <a:rect b="b" l="l" r="r" t="t"/>
            <a:pathLst>
              <a:path extrusionOk="0" h="80" w="256">
                <a:moveTo>
                  <a:pt x="16" y="21"/>
                </a:moveTo>
                <a:cubicBezTo>
                  <a:pt x="0" y="69"/>
                  <a:pt x="0" y="69"/>
                  <a:pt x="0" y="69"/>
                </a:cubicBezTo>
                <a:cubicBezTo>
                  <a:pt x="0" y="72"/>
                  <a:pt x="0" y="75"/>
                  <a:pt x="2" y="77"/>
                </a:cubicBezTo>
                <a:cubicBezTo>
                  <a:pt x="3" y="79"/>
                  <a:pt x="5" y="80"/>
                  <a:pt x="8" y="80"/>
                </a:cubicBezTo>
                <a:cubicBezTo>
                  <a:pt x="248" y="80"/>
                  <a:pt x="248" y="80"/>
                  <a:pt x="248" y="80"/>
                </a:cubicBezTo>
                <a:cubicBezTo>
                  <a:pt x="251" y="80"/>
                  <a:pt x="253" y="79"/>
                  <a:pt x="254" y="77"/>
                </a:cubicBezTo>
                <a:cubicBezTo>
                  <a:pt x="256" y="75"/>
                  <a:pt x="256" y="72"/>
                  <a:pt x="256" y="69"/>
                </a:cubicBezTo>
                <a:cubicBezTo>
                  <a:pt x="240" y="21"/>
                  <a:pt x="240" y="21"/>
                  <a:pt x="240" y="21"/>
                </a:cubicBezTo>
                <a:cubicBezTo>
                  <a:pt x="239" y="19"/>
                  <a:pt x="237" y="17"/>
                  <a:pt x="234" y="16"/>
                </a:cubicBezTo>
                <a:cubicBezTo>
                  <a:pt x="178" y="0"/>
                  <a:pt x="178" y="0"/>
                  <a:pt x="178" y="0"/>
                </a:cubicBezTo>
                <a:cubicBezTo>
                  <a:pt x="176" y="0"/>
                  <a:pt x="174" y="0"/>
                  <a:pt x="172" y="1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0" y="0"/>
                  <a:pt x="78" y="0"/>
                </a:cubicBezTo>
                <a:cubicBezTo>
                  <a:pt x="22" y="16"/>
                  <a:pt x="22" y="16"/>
                  <a:pt x="22" y="16"/>
                </a:cubicBezTo>
                <a:cubicBezTo>
                  <a:pt x="19" y="17"/>
                  <a:pt x="17" y="19"/>
                  <a:pt x="16" y="21"/>
                </a:cubicBezTo>
                <a:close/>
                <a:moveTo>
                  <a:pt x="79" y="17"/>
                </a:moveTo>
                <a:cubicBezTo>
                  <a:pt x="124" y="39"/>
                  <a:pt x="124" y="39"/>
                  <a:pt x="124" y="39"/>
                </a:cubicBezTo>
                <a:cubicBezTo>
                  <a:pt x="127" y="40"/>
                  <a:pt x="129" y="40"/>
                  <a:pt x="132" y="39"/>
                </a:cubicBezTo>
                <a:cubicBezTo>
                  <a:pt x="177" y="17"/>
                  <a:pt x="177" y="17"/>
                  <a:pt x="177" y="17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37" y="64"/>
                  <a:pt x="237" y="64"/>
                  <a:pt x="237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0" y="31"/>
                  <a:pt x="30" y="31"/>
                  <a:pt x="30" y="31"/>
                </a:cubicBezTo>
                <a:lnTo>
                  <a:pt x="79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0" name="Google Shape;1910;p22"/>
          <p:cNvSpPr/>
          <p:nvPr/>
        </p:nvSpPr>
        <p:spPr>
          <a:xfrm>
            <a:off x="10018203" y="5587943"/>
            <a:ext cx="87298" cy="78433"/>
          </a:xfrm>
          <a:custGeom>
            <a:rect b="b" l="l" r="r" t="t"/>
            <a:pathLst>
              <a:path extrusionOk="0" h="57" w="58">
                <a:moveTo>
                  <a:pt x="3" y="55"/>
                </a:moveTo>
                <a:cubicBezTo>
                  <a:pt x="5" y="56"/>
                  <a:pt x="7" y="57"/>
                  <a:pt x="9" y="57"/>
                </a:cubicBezTo>
                <a:cubicBezTo>
                  <a:pt x="11" y="57"/>
                  <a:pt x="13" y="56"/>
                  <a:pt x="15" y="55"/>
                </a:cubicBezTo>
                <a:cubicBezTo>
                  <a:pt x="29" y="40"/>
                  <a:pt x="29" y="40"/>
                  <a:pt x="29" y="40"/>
                </a:cubicBezTo>
                <a:cubicBezTo>
                  <a:pt x="43" y="55"/>
                  <a:pt x="43" y="55"/>
                  <a:pt x="43" y="55"/>
                </a:cubicBezTo>
                <a:cubicBezTo>
                  <a:pt x="45" y="56"/>
                  <a:pt x="47" y="57"/>
                  <a:pt x="49" y="57"/>
                </a:cubicBezTo>
                <a:cubicBezTo>
                  <a:pt x="51" y="57"/>
                  <a:pt x="53" y="56"/>
                  <a:pt x="55" y="55"/>
                </a:cubicBezTo>
                <a:cubicBezTo>
                  <a:pt x="58" y="52"/>
                  <a:pt x="58" y="46"/>
                  <a:pt x="55" y="43"/>
                </a:cubicBezTo>
                <a:cubicBezTo>
                  <a:pt x="40" y="29"/>
                  <a:pt x="40" y="29"/>
                  <a:pt x="40" y="29"/>
                </a:cubicBezTo>
                <a:cubicBezTo>
                  <a:pt x="55" y="15"/>
                  <a:pt x="55" y="15"/>
                  <a:pt x="55" y="15"/>
                </a:cubicBezTo>
                <a:cubicBezTo>
                  <a:pt x="58" y="12"/>
                  <a:pt x="58" y="6"/>
                  <a:pt x="55" y="3"/>
                </a:cubicBezTo>
                <a:cubicBezTo>
                  <a:pt x="52" y="0"/>
                  <a:pt x="46" y="0"/>
                  <a:pt x="43" y="3"/>
                </a:cubicBezTo>
                <a:cubicBezTo>
                  <a:pt x="29" y="18"/>
                  <a:pt x="29" y="18"/>
                  <a:pt x="29" y="18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18" y="29"/>
                  <a:pt x="18" y="29"/>
                  <a:pt x="18" y="29"/>
                </a:cubicBezTo>
                <a:cubicBezTo>
                  <a:pt x="3" y="43"/>
                  <a:pt x="3" y="43"/>
                  <a:pt x="3" y="43"/>
                </a:cubicBezTo>
                <a:cubicBezTo>
                  <a:pt x="0" y="46"/>
                  <a:pt x="0" y="52"/>
                  <a:pt x="3" y="5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1" name="Google Shape;1911;p22"/>
          <p:cNvSpPr/>
          <p:nvPr/>
        </p:nvSpPr>
        <p:spPr>
          <a:xfrm>
            <a:off x="9730550" y="3207512"/>
            <a:ext cx="384969" cy="351640"/>
          </a:xfrm>
          <a:custGeom>
            <a:rect b="b" l="l" r="r" t="t"/>
            <a:pathLst>
              <a:path extrusionOk="0" h="256" w="256">
                <a:moveTo>
                  <a:pt x="48" y="216"/>
                </a:moveTo>
                <a:cubicBezTo>
                  <a:pt x="63" y="216"/>
                  <a:pt x="77" y="209"/>
                  <a:pt x="86" y="197"/>
                </a:cubicBezTo>
                <a:cubicBezTo>
                  <a:pt x="152" y="222"/>
                  <a:pt x="152" y="222"/>
                  <a:pt x="152" y="222"/>
                </a:cubicBezTo>
                <a:cubicBezTo>
                  <a:pt x="155" y="241"/>
                  <a:pt x="172" y="256"/>
                  <a:pt x="192" y="256"/>
                </a:cubicBezTo>
                <a:cubicBezTo>
                  <a:pt x="214" y="256"/>
                  <a:pt x="232" y="238"/>
                  <a:pt x="232" y="216"/>
                </a:cubicBezTo>
                <a:cubicBezTo>
                  <a:pt x="232" y="194"/>
                  <a:pt x="214" y="176"/>
                  <a:pt x="192" y="176"/>
                </a:cubicBezTo>
                <a:cubicBezTo>
                  <a:pt x="174" y="176"/>
                  <a:pt x="158" y="188"/>
                  <a:pt x="154" y="205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95" y="178"/>
                  <a:pt x="96" y="173"/>
                  <a:pt x="96" y="168"/>
                </a:cubicBezTo>
                <a:cubicBezTo>
                  <a:pt x="96" y="158"/>
                  <a:pt x="93" y="149"/>
                  <a:pt x="88" y="141"/>
                </a:cubicBezTo>
                <a:cubicBezTo>
                  <a:pt x="161" y="96"/>
                  <a:pt x="161" y="96"/>
                  <a:pt x="161" y="96"/>
                </a:cubicBezTo>
                <a:cubicBezTo>
                  <a:pt x="171" y="106"/>
                  <a:pt x="185" y="112"/>
                  <a:pt x="200" y="112"/>
                </a:cubicBezTo>
                <a:cubicBezTo>
                  <a:pt x="231" y="112"/>
                  <a:pt x="256" y="87"/>
                  <a:pt x="256" y="56"/>
                </a:cubicBezTo>
                <a:cubicBezTo>
                  <a:pt x="256" y="25"/>
                  <a:pt x="231" y="0"/>
                  <a:pt x="200" y="0"/>
                </a:cubicBezTo>
                <a:cubicBezTo>
                  <a:pt x="169" y="0"/>
                  <a:pt x="144" y="25"/>
                  <a:pt x="144" y="56"/>
                </a:cubicBezTo>
                <a:cubicBezTo>
                  <a:pt x="144" y="66"/>
                  <a:pt x="147" y="76"/>
                  <a:pt x="151" y="84"/>
                </a:cubicBezTo>
                <a:cubicBezTo>
                  <a:pt x="76" y="129"/>
                  <a:pt x="76" y="129"/>
                  <a:pt x="76" y="129"/>
                </a:cubicBezTo>
                <a:cubicBezTo>
                  <a:pt x="68" y="123"/>
                  <a:pt x="58" y="120"/>
                  <a:pt x="48" y="120"/>
                </a:cubicBezTo>
                <a:cubicBezTo>
                  <a:pt x="22" y="120"/>
                  <a:pt x="0" y="142"/>
                  <a:pt x="0" y="168"/>
                </a:cubicBezTo>
                <a:cubicBezTo>
                  <a:pt x="0" y="194"/>
                  <a:pt x="22" y="216"/>
                  <a:pt x="48" y="216"/>
                </a:cubicBezTo>
                <a:close/>
                <a:moveTo>
                  <a:pt x="192" y="192"/>
                </a:moveTo>
                <a:cubicBezTo>
                  <a:pt x="205" y="192"/>
                  <a:pt x="216" y="203"/>
                  <a:pt x="216" y="216"/>
                </a:cubicBezTo>
                <a:cubicBezTo>
                  <a:pt x="216" y="229"/>
                  <a:pt x="205" y="240"/>
                  <a:pt x="192" y="240"/>
                </a:cubicBezTo>
                <a:cubicBezTo>
                  <a:pt x="179" y="240"/>
                  <a:pt x="168" y="229"/>
                  <a:pt x="168" y="216"/>
                </a:cubicBezTo>
                <a:cubicBezTo>
                  <a:pt x="168" y="203"/>
                  <a:pt x="179" y="192"/>
                  <a:pt x="192" y="192"/>
                </a:cubicBezTo>
                <a:close/>
                <a:moveTo>
                  <a:pt x="200" y="16"/>
                </a:moveTo>
                <a:cubicBezTo>
                  <a:pt x="222" y="16"/>
                  <a:pt x="240" y="34"/>
                  <a:pt x="240" y="56"/>
                </a:cubicBezTo>
                <a:cubicBezTo>
                  <a:pt x="240" y="78"/>
                  <a:pt x="222" y="96"/>
                  <a:pt x="200" y="96"/>
                </a:cubicBezTo>
                <a:cubicBezTo>
                  <a:pt x="178" y="96"/>
                  <a:pt x="160" y="78"/>
                  <a:pt x="160" y="56"/>
                </a:cubicBezTo>
                <a:cubicBezTo>
                  <a:pt x="160" y="34"/>
                  <a:pt x="178" y="16"/>
                  <a:pt x="200" y="16"/>
                </a:cubicBezTo>
                <a:close/>
                <a:moveTo>
                  <a:pt x="48" y="136"/>
                </a:moveTo>
                <a:cubicBezTo>
                  <a:pt x="66" y="136"/>
                  <a:pt x="80" y="150"/>
                  <a:pt x="80" y="168"/>
                </a:cubicBezTo>
                <a:cubicBezTo>
                  <a:pt x="80" y="186"/>
                  <a:pt x="66" y="200"/>
                  <a:pt x="48" y="200"/>
                </a:cubicBezTo>
                <a:cubicBezTo>
                  <a:pt x="30" y="200"/>
                  <a:pt x="16" y="186"/>
                  <a:pt x="16" y="168"/>
                </a:cubicBezTo>
                <a:cubicBezTo>
                  <a:pt x="16" y="150"/>
                  <a:pt x="30" y="136"/>
                  <a:pt x="48" y="1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2" name="Google Shape;1912;p22"/>
          <p:cNvSpPr/>
          <p:nvPr/>
        </p:nvSpPr>
        <p:spPr>
          <a:xfrm>
            <a:off x="5537397" y="2547370"/>
            <a:ext cx="123075" cy="198696"/>
          </a:xfrm>
          <a:custGeom>
            <a:rect b="b" l="l" r="r" t="t"/>
            <a:pathLst>
              <a:path extrusionOk="0" h="145" w="82">
                <a:moveTo>
                  <a:pt x="41" y="145"/>
                </a:moveTo>
                <a:cubicBezTo>
                  <a:pt x="45" y="145"/>
                  <a:pt x="49" y="141"/>
                  <a:pt x="49" y="137"/>
                </a:cubicBezTo>
                <a:cubicBezTo>
                  <a:pt x="49" y="28"/>
                  <a:pt x="49" y="28"/>
                  <a:pt x="49" y="28"/>
                </a:cubicBezTo>
                <a:cubicBezTo>
                  <a:pt x="67" y="47"/>
                  <a:pt x="67" y="47"/>
                  <a:pt x="67" y="47"/>
                </a:cubicBezTo>
                <a:cubicBezTo>
                  <a:pt x="69" y="48"/>
                  <a:pt x="71" y="49"/>
                  <a:pt x="73" y="49"/>
                </a:cubicBezTo>
                <a:cubicBezTo>
                  <a:pt x="75" y="49"/>
                  <a:pt x="77" y="48"/>
                  <a:pt x="79" y="47"/>
                </a:cubicBezTo>
                <a:cubicBezTo>
                  <a:pt x="82" y="44"/>
                  <a:pt x="82" y="38"/>
                  <a:pt x="79" y="35"/>
                </a:cubicBezTo>
                <a:cubicBezTo>
                  <a:pt x="47" y="3"/>
                  <a:pt x="47" y="3"/>
                  <a:pt x="47" y="3"/>
                </a:cubicBezTo>
                <a:cubicBezTo>
                  <a:pt x="44" y="0"/>
                  <a:pt x="38" y="0"/>
                  <a:pt x="35" y="3"/>
                </a:cubicBezTo>
                <a:cubicBezTo>
                  <a:pt x="3" y="35"/>
                  <a:pt x="3" y="35"/>
                  <a:pt x="3" y="35"/>
                </a:cubicBezTo>
                <a:cubicBezTo>
                  <a:pt x="0" y="38"/>
                  <a:pt x="0" y="44"/>
                  <a:pt x="3" y="47"/>
                </a:cubicBezTo>
                <a:cubicBezTo>
                  <a:pt x="6" y="50"/>
                  <a:pt x="12" y="50"/>
                  <a:pt x="15" y="47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137"/>
                  <a:pt x="33" y="137"/>
                  <a:pt x="33" y="137"/>
                </a:cubicBezTo>
                <a:cubicBezTo>
                  <a:pt x="33" y="141"/>
                  <a:pt x="37" y="145"/>
                  <a:pt x="41" y="14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3" name="Google Shape;1913;p22"/>
          <p:cNvSpPr/>
          <p:nvPr/>
        </p:nvSpPr>
        <p:spPr>
          <a:xfrm>
            <a:off x="5407166" y="2438872"/>
            <a:ext cx="383538" cy="219611"/>
          </a:xfrm>
          <a:custGeom>
            <a:rect b="b" l="l" r="r" t="t"/>
            <a:pathLst>
              <a:path extrusionOk="0" h="160" w="256">
                <a:moveTo>
                  <a:pt x="8" y="160"/>
                </a:moveTo>
                <a:cubicBezTo>
                  <a:pt x="96" y="160"/>
                  <a:pt x="96" y="160"/>
                  <a:pt x="96" y="160"/>
                </a:cubicBezTo>
                <a:cubicBezTo>
                  <a:pt x="100" y="160"/>
                  <a:pt x="104" y="156"/>
                  <a:pt x="104" y="152"/>
                </a:cubicBezTo>
                <a:cubicBezTo>
                  <a:pt x="104" y="148"/>
                  <a:pt x="100" y="144"/>
                  <a:pt x="96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6"/>
                  <a:pt x="16" y="16"/>
                  <a:pt x="16" y="16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0" y="144"/>
                  <a:pt x="240" y="144"/>
                  <a:pt x="240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56" y="144"/>
                  <a:pt x="152" y="148"/>
                  <a:pt x="152" y="152"/>
                </a:cubicBezTo>
                <a:cubicBezTo>
                  <a:pt x="152" y="156"/>
                  <a:pt x="156" y="160"/>
                  <a:pt x="160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2" y="160"/>
                  <a:pt x="256" y="156"/>
                  <a:pt x="256" y="152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4" name="Google Shape;1914;p22"/>
          <p:cNvSpPr/>
          <p:nvPr/>
        </p:nvSpPr>
        <p:spPr>
          <a:xfrm>
            <a:off x="6401788" y="2548677"/>
            <a:ext cx="123075" cy="197389"/>
          </a:xfrm>
          <a:custGeom>
            <a:rect b="b" l="l" r="r" t="t"/>
            <a:pathLst>
              <a:path extrusionOk="0" h="144" w="82">
                <a:moveTo>
                  <a:pt x="41" y="0"/>
                </a:moveTo>
                <a:cubicBezTo>
                  <a:pt x="37" y="0"/>
                  <a:pt x="33" y="4"/>
                  <a:pt x="33" y="8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5"/>
                  <a:pt x="6" y="95"/>
                  <a:pt x="3" y="98"/>
                </a:cubicBezTo>
                <a:cubicBezTo>
                  <a:pt x="0" y="101"/>
                  <a:pt x="0" y="107"/>
                  <a:pt x="3" y="110"/>
                </a:cubicBezTo>
                <a:cubicBezTo>
                  <a:pt x="35" y="142"/>
                  <a:pt x="35" y="142"/>
                  <a:pt x="35" y="142"/>
                </a:cubicBezTo>
                <a:cubicBezTo>
                  <a:pt x="37" y="143"/>
                  <a:pt x="39" y="144"/>
                  <a:pt x="41" y="144"/>
                </a:cubicBezTo>
                <a:cubicBezTo>
                  <a:pt x="43" y="144"/>
                  <a:pt x="45" y="143"/>
                  <a:pt x="47" y="142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82" y="107"/>
                  <a:pt x="82" y="101"/>
                  <a:pt x="79" y="98"/>
                </a:cubicBezTo>
                <a:cubicBezTo>
                  <a:pt x="76" y="95"/>
                  <a:pt x="70" y="95"/>
                  <a:pt x="67" y="98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4"/>
                  <a:pt x="45" y="0"/>
                  <a:pt x="4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5" name="Google Shape;1915;p22"/>
          <p:cNvSpPr/>
          <p:nvPr/>
        </p:nvSpPr>
        <p:spPr>
          <a:xfrm>
            <a:off x="6271556" y="2438872"/>
            <a:ext cx="384969" cy="219611"/>
          </a:xfrm>
          <a:custGeom>
            <a:rect b="b" l="l" r="r" t="t"/>
            <a:pathLst>
              <a:path extrusionOk="0" h="160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100" y="160"/>
                  <a:pt x="104" y="156"/>
                  <a:pt x="104" y="152"/>
                </a:cubicBezTo>
                <a:cubicBezTo>
                  <a:pt x="104" y="148"/>
                  <a:pt x="100" y="144"/>
                  <a:pt x="96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6"/>
                  <a:pt x="16" y="16"/>
                  <a:pt x="16" y="16"/>
                </a:cubicBezTo>
                <a:cubicBezTo>
                  <a:pt x="240" y="16"/>
                  <a:pt x="240" y="16"/>
                  <a:pt x="240" y="16"/>
                </a:cubicBezTo>
                <a:cubicBezTo>
                  <a:pt x="240" y="144"/>
                  <a:pt x="240" y="144"/>
                  <a:pt x="240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56" y="144"/>
                  <a:pt x="152" y="148"/>
                  <a:pt x="152" y="152"/>
                </a:cubicBezTo>
                <a:cubicBezTo>
                  <a:pt x="152" y="156"/>
                  <a:pt x="156" y="160"/>
                  <a:pt x="160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2" y="160"/>
                  <a:pt x="256" y="156"/>
                  <a:pt x="256" y="152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6" name="Google Shape;1916;p22"/>
          <p:cNvSpPr/>
          <p:nvPr/>
        </p:nvSpPr>
        <p:spPr>
          <a:xfrm>
            <a:off x="7280489" y="2499003"/>
            <a:ext cx="95885" cy="88890"/>
          </a:xfrm>
          <a:custGeom>
            <a:rect b="b" l="l" r="r" t="t"/>
            <a:pathLst>
              <a:path extrusionOk="0" h="64" w="64">
                <a:moveTo>
                  <a:pt x="64" y="32"/>
                </a:moveTo>
                <a:cubicBezTo>
                  <a:pt x="64" y="14"/>
                  <a:pt x="50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lose/>
                <a:moveTo>
                  <a:pt x="16" y="32"/>
                </a:moveTo>
                <a:cubicBezTo>
                  <a:pt x="16" y="23"/>
                  <a:pt x="23" y="16"/>
                  <a:pt x="32" y="16"/>
                </a:cubicBez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ubicBezTo>
                  <a:pt x="23" y="48"/>
                  <a:pt x="16" y="41"/>
                  <a:pt x="16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7" name="Google Shape;1917;p22"/>
          <p:cNvSpPr/>
          <p:nvPr/>
        </p:nvSpPr>
        <p:spPr>
          <a:xfrm>
            <a:off x="7190329" y="2417956"/>
            <a:ext cx="276205" cy="350333"/>
          </a:xfrm>
          <a:custGeom>
            <a:rect b="b" l="l" r="r" t="t"/>
            <a:pathLst>
              <a:path extrusionOk="0" h="256" w="184">
                <a:moveTo>
                  <a:pt x="92" y="256"/>
                </a:moveTo>
                <a:cubicBezTo>
                  <a:pt x="94" y="256"/>
                  <a:pt x="96" y="255"/>
                  <a:pt x="98" y="253"/>
                </a:cubicBezTo>
                <a:cubicBezTo>
                  <a:pt x="101" y="249"/>
                  <a:pt x="184" y="155"/>
                  <a:pt x="184" y="92"/>
                </a:cubicBezTo>
                <a:cubicBezTo>
                  <a:pt x="184" y="41"/>
                  <a:pt x="143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55"/>
                  <a:pt x="82" y="249"/>
                  <a:pt x="86" y="253"/>
                </a:cubicBezTo>
                <a:cubicBezTo>
                  <a:pt x="87" y="255"/>
                  <a:pt x="89" y="256"/>
                  <a:pt x="92" y="256"/>
                </a:cubicBezTo>
                <a:close/>
                <a:moveTo>
                  <a:pt x="92" y="16"/>
                </a:moveTo>
                <a:cubicBezTo>
                  <a:pt x="134" y="16"/>
                  <a:pt x="168" y="50"/>
                  <a:pt x="168" y="92"/>
                </a:cubicBezTo>
                <a:cubicBezTo>
                  <a:pt x="168" y="139"/>
                  <a:pt x="111" y="213"/>
                  <a:pt x="92" y="236"/>
                </a:cubicBezTo>
                <a:cubicBezTo>
                  <a:pt x="73" y="213"/>
                  <a:pt x="16" y="139"/>
                  <a:pt x="16" y="92"/>
                </a:cubicBezTo>
                <a:cubicBezTo>
                  <a:pt x="16" y="50"/>
                  <a:pt x="50" y="16"/>
                  <a:pt x="9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8" name="Google Shape;1918;p22"/>
          <p:cNvSpPr/>
          <p:nvPr/>
        </p:nvSpPr>
        <p:spPr>
          <a:xfrm>
            <a:off x="8001769" y="2417956"/>
            <a:ext cx="383538" cy="350333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9" name="Google Shape;1919;p22"/>
          <p:cNvSpPr/>
          <p:nvPr/>
        </p:nvSpPr>
        <p:spPr>
          <a:xfrm>
            <a:off x="8133431" y="2471551"/>
            <a:ext cx="120213" cy="241834"/>
          </a:xfrm>
          <a:custGeom>
            <a:rect b="b" l="l" r="r" t="t"/>
            <a:pathLst>
              <a:path extrusionOk="0" h="176" w="80">
                <a:moveTo>
                  <a:pt x="79" y="85"/>
                </a:moveTo>
                <a:cubicBezTo>
                  <a:pt x="47" y="5"/>
                  <a:pt x="47" y="5"/>
                  <a:pt x="47" y="5"/>
                </a:cubicBezTo>
                <a:cubicBezTo>
                  <a:pt x="46" y="2"/>
                  <a:pt x="43" y="0"/>
                  <a:pt x="40" y="0"/>
                </a:cubicBezTo>
                <a:cubicBezTo>
                  <a:pt x="37" y="0"/>
                  <a:pt x="34" y="2"/>
                  <a:pt x="33" y="5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7"/>
                  <a:pt x="0" y="89"/>
                  <a:pt x="1" y="91"/>
                </a:cubicBezTo>
                <a:cubicBezTo>
                  <a:pt x="1" y="91"/>
                  <a:pt x="1" y="91"/>
                  <a:pt x="1" y="91"/>
                </a:cubicBezTo>
                <a:cubicBezTo>
                  <a:pt x="33" y="171"/>
                  <a:pt x="33" y="171"/>
                  <a:pt x="33" y="171"/>
                </a:cubicBezTo>
                <a:cubicBezTo>
                  <a:pt x="34" y="174"/>
                  <a:pt x="37" y="176"/>
                  <a:pt x="40" y="176"/>
                </a:cubicBezTo>
                <a:cubicBezTo>
                  <a:pt x="43" y="176"/>
                  <a:pt x="46" y="174"/>
                  <a:pt x="47" y="171"/>
                </a:cubicBezTo>
                <a:cubicBezTo>
                  <a:pt x="79" y="91"/>
                  <a:pt x="79" y="91"/>
                  <a:pt x="79" y="91"/>
                </a:cubicBezTo>
                <a:cubicBezTo>
                  <a:pt x="79" y="91"/>
                  <a:pt x="79" y="91"/>
                  <a:pt x="79" y="91"/>
                </a:cubicBezTo>
                <a:cubicBezTo>
                  <a:pt x="80" y="89"/>
                  <a:pt x="80" y="87"/>
                  <a:pt x="79" y="85"/>
                </a:cubicBezTo>
                <a:close/>
                <a:moveTo>
                  <a:pt x="40" y="30"/>
                </a:moveTo>
                <a:cubicBezTo>
                  <a:pt x="60" y="80"/>
                  <a:pt x="60" y="80"/>
                  <a:pt x="60" y="80"/>
                </a:cubicBezTo>
                <a:cubicBezTo>
                  <a:pt x="20" y="80"/>
                  <a:pt x="20" y="80"/>
                  <a:pt x="20" y="80"/>
                </a:cubicBezTo>
                <a:lnTo>
                  <a:pt x="40" y="30"/>
                </a:lnTo>
                <a:close/>
                <a:moveTo>
                  <a:pt x="40" y="146"/>
                </a:moveTo>
                <a:cubicBezTo>
                  <a:pt x="20" y="96"/>
                  <a:pt x="20" y="96"/>
                  <a:pt x="20" y="96"/>
                </a:cubicBezTo>
                <a:cubicBezTo>
                  <a:pt x="60" y="96"/>
                  <a:pt x="60" y="96"/>
                  <a:pt x="60" y="96"/>
                </a:cubicBezTo>
                <a:lnTo>
                  <a:pt x="40" y="14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0" name="Google Shape;1920;p22"/>
          <p:cNvSpPr/>
          <p:nvPr/>
        </p:nvSpPr>
        <p:spPr>
          <a:xfrm>
            <a:off x="8866160" y="2433643"/>
            <a:ext cx="384969" cy="318960"/>
          </a:xfrm>
          <a:custGeom>
            <a:rect b="b" l="l" r="r" t="t"/>
            <a:pathLst>
              <a:path extrusionOk="0" h="232" w="256">
                <a:moveTo>
                  <a:pt x="252" y="1"/>
                </a:moveTo>
                <a:cubicBezTo>
                  <a:pt x="250" y="0"/>
                  <a:pt x="247" y="0"/>
                  <a:pt x="245" y="1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91" y="1"/>
                  <a:pt x="91" y="1"/>
                  <a:pt x="91" y="1"/>
                </a:cubicBezTo>
                <a:cubicBezTo>
                  <a:pt x="89" y="0"/>
                  <a:pt x="87" y="0"/>
                  <a:pt x="85" y="1"/>
                </a:cubicBezTo>
                <a:cubicBezTo>
                  <a:pt x="5" y="33"/>
                  <a:pt x="5" y="33"/>
                  <a:pt x="5" y="33"/>
                </a:cubicBezTo>
                <a:cubicBezTo>
                  <a:pt x="2" y="34"/>
                  <a:pt x="0" y="37"/>
                  <a:pt x="0" y="40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7"/>
                  <a:pt x="1" y="229"/>
                  <a:pt x="4" y="231"/>
                </a:cubicBezTo>
                <a:cubicBezTo>
                  <a:pt x="5" y="232"/>
                  <a:pt x="6" y="232"/>
                  <a:pt x="8" y="232"/>
                </a:cubicBezTo>
                <a:cubicBezTo>
                  <a:pt x="9" y="232"/>
                  <a:pt x="10" y="232"/>
                  <a:pt x="11" y="231"/>
                </a:cubicBezTo>
                <a:cubicBezTo>
                  <a:pt x="88" y="201"/>
                  <a:pt x="88" y="201"/>
                  <a:pt x="88" y="201"/>
                </a:cubicBezTo>
                <a:cubicBezTo>
                  <a:pt x="165" y="231"/>
                  <a:pt x="165" y="231"/>
                  <a:pt x="165" y="231"/>
                </a:cubicBezTo>
                <a:cubicBezTo>
                  <a:pt x="167" y="232"/>
                  <a:pt x="169" y="232"/>
                  <a:pt x="171" y="231"/>
                </a:cubicBezTo>
                <a:cubicBezTo>
                  <a:pt x="251" y="199"/>
                  <a:pt x="251" y="199"/>
                  <a:pt x="251" y="199"/>
                </a:cubicBezTo>
                <a:cubicBezTo>
                  <a:pt x="254" y="198"/>
                  <a:pt x="256" y="195"/>
                  <a:pt x="256" y="192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5"/>
                  <a:pt x="255" y="3"/>
                  <a:pt x="252" y="1"/>
                </a:cubicBezTo>
                <a:close/>
                <a:moveTo>
                  <a:pt x="96" y="20"/>
                </a:moveTo>
                <a:cubicBezTo>
                  <a:pt x="160" y="45"/>
                  <a:pt x="160" y="45"/>
                  <a:pt x="160" y="45"/>
                </a:cubicBezTo>
                <a:cubicBezTo>
                  <a:pt x="160" y="212"/>
                  <a:pt x="160" y="212"/>
                  <a:pt x="160" y="212"/>
                </a:cubicBezTo>
                <a:cubicBezTo>
                  <a:pt x="96" y="187"/>
                  <a:pt x="96" y="187"/>
                  <a:pt x="96" y="187"/>
                </a:cubicBezTo>
                <a:lnTo>
                  <a:pt x="96" y="20"/>
                </a:lnTo>
                <a:close/>
                <a:moveTo>
                  <a:pt x="16" y="45"/>
                </a:moveTo>
                <a:cubicBezTo>
                  <a:pt x="80" y="20"/>
                  <a:pt x="80" y="20"/>
                  <a:pt x="80" y="20"/>
                </a:cubicBezTo>
                <a:cubicBezTo>
                  <a:pt x="80" y="187"/>
                  <a:pt x="80" y="187"/>
                  <a:pt x="80" y="187"/>
                </a:cubicBezTo>
                <a:cubicBezTo>
                  <a:pt x="16" y="212"/>
                  <a:pt x="16" y="212"/>
                  <a:pt x="16" y="212"/>
                </a:cubicBezTo>
                <a:lnTo>
                  <a:pt x="16" y="45"/>
                </a:lnTo>
                <a:close/>
                <a:moveTo>
                  <a:pt x="240" y="187"/>
                </a:moveTo>
                <a:cubicBezTo>
                  <a:pt x="176" y="212"/>
                  <a:pt x="176" y="212"/>
                  <a:pt x="176" y="212"/>
                </a:cubicBezTo>
                <a:cubicBezTo>
                  <a:pt x="176" y="45"/>
                  <a:pt x="176" y="45"/>
                  <a:pt x="176" y="45"/>
                </a:cubicBezTo>
                <a:cubicBezTo>
                  <a:pt x="240" y="20"/>
                  <a:pt x="240" y="20"/>
                  <a:pt x="240" y="20"/>
                </a:cubicBezTo>
                <a:lnTo>
                  <a:pt x="240" y="18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1" name="Google Shape;1921;p22"/>
          <p:cNvSpPr/>
          <p:nvPr/>
        </p:nvSpPr>
        <p:spPr>
          <a:xfrm>
            <a:off x="9862212" y="2417956"/>
            <a:ext cx="253307" cy="350333"/>
          </a:xfrm>
          <a:custGeom>
            <a:rect b="b" l="l" r="r" t="t"/>
            <a:pathLst>
              <a:path extrusionOk="0" h="256" w="169">
                <a:moveTo>
                  <a:pt x="57" y="16"/>
                </a:moveTo>
                <a:cubicBezTo>
                  <a:pt x="110" y="16"/>
                  <a:pt x="153" y="59"/>
                  <a:pt x="153" y="112"/>
                </a:cubicBezTo>
                <a:cubicBezTo>
                  <a:pt x="153" y="165"/>
                  <a:pt x="110" y="208"/>
                  <a:pt x="57" y="208"/>
                </a:cubicBezTo>
                <a:cubicBezTo>
                  <a:pt x="40" y="208"/>
                  <a:pt x="25" y="207"/>
                  <a:pt x="13" y="201"/>
                </a:cubicBezTo>
                <a:cubicBezTo>
                  <a:pt x="9" y="199"/>
                  <a:pt x="4" y="200"/>
                  <a:pt x="2" y="204"/>
                </a:cubicBezTo>
                <a:cubicBezTo>
                  <a:pt x="0" y="208"/>
                  <a:pt x="1" y="213"/>
                  <a:pt x="5" y="215"/>
                </a:cubicBezTo>
                <a:cubicBezTo>
                  <a:pt x="17" y="221"/>
                  <a:pt x="28" y="223"/>
                  <a:pt x="41" y="224"/>
                </a:cubicBezTo>
                <a:cubicBezTo>
                  <a:pt x="41" y="240"/>
                  <a:pt x="41" y="240"/>
                  <a:pt x="41" y="240"/>
                </a:cubicBezTo>
                <a:cubicBezTo>
                  <a:pt x="17" y="240"/>
                  <a:pt x="17" y="240"/>
                  <a:pt x="17" y="240"/>
                </a:cubicBezTo>
                <a:cubicBezTo>
                  <a:pt x="13" y="240"/>
                  <a:pt x="9" y="244"/>
                  <a:pt x="9" y="248"/>
                </a:cubicBezTo>
                <a:cubicBezTo>
                  <a:pt x="9" y="252"/>
                  <a:pt x="13" y="256"/>
                  <a:pt x="17" y="256"/>
                </a:cubicBezTo>
                <a:cubicBezTo>
                  <a:pt x="81" y="256"/>
                  <a:pt x="81" y="256"/>
                  <a:pt x="81" y="256"/>
                </a:cubicBezTo>
                <a:cubicBezTo>
                  <a:pt x="85" y="256"/>
                  <a:pt x="89" y="252"/>
                  <a:pt x="89" y="248"/>
                </a:cubicBezTo>
                <a:cubicBezTo>
                  <a:pt x="89" y="244"/>
                  <a:pt x="85" y="240"/>
                  <a:pt x="81" y="240"/>
                </a:cubicBezTo>
                <a:cubicBezTo>
                  <a:pt x="57" y="240"/>
                  <a:pt x="57" y="240"/>
                  <a:pt x="57" y="240"/>
                </a:cubicBezTo>
                <a:cubicBezTo>
                  <a:pt x="57" y="224"/>
                  <a:pt x="57" y="224"/>
                  <a:pt x="57" y="224"/>
                </a:cubicBezTo>
                <a:cubicBezTo>
                  <a:pt x="119" y="224"/>
                  <a:pt x="169" y="174"/>
                  <a:pt x="169" y="112"/>
                </a:cubicBezTo>
                <a:cubicBezTo>
                  <a:pt x="169" y="50"/>
                  <a:pt x="119" y="0"/>
                  <a:pt x="57" y="0"/>
                </a:cubicBezTo>
                <a:cubicBezTo>
                  <a:pt x="53" y="0"/>
                  <a:pt x="49" y="4"/>
                  <a:pt x="49" y="8"/>
                </a:cubicBezTo>
                <a:cubicBezTo>
                  <a:pt x="49" y="12"/>
                  <a:pt x="53" y="16"/>
                  <a:pt x="57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2" name="Google Shape;1922;p22"/>
          <p:cNvSpPr/>
          <p:nvPr/>
        </p:nvSpPr>
        <p:spPr>
          <a:xfrm>
            <a:off x="9820710" y="2455865"/>
            <a:ext cx="253307" cy="230069"/>
          </a:xfrm>
          <a:custGeom>
            <a:rect b="b" l="l" r="r" t="t"/>
            <a:pathLst>
              <a:path extrusionOk="0" h="168" w="168">
                <a:moveTo>
                  <a:pt x="84" y="168"/>
                </a:moveTo>
                <a:cubicBezTo>
                  <a:pt x="130" y="168"/>
                  <a:pt x="168" y="130"/>
                  <a:pt x="168" y="84"/>
                </a:cubicBezTo>
                <a:cubicBezTo>
                  <a:pt x="168" y="38"/>
                  <a:pt x="130" y="0"/>
                  <a:pt x="84" y="0"/>
                </a:cubicBez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lose/>
                <a:moveTo>
                  <a:pt x="84" y="16"/>
                </a:moveTo>
                <a:cubicBezTo>
                  <a:pt x="121" y="16"/>
                  <a:pt x="152" y="47"/>
                  <a:pt x="152" y="84"/>
                </a:cubicBezTo>
                <a:cubicBezTo>
                  <a:pt x="152" y="121"/>
                  <a:pt x="121" y="152"/>
                  <a:pt x="84" y="152"/>
                </a:cubicBezTo>
                <a:cubicBezTo>
                  <a:pt x="47" y="152"/>
                  <a:pt x="16" y="121"/>
                  <a:pt x="16" y="84"/>
                </a:cubicBezTo>
                <a:cubicBezTo>
                  <a:pt x="16" y="47"/>
                  <a:pt x="47" y="16"/>
                  <a:pt x="8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6" name="Shape 1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7" name="Google Shape;1927;p23"/>
          <p:cNvSpPr/>
          <p:nvPr/>
        </p:nvSpPr>
        <p:spPr>
          <a:xfrm>
            <a:off x="2022160" y="1125852"/>
            <a:ext cx="386534" cy="386534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8" name="Google Shape;1928;p23"/>
          <p:cNvSpPr/>
          <p:nvPr/>
        </p:nvSpPr>
        <p:spPr>
          <a:xfrm>
            <a:off x="2204290" y="1174333"/>
            <a:ext cx="110064" cy="192612"/>
          </a:xfrm>
          <a:custGeom>
            <a:rect b="b" l="l" r="r" t="t"/>
            <a:pathLst>
              <a:path extrusionOk="0" h="128" w="73">
                <a:moveTo>
                  <a:pt x="67" y="113"/>
                </a:moveTo>
                <a:cubicBezTo>
                  <a:pt x="16" y="91"/>
                  <a:pt x="16" y="91"/>
                  <a:pt x="16" y="9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2" y="102"/>
                  <a:pt x="5" y="103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62" y="128"/>
                  <a:pt x="63" y="128"/>
                  <a:pt x="64" y="128"/>
                </a:cubicBezTo>
                <a:cubicBezTo>
                  <a:pt x="67" y="128"/>
                  <a:pt x="70" y="126"/>
                  <a:pt x="71" y="123"/>
                </a:cubicBezTo>
                <a:cubicBezTo>
                  <a:pt x="73" y="119"/>
                  <a:pt x="71" y="114"/>
                  <a:pt x="67" y="1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9" name="Google Shape;1929;p23"/>
          <p:cNvSpPr/>
          <p:nvPr/>
        </p:nvSpPr>
        <p:spPr>
          <a:xfrm>
            <a:off x="2070641" y="1306671"/>
            <a:ext cx="36688" cy="24895"/>
          </a:xfrm>
          <a:custGeom>
            <a:rect b="b" l="l" r="r" t="t"/>
            <a:pathLst>
              <a:path extrusionOk="0" h="16" w="24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0" y="16"/>
                  <a:pt x="24" y="12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0" name="Google Shape;1930;p23"/>
          <p:cNvSpPr/>
          <p:nvPr/>
        </p:nvSpPr>
        <p:spPr>
          <a:xfrm>
            <a:off x="2324836" y="1306671"/>
            <a:ext cx="36688" cy="24895"/>
          </a:xfrm>
          <a:custGeom>
            <a:rect b="b" l="l" r="r" t="t"/>
            <a:pathLst>
              <a:path extrusionOk="0" h="16" w="24">
                <a:moveTo>
                  <a:pt x="0" y="8"/>
                </a:moveTo>
                <a:cubicBezTo>
                  <a:pt x="0" y="12"/>
                  <a:pt x="4" y="16"/>
                  <a:pt x="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0" y="16"/>
                  <a:pt x="24" y="12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1" name="Google Shape;1931;p23"/>
          <p:cNvSpPr/>
          <p:nvPr/>
        </p:nvSpPr>
        <p:spPr>
          <a:xfrm>
            <a:off x="2204290" y="1427218"/>
            <a:ext cx="23585" cy="36688"/>
          </a:xfrm>
          <a:custGeom>
            <a:rect b="b" l="l" r="r" t="t"/>
            <a:pathLst>
              <a:path extrusionOk="0" h="2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0"/>
                  <a:pt x="4" y="24"/>
                  <a:pt x="8" y="24"/>
                </a:cubicBezTo>
                <a:cubicBezTo>
                  <a:pt x="12" y="24"/>
                  <a:pt x="16" y="20"/>
                  <a:pt x="16" y="1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2" name="Google Shape;1932;p23"/>
          <p:cNvSpPr/>
          <p:nvPr/>
        </p:nvSpPr>
        <p:spPr>
          <a:xfrm>
            <a:off x="2910534" y="1125852"/>
            <a:ext cx="349846" cy="386534"/>
          </a:xfrm>
          <a:custGeom>
            <a:rect b="b" l="l" r="r" t="t"/>
            <a:pathLst>
              <a:path extrusionOk="0" h="256" w="232">
                <a:moveTo>
                  <a:pt x="0" y="140"/>
                </a:moveTo>
                <a:cubicBezTo>
                  <a:pt x="0" y="171"/>
                  <a:pt x="12" y="200"/>
                  <a:pt x="34" y="222"/>
                </a:cubicBezTo>
                <a:cubicBezTo>
                  <a:pt x="56" y="244"/>
                  <a:pt x="85" y="256"/>
                  <a:pt x="116" y="256"/>
                </a:cubicBezTo>
                <a:cubicBezTo>
                  <a:pt x="147" y="256"/>
                  <a:pt x="176" y="244"/>
                  <a:pt x="198" y="222"/>
                </a:cubicBezTo>
                <a:cubicBezTo>
                  <a:pt x="220" y="200"/>
                  <a:pt x="232" y="171"/>
                  <a:pt x="232" y="140"/>
                </a:cubicBezTo>
                <a:cubicBezTo>
                  <a:pt x="232" y="109"/>
                  <a:pt x="220" y="80"/>
                  <a:pt x="198" y="58"/>
                </a:cubicBezTo>
                <a:cubicBezTo>
                  <a:pt x="178" y="38"/>
                  <a:pt x="152" y="26"/>
                  <a:pt x="124" y="24"/>
                </a:cubicBezTo>
                <a:cubicBezTo>
                  <a:pt x="124" y="16"/>
                  <a:pt x="124" y="16"/>
                  <a:pt x="124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4" y="16"/>
                  <a:pt x="148" y="12"/>
                  <a:pt x="148" y="8"/>
                </a:cubicBezTo>
                <a:cubicBezTo>
                  <a:pt x="148" y="4"/>
                  <a:pt x="144" y="0"/>
                  <a:pt x="140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8" y="0"/>
                  <a:pt x="84" y="4"/>
                  <a:pt x="84" y="8"/>
                </a:cubicBezTo>
                <a:cubicBezTo>
                  <a:pt x="84" y="12"/>
                  <a:pt x="88" y="16"/>
                  <a:pt x="92" y="16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80" y="26"/>
                  <a:pt x="54" y="38"/>
                  <a:pt x="34" y="58"/>
                </a:cubicBezTo>
                <a:cubicBezTo>
                  <a:pt x="12" y="80"/>
                  <a:pt x="0" y="109"/>
                  <a:pt x="0" y="140"/>
                </a:cubicBezTo>
                <a:close/>
                <a:moveTo>
                  <a:pt x="216" y="132"/>
                </a:moveTo>
                <a:cubicBezTo>
                  <a:pt x="208" y="132"/>
                  <a:pt x="208" y="132"/>
                  <a:pt x="208" y="132"/>
                </a:cubicBezTo>
                <a:cubicBezTo>
                  <a:pt x="204" y="132"/>
                  <a:pt x="200" y="136"/>
                  <a:pt x="200" y="140"/>
                </a:cubicBezTo>
                <a:cubicBezTo>
                  <a:pt x="200" y="144"/>
                  <a:pt x="204" y="148"/>
                  <a:pt x="208" y="148"/>
                </a:cubicBezTo>
                <a:cubicBezTo>
                  <a:pt x="216" y="148"/>
                  <a:pt x="216" y="148"/>
                  <a:pt x="216" y="148"/>
                </a:cubicBezTo>
                <a:cubicBezTo>
                  <a:pt x="214" y="169"/>
                  <a:pt x="206" y="189"/>
                  <a:pt x="192" y="205"/>
                </a:cubicBezTo>
                <a:cubicBezTo>
                  <a:pt x="192" y="205"/>
                  <a:pt x="192" y="204"/>
                  <a:pt x="191" y="204"/>
                </a:cubicBezTo>
                <a:cubicBezTo>
                  <a:pt x="180" y="193"/>
                  <a:pt x="180" y="193"/>
                  <a:pt x="180" y="193"/>
                </a:cubicBezTo>
                <a:cubicBezTo>
                  <a:pt x="177" y="190"/>
                  <a:pt x="172" y="190"/>
                  <a:pt x="169" y="193"/>
                </a:cubicBezTo>
                <a:cubicBezTo>
                  <a:pt x="166" y="196"/>
                  <a:pt x="166" y="201"/>
                  <a:pt x="169" y="204"/>
                </a:cubicBezTo>
                <a:cubicBezTo>
                  <a:pt x="180" y="215"/>
                  <a:pt x="180" y="215"/>
                  <a:pt x="180" y="215"/>
                </a:cubicBezTo>
                <a:cubicBezTo>
                  <a:pt x="180" y="216"/>
                  <a:pt x="181" y="216"/>
                  <a:pt x="181" y="216"/>
                </a:cubicBezTo>
                <a:cubicBezTo>
                  <a:pt x="165" y="230"/>
                  <a:pt x="145" y="238"/>
                  <a:pt x="124" y="240"/>
                </a:cubicBezTo>
                <a:cubicBezTo>
                  <a:pt x="124" y="228"/>
                  <a:pt x="124" y="228"/>
                  <a:pt x="124" y="228"/>
                </a:cubicBezTo>
                <a:cubicBezTo>
                  <a:pt x="124" y="224"/>
                  <a:pt x="120" y="220"/>
                  <a:pt x="116" y="220"/>
                </a:cubicBezTo>
                <a:cubicBezTo>
                  <a:pt x="112" y="220"/>
                  <a:pt x="108" y="224"/>
                  <a:pt x="108" y="228"/>
                </a:cubicBezTo>
                <a:cubicBezTo>
                  <a:pt x="108" y="240"/>
                  <a:pt x="108" y="240"/>
                  <a:pt x="108" y="240"/>
                </a:cubicBezTo>
                <a:cubicBezTo>
                  <a:pt x="87" y="238"/>
                  <a:pt x="67" y="230"/>
                  <a:pt x="51" y="216"/>
                </a:cubicBezTo>
                <a:cubicBezTo>
                  <a:pt x="51" y="216"/>
                  <a:pt x="52" y="216"/>
                  <a:pt x="52" y="215"/>
                </a:cubicBezTo>
                <a:cubicBezTo>
                  <a:pt x="63" y="204"/>
                  <a:pt x="63" y="204"/>
                  <a:pt x="63" y="204"/>
                </a:cubicBezTo>
                <a:cubicBezTo>
                  <a:pt x="66" y="201"/>
                  <a:pt x="66" y="196"/>
                  <a:pt x="63" y="193"/>
                </a:cubicBezTo>
                <a:cubicBezTo>
                  <a:pt x="60" y="190"/>
                  <a:pt x="55" y="190"/>
                  <a:pt x="52" y="193"/>
                </a:cubicBezTo>
                <a:cubicBezTo>
                  <a:pt x="41" y="204"/>
                  <a:pt x="41" y="204"/>
                  <a:pt x="41" y="204"/>
                </a:cubicBezTo>
                <a:cubicBezTo>
                  <a:pt x="40" y="204"/>
                  <a:pt x="40" y="205"/>
                  <a:pt x="40" y="205"/>
                </a:cubicBezTo>
                <a:cubicBezTo>
                  <a:pt x="26" y="189"/>
                  <a:pt x="18" y="169"/>
                  <a:pt x="16" y="14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8" y="148"/>
                  <a:pt x="32" y="144"/>
                  <a:pt x="32" y="140"/>
                </a:cubicBezTo>
                <a:cubicBezTo>
                  <a:pt x="32" y="136"/>
                  <a:pt x="28" y="132"/>
                  <a:pt x="24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8" y="111"/>
                  <a:pt x="26" y="91"/>
                  <a:pt x="40" y="75"/>
                </a:cubicBezTo>
                <a:cubicBezTo>
                  <a:pt x="40" y="75"/>
                  <a:pt x="40" y="76"/>
                  <a:pt x="41" y="76"/>
                </a:cubicBezTo>
                <a:cubicBezTo>
                  <a:pt x="52" y="87"/>
                  <a:pt x="52" y="87"/>
                  <a:pt x="52" y="87"/>
                </a:cubicBezTo>
                <a:cubicBezTo>
                  <a:pt x="53" y="89"/>
                  <a:pt x="56" y="90"/>
                  <a:pt x="58" y="90"/>
                </a:cubicBezTo>
                <a:cubicBezTo>
                  <a:pt x="60" y="90"/>
                  <a:pt x="62" y="89"/>
                  <a:pt x="63" y="87"/>
                </a:cubicBezTo>
                <a:cubicBezTo>
                  <a:pt x="66" y="84"/>
                  <a:pt x="66" y="79"/>
                  <a:pt x="63" y="76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4"/>
                  <a:pt x="51" y="64"/>
                  <a:pt x="51" y="64"/>
                </a:cubicBezTo>
                <a:cubicBezTo>
                  <a:pt x="67" y="50"/>
                  <a:pt x="87" y="42"/>
                  <a:pt x="108" y="4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8" y="52"/>
                  <a:pt x="112" y="56"/>
                  <a:pt x="116" y="56"/>
                </a:cubicBezTo>
                <a:cubicBezTo>
                  <a:pt x="120" y="56"/>
                  <a:pt x="124" y="52"/>
                  <a:pt x="124" y="48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45" y="42"/>
                  <a:pt x="165" y="50"/>
                  <a:pt x="181" y="64"/>
                </a:cubicBezTo>
                <a:cubicBezTo>
                  <a:pt x="181" y="64"/>
                  <a:pt x="180" y="64"/>
                  <a:pt x="180" y="65"/>
                </a:cubicBezTo>
                <a:cubicBezTo>
                  <a:pt x="169" y="76"/>
                  <a:pt x="169" y="76"/>
                  <a:pt x="169" y="76"/>
                </a:cubicBezTo>
                <a:cubicBezTo>
                  <a:pt x="166" y="79"/>
                  <a:pt x="166" y="84"/>
                  <a:pt x="169" y="87"/>
                </a:cubicBezTo>
                <a:cubicBezTo>
                  <a:pt x="170" y="89"/>
                  <a:pt x="172" y="90"/>
                  <a:pt x="174" y="90"/>
                </a:cubicBezTo>
                <a:cubicBezTo>
                  <a:pt x="176" y="90"/>
                  <a:pt x="179" y="89"/>
                  <a:pt x="180" y="87"/>
                </a:cubicBezTo>
                <a:cubicBezTo>
                  <a:pt x="191" y="76"/>
                  <a:pt x="191" y="76"/>
                  <a:pt x="191" y="76"/>
                </a:cubicBezTo>
                <a:cubicBezTo>
                  <a:pt x="192" y="76"/>
                  <a:pt x="192" y="75"/>
                  <a:pt x="192" y="75"/>
                </a:cubicBezTo>
                <a:cubicBezTo>
                  <a:pt x="206" y="91"/>
                  <a:pt x="214" y="111"/>
                  <a:pt x="216" y="1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3" name="Google Shape;1933;p23"/>
          <p:cNvSpPr/>
          <p:nvPr/>
        </p:nvSpPr>
        <p:spPr>
          <a:xfrm>
            <a:off x="3061217" y="1252950"/>
            <a:ext cx="48481" cy="108754"/>
          </a:xfrm>
          <a:custGeom>
            <a:rect b="b" l="l" r="r" t="t"/>
            <a:pathLst>
              <a:path extrusionOk="0" h="72" w="32">
                <a:moveTo>
                  <a:pt x="24" y="42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42"/>
                  <a:pt x="8" y="42"/>
                  <a:pt x="8" y="42"/>
                </a:cubicBezTo>
                <a:cubicBezTo>
                  <a:pt x="3" y="45"/>
                  <a:pt x="0" y="50"/>
                  <a:pt x="0" y="56"/>
                </a:cubicBezTo>
                <a:cubicBezTo>
                  <a:pt x="0" y="65"/>
                  <a:pt x="7" y="72"/>
                  <a:pt x="16" y="72"/>
                </a:cubicBezTo>
                <a:cubicBezTo>
                  <a:pt x="25" y="72"/>
                  <a:pt x="32" y="65"/>
                  <a:pt x="32" y="56"/>
                </a:cubicBezTo>
                <a:cubicBezTo>
                  <a:pt x="32" y="50"/>
                  <a:pt x="29" y="45"/>
                  <a:pt x="24" y="4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4" name="Google Shape;1934;p23"/>
          <p:cNvSpPr/>
          <p:nvPr/>
        </p:nvSpPr>
        <p:spPr>
          <a:xfrm>
            <a:off x="3809390" y="1125852"/>
            <a:ext cx="290883" cy="386534"/>
          </a:xfrm>
          <a:custGeom>
            <a:rect b="b" l="l" r="r" t="t"/>
            <a:pathLst>
              <a:path extrusionOk="0" h="256" w="192">
                <a:moveTo>
                  <a:pt x="168" y="64"/>
                </a:moveTo>
                <a:cubicBezTo>
                  <a:pt x="168" y="40"/>
                  <a:pt x="168" y="40"/>
                  <a:pt x="168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8" y="40"/>
                  <a:pt x="192" y="36"/>
                  <a:pt x="192" y="32"/>
                </a:cubicBezTo>
                <a:cubicBezTo>
                  <a:pt x="192" y="8"/>
                  <a:pt x="192" y="8"/>
                  <a:pt x="192" y="8"/>
                </a:cubicBezTo>
                <a:cubicBezTo>
                  <a:pt x="192" y="4"/>
                  <a:pt x="188" y="0"/>
                  <a:pt x="18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4" y="40"/>
                  <a:pt x="8" y="40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92"/>
                  <a:pt x="40" y="116"/>
                  <a:pt x="63" y="128"/>
                </a:cubicBezTo>
                <a:cubicBezTo>
                  <a:pt x="40" y="140"/>
                  <a:pt x="24" y="164"/>
                  <a:pt x="24" y="192"/>
                </a:cubicBezTo>
                <a:cubicBezTo>
                  <a:pt x="24" y="216"/>
                  <a:pt x="24" y="216"/>
                  <a:pt x="24" y="216"/>
                </a:cubicBezTo>
                <a:cubicBezTo>
                  <a:pt x="8" y="216"/>
                  <a:pt x="8" y="216"/>
                  <a:pt x="8" y="216"/>
                </a:cubicBezTo>
                <a:cubicBezTo>
                  <a:pt x="4" y="216"/>
                  <a:pt x="0" y="220"/>
                  <a:pt x="0" y="224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184" y="256"/>
                  <a:pt x="184" y="256"/>
                  <a:pt x="184" y="256"/>
                </a:cubicBezTo>
                <a:cubicBezTo>
                  <a:pt x="188" y="256"/>
                  <a:pt x="192" y="252"/>
                  <a:pt x="192" y="248"/>
                </a:cubicBezTo>
                <a:cubicBezTo>
                  <a:pt x="192" y="224"/>
                  <a:pt x="192" y="224"/>
                  <a:pt x="192" y="224"/>
                </a:cubicBezTo>
                <a:cubicBezTo>
                  <a:pt x="192" y="220"/>
                  <a:pt x="188" y="216"/>
                  <a:pt x="184" y="216"/>
                </a:cubicBezTo>
                <a:cubicBezTo>
                  <a:pt x="168" y="216"/>
                  <a:pt x="168" y="216"/>
                  <a:pt x="168" y="216"/>
                </a:cubicBezTo>
                <a:cubicBezTo>
                  <a:pt x="168" y="192"/>
                  <a:pt x="168" y="192"/>
                  <a:pt x="168" y="192"/>
                </a:cubicBezTo>
                <a:cubicBezTo>
                  <a:pt x="168" y="164"/>
                  <a:pt x="152" y="140"/>
                  <a:pt x="129" y="128"/>
                </a:cubicBezTo>
                <a:cubicBezTo>
                  <a:pt x="152" y="116"/>
                  <a:pt x="168" y="92"/>
                  <a:pt x="168" y="64"/>
                </a:cubicBezTo>
                <a:close/>
                <a:moveTo>
                  <a:pt x="16" y="16"/>
                </a:moveTo>
                <a:cubicBezTo>
                  <a:pt x="176" y="16"/>
                  <a:pt x="176" y="16"/>
                  <a:pt x="176" y="1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6" y="24"/>
                  <a:pt x="16" y="24"/>
                  <a:pt x="16" y="24"/>
                </a:cubicBezTo>
                <a:lnTo>
                  <a:pt x="16" y="16"/>
                </a:lnTo>
                <a:close/>
                <a:moveTo>
                  <a:pt x="176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232"/>
                  <a:pt x="16" y="232"/>
                  <a:pt x="16" y="232"/>
                </a:cubicBezTo>
                <a:cubicBezTo>
                  <a:pt x="176" y="232"/>
                  <a:pt x="176" y="232"/>
                  <a:pt x="176" y="232"/>
                </a:cubicBezTo>
                <a:lnTo>
                  <a:pt x="176" y="240"/>
                </a:lnTo>
                <a:close/>
                <a:moveTo>
                  <a:pt x="152" y="192"/>
                </a:moveTo>
                <a:cubicBezTo>
                  <a:pt x="152" y="216"/>
                  <a:pt x="152" y="216"/>
                  <a:pt x="152" y="216"/>
                </a:cubicBezTo>
                <a:cubicBezTo>
                  <a:pt x="40" y="216"/>
                  <a:pt x="40" y="216"/>
                  <a:pt x="40" y="216"/>
                </a:cubicBezTo>
                <a:cubicBezTo>
                  <a:pt x="40" y="192"/>
                  <a:pt x="40" y="192"/>
                  <a:pt x="40" y="192"/>
                </a:cubicBezTo>
                <a:cubicBezTo>
                  <a:pt x="40" y="161"/>
                  <a:pt x="65" y="136"/>
                  <a:pt x="96" y="136"/>
                </a:cubicBezTo>
                <a:cubicBezTo>
                  <a:pt x="127" y="136"/>
                  <a:pt x="152" y="161"/>
                  <a:pt x="152" y="192"/>
                </a:cubicBezTo>
                <a:close/>
                <a:moveTo>
                  <a:pt x="96" y="120"/>
                </a:moveTo>
                <a:cubicBezTo>
                  <a:pt x="65" y="120"/>
                  <a:pt x="40" y="95"/>
                  <a:pt x="40" y="64"/>
                </a:cubicBezTo>
                <a:cubicBezTo>
                  <a:pt x="40" y="40"/>
                  <a:pt x="40" y="40"/>
                  <a:pt x="40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2" y="64"/>
                  <a:pt x="152" y="64"/>
                  <a:pt x="152" y="64"/>
                </a:cubicBezTo>
                <a:cubicBezTo>
                  <a:pt x="152" y="95"/>
                  <a:pt x="127" y="120"/>
                  <a:pt x="96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5" name="Google Shape;1935;p23"/>
          <p:cNvSpPr/>
          <p:nvPr/>
        </p:nvSpPr>
        <p:spPr>
          <a:xfrm>
            <a:off x="4691212" y="1125852"/>
            <a:ext cx="265988" cy="386534"/>
          </a:xfrm>
          <a:custGeom>
            <a:rect b="b" l="l" r="r" t="t"/>
            <a:pathLst>
              <a:path extrusionOk="0" h="256" w="176">
                <a:moveTo>
                  <a:pt x="40" y="256"/>
                </a:moveTo>
                <a:cubicBezTo>
                  <a:pt x="136" y="256"/>
                  <a:pt x="136" y="256"/>
                  <a:pt x="136" y="256"/>
                </a:cubicBezTo>
                <a:cubicBezTo>
                  <a:pt x="140" y="256"/>
                  <a:pt x="144" y="252"/>
                  <a:pt x="144" y="248"/>
                </a:cubicBezTo>
                <a:cubicBezTo>
                  <a:pt x="144" y="196"/>
                  <a:pt x="144" y="196"/>
                  <a:pt x="144" y="196"/>
                </a:cubicBezTo>
                <a:cubicBezTo>
                  <a:pt x="164" y="180"/>
                  <a:pt x="176" y="155"/>
                  <a:pt x="176" y="128"/>
                </a:cubicBezTo>
                <a:cubicBezTo>
                  <a:pt x="176" y="101"/>
                  <a:pt x="164" y="76"/>
                  <a:pt x="144" y="6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60"/>
                  <a:pt x="32" y="60"/>
                  <a:pt x="32" y="60"/>
                </a:cubicBezTo>
                <a:cubicBezTo>
                  <a:pt x="12" y="76"/>
                  <a:pt x="0" y="101"/>
                  <a:pt x="0" y="128"/>
                </a:cubicBezTo>
                <a:cubicBezTo>
                  <a:pt x="0" y="155"/>
                  <a:pt x="12" y="180"/>
                  <a:pt x="32" y="196"/>
                </a:cubicBezTo>
                <a:cubicBezTo>
                  <a:pt x="32" y="248"/>
                  <a:pt x="32" y="248"/>
                  <a:pt x="32" y="248"/>
                </a:cubicBezTo>
                <a:cubicBezTo>
                  <a:pt x="32" y="252"/>
                  <a:pt x="36" y="256"/>
                  <a:pt x="40" y="256"/>
                </a:cubicBezTo>
                <a:close/>
                <a:moveTo>
                  <a:pt x="128" y="240"/>
                </a:moveTo>
                <a:cubicBezTo>
                  <a:pt x="48" y="240"/>
                  <a:pt x="48" y="240"/>
                  <a:pt x="48" y="240"/>
                </a:cubicBezTo>
                <a:cubicBezTo>
                  <a:pt x="48" y="206"/>
                  <a:pt x="48" y="206"/>
                  <a:pt x="48" y="206"/>
                </a:cubicBezTo>
                <a:cubicBezTo>
                  <a:pt x="60" y="213"/>
                  <a:pt x="74" y="216"/>
                  <a:pt x="88" y="216"/>
                </a:cubicBezTo>
                <a:cubicBezTo>
                  <a:pt x="102" y="216"/>
                  <a:pt x="116" y="213"/>
                  <a:pt x="128" y="206"/>
                </a:cubicBezTo>
                <a:lnTo>
                  <a:pt x="128" y="240"/>
                </a:lnTo>
                <a:close/>
                <a:moveTo>
                  <a:pt x="48" y="16"/>
                </a:moveTo>
                <a:cubicBezTo>
                  <a:pt x="128" y="16"/>
                  <a:pt x="128" y="16"/>
                  <a:pt x="128" y="16"/>
                </a:cubicBezTo>
                <a:cubicBezTo>
                  <a:pt x="128" y="50"/>
                  <a:pt x="128" y="50"/>
                  <a:pt x="128" y="50"/>
                </a:cubicBezTo>
                <a:cubicBezTo>
                  <a:pt x="116" y="44"/>
                  <a:pt x="102" y="40"/>
                  <a:pt x="88" y="40"/>
                </a:cubicBezTo>
                <a:cubicBezTo>
                  <a:pt x="74" y="40"/>
                  <a:pt x="60" y="44"/>
                  <a:pt x="48" y="50"/>
                </a:cubicBezTo>
                <a:lnTo>
                  <a:pt x="48" y="16"/>
                </a:lnTo>
                <a:close/>
                <a:moveTo>
                  <a:pt x="16" y="128"/>
                </a:moveTo>
                <a:cubicBezTo>
                  <a:pt x="16" y="88"/>
                  <a:pt x="48" y="56"/>
                  <a:pt x="88" y="56"/>
                </a:cubicBezTo>
                <a:cubicBezTo>
                  <a:pt x="128" y="56"/>
                  <a:pt x="160" y="88"/>
                  <a:pt x="160" y="128"/>
                </a:cubicBezTo>
                <a:cubicBezTo>
                  <a:pt x="160" y="168"/>
                  <a:pt x="128" y="200"/>
                  <a:pt x="88" y="200"/>
                </a:cubicBezTo>
                <a:cubicBezTo>
                  <a:pt x="48" y="200"/>
                  <a:pt x="16" y="168"/>
                  <a:pt x="16" y="1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6" name="Google Shape;1936;p23"/>
          <p:cNvSpPr/>
          <p:nvPr/>
        </p:nvSpPr>
        <p:spPr>
          <a:xfrm>
            <a:off x="4811759" y="1234606"/>
            <a:ext cx="74686" cy="120546"/>
          </a:xfrm>
          <a:custGeom>
            <a:rect b="b" l="l" r="r" t="t"/>
            <a:pathLst>
              <a:path extrusionOk="0" h="80" w="49">
                <a:moveTo>
                  <a:pt x="4" y="63"/>
                </a:moveTo>
                <a:cubicBezTo>
                  <a:pt x="36" y="79"/>
                  <a:pt x="36" y="79"/>
                  <a:pt x="36" y="79"/>
                </a:cubicBezTo>
                <a:cubicBezTo>
                  <a:pt x="38" y="80"/>
                  <a:pt x="39" y="80"/>
                  <a:pt x="40" y="80"/>
                </a:cubicBezTo>
                <a:cubicBezTo>
                  <a:pt x="43" y="80"/>
                  <a:pt x="46" y="78"/>
                  <a:pt x="47" y="76"/>
                </a:cubicBezTo>
                <a:cubicBezTo>
                  <a:pt x="49" y="72"/>
                  <a:pt x="48" y="67"/>
                  <a:pt x="44" y="65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2"/>
                  <a:pt x="4" y="6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7" name="Google Shape;1937;p23"/>
          <p:cNvSpPr/>
          <p:nvPr/>
        </p:nvSpPr>
        <p:spPr>
          <a:xfrm>
            <a:off x="5536347" y="1162540"/>
            <a:ext cx="314469" cy="349846"/>
          </a:xfrm>
          <a:custGeom>
            <a:rect b="b" l="l" r="r" t="t"/>
            <a:pathLst>
              <a:path extrusionOk="0" h="232" w="208">
                <a:moveTo>
                  <a:pt x="208" y="104"/>
                </a:moveTo>
                <a:cubicBezTo>
                  <a:pt x="208" y="47"/>
                  <a:pt x="161" y="0"/>
                  <a:pt x="104" y="0"/>
                </a:cubicBezTo>
                <a:cubicBezTo>
                  <a:pt x="47" y="0"/>
                  <a:pt x="0" y="47"/>
                  <a:pt x="0" y="104"/>
                </a:cubicBezTo>
                <a:cubicBezTo>
                  <a:pt x="0" y="143"/>
                  <a:pt x="22" y="177"/>
                  <a:pt x="54" y="195"/>
                </a:cubicBezTo>
                <a:cubicBezTo>
                  <a:pt x="30" y="218"/>
                  <a:pt x="30" y="218"/>
                  <a:pt x="30" y="218"/>
                </a:cubicBezTo>
                <a:cubicBezTo>
                  <a:pt x="27" y="221"/>
                  <a:pt x="27" y="227"/>
                  <a:pt x="30" y="230"/>
                </a:cubicBezTo>
                <a:cubicBezTo>
                  <a:pt x="32" y="231"/>
                  <a:pt x="34" y="232"/>
                  <a:pt x="36" y="232"/>
                </a:cubicBezTo>
                <a:cubicBezTo>
                  <a:pt x="38" y="232"/>
                  <a:pt x="40" y="231"/>
                  <a:pt x="42" y="230"/>
                </a:cubicBezTo>
                <a:cubicBezTo>
                  <a:pt x="69" y="202"/>
                  <a:pt x="69" y="202"/>
                  <a:pt x="69" y="202"/>
                </a:cubicBezTo>
                <a:cubicBezTo>
                  <a:pt x="80" y="206"/>
                  <a:pt x="92" y="208"/>
                  <a:pt x="104" y="208"/>
                </a:cubicBezTo>
                <a:cubicBezTo>
                  <a:pt x="116" y="208"/>
                  <a:pt x="128" y="206"/>
                  <a:pt x="139" y="202"/>
                </a:cubicBezTo>
                <a:cubicBezTo>
                  <a:pt x="166" y="230"/>
                  <a:pt x="166" y="230"/>
                  <a:pt x="166" y="230"/>
                </a:cubicBezTo>
                <a:cubicBezTo>
                  <a:pt x="168" y="231"/>
                  <a:pt x="170" y="232"/>
                  <a:pt x="172" y="232"/>
                </a:cubicBezTo>
                <a:cubicBezTo>
                  <a:pt x="174" y="232"/>
                  <a:pt x="176" y="231"/>
                  <a:pt x="178" y="230"/>
                </a:cubicBezTo>
                <a:cubicBezTo>
                  <a:pt x="181" y="227"/>
                  <a:pt x="181" y="221"/>
                  <a:pt x="178" y="218"/>
                </a:cubicBezTo>
                <a:cubicBezTo>
                  <a:pt x="154" y="195"/>
                  <a:pt x="154" y="195"/>
                  <a:pt x="154" y="195"/>
                </a:cubicBezTo>
                <a:cubicBezTo>
                  <a:pt x="186" y="177"/>
                  <a:pt x="208" y="143"/>
                  <a:pt x="208" y="104"/>
                </a:cubicBezTo>
                <a:close/>
                <a:moveTo>
                  <a:pt x="140" y="184"/>
                </a:moveTo>
                <a:cubicBezTo>
                  <a:pt x="138" y="184"/>
                  <a:pt x="136" y="185"/>
                  <a:pt x="134" y="186"/>
                </a:cubicBezTo>
                <a:cubicBezTo>
                  <a:pt x="134" y="186"/>
                  <a:pt x="134" y="187"/>
                  <a:pt x="134" y="187"/>
                </a:cubicBezTo>
                <a:cubicBezTo>
                  <a:pt x="125" y="190"/>
                  <a:pt x="115" y="192"/>
                  <a:pt x="104" y="192"/>
                </a:cubicBezTo>
                <a:cubicBezTo>
                  <a:pt x="93" y="192"/>
                  <a:pt x="83" y="190"/>
                  <a:pt x="74" y="187"/>
                </a:cubicBezTo>
                <a:cubicBezTo>
                  <a:pt x="74" y="187"/>
                  <a:pt x="74" y="186"/>
                  <a:pt x="74" y="186"/>
                </a:cubicBezTo>
                <a:cubicBezTo>
                  <a:pt x="72" y="185"/>
                  <a:pt x="70" y="184"/>
                  <a:pt x="68" y="184"/>
                </a:cubicBezTo>
                <a:cubicBezTo>
                  <a:pt x="37" y="170"/>
                  <a:pt x="16" y="140"/>
                  <a:pt x="16" y="104"/>
                </a:cubicBezTo>
                <a:cubicBezTo>
                  <a:pt x="16" y="55"/>
                  <a:pt x="55" y="16"/>
                  <a:pt x="104" y="16"/>
                </a:cubicBezTo>
                <a:cubicBezTo>
                  <a:pt x="153" y="16"/>
                  <a:pt x="192" y="55"/>
                  <a:pt x="192" y="104"/>
                </a:cubicBezTo>
                <a:cubicBezTo>
                  <a:pt x="192" y="140"/>
                  <a:pt x="171" y="170"/>
                  <a:pt x="140" y="1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8" name="Google Shape;1938;p23"/>
          <p:cNvSpPr/>
          <p:nvPr/>
        </p:nvSpPr>
        <p:spPr>
          <a:xfrm>
            <a:off x="5681789" y="1234606"/>
            <a:ext cx="73376" cy="120546"/>
          </a:xfrm>
          <a:custGeom>
            <a:rect b="b" l="l" r="r" t="t"/>
            <a:pathLst>
              <a:path extrusionOk="0" h="80" w="49">
                <a:moveTo>
                  <a:pt x="44" y="65"/>
                </a:moveTo>
                <a:cubicBezTo>
                  <a:pt x="16" y="51"/>
                  <a:pt x="16" y="51"/>
                  <a:pt x="16" y="5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2"/>
                  <a:pt x="4" y="63"/>
                </a:cubicBezTo>
                <a:cubicBezTo>
                  <a:pt x="36" y="79"/>
                  <a:pt x="36" y="79"/>
                  <a:pt x="36" y="79"/>
                </a:cubicBezTo>
                <a:cubicBezTo>
                  <a:pt x="38" y="80"/>
                  <a:pt x="39" y="80"/>
                  <a:pt x="40" y="80"/>
                </a:cubicBezTo>
                <a:cubicBezTo>
                  <a:pt x="43" y="80"/>
                  <a:pt x="46" y="78"/>
                  <a:pt x="47" y="76"/>
                </a:cubicBezTo>
                <a:cubicBezTo>
                  <a:pt x="49" y="72"/>
                  <a:pt x="48" y="67"/>
                  <a:pt x="44" y="6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9" name="Google Shape;1939;p23"/>
          <p:cNvSpPr/>
          <p:nvPr/>
        </p:nvSpPr>
        <p:spPr>
          <a:xfrm>
            <a:off x="5500969" y="1125852"/>
            <a:ext cx="110064" cy="108754"/>
          </a:xfrm>
          <a:custGeom>
            <a:rect b="b" l="l" r="r" t="t"/>
            <a:pathLst>
              <a:path extrusionOk="0" h="72" w="73">
                <a:moveTo>
                  <a:pt x="72" y="14"/>
                </a:moveTo>
                <a:cubicBezTo>
                  <a:pt x="71" y="11"/>
                  <a:pt x="68" y="9"/>
                  <a:pt x="66" y="8"/>
                </a:cubicBezTo>
                <a:cubicBezTo>
                  <a:pt x="26" y="0"/>
                  <a:pt x="26" y="0"/>
                  <a:pt x="26" y="0"/>
                </a:cubicBezTo>
                <a:cubicBezTo>
                  <a:pt x="23" y="0"/>
                  <a:pt x="20" y="0"/>
                  <a:pt x="18" y="2"/>
                </a:cubicBezTo>
                <a:cubicBezTo>
                  <a:pt x="2" y="18"/>
                  <a:pt x="2" y="18"/>
                  <a:pt x="2" y="18"/>
                </a:cubicBezTo>
                <a:cubicBezTo>
                  <a:pt x="0" y="20"/>
                  <a:pt x="0" y="23"/>
                  <a:pt x="0" y="26"/>
                </a:cubicBezTo>
                <a:cubicBezTo>
                  <a:pt x="8" y="66"/>
                  <a:pt x="8" y="66"/>
                  <a:pt x="8" y="66"/>
                </a:cubicBezTo>
                <a:cubicBezTo>
                  <a:pt x="9" y="68"/>
                  <a:pt x="11" y="71"/>
                  <a:pt x="14" y="72"/>
                </a:cubicBezTo>
                <a:cubicBezTo>
                  <a:pt x="14" y="72"/>
                  <a:pt x="15" y="72"/>
                  <a:pt x="16" y="72"/>
                </a:cubicBezTo>
                <a:cubicBezTo>
                  <a:pt x="18" y="72"/>
                  <a:pt x="20" y="71"/>
                  <a:pt x="22" y="70"/>
                </a:cubicBezTo>
                <a:cubicBezTo>
                  <a:pt x="70" y="22"/>
                  <a:pt x="70" y="22"/>
                  <a:pt x="70" y="22"/>
                </a:cubicBezTo>
                <a:cubicBezTo>
                  <a:pt x="72" y="20"/>
                  <a:pt x="73" y="17"/>
                  <a:pt x="72" y="14"/>
                </a:cubicBezTo>
                <a:close/>
                <a:moveTo>
                  <a:pt x="21" y="48"/>
                </a:moveTo>
                <a:cubicBezTo>
                  <a:pt x="17" y="27"/>
                  <a:pt x="17" y="27"/>
                  <a:pt x="17" y="27"/>
                </a:cubicBezTo>
                <a:cubicBezTo>
                  <a:pt x="27" y="17"/>
                  <a:pt x="27" y="17"/>
                  <a:pt x="27" y="17"/>
                </a:cubicBezTo>
                <a:cubicBezTo>
                  <a:pt x="48" y="21"/>
                  <a:pt x="48" y="21"/>
                  <a:pt x="48" y="21"/>
                </a:cubicBezTo>
                <a:lnTo>
                  <a:pt x="21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0" name="Google Shape;1940;p23"/>
          <p:cNvSpPr/>
          <p:nvPr/>
        </p:nvSpPr>
        <p:spPr>
          <a:xfrm>
            <a:off x="5776129" y="1125852"/>
            <a:ext cx="111374" cy="108754"/>
          </a:xfrm>
          <a:custGeom>
            <a:rect b="b" l="l" r="r" t="t"/>
            <a:pathLst>
              <a:path extrusionOk="0" h="72" w="73">
                <a:moveTo>
                  <a:pt x="57" y="72"/>
                </a:moveTo>
                <a:cubicBezTo>
                  <a:pt x="58" y="72"/>
                  <a:pt x="59" y="72"/>
                  <a:pt x="59" y="72"/>
                </a:cubicBezTo>
                <a:cubicBezTo>
                  <a:pt x="62" y="71"/>
                  <a:pt x="64" y="68"/>
                  <a:pt x="65" y="66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3"/>
                  <a:pt x="73" y="20"/>
                  <a:pt x="71" y="18"/>
                </a:cubicBezTo>
                <a:cubicBezTo>
                  <a:pt x="55" y="2"/>
                  <a:pt x="55" y="2"/>
                  <a:pt x="55" y="2"/>
                </a:cubicBezTo>
                <a:cubicBezTo>
                  <a:pt x="53" y="0"/>
                  <a:pt x="50" y="0"/>
                  <a:pt x="47" y="0"/>
                </a:cubicBezTo>
                <a:cubicBezTo>
                  <a:pt x="7" y="8"/>
                  <a:pt x="7" y="8"/>
                  <a:pt x="7" y="8"/>
                </a:cubicBezTo>
                <a:cubicBezTo>
                  <a:pt x="5" y="9"/>
                  <a:pt x="2" y="11"/>
                  <a:pt x="1" y="14"/>
                </a:cubicBezTo>
                <a:cubicBezTo>
                  <a:pt x="0" y="17"/>
                  <a:pt x="1" y="20"/>
                  <a:pt x="3" y="22"/>
                </a:cubicBezTo>
                <a:cubicBezTo>
                  <a:pt x="51" y="70"/>
                  <a:pt x="51" y="70"/>
                  <a:pt x="51" y="70"/>
                </a:cubicBezTo>
                <a:cubicBezTo>
                  <a:pt x="53" y="71"/>
                  <a:pt x="55" y="72"/>
                  <a:pt x="57" y="72"/>
                </a:cubicBezTo>
                <a:close/>
                <a:moveTo>
                  <a:pt x="46" y="17"/>
                </a:moveTo>
                <a:cubicBezTo>
                  <a:pt x="56" y="27"/>
                  <a:pt x="56" y="27"/>
                  <a:pt x="56" y="27"/>
                </a:cubicBezTo>
                <a:cubicBezTo>
                  <a:pt x="52" y="48"/>
                  <a:pt x="52" y="48"/>
                  <a:pt x="52" y="48"/>
                </a:cubicBezTo>
                <a:cubicBezTo>
                  <a:pt x="25" y="21"/>
                  <a:pt x="25" y="21"/>
                  <a:pt x="25" y="21"/>
                </a:cubicBezTo>
                <a:lnTo>
                  <a:pt x="46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41" name="Google Shape;1941;p23"/>
          <p:cNvGrpSpPr/>
          <p:nvPr/>
        </p:nvGrpSpPr>
        <p:grpSpPr>
          <a:xfrm>
            <a:off x="6369689" y="1149437"/>
            <a:ext cx="386534" cy="339364"/>
            <a:chOff x="6369689" y="1149437"/>
            <a:chExt cx="386534" cy="339364"/>
          </a:xfrm>
        </p:grpSpPr>
        <p:sp>
          <p:nvSpPr>
            <p:cNvPr id="1942" name="Google Shape;1942;p23"/>
            <p:cNvSpPr/>
            <p:nvPr/>
          </p:nvSpPr>
          <p:spPr>
            <a:xfrm>
              <a:off x="6369689" y="1149437"/>
              <a:ext cx="386534" cy="339364"/>
            </a:xfrm>
            <a:custGeom>
              <a:rect b="b" l="l" r="r" t="t"/>
              <a:pathLst>
                <a:path extrusionOk="0" h="224" w="256">
                  <a:moveTo>
                    <a:pt x="248" y="16"/>
                  </a:moveTo>
                  <a:cubicBezTo>
                    <a:pt x="216" y="16"/>
                    <a:pt x="216" y="16"/>
                    <a:pt x="216" y="16"/>
                  </a:cubicBezTo>
                  <a:cubicBezTo>
                    <a:pt x="216" y="8"/>
                    <a:pt x="216" y="8"/>
                    <a:pt x="216" y="8"/>
                  </a:cubicBezTo>
                  <a:cubicBezTo>
                    <a:pt x="216" y="4"/>
                    <a:pt x="212" y="0"/>
                    <a:pt x="208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0" y="0"/>
                    <a:pt x="176" y="4"/>
                    <a:pt x="176" y="8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4"/>
                    <a:pt x="76" y="0"/>
                    <a:pt x="7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4" y="0"/>
                    <a:pt x="40" y="4"/>
                    <a:pt x="40" y="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0"/>
                    <a:pt x="4" y="224"/>
                    <a:pt x="8" y="224"/>
                  </a:cubicBezTo>
                  <a:cubicBezTo>
                    <a:pt x="248" y="224"/>
                    <a:pt x="248" y="224"/>
                    <a:pt x="248" y="224"/>
                  </a:cubicBezTo>
                  <a:cubicBezTo>
                    <a:pt x="252" y="224"/>
                    <a:pt x="256" y="220"/>
                    <a:pt x="256" y="216"/>
                  </a:cubicBezTo>
                  <a:cubicBezTo>
                    <a:pt x="256" y="24"/>
                    <a:pt x="256" y="24"/>
                    <a:pt x="256" y="24"/>
                  </a:cubicBezTo>
                  <a:cubicBezTo>
                    <a:pt x="256" y="20"/>
                    <a:pt x="252" y="16"/>
                    <a:pt x="248" y="16"/>
                  </a:cubicBezTo>
                  <a:close/>
                  <a:moveTo>
                    <a:pt x="192" y="16"/>
                  </a:moveTo>
                  <a:cubicBezTo>
                    <a:pt x="200" y="16"/>
                    <a:pt x="200" y="16"/>
                    <a:pt x="200" y="16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192" y="32"/>
                    <a:pt x="192" y="32"/>
                    <a:pt x="192" y="32"/>
                  </a:cubicBezTo>
                  <a:lnTo>
                    <a:pt x="192" y="16"/>
                  </a:lnTo>
                  <a:close/>
                  <a:moveTo>
                    <a:pt x="56" y="16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56" y="32"/>
                    <a:pt x="56" y="32"/>
                    <a:pt x="56" y="32"/>
                  </a:cubicBezTo>
                  <a:lnTo>
                    <a:pt x="56" y="16"/>
                  </a:lnTo>
                  <a:close/>
                  <a:moveTo>
                    <a:pt x="240" y="208"/>
                  </a:moveTo>
                  <a:cubicBezTo>
                    <a:pt x="16" y="208"/>
                    <a:pt x="16" y="208"/>
                    <a:pt x="16" y="208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4"/>
                    <a:pt x="44" y="48"/>
                    <a:pt x="48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6" y="48"/>
                    <a:pt x="80" y="44"/>
                    <a:pt x="80" y="40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44"/>
                    <a:pt x="180" y="48"/>
                    <a:pt x="184" y="48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12" y="48"/>
                    <a:pt x="216" y="44"/>
                    <a:pt x="216" y="40"/>
                  </a:cubicBezTo>
                  <a:cubicBezTo>
                    <a:pt x="216" y="32"/>
                    <a:pt x="216" y="32"/>
                    <a:pt x="216" y="32"/>
                  </a:cubicBezTo>
                  <a:cubicBezTo>
                    <a:pt x="240" y="32"/>
                    <a:pt x="240" y="32"/>
                    <a:pt x="240" y="32"/>
                  </a:cubicBezTo>
                  <a:lnTo>
                    <a:pt x="240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3" name="Google Shape;1943;p23"/>
            <p:cNvSpPr/>
            <p:nvPr/>
          </p:nvSpPr>
          <p:spPr>
            <a:xfrm>
              <a:off x="6429962" y="1271294"/>
              <a:ext cx="73376" cy="72066"/>
            </a:xfrm>
            <a:custGeom>
              <a:rect b="b" l="l" r="r" t="t"/>
              <a:pathLst>
                <a:path extrusionOk="0" h="48" w="48">
                  <a:moveTo>
                    <a:pt x="4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lose/>
                  <a:moveTo>
                    <a:pt x="32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4" name="Google Shape;1944;p23"/>
            <p:cNvSpPr/>
            <p:nvPr/>
          </p:nvSpPr>
          <p:spPr>
            <a:xfrm>
              <a:off x="6526923" y="1271294"/>
              <a:ext cx="72066" cy="72066"/>
            </a:xfrm>
            <a:custGeom>
              <a:rect b="b" l="l" r="r" t="t"/>
              <a:pathLst>
                <a:path extrusionOk="0" h="48" w="48">
                  <a:moveTo>
                    <a:pt x="4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lose/>
                  <a:moveTo>
                    <a:pt x="32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5" name="Google Shape;1945;p23"/>
            <p:cNvSpPr/>
            <p:nvPr/>
          </p:nvSpPr>
          <p:spPr>
            <a:xfrm>
              <a:off x="6623884" y="1271294"/>
              <a:ext cx="72066" cy="72066"/>
            </a:xfrm>
            <a:custGeom>
              <a:rect b="b" l="l" r="r" t="t"/>
              <a:pathLst>
                <a:path extrusionOk="0" h="48" w="48">
                  <a:moveTo>
                    <a:pt x="4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lose/>
                  <a:moveTo>
                    <a:pt x="32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6" name="Google Shape;1946;p23"/>
            <p:cNvSpPr/>
            <p:nvPr/>
          </p:nvSpPr>
          <p:spPr>
            <a:xfrm>
              <a:off x="6429962" y="1366945"/>
              <a:ext cx="73376" cy="73376"/>
            </a:xfrm>
            <a:custGeom>
              <a:rect b="b" l="l" r="r" t="t"/>
              <a:pathLst>
                <a:path extrusionOk="0" h="48" w="48">
                  <a:moveTo>
                    <a:pt x="4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lose/>
                  <a:moveTo>
                    <a:pt x="32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7" name="Google Shape;1947;p23"/>
            <p:cNvSpPr/>
            <p:nvPr/>
          </p:nvSpPr>
          <p:spPr>
            <a:xfrm>
              <a:off x="6526923" y="1366945"/>
              <a:ext cx="72066" cy="73376"/>
            </a:xfrm>
            <a:custGeom>
              <a:rect b="b" l="l" r="r" t="t"/>
              <a:pathLst>
                <a:path extrusionOk="0" h="48" w="48">
                  <a:moveTo>
                    <a:pt x="4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lose/>
                  <a:moveTo>
                    <a:pt x="32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8" name="Google Shape;1948;p23"/>
            <p:cNvSpPr/>
            <p:nvPr/>
          </p:nvSpPr>
          <p:spPr>
            <a:xfrm>
              <a:off x="6623884" y="1366945"/>
              <a:ext cx="72066" cy="73376"/>
            </a:xfrm>
            <a:custGeom>
              <a:rect b="b" l="l" r="r" t="t"/>
              <a:pathLst>
                <a:path extrusionOk="0" h="48" w="48">
                  <a:moveTo>
                    <a:pt x="4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lose/>
                  <a:moveTo>
                    <a:pt x="32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49" name="Google Shape;1949;p23"/>
          <p:cNvSpPr/>
          <p:nvPr/>
        </p:nvSpPr>
        <p:spPr>
          <a:xfrm>
            <a:off x="7323577" y="1125852"/>
            <a:ext cx="217507" cy="386534"/>
          </a:xfrm>
          <a:custGeom>
            <a:rect b="b" l="l" r="r" t="t"/>
            <a:pathLst>
              <a:path extrusionOk="0" h="256" w="144">
                <a:moveTo>
                  <a:pt x="13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136" y="256"/>
                  <a:pt x="136" y="256"/>
                  <a:pt x="136" y="256"/>
                </a:cubicBezTo>
                <a:cubicBezTo>
                  <a:pt x="140" y="256"/>
                  <a:pt x="144" y="252"/>
                  <a:pt x="144" y="248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lose/>
                <a:moveTo>
                  <a:pt x="128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16"/>
                  <a:pt x="16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lnTo>
                  <a:pt x="128" y="2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0" name="Google Shape;1950;p23"/>
          <p:cNvSpPr/>
          <p:nvPr/>
        </p:nvSpPr>
        <p:spPr>
          <a:xfrm>
            <a:off x="7413987" y="1440321"/>
            <a:ext cx="36688" cy="23585"/>
          </a:xfrm>
          <a:custGeom>
            <a:rect b="b" l="l" r="r" t="t"/>
            <a:pathLst>
              <a:path extrusionOk="0" h="16" w="24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0" y="16"/>
                  <a:pt x="24" y="12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1" name="Google Shape;1951;p23"/>
          <p:cNvSpPr/>
          <p:nvPr/>
        </p:nvSpPr>
        <p:spPr>
          <a:xfrm>
            <a:off x="7378609" y="1174333"/>
            <a:ext cx="108754" cy="23585"/>
          </a:xfrm>
          <a:custGeom>
            <a:rect b="b" l="l" r="r" t="t"/>
            <a:pathLst>
              <a:path extrusionOk="0" h="16" w="72">
                <a:moveTo>
                  <a:pt x="8" y="16"/>
                </a:moveTo>
                <a:cubicBezTo>
                  <a:pt x="64" y="16"/>
                  <a:pt x="64" y="16"/>
                  <a:pt x="64" y="16"/>
                </a:cubicBezTo>
                <a:cubicBezTo>
                  <a:pt x="68" y="16"/>
                  <a:pt x="72" y="12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2" name="Google Shape;1952;p23"/>
          <p:cNvSpPr/>
          <p:nvPr/>
        </p:nvSpPr>
        <p:spPr>
          <a:xfrm>
            <a:off x="8156919" y="1125852"/>
            <a:ext cx="289573" cy="386534"/>
          </a:xfrm>
          <a:custGeom>
            <a:rect b="b" l="l" r="r" t="t"/>
            <a:pathLst>
              <a:path extrusionOk="0" h="256" w="192">
                <a:moveTo>
                  <a:pt x="192" y="248"/>
                </a:moveTo>
                <a:cubicBezTo>
                  <a:pt x="192" y="8"/>
                  <a:pt x="192" y="8"/>
                  <a:pt x="192" y="8"/>
                </a:cubicBezTo>
                <a:cubicBezTo>
                  <a:pt x="192" y="4"/>
                  <a:pt x="188" y="0"/>
                  <a:pt x="18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184" y="256"/>
                  <a:pt x="184" y="256"/>
                  <a:pt x="184" y="256"/>
                </a:cubicBezTo>
                <a:cubicBezTo>
                  <a:pt x="188" y="256"/>
                  <a:pt x="192" y="252"/>
                  <a:pt x="192" y="248"/>
                </a:cubicBezTo>
                <a:close/>
                <a:moveTo>
                  <a:pt x="176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16"/>
                  <a:pt x="16" y="16"/>
                  <a:pt x="16" y="16"/>
                </a:cubicBezTo>
                <a:cubicBezTo>
                  <a:pt x="176" y="16"/>
                  <a:pt x="176" y="16"/>
                  <a:pt x="176" y="16"/>
                </a:cubicBezTo>
                <a:lnTo>
                  <a:pt x="176" y="2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3" name="Google Shape;1953;p23"/>
          <p:cNvSpPr/>
          <p:nvPr/>
        </p:nvSpPr>
        <p:spPr>
          <a:xfrm>
            <a:off x="8289257" y="1439010"/>
            <a:ext cx="24895" cy="24895"/>
          </a:xfrm>
          <a:custGeom>
            <a:rect b="b" l="l" r="r" t="t"/>
            <a:pathLst>
              <a:path extrusionOk="0" h="17" w="16">
                <a:moveTo>
                  <a:pt x="2" y="3"/>
                </a:move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4" name="Google Shape;1954;p23"/>
          <p:cNvSpPr/>
          <p:nvPr/>
        </p:nvSpPr>
        <p:spPr>
          <a:xfrm>
            <a:off x="8259121" y="1174333"/>
            <a:ext cx="85169" cy="23585"/>
          </a:xfrm>
          <a:custGeom>
            <a:rect b="b" l="l" r="r" t="t"/>
            <a:pathLst>
              <a:path extrusionOk="0" h="16" w="56">
                <a:moveTo>
                  <a:pt x="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52" y="16"/>
                  <a:pt x="56" y="12"/>
                  <a:pt x="56" y="8"/>
                </a:cubicBezTo>
                <a:cubicBezTo>
                  <a:pt x="56" y="4"/>
                  <a:pt x="52" y="0"/>
                  <a:pt x="4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5" name="Google Shape;1955;p23"/>
          <p:cNvSpPr/>
          <p:nvPr/>
        </p:nvSpPr>
        <p:spPr>
          <a:xfrm>
            <a:off x="8978468" y="1174333"/>
            <a:ext cx="386534" cy="338054"/>
          </a:xfrm>
          <a:custGeom>
            <a:rect b="b" l="l" r="r" t="t"/>
            <a:pathLst>
              <a:path extrusionOk="0" h="224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88" y="208"/>
                  <a:pt x="88" y="208"/>
                  <a:pt x="88" y="208"/>
                </a:cubicBezTo>
                <a:cubicBezTo>
                  <a:pt x="84" y="208"/>
                  <a:pt x="80" y="212"/>
                  <a:pt x="80" y="216"/>
                </a:cubicBezTo>
                <a:cubicBezTo>
                  <a:pt x="80" y="220"/>
                  <a:pt x="84" y="224"/>
                  <a:pt x="88" y="224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72" y="224"/>
                  <a:pt x="176" y="220"/>
                  <a:pt x="176" y="216"/>
                </a:cubicBezTo>
                <a:cubicBezTo>
                  <a:pt x="176" y="212"/>
                  <a:pt x="172" y="208"/>
                  <a:pt x="168" y="208"/>
                </a:cubicBezTo>
                <a:cubicBezTo>
                  <a:pt x="136" y="208"/>
                  <a:pt x="136" y="208"/>
                  <a:pt x="136" y="208"/>
                </a:cubicBezTo>
                <a:cubicBezTo>
                  <a:pt x="136" y="176"/>
                  <a:pt x="136" y="176"/>
                  <a:pt x="136" y="176"/>
                </a:cubicBezTo>
                <a:cubicBezTo>
                  <a:pt x="248" y="176"/>
                  <a:pt x="248" y="176"/>
                  <a:pt x="248" y="176"/>
                </a:cubicBezTo>
                <a:cubicBezTo>
                  <a:pt x="252" y="176"/>
                  <a:pt x="256" y="172"/>
                  <a:pt x="256" y="168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  <a:moveTo>
                  <a:pt x="240" y="160"/>
                </a:moveTo>
                <a:cubicBezTo>
                  <a:pt x="16" y="160"/>
                  <a:pt x="16" y="160"/>
                  <a:pt x="16" y="160"/>
                </a:cubicBezTo>
                <a:cubicBezTo>
                  <a:pt x="16" y="16"/>
                  <a:pt x="16" y="16"/>
                  <a:pt x="16" y="16"/>
                </a:cubicBezTo>
                <a:cubicBezTo>
                  <a:pt x="240" y="16"/>
                  <a:pt x="240" y="16"/>
                  <a:pt x="240" y="16"/>
                </a:cubicBezTo>
                <a:lnTo>
                  <a:pt x="240" y="1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6" name="Google Shape;1956;p23"/>
          <p:cNvSpPr/>
          <p:nvPr/>
        </p:nvSpPr>
        <p:spPr>
          <a:xfrm>
            <a:off x="9847187" y="1186125"/>
            <a:ext cx="386534" cy="265988"/>
          </a:xfrm>
          <a:custGeom>
            <a:rect b="b" l="l" r="r" t="t"/>
            <a:pathLst>
              <a:path extrusionOk="0" h="176" w="256">
                <a:moveTo>
                  <a:pt x="8" y="176"/>
                </a:moveTo>
                <a:cubicBezTo>
                  <a:pt x="248" y="176"/>
                  <a:pt x="248" y="176"/>
                  <a:pt x="248" y="176"/>
                </a:cubicBezTo>
                <a:cubicBezTo>
                  <a:pt x="252" y="176"/>
                  <a:pt x="256" y="172"/>
                  <a:pt x="256" y="168"/>
                </a:cubicBezTo>
                <a:cubicBezTo>
                  <a:pt x="256" y="144"/>
                  <a:pt x="256" y="144"/>
                  <a:pt x="256" y="144"/>
                </a:cubicBezTo>
                <a:cubicBezTo>
                  <a:pt x="256" y="140"/>
                  <a:pt x="252" y="136"/>
                  <a:pt x="248" y="136"/>
                </a:cubicBezTo>
                <a:cubicBezTo>
                  <a:pt x="232" y="136"/>
                  <a:pt x="232" y="136"/>
                  <a:pt x="232" y="136"/>
                </a:cubicBezTo>
                <a:cubicBezTo>
                  <a:pt x="232" y="8"/>
                  <a:pt x="232" y="8"/>
                  <a:pt x="232" y="8"/>
                </a:cubicBezTo>
                <a:cubicBezTo>
                  <a:pt x="232" y="4"/>
                  <a:pt x="228" y="0"/>
                  <a:pt x="22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4" y="136"/>
                  <a:pt x="0" y="140"/>
                  <a:pt x="0" y="144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lose/>
                <a:moveTo>
                  <a:pt x="40" y="16"/>
                </a:moveTo>
                <a:cubicBezTo>
                  <a:pt x="216" y="16"/>
                  <a:pt x="216" y="16"/>
                  <a:pt x="216" y="16"/>
                </a:cubicBezTo>
                <a:cubicBezTo>
                  <a:pt x="216" y="136"/>
                  <a:pt x="216" y="136"/>
                  <a:pt x="216" y="136"/>
                </a:cubicBezTo>
                <a:cubicBezTo>
                  <a:pt x="40" y="136"/>
                  <a:pt x="40" y="136"/>
                  <a:pt x="40" y="136"/>
                </a:cubicBezTo>
                <a:lnTo>
                  <a:pt x="40" y="16"/>
                </a:lnTo>
                <a:close/>
                <a:moveTo>
                  <a:pt x="16" y="152"/>
                </a:moveTo>
                <a:cubicBezTo>
                  <a:pt x="32" y="152"/>
                  <a:pt x="32" y="152"/>
                  <a:pt x="32" y="152"/>
                </a:cubicBezTo>
                <a:cubicBezTo>
                  <a:pt x="224" y="152"/>
                  <a:pt x="224" y="152"/>
                  <a:pt x="224" y="152"/>
                </a:cubicBezTo>
                <a:cubicBezTo>
                  <a:pt x="240" y="152"/>
                  <a:pt x="240" y="152"/>
                  <a:pt x="240" y="152"/>
                </a:cubicBezTo>
                <a:cubicBezTo>
                  <a:pt x="240" y="160"/>
                  <a:pt x="240" y="160"/>
                  <a:pt x="240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1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7" name="Google Shape;1957;p23"/>
          <p:cNvSpPr/>
          <p:nvPr/>
        </p:nvSpPr>
        <p:spPr>
          <a:xfrm>
            <a:off x="10029317" y="1221503"/>
            <a:ext cx="23585" cy="24895"/>
          </a:xfrm>
          <a:custGeom>
            <a:rect b="b" l="l" r="r" t="t"/>
            <a:pathLst>
              <a:path extrusionOk="0" h="17" w="16">
                <a:moveTo>
                  <a:pt x="2" y="3"/>
                </a:move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8" name="Google Shape;1958;p23"/>
          <p:cNvSpPr/>
          <p:nvPr/>
        </p:nvSpPr>
        <p:spPr>
          <a:xfrm>
            <a:off x="2022160" y="2056155"/>
            <a:ext cx="386534" cy="265988"/>
          </a:xfrm>
          <a:custGeom>
            <a:rect b="b" l="l" r="r" t="t"/>
            <a:pathLst>
              <a:path extrusionOk="0" h="176" w="256">
                <a:moveTo>
                  <a:pt x="252" y="33"/>
                </a:moveTo>
                <a:cubicBezTo>
                  <a:pt x="249" y="32"/>
                  <a:pt x="246" y="32"/>
                  <a:pt x="244" y="33"/>
                </a:cubicBezTo>
                <a:cubicBezTo>
                  <a:pt x="192" y="66"/>
                  <a:pt x="192" y="66"/>
                  <a:pt x="192" y="66"/>
                </a:cubicBezTo>
                <a:cubicBezTo>
                  <a:pt x="192" y="40"/>
                  <a:pt x="192" y="40"/>
                  <a:pt x="192" y="40"/>
                </a:cubicBezTo>
                <a:cubicBezTo>
                  <a:pt x="192" y="36"/>
                  <a:pt x="188" y="32"/>
                  <a:pt x="184" y="32"/>
                </a:cubicBezTo>
                <a:cubicBezTo>
                  <a:pt x="163" y="32"/>
                  <a:pt x="163" y="32"/>
                  <a:pt x="163" y="32"/>
                </a:cubicBezTo>
                <a:cubicBezTo>
                  <a:pt x="131" y="0"/>
                  <a:pt x="131" y="0"/>
                  <a:pt x="13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12"/>
                  <a:pt x="20" y="16"/>
                  <a:pt x="24" y="16"/>
                </a:cubicBezTo>
                <a:cubicBezTo>
                  <a:pt x="125" y="16"/>
                  <a:pt x="125" y="16"/>
                  <a:pt x="125" y="16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84" y="176"/>
                  <a:pt x="184" y="176"/>
                  <a:pt x="184" y="176"/>
                </a:cubicBezTo>
                <a:cubicBezTo>
                  <a:pt x="188" y="176"/>
                  <a:pt x="192" y="172"/>
                  <a:pt x="192" y="168"/>
                </a:cubicBezTo>
                <a:cubicBezTo>
                  <a:pt x="192" y="142"/>
                  <a:pt x="192" y="142"/>
                  <a:pt x="192" y="142"/>
                </a:cubicBezTo>
                <a:cubicBezTo>
                  <a:pt x="244" y="175"/>
                  <a:pt x="244" y="175"/>
                  <a:pt x="244" y="175"/>
                </a:cubicBezTo>
                <a:cubicBezTo>
                  <a:pt x="245" y="176"/>
                  <a:pt x="247" y="176"/>
                  <a:pt x="248" y="176"/>
                </a:cubicBezTo>
                <a:cubicBezTo>
                  <a:pt x="249" y="176"/>
                  <a:pt x="251" y="176"/>
                  <a:pt x="252" y="175"/>
                </a:cubicBezTo>
                <a:cubicBezTo>
                  <a:pt x="254" y="174"/>
                  <a:pt x="256" y="171"/>
                  <a:pt x="256" y="168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37"/>
                  <a:pt x="254" y="34"/>
                  <a:pt x="252" y="33"/>
                </a:cubicBezTo>
                <a:close/>
                <a:moveTo>
                  <a:pt x="240" y="154"/>
                </a:moveTo>
                <a:cubicBezTo>
                  <a:pt x="188" y="121"/>
                  <a:pt x="188" y="121"/>
                  <a:pt x="188" y="121"/>
                </a:cubicBezTo>
                <a:cubicBezTo>
                  <a:pt x="186" y="120"/>
                  <a:pt x="183" y="120"/>
                  <a:pt x="180" y="121"/>
                </a:cubicBezTo>
                <a:cubicBezTo>
                  <a:pt x="178" y="122"/>
                  <a:pt x="176" y="125"/>
                  <a:pt x="176" y="128"/>
                </a:cubicBezTo>
                <a:cubicBezTo>
                  <a:pt x="176" y="160"/>
                  <a:pt x="176" y="160"/>
                  <a:pt x="176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48"/>
                  <a:pt x="16" y="48"/>
                  <a:pt x="16" y="48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80"/>
                  <a:pt x="176" y="80"/>
                  <a:pt x="176" y="80"/>
                </a:cubicBezTo>
                <a:cubicBezTo>
                  <a:pt x="176" y="83"/>
                  <a:pt x="178" y="86"/>
                  <a:pt x="180" y="87"/>
                </a:cubicBezTo>
                <a:cubicBezTo>
                  <a:pt x="183" y="88"/>
                  <a:pt x="186" y="88"/>
                  <a:pt x="188" y="87"/>
                </a:cubicBezTo>
                <a:cubicBezTo>
                  <a:pt x="240" y="54"/>
                  <a:pt x="240" y="54"/>
                  <a:pt x="240" y="54"/>
                </a:cubicBezTo>
                <a:lnTo>
                  <a:pt x="240" y="1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9" name="Google Shape;1959;p23"/>
          <p:cNvSpPr/>
          <p:nvPr/>
        </p:nvSpPr>
        <p:spPr>
          <a:xfrm>
            <a:off x="2058848" y="2151806"/>
            <a:ext cx="48481" cy="24895"/>
          </a:xfrm>
          <a:custGeom>
            <a:rect b="b" l="l" r="r" t="t"/>
            <a:pathLst>
              <a:path extrusionOk="0" h="16" w="32">
                <a:moveTo>
                  <a:pt x="8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8" y="16"/>
                  <a:pt x="32" y="12"/>
                  <a:pt x="32" y="8"/>
                </a:cubicBezTo>
                <a:cubicBezTo>
                  <a:pt x="32" y="4"/>
                  <a:pt x="28" y="0"/>
                  <a:pt x="2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0" name="Google Shape;1960;p23"/>
          <p:cNvSpPr/>
          <p:nvPr/>
        </p:nvSpPr>
        <p:spPr>
          <a:xfrm>
            <a:off x="2058848" y="2200286"/>
            <a:ext cx="120546" cy="73376"/>
          </a:xfrm>
          <a:custGeom>
            <a:rect b="b" l="l" r="r" t="t"/>
            <a:pathLst>
              <a:path extrusionOk="0" h="48" w="80">
                <a:moveTo>
                  <a:pt x="7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6" y="48"/>
                  <a:pt x="80" y="44"/>
                  <a:pt x="80" y="40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lose/>
                <a:moveTo>
                  <a:pt x="64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1" name="Google Shape;1961;p23"/>
          <p:cNvSpPr/>
          <p:nvPr/>
        </p:nvSpPr>
        <p:spPr>
          <a:xfrm>
            <a:off x="2892190" y="2007674"/>
            <a:ext cx="386534" cy="349846"/>
          </a:xfrm>
          <a:custGeom>
            <a:rect b="b" l="l" r="r" t="t"/>
            <a:pathLst>
              <a:path extrusionOk="0" h="232" w="256">
                <a:moveTo>
                  <a:pt x="252" y="81"/>
                </a:moveTo>
                <a:cubicBezTo>
                  <a:pt x="249" y="80"/>
                  <a:pt x="246" y="80"/>
                  <a:pt x="244" y="81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88" y="88"/>
                  <a:pt x="188" y="88"/>
                  <a:pt x="188" y="88"/>
                </a:cubicBezTo>
                <a:cubicBezTo>
                  <a:pt x="188" y="84"/>
                  <a:pt x="184" y="80"/>
                  <a:pt x="180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7" y="71"/>
                  <a:pt x="172" y="60"/>
                  <a:pt x="172" y="48"/>
                </a:cubicBezTo>
                <a:cubicBezTo>
                  <a:pt x="172" y="22"/>
                  <a:pt x="150" y="0"/>
                  <a:pt x="124" y="0"/>
                </a:cubicBezTo>
                <a:cubicBezTo>
                  <a:pt x="101" y="0"/>
                  <a:pt x="82" y="16"/>
                  <a:pt x="77" y="37"/>
                </a:cubicBezTo>
                <a:cubicBezTo>
                  <a:pt x="72" y="34"/>
                  <a:pt x="66" y="32"/>
                  <a:pt x="60" y="32"/>
                </a:cubicBezTo>
                <a:cubicBezTo>
                  <a:pt x="42" y="32"/>
                  <a:pt x="28" y="46"/>
                  <a:pt x="28" y="64"/>
                </a:cubicBezTo>
                <a:cubicBezTo>
                  <a:pt x="28" y="70"/>
                  <a:pt x="30" y="75"/>
                  <a:pt x="32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4" y="80"/>
                  <a:pt x="0" y="84"/>
                  <a:pt x="0" y="88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3" y="191"/>
                  <a:pt x="6" y="192"/>
                </a:cubicBezTo>
                <a:cubicBezTo>
                  <a:pt x="178" y="232"/>
                  <a:pt x="178" y="232"/>
                  <a:pt x="178" y="232"/>
                </a:cubicBezTo>
                <a:cubicBezTo>
                  <a:pt x="179" y="232"/>
                  <a:pt x="179" y="232"/>
                  <a:pt x="180" y="232"/>
                </a:cubicBezTo>
                <a:cubicBezTo>
                  <a:pt x="182" y="232"/>
                  <a:pt x="184" y="231"/>
                  <a:pt x="185" y="230"/>
                </a:cubicBezTo>
                <a:cubicBezTo>
                  <a:pt x="187" y="229"/>
                  <a:pt x="188" y="226"/>
                  <a:pt x="188" y="224"/>
                </a:cubicBezTo>
                <a:cubicBezTo>
                  <a:pt x="188" y="198"/>
                  <a:pt x="188" y="198"/>
                  <a:pt x="188" y="198"/>
                </a:cubicBezTo>
                <a:cubicBezTo>
                  <a:pt x="244" y="231"/>
                  <a:pt x="244" y="231"/>
                  <a:pt x="244" y="231"/>
                </a:cubicBezTo>
                <a:cubicBezTo>
                  <a:pt x="246" y="232"/>
                  <a:pt x="249" y="232"/>
                  <a:pt x="252" y="231"/>
                </a:cubicBezTo>
                <a:cubicBezTo>
                  <a:pt x="254" y="230"/>
                  <a:pt x="256" y="227"/>
                  <a:pt x="256" y="224"/>
                </a:cubicBezTo>
                <a:cubicBezTo>
                  <a:pt x="256" y="88"/>
                  <a:pt x="256" y="88"/>
                  <a:pt x="256" y="88"/>
                </a:cubicBezTo>
                <a:cubicBezTo>
                  <a:pt x="256" y="85"/>
                  <a:pt x="254" y="82"/>
                  <a:pt x="252" y="81"/>
                </a:cubicBezTo>
                <a:close/>
                <a:moveTo>
                  <a:pt x="124" y="16"/>
                </a:moveTo>
                <a:cubicBezTo>
                  <a:pt x="142" y="16"/>
                  <a:pt x="156" y="30"/>
                  <a:pt x="156" y="48"/>
                </a:cubicBezTo>
                <a:cubicBezTo>
                  <a:pt x="156" y="66"/>
                  <a:pt x="142" y="80"/>
                  <a:pt x="124" y="80"/>
                </a:cubicBezTo>
                <a:cubicBezTo>
                  <a:pt x="106" y="80"/>
                  <a:pt x="92" y="66"/>
                  <a:pt x="92" y="48"/>
                </a:cubicBezTo>
                <a:cubicBezTo>
                  <a:pt x="92" y="30"/>
                  <a:pt x="106" y="16"/>
                  <a:pt x="124" y="16"/>
                </a:cubicBezTo>
                <a:close/>
                <a:moveTo>
                  <a:pt x="88" y="80"/>
                </a:moveTo>
                <a:cubicBezTo>
                  <a:pt x="88" y="80"/>
                  <a:pt x="88" y="80"/>
                  <a:pt x="88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0"/>
                  <a:pt x="88" y="80"/>
                  <a:pt x="88" y="80"/>
                </a:cubicBezTo>
                <a:close/>
                <a:moveTo>
                  <a:pt x="44" y="64"/>
                </a:moveTo>
                <a:cubicBezTo>
                  <a:pt x="44" y="55"/>
                  <a:pt x="51" y="48"/>
                  <a:pt x="60" y="48"/>
                </a:cubicBezTo>
                <a:cubicBezTo>
                  <a:pt x="69" y="48"/>
                  <a:pt x="76" y="55"/>
                  <a:pt x="76" y="64"/>
                </a:cubicBezTo>
                <a:cubicBezTo>
                  <a:pt x="76" y="73"/>
                  <a:pt x="69" y="80"/>
                  <a:pt x="60" y="80"/>
                </a:cubicBezTo>
                <a:cubicBezTo>
                  <a:pt x="51" y="80"/>
                  <a:pt x="44" y="73"/>
                  <a:pt x="44" y="64"/>
                </a:cubicBezTo>
                <a:close/>
                <a:moveTo>
                  <a:pt x="240" y="210"/>
                </a:moveTo>
                <a:cubicBezTo>
                  <a:pt x="184" y="177"/>
                  <a:pt x="184" y="177"/>
                  <a:pt x="184" y="177"/>
                </a:cubicBezTo>
                <a:cubicBezTo>
                  <a:pt x="182" y="176"/>
                  <a:pt x="179" y="176"/>
                  <a:pt x="176" y="177"/>
                </a:cubicBezTo>
                <a:cubicBezTo>
                  <a:pt x="174" y="178"/>
                  <a:pt x="172" y="181"/>
                  <a:pt x="172" y="184"/>
                </a:cubicBezTo>
                <a:cubicBezTo>
                  <a:pt x="172" y="214"/>
                  <a:pt x="172" y="214"/>
                  <a:pt x="172" y="214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" y="96"/>
                  <a:pt x="16" y="96"/>
                  <a:pt x="16" y="9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172" y="128"/>
                  <a:pt x="172" y="128"/>
                  <a:pt x="172" y="128"/>
                </a:cubicBezTo>
                <a:cubicBezTo>
                  <a:pt x="172" y="131"/>
                  <a:pt x="174" y="134"/>
                  <a:pt x="176" y="135"/>
                </a:cubicBezTo>
                <a:cubicBezTo>
                  <a:pt x="179" y="136"/>
                  <a:pt x="182" y="136"/>
                  <a:pt x="184" y="135"/>
                </a:cubicBezTo>
                <a:cubicBezTo>
                  <a:pt x="240" y="102"/>
                  <a:pt x="240" y="102"/>
                  <a:pt x="240" y="102"/>
                </a:cubicBezTo>
                <a:lnTo>
                  <a:pt x="240" y="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2" name="Google Shape;1962;p23"/>
          <p:cNvSpPr/>
          <p:nvPr/>
        </p:nvSpPr>
        <p:spPr>
          <a:xfrm>
            <a:off x="3762220" y="2044362"/>
            <a:ext cx="385224" cy="277781"/>
          </a:xfrm>
          <a:custGeom>
            <a:rect b="b" l="l" r="r" t="t"/>
            <a:pathLst>
              <a:path extrusionOk="0" h="184" w="256">
                <a:moveTo>
                  <a:pt x="0" y="176"/>
                </a:moveTo>
                <a:cubicBezTo>
                  <a:pt x="0" y="180"/>
                  <a:pt x="4" y="184"/>
                  <a:pt x="8" y="184"/>
                </a:cubicBezTo>
                <a:cubicBezTo>
                  <a:pt x="248" y="184"/>
                  <a:pt x="248" y="184"/>
                  <a:pt x="248" y="184"/>
                </a:cubicBezTo>
                <a:cubicBezTo>
                  <a:pt x="252" y="184"/>
                  <a:pt x="256" y="180"/>
                  <a:pt x="256" y="176"/>
                </a:cubicBezTo>
                <a:cubicBezTo>
                  <a:pt x="256" y="48"/>
                  <a:pt x="256" y="48"/>
                  <a:pt x="256" y="48"/>
                </a:cubicBezTo>
                <a:cubicBezTo>
                  <a:pt x="256" y="44"/>
                  <a:pt x="252" y="40"/>
                  <a:pt x="248" y="40"/>
                </a:cubicBezTo>
                <a:cubicBezTo>
                  <a:pt x="188" y="40"/>
                  <a:pt x="188" y="40"/>
                  <a:pt x="188" y="40"/>
                </a:cubicBezTo>
                <a:cubicBezTo>
                  <a:pt x="158" y="3"/>
                  <a:pt x="158" y="3"/>
                  <a:pt x="158" y="3"/>
                </a:cubicBezTo>
                <a:cubicBezTo>
                  <a:pt x="157" y="1"/>
                  <a:pt x="154" y="0"/>
                  <a:pt x="152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2" y="0"/>
                  <a:pt x="99" y="1"/>
                  <a:pt x="98" y="3"/>
                </a:cubicBezTo>
                <a:cubicBezTo>
                  <a:pt x="68" y="40"/>
                  <a:pt x="68" y="40"/>
                  <a:pt x="68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lnTo>
                  <a:pt x="0" y="176"/>
                </a:lnTo>
                <a:close/>
                <a:moveTo>
                  <a:pt x="72" y="56"/>
                </a:moveTo>
                <a:cubicBezTo>
                  <a:pt x="74" y="56"/>
                  <a:pt x="77" y="55"/>
                  <a:pt x="78" y="53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79" y="55"/>
                  <a:pt x="182" y="56"/>
                  <a:pt x="184" y="56"/>
                </a:cubicBezTo>
                <a:cubicBezTo>
                  <a:pt x="240" y="56"/>
                  <a:pt x="240" y="56"/>
                  <a:pt x="240" y="56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48" y="56"/>
                  <a:pt x="48" y="56"/>
                  <a:pt x="48" y="56"/>
                </a:cubicBezTo>
                <a:lnTo>
                  <a:pt x="72" y="56"/>
                </a:lnTo>
                <a:close/>
                <a:moveTo>
                  <a:pt x="1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3" name="Google Shape;1963;p23"/>
          <p:cNvSpPr/>
          <p:nvPr/>
        </p:nvSpPr>
        <p:spPr>
          <a:xfrm>
            <a:off x="3894559" y="2151806"/>
            <a:ext cx="120546" cy="121857"/>
          </a:xfrm>
          <a:custGeom>
            <a:rect b="b" l="l" r="r" t="t"/>
            <a:pathLst>
              <a:path extrusionOk="0" h="80" w="80">
                <a:moveTo>
                  <a:pt x="40" y="80"/>
                </a:move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lose/>
                <a:moveTo>
                  <a:pt x="40" y="16"/>
                </a:moveTo>
                <a:cubicBezTo>
                  <a:pt x="53" y="16"/>
                  <a:pt x="64" y="27"/>
                  <a:pt x="64" y="40"/>
                </a:cubicBezTo>
                <a:cubicBezTo>
                  <a:pt x="64" y="53"/>
                  <a:pt x="53" y="64"/>
                  <a:pt x="40" y="64"/>
                </a:cubicBezTo>
                <a:cubicBezTo>
                  <a:pt x="27" y="64"/>
                  <a:pt x="16" y="53"/>
                  <a:pt x="16" y="40"/>
                </a:cubicBezTo>
                <a:cubicBezTo>
                  <a:pt x="16" y="27"/>
                  <a:pt x="27" y="16"/>
                  <a:pt x="40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4" name="Google Shape;1964;p23"/>
          <p:cNvSpPr/>
          <p:nvPr/>
        </p:nvSpPr>
        <p:spPr>
          <a:xfrm>
            <a:off x="4075378" y="2150495"/>
            <a:ext cx="24895" cy="26206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65" name="Google Shape;1965;p23"/>
          <p:cNvGrpSpPr/>
          <p:nvPr/>
        </p:nvGrpSpPr>
        <p:grpSpPr>
          <a:xfrm>
            <a:off x="6369689" y="2031259"/>
            <a:ext cx="386534" cy="314469"/>
            <a:chOff x="6369689" y="2031259"/>
            <a:chExt cx="386534" cy="314469"/>
          </a:xfrm>
        </p:grpSpPr>
        <p:sp>
          <p:nvSpPr>
            <p:cNvPr id="1966" name="Google Shape;1966;p23"/>
            <p:cNvSpPr/>
            <p:nvPr/>
          </p:nvSpPr>
          <p:spPr>
            <a:xfrm>
              <a:off x="6369689" y="2031259"/>
              <a:ext cx="386534" cy="314469"/>
            </a:xfrm>
            <a:custGeom>
              <a:rect b="b" l="l" r="r" t="t"/>
              <a:pathLst>
                <a:path extrusionOk="0" h="208" w="256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36"/>
                    <a:pt x="0" y="4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4"/>
                    <a:pt x="4" y="208"/>
                    <a:pt x="8" y="208"/>
                  </a:cubicBezTo>
                  <a:cubicBezTo>
                    <a:pt x="216" y="208"/>
                    <a:pt x="216" y="208"/>
                    <a:pt x="216" y="208"/>
                  </a:cubicBezTo>
                  <a:cubicBezTo>
                    <a:pt x="220" y="208"/>
                    <a:pt x="224" y="204"/>
                    <a:pt x="224" y="200"/>
                  </a:cubicBezTo>
                  <a:cubicBezTo>
                    <a:pt x="224" y="176"/>
                    <a:pt x="224" y="176"/>
                    <a:pt x="224" y="176"/>
                  </a:cubicBezTo>
                  <a:cubicBezTo>
                    <a:pt x="248" y="176"/>
                    <a:pt x="248" y="176"/>
                    <a:pt x="248" y="176"/>
                  </a:cubicBezTo>
                  <a:cubicBezTo>
                    <a:pt x="252" y="176"/>
                    <a:pt x="256" y="172"/>
                    <a:pt x="256" y="168"/>
                  </a:cubicBezTo>
                  <a:cubicBezTo>
                    <a:pt x="256" y="8"/>
                    <a:pt x="256" y="8"/>
                    <a:pt x="256" y="8"/>
                  </a:cubicBezTo>
                  <a:cubicBezTo>
                    <a:pt x="256" y="4"/>
                    <a:pt x="252" y="0"/>
                    <a:pt x="248" y="0"/>
                  </a:cubicBezTo>
                  <a:close/>
                  <a:moveTo>
                    <a:pt x="208" y="48"/>
                  </a:moveTo>
                  <a:cubicBezTo>
                    <a:pt x="208" y="175"/>
                    <a:pt x="208" y="175"/>
                    <a:pt x="208" y="175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3" y="136"/>
                    <a:pt x="159" y="135"/>
                    <a:pt x="156" y="137"/>
                  </a:cubicBezTo>
                  <a:cubicBezTo>
                    <a:pt x="122" y="158"/>
                    <a:pt x="122" y="158"/>
                    <a:pt x="122" y="158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69" y="97"/>
                    <a:pt x="66" y="96"/>
                    <a:pt x="64" y="96"/>
                  </a:cubicBezTo>
                  <a:cubicBezTo>
                    <a:pt x="62" y="96"/>
                    <a:pt x="60" y="97"/>
                    <a:pt x="58" y="98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48"/>
                    <a:pt x="16" y="48"/>
                    <a:pt x="16" y="48"/>
                  </a:cubicBezTo>
                  <a:lnTo>
                    <a:pt x="208" y="48"/>
                  </a:lnTo>
                  <a:close/>
                  <a:moveTo>
                    <a:pt x="16" y="163"/>
                  </a:moveTo>
                  <a:cubicBezTo>
                    <a:pt x="64" y="116"/>
                    <a:pt x="64" y="116"/>
                    <a:pt x="64" y="116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17" y="176"/>
                    <a:pt x="121" y="177"/>
                    <a:pt x="124" y="175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204" y="192"/>
                    <a:pt x="204" y="192"/>
                    <a:pt x="204" y="192"/>
                  </a:cubicBezTo>
                  <a:cubicBezTo>
                    <a:pt x="16" y="192"/>
                    <a:pt x="16" y="192"/>
                    <a:pt x="16" y="192"/>
                  </a:cubicBezTo>
                  <a:lnTo>
                    <a:pt x="16" y="163"/>
                  </a:lnTo>
                  <a:close/>
                  <a:moveTo>
                    <a:pt x="240" y="160"/>
                  </a:moveTo>
                  <a:cubicBezTo>
                    <a:pt x="224" y="160"/>
                    <a:pt x="224" y="160"/>
                    <a:pt x="224" y="160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4" y="36"/>
                    <a:pt x="220" y="32"/>
                    <a:pt x="216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240" y="16"/>
                    <a:pt x="240" y="16"/>
                    <a:pt x="240" y="16"/>
                  </a:cubicBezTo>
                  <a:lnTo>
                    <a:pt x="240" y="1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7" name="Google Shape;1967;p23"/>
            <p:cNvSpPr/>
            <p:nvPr/>
          </p:nvSpPr>
          <p:spPr>
            <a:xfrm>
              <a:off x="6575404" y="2128221"/>
              <a:ext cx="83858" cy="85169"/>
            </a:xfrm>
            <a:custGeom>
              <a:rect b="b" l="l" r="r" t="t"/>
              <a:pathLst>
                <a:path extrusionOk="0" h="56" w="56">
                  <a:moveTo>
                    <a:pt x="28" y="56"/>
                  </a:move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lose/>
                  <a:moveTo>
                    <a:pt x="28" y="16"/>
                  </a:move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68" name="Google Shape;1968;p23"/>
          <p:cNvSpPr/>
          <p:nvPr/>
        </p:nvSpPr>
        <p:spPr>
          <a:xfrm>
            <a:off x="4630939" y="2044362"/>
            <a:ext cx="386534" cy="277781"/>
          </a:xfrm>
          <a:custGeom>
            <a:rect b="b" l="l" r="r" t="t"/>
            <a:pathLst>
              <a:path extrusionOk="0" h="184" w="256">
                <a:moveTo>
                  <a:pt x="0" y="176"/>
                </a:moveTo>
                <a:cubicBezTo>
                  <a:pt x="0" y="180"/>
                  <a:pt x="4" y="184"/>
                  <a:pt x="8" y="184"/>
                </a:cubicBezTo>
                <a:cubicBezTo>
                  <a:pt x="248" y="184"/>
                  <a:pt x="248" y="184"/>
                  <a:pt x="248" y="184"/>
                </a:cubicBezTo>
                <a:cubicBezTo>
                  <a:pt x="252" y="184"/>
                  <a:pt x="256" y="180"/>
                  <a:pt x="256" y="176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56" y="28"/>
                  <a:pt x="252" y="24"/>
                  <a:pt x="248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24"/>
                  <a:pt x="24" y="24"/>
                  <a:pt x="2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8"/>
                  <a:pt x="0" y="32"/>
                </a:cubicBezTo>
                <a:lnTo>
                  <a:pt x="0" y="176"/>
                </a:lnTo>
                <a:close/>
                <a:moveTo>
                  <a:pt x="40" y="16"/>
                </a:moveTo>
                <a:cubicBezTo>
                  <a:pt x="64" y="16"/>
                  <a:pt x="64" y="16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40" y="24"/>
                  <a:pt x="40" y="24"/>
                  <a:pt x="40" y="24"/>
                </a:cubicBezTo>
                <a:lnTo>
                  <a:pt x="40" y="16"/>
                </a:lnTo>
                <a:close/>
                <a:moveTo>
                  <a:pt x="16" y="40"/>
                </a:moveTo>
                <a:cubicBezTo>
                  <a:pt x="240" y="40"/>
                  <a:pt x="240" y="40"/>
                  <a:pt x="240" y="40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9" name="Google Shape;1969;p23"/>
          <p:cNvSpPr/>
          <p:nvPr/>
        </p:nvSpPr>
        <p:spPr>
          <a:xfrm>
            <a:off x="4799966" y="2128221"/>
            <a:ext cx="145442" cy="145442"/>
          </a:xfrm>
          <a:custGeom>
            <a:rect b="b" l="l" r="r" t="t"/>
            <a:pathLst>
              <a:path extrusionOk="0" h="96" w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4" y="96"/>
                  <a:pt x="96" y="74"/>
                  <a:pt x="96" y="48"/>
                </a:cubicBezTo>
                <a:cubicBezTo>
                  <a:pt x="96" y="22"/>
                  <a:pt x="74" y="0"/>
                  <a:pt x="48" y="0"/>
                </a:cubicBezTo>
                <a:close/>
                <a:moveTo>
                  <a:pt x="48" y="80"/>
                </a:moveTo>
                <a:cubicBezTo>
                  <a:pt x="30" y="80"/>
                  <a:pt x="16" y="66"/>
                  <a:pt x="16" y="48"/>
                </a:cubicBezTo>
                <a:cubicBezTo>
                  <a:pt x="16" y="30"/>
                  <a:pt x="30" y="16"/>
                  <a:pt x="48" y="16"/>
                </a:cubicBezTo>
                <a:cubicBezTo>
                  <a:pt x="66" y="16"/>
                  <a:pt x="80" y="30"/>
                  <a:pt x="80" y="48"/>
                </a:cubicBezTo>
                <a:cubicBezTo>
                  <a:pt x="80" y="66"/>
                  <a:pt x="66" y="80"/>
                  <a:pt x="48" y="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0" name="Google Shape;1970;p23"/>
          <p:cNvSpPr/>
          <p:nvPr/>
        </p:nvSpPr>
        <p:spPr>
          <a:xfrm>
            <a:off x="4679420" y="2134772"/>
            <a:ext cx="60273" cy="23585"/>
          </a:xfrm>
          <a:custGeom>
            <a:rect b="b" l="l" r="r" t="t"/>
            <a:pathLst>
              <a:path extrusionOk="0" h="16" w="40">
                <a:moveTo>
                  <a:pt x="3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6" y="16"/>
                  <a:pt x="40" y="12"/>
                  <a:pt x="40" y="8"/>
                </a:cubicBezTo>
                <a:cubicBezTo>
                  <a:pt x="40" y="4"/>
                  <a:pt x="36" y="0"/>
                  <a:pt x="3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1" name="Google Shape;1971;p23"/>
          <p:cNvSpPr/>
          <p:nvPr/>
        </p:nvSpPr>
        <p:spPr>
          <a:xfrm>
            <a:off x="5500969" y="2049603"/>
            <a:ext cx="386534" cy="277781"/>
          </a:xfrm>
          <a:custGeom>
            <a:rect b="b" l="l" r="r" t="t"/>
            <a:pathLst>
              <a:path extrusionOk="0" h="184" w="256">
                <a:moveTo>
                  <a:pt x="8" y="184"/>
                </a:moveTo>
                <a:cubicBezTo>
                  <a:pt x="248" y="184"/>
                  <a:pt x="248" y="184"/>
                  <a:pt x="248" y="184"/>
                </a:cubicBezTo>
                <a:cubicBezTo>
                  <a:pt x="252" y="184"/>
                  <a:pt x="256" y="180"/>
                  <a:pt x="256" y="176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80"/>
                  <a:pt x="4" y="184"/>
                  <a:pt x="8" y="184"/>
                </a:cubicBezTo>
                <a:close/>
                <a:moveTo>
                  <a:pt x="16" y="168"/>
                </a:moveTo>
                <a:cubicBezTo>
                  <a:pt x="16" y="156"/>
                  <a:pt x="16" y="156"/>
                  <a:pt x="16" y="156"/>
                </a:cubicBezTo>
                <a:cubicBezTo>
                  <a:pt x="96" y="83"/>
                  <a:pt x="96" y="83"/>
                  <a:pt x="96" y="83"/>
                </a:cubicBezTo>
                <a:cubicBezTo>
                  <a:pt x="138" y="126"/>
                  <a:pt x="138" y="126"/>
                  <a:pt x="138" y="126"/>
                </a:cubicBezTo>
                <a:cubicBezTo>
                  <a:pt x="140" y="127"/>
                  <a:pt x="142" y="128"/>
                  <a:pt x="145" y="128"/>
                </a:cubicBezTo>
                <a:cubicBezTo>
                  <a:pt x="147" y="128"/>
                  <a:pt x="149" y="127"/>
                  <a:pt x="150" y="125"/>
                </a:cubicBezTo>
                <a:cubicBezTo>
                  <a:pt x="169" y="100"/>
                  <a:pt x="169" y="100"/>
                  <a:pt x="169" y="100"/>
                </a:cubicBezTo>
                <a:cubicBezTo>
                  <a:pt x="240" y="164"/>
                  <a:pt x="240" y="164"/>
                  <a:pt x="240" y="164"/>
                </a:cubicBezTo>
                <a:cubicBezTo>
                  <a:pt x="240" y="168"/>
                  <a:pt x="240" y="168"/>
                  <a:pt x="240" y="168"/>
                </a:cubicBezTo>
                <a:lnTo>
                  <a:pt x="16" y="168"/>
                </a:lnTo>
                <a:close/>
                <a:moveTo>
                  <a:pt x="240" y="16"/>
                </a:moveTo>
                <a:cubicBezTo>
                  <a:pt x="240" y="142"/>
                  <a:pt x="240" y="142"/>
                  <a:pt x="240" y="142"/>
                </a:cubicBezTo>
                <a:cubicBezTo>
                  <a:pt x="173" y="82"/>
                  <a:pt x="173" y="82"/>
                  <a:pt x="173" y="82"/>
                </a:cubicBezTo>
                <a:cubicBezTo>
                  <a:pt x="172" y="81"/>
                  <a:pt x="169" y="80"/>
                  <a:pt x="167" y="80"/>
                </a:cubicBezTo>
                <a:cubicBezTo>
                  <a:pt x="165" y="80"/>
                  <a:pt x="163" y="81"/>
                  <a:pt x="162" y="83"/>
                </a:cubicBezTo>
                <a:cubicBezTo>
                  <a:pt x="143" y="108"/>
                  <a:pt x="143" y="108"/>
                  <a:pt x="143" y="108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99" y="63"/>
                  <a:pt x="94" y="63"/>
                  <a:pt x="91" y="66"/>
                </a:cubicBezTo>
                <a:cubicBezTo>
                  <a:pt x="16" y="134"/>
                  <a:pt x="16" y="134"/>
                  <a:pt x="16" y="134"/>
                </a:cubicBezTo>
                <a:cubicBezTo>
                  <a:pt x="16" y="16"/>
                  <a:pt x="16" y="16"/>
                  <a:pt x="16" y="16"/>
                </a:cubicBezTo>
                <a:lnTo>
                  <a:pt x="24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2" name="Google Shape;1972;p23"/>
          <p:cNvSpPr/>
          <p:nvPr/>
        </p:nvSpPr>
        <p:spPr>
          <a:xfrm>
            <a:off x="5765647" y="2086291"/>
            <a:ext cx="85169" cy="83858"/>
          </a:xfrm>
          <a:custGeom>
            <a:rect b="b" l="l" r="r" t="t"/>
            <a:pathLst>
              <a:path extrusionOk="0" h="56" w="56">
                <a:moveTo>
                  <a:pt x="28" y="56"/>
                </a:moveTo>
                <a:cubicBezTo>
                  <a:pt x="43" y="56"/>
                  <a:pt x="56" y="43"/>
                  <a:pt x="56" y="28"/>
                </a:cubicBezTo>
                <a:cubicBezTo>
                  <a:pt x="56" y="13"/>
                  <a:pt x="43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43"/>
                  <a:pt x="13" y="56"/>
                  <a:pt x="28" y="56"/>
                </a:cubicBezTo>
                <a:close/>
                <a:moveTo>
                  <a:pt x="28" y="16"/>
                </a:moveTo>
                <a:cubicBezTo>
                  <a:pt x="35" y="16"/>
                  <a:pt x="40" y="21"/>
                  <a:pt x="40" y="28"/>
                </a:cubicBezTo>
                <a:cubicBezTo>
                  <a:pt x="40" y="35"/>
                  <a:pt x="35" y="40"/>
                  <a:pt x="28" y="40"/>
                </a:cubicBezTo>
                <a:cubicBezTo>
                  <a:pt x="21" y="40"/>
                  <a:pt x="16" y="35"/>
                  <a:pt x="16" y="28"/>
                </a:cubicBezTo>
                <a:cubicBezTo>
                  <a:pt x="16" y="21"/>
                  <a:pt x="21" y="16"/>
                  <a:pt x="2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3" name="Google Shape;1973;p23"/>
          <p:cNvSpPr/>
          <p:nvPr/>
        </p:nvSpPr>
        <p:spPr>
          <a:xfrm>
            <a:off x="7239718" y="1995882"/>
            <a:ext cx="386534" cy="386534"/>
          </a:xfrm>
          <a:custGeom>
            <a:rect b="b" l="l" r="r" t="t"/>
            <a:pathLst>
              <a:path extrusionOk="0" h="256" w="256">
                <a:moveTo>
                  <a:pt x="248" y="240"/>
                </a:moveTo>
                <a:cubicBezTo>
                  <a:pt x="240" y="240"/>
                  <a:pt x="240" y="240"/>
                  <a:pt x="240" y="240"/>
                </a:cubicBezTo>
                <a:cubicBezTo>
                  <a:pt x="240" y="128"/>
                  <a:pt x="240" y="128"/>
                  <a:pt x="240" y="128"/>
                </a:cubicBezTo>
                <a:cubicBezTo>
                  <a:pt x="240" y="119"/>
                  <a:pt x="233" y="112"/>
                  <a:pt x="224" y="112"/>
                </a:cubicBezTo>
                <a:cubicBezTo>
                  <a:pt x="200" y="112"/>
                  <a:pt x="200" y="112"/>
                  <a:pt x="200" y="112"/>
                </a:cubicBezTo>
                <a:cubicBezTo>
                  <a:pt x="191" y="112"/>
                  <a:pt x="184" y="119"/>
                  <a:pt x="184" y="128"/>
                </a:cubicBezTo>
                <a:cubicBezTo>
                  <a:pt x="184" y="240"/>
                  <a:pt x="184" y="240"/>
                  <a:pt x="184" y="240"/>
                </a:cubicBezTo>
                <a:cubicBezTo>
                  <a:pt x="176" y="240"/>
                  <a:pt x="176" y="240"/>
                  <a:pt x="176" y="240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39"/>
                  <a:pt x="169" y="32"/>
                  <a:pt x="160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27" y="32"/>
                  <a:pt x="120" y="39"/>
                  <a:pt x="120" y="48"/>
                </a:cubicBezTo>
                <a:cubicBezTo>
                  <a:pt x="120" y="240"/>
                  <a:pt x="120" y="240"/>
                  <a:pt x="120" y="240"/>
                </a:cubicBezTo>
                <a:cubicBezTo>
                  <a:pt x="112" y="240"/>
                  <a:pt x="112" y="240"/>
                  <a:pt x="112" y="240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12" y="159"/>
                  <a:pt x="105" y="152"/>
                  <a:pt x="96" y="15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63" y="152"/>
                  <a:pt x="56" y="159"/>
                  <a:pt x="56" y="168"/>
                </a:cubicBezTo>
                <a:cubicBezTo>
                  <a:pt x="56" y="240"/>
                  <a:pt x="56" y="240"/>
                  <a:pt x="56" y="240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36" y="208"/>
                  <a:pt x="40" y="204"/>
                  <a:pt x="40" y="200"/>
                </a:cubicBezTo>
                <a:cubicBezTo>
                  <a:pt x="40" y="196"/>
                  <a:pt x="36" y="192"/>
                  <a:pt x="32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20" y="168"/>
                  <a:pt x="24" y="164"/>
                  <a:pt x="24" y="160"/>
                </a:cubicBezTo>
                <a:cubicBezTo>
                  <a:pt x="24" y="156"/>
                  <a:pt x="20" y="152"/>
                  <a:pt x="16" y="152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40" y="124"/>
                  <a:pt x="40" y="120"/>
                </a:cubicBezTo>
                <a:cubicBezTo>
                  <a:pt x="40" y="116"/>
                  <a:pt x="36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88"/>
                  <a:pt x="16" y="88"/>
                  <a:pt x="16" y="88"/>
                </a:cubicBezTo>
                <a:cubicBezTo>
                  <a:pt x="20" y="88"/>
                  <a:pt x="24" y="84"/>
                  <a:pt x="24" y="80"/>
                </a:cubicBezTo>
                <a:cubicBezTo>
                  <a:pt x="24" y="76"/>
                  <a:pt x="20" y="72"/>
                  <a:pt x="16" y="72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6" y="48"/>
                  <a:pt x="40" y="44"/>
                  <a:pt x="40" y="40"/>
                </a:cubicBezTo>
                <a:cubicBezTo>
                  <a:pt x="40" y="36"/>
                  <a:pt x="36" y="32"/>
                  <a:pt x="3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9"/>
                  <a:pt x="7" y="256"/>
                  <a:pt x="16" y="256"/>
                </a:cubicBezTo>
                <a:cubicBezTo>
                  <a:pt x="248" y="256"/>
                  <a:pt x="248" y="256"/>
                  <a:pt x="248" y="256"/>
                </a:cubicBezTo>
                <a:cubicBezTo>
                  <a:pt x="252" y="256"/>
                  <a:pt x="256" y="252"/>
                  <a:pt x="256" y="248"/>
                </a:cubicBezTo>
                <a:cubicBezTo>
                  <a:pt x="256" y="244"/>
                  <a:pt x="252" y="240"/>
                  <a:pt x="248" y="240"/>
                </a:cubicBezTo>
                <a:close/>
                <a:moveTo>
                  <a:pt x="200" y="128"/>
                </a:moveTo>
                <a:cubicBezTo>
                  <a:pt x="224" y="128"/>
                  <a:pt x="224" y="128"/>
                  <a:pt x="224" y="128"/>
                </a:cubicBezTo>
                <a:cubicBezTo>
                  <a:pt x="224" y="240"/>
                  <a:pt x="224" y="240"/>
                  <a:pt x="224" y="240"/>
                </a:cubicBezTo>
                <a:cubicBezTo>
                  <a:pt x="200" y="240"/>
                  <a:pt x="200" y="240"/>
                  <a:pt x="200" y="240"/>
                </a:cubicBezTo>
                <a:lnTo>
                  <a:pt x="200" y="128"/>
                </a:lnTo>
                <a:close/>
                <a:moveTo>
                  <a:pt x="136" y="48"/>
                </a:moveTo>
                <a:cubicBezTo>
                  <a:pt x="160" y="48"/>
                  <a:pt x="160" y="48"/>
                  <a:pt x="160" y="48"/>
                </a:cubicBezTo>
                <a:cubicBezTo>
                  <a:pt x="160" y="240"/>
                  <a:pt x="160" y="240"/>
                  <a:pt x="160" y="240"/>
                </a:cubicBezTo>
                <a:cubicBezTo>
                  <a:pt x="136" y="240"/>
                  <a:pt x="136" y="240"/>
                  <a:pt x="136" y="240"/>
                </a:cubicBezTo>
                <a:lnTo>
                  <a:pt x="136" y="48"/>
                </a:lnTo>
                <a:close/>
                <a:moveTo>
                  <a:pt x="72" y="168"/>
                </a:moveTo>
                <a:cubicBezTo>
                  <a:pt x="96" y="168"/>
                  <a:pt x="96" y="168"/>
                  <a:pt x="96" y="168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72" y="240"/>
                  <a:pt x="72" y="240"/>
                  <a:pt x="72" y="240"/>
                </a:cubicBezTo>
                <a:lnTo>
                  <a:pt x="72" y="1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4" name="Google Shape;1974;p23"/>
          <p:cNvSpPr/>
          <p:nvPr/>
        </p:nvSpPr>
        <p:spPr>
          <a:xfrm>
            <a:off x="8108438" y="1995882"/>
            <a:ext cx="386534" cy="386534"/>
          </a:xfrm>
          <a:custGeom>
            <a:rect b="b" l="l" r="r" t="t"/>
            <a:pathLst>
              <a:path extrusionOk="0" h="256" w="256">
                <a:moveTo>
                  <a:pt x="248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36" y="208"/>
                  <a:pt x="40" y="204"/>
                  <a:pt x="40" y="200"/>
                </a:cubicBezTo>
                <a:cubicBezTo>
                  <a:pt x="40" y="196"/>
                  <a:pt x="36" y="192"/>
                  <a:pt x="32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20" y="168"/>
                  <a:pt x="24" y="164"/>
                  <a:pt x="24" y="160"/>
                </a:cubicBezTo>
                <a:cubicBezTo>
                  <a:pt x="24" y="156"/>
                  <a:pt x="20" y="152"/>
                  <a:pt x="16" y="152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40" y="124"/>
                  <a:pt x="40" y="120"/>
                </a:cubicBezTo>
                <a:cubicBezTo>
                  <a:pt x="40" y="116"/>
                  <a:pt x="36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88"/>
                  <a:pt x="16" y="88"/>
                  <a:pt x="16" y="88"/>
                </a:cubicBezTo>
                <a:cubicBezTo>
                  <a:pt x="20" y="88"/>
                  <a:pt x="24" y="84"/>
                  <a:pt x="24" y="80"/>
                </a:cubicBezTo>
                <a:cubicBezTo>
                  <a:pt x="24" y="76"/>
                  <a:pt x="20" y="72"/>
                  <a:pt x="16" y="72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6" y="48"/>
                  <a:pt x="40" y="44"/>
                  <a:pt x="40" y="40"/>
                </a:cubicBezTo>
                <a:cubicBezTo>
                  <a:pt x="40" y="36"/>
                  <a:pt x="36" y="32"/>
                  <a:pt x="3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9"/>
                  <a:pt x="7" y="256"/>
                  <a:pt x="16" y="256"/>
                </a:cubicBezTo>
                <a:cubicBezTo>
                  <a:pt x="248" y="256"/>
                  <a:pt x="248" y="256"/>
                  <a:pt x="248" y="256"/>
                </a:cubicBezTo>
                <a:cubicBezTo>
                  <a:pt x="252" y="256"/>
                  <a:pt x="256" y="252"/>
                  <a:pt x="256" y="248"/>
                </a:cubicBezTo>
                <a:cubicBezTo>
                  <a:pt x="256" y="244"/>
                  <a:pt x="252" y="240"/>
                  <a:pt x="248" y="2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5" name="Google Shape;1975;p23"/>
          <p:cNvSpPr/>
          <p:nvPr/>
        </p:nvSpPr>
        <p:spPr>
          <a:xfrm>
            <a:off x="8192296" y="2116428"/>
            <a:ext cx="265988" cy="192612"/>
          </a:xfrm>
          <a:custGeom>
            <a:rect b="b" l="l" r="r" t="t"/>
            <a:pathLst>
              <a:path extrusionOk="0" h="128" w="177">
                <a:moveTo>
                  <a:pt x="169" y="56"/>
                </a:moveTo>
                <a:cubicBezTo>
                  <a:pt x="173" y="56"/>
                  <a:pt x="177" y="52"/>
                  <a:pt x="177" y="48"/>
                </a:cubicBezTo>
                <a:cubicBezTo>
                  <a:pt x="177" y="8"/>
                  <a:pt x="177" y="8"/>
                  <a:pt x="177" y="8"/>
                </a:cubicBezTo>
                <a:cubicBezTo>
                  <a:pt x="177" y="7"/>
                  <a:pt x="177" y="7"/>
                  <a:pt x="177" y="6"/>
                </a:cubicBezTo>
                <a:cubicBezTo>
                  <a:pt x="177" y="6"/>
                  <a:pt x="177" y="6"/>
                  <a:pt x="177" y="6"/>
                </a:cubicBezTo>
                <a:cubicBezTo>
                  <a:pt x="177" y="5"/>
                  <a:pt x="176" y="5"/>
                  <a:pt x="176" y="5"/>
                </a:cubicBezTo>
                <a:cubicBezTo>
                  <a:pt x="176" y="5"/>
                  <a:pt x="176" y="4"/>
                  <a:pt x="176" y="4"/>
                </a:cubicBezTo>
                <a:cubicBezTo>
                  <a:pt x="176" y="4"/>
                  <a:pt x="176" y="4"/>
                  <a:pt x="176" y="4"/>
                </a:cubicBezTo>
                <a:cubicBezTo>
                  <a:pt x="175" y="3"/>
                  <a:pt x="174" y="2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173" y="1"/>
                  <a:pt x="172" y="1"/>
                  <a:pt x="172" y="1"/>
                </a:cubicBezTo>
                <a:cubicBezTo>
                  <a:pt x="172" y="1"/>
                  <a:pt x="172" y="0"/>
                  <a:pt x="171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0" y="0"/>
                  <a:pt x="170" y="0"/>
                  <a:pt x="16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5" y="0"/>
                  <a:pt x="121" y="4"/>
                  <a:pt x="121" y="8"/>
                </a:cubicBezTo>
                <a:cubicBezTo>
                  <a:pt x="121" y="12"/>
                  <a:pt x="125" y="16"/>
                  <a:pt x="129" y="16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73" y="93"/>
                  <a:pt x="73" y="93"/>
                  <a:pt x="73" y="93"/>
                </a:cubicBezTo>
                <a:cubicBezTo>
                  <a:pt x="55" y="74"/>
                  <a:pt x="55" y="74"/>
                  <a:pt x="55" y="74"/>
                </a:cubicBezTo>
                <a:cubicBezTo>
                  <a:pt x="52" y="71"/>
                  <a:pt x="46" y="71"/>
                  <a:pt x="43" y="74"/>
                </a:cubicBezTo>
                <a:cubicBezTo>
                  <a:pt x="3" y="114"/>
                  <a:pt x="3" y="114"/>
                  <a:pt x="3" y="114"/>
                </a:cubicBezTo>
                <a:cubicBezTo>
                  <a:pt x="0" y="117"/>
                  <a:pt x="0" y="123"/>
                  <a:pt x="3" y="126"/>
                </a:cubicBezTo>
                <a:cubicBezTo>
                  <a:pt x="5" y="127"/>
                  <a:pt x="7" y="128"/>
                  <a:pt x="9" y="128"/>
                </a:cubicBezTo>
                <a:cubicBezTo>
                  <a:pt x="11" y="128"/>
                  <a:pt x="13" y="127"/>
                  <a:pt x="15" y="126"/>
                </a:cubicBezTo>
                <a:cubicBezTo>
                  <a:pt x="49" y="91"/>
                  <a:pt x="49" y="91"/>
                  <a:pt x="49" y="91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70" y="113"/>
                  <a:pt x="76" y="113"/>
                  <a:pt x="79" y="110"/>
                </a:cubicBezTo>
                <a:cubicBezTo>
                  <a:pt x="161" y="27"/>
                  <a:pt x="161" y="27"/>
                  <a:pt x="161" y="27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161" y="52"/>
                  <a:pt x="165" y="56"/>
                  <a:pt x="169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6" name="Google Shape;1976;p23"/>
          <p:cNvSpPr/>
          <p:nvPr/>
        </p:nvSpPr>
        <p:spPr>
          <a:xfrm>
            <a:off x="8978468" y="1995882"/>
            <a:ext cx="386534" cy="386534"/>
          </a:xfrm>
          <a:custGeom>
            <a:rect b="b" l="l" r="r" t="t"/>
            <a:pathLst>
              <a:path extrusionOk="0" h="256" w="256">
                <a:moveTo>
                  <a:pt x="248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36" y="208"/>
                  <a:pt x="40" y="204"/>
                  <a:pt x="40" y="200"/>
                </a:cubicBezTo>
                <a:cubicBezTo>
                  <a:pt x="40" y="196"/>
                  <a:pt x="36" y="192"/>
                  <a:pt x="32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20" y="168"/>
                  <a:pt x="24" y="164"/>
                  <a:pt x="24" y="160"/>
                </a:cubicBezTo>
                <a:cubicBezTo>
                  <a:pt x="24" y="156"/>
                  <a:pt x="20" y="152"/>
                  <a:pt x="16" y="152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40" y="124"/>
                  <a:pt x="40" y="120"/>
                </a:cubicBezTo>
                <a:cubicBezTo>
                  <a:pt x="40" y="116"/>
                  <a:pt x="36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88"/>
                  <a:pt x="16" y="88"/>
                  <a:pt x="16" y="88"/>
                </a:cubicBezTo>
                <a:cubicBezTo>
                  <a:pt x="20" y="88"/>
                  <a:pt x="24" y="84"/>
                  <a:pt x="24" y="80"/>
                </a:cubicBezTo>
                <a:cubicBezTo>
                  <a:pt x="24" y="76"/>
                  <a:pt x="20" y="72"/>
                  <a:pt x="16" y="72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6" y="48"/>
                  <a:pt x="40" y="44"/>
                  <a:pt x="40" y="40"/>
                </a:cubicBezTo>
                <a:cubicBezTo>
                  <a:pt x="40" y="36"/>
                  <a:pt x="36" y="32"/>
                  <a:pt x="3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9"/>
                  <a:pt x="7" y="256"/>
                  <a:pt x="16" y="256"/>
                </a:cubicBezTo>
                <a:cubicBezTo>
                  <a:pt x="248" y="256"/>
                  <a:pt x="248" y="256"/>
                  <a:pt x="248" y="256"/>
                </a:cubicBezTo>
                <a:cubicBezTo>
                  <a:pt x="252" y="256"/>
                  <a:pt x="256" y="252"/>
                  <a:pt x="256" y="248"/>
                </a:cubicBezTo>
                <a:cubicBezTo>
                  <a:pt x="256" y="244"/>
                  <a:pt x="252" y="240"/>
                  <a:pt x="248" y="2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7" name="Google Shape;1977;p23"/>
          <p:cNvSpPr/>
          <p:nvPr/>
        </p:nvSpPr>
        <p:spPr>
          <a:xfrm>
            <a:off x="9085911" y="2041742"/>
            <a:ext cx="193922" cy="267298"/>
          </a:xfrm>
          <a:custGeom>
            <a:rect b="b" l="l" r="r" t="t"/>
            <a:pathLst>
              <a:path extrusionOk="0" h="177" w="129">
                <a:moveTo>
                  <a:pt x="55" y="43"/>
                </a:move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38" y="49"/>
                  <a:pt x="38" y="49"/>
                  <a:pt x="38" y="49"/>
                </a:cubicBezTo>
                <a:cubicBezTo>
                  <a:pt x="19" y="67"/>
                  <a:pt x="19" y="67"/>
                  <a:pt x="19" y="67"/>
                </a:cubicBezTo>
                <a:cubicBezTo>
                  <a:pt x="16" y="70"/>
                  <a:pt x="16" y="76"/>
                  <a:pt x="19" y="79"/>
                </a:cubicBezTo>
                <a:cubicBezTo>
                  <a:pt x="102" y="161"/>
                  <a:pt x="102" y="161"/>
                  <a:pt x="102" y="161"/>
                </a:cubicBezTo>
                <a:cubicBezTo>
                  <a:pt x="81" y="161"/>
                  <a:pt x="81" y="161"/>
                  <a:pt x="81" y="161"/>
                </a:cubicBezTo>
                <a:cubicBezTo>
                  <a:pt x="77" y="161"/>
                  <a:pt x="73" y="165"/>
                  <a:pt x="73" y="169"/>
                </a:cubicBezTo>
                <a:cubicBezTo>
                  <a:pt x="73" y="173"/>
                  <a:pt x="77" y="177"/>
                  <a:pt x="81" y="177"/>
                </a:cubicBezTo>
                <a:cubicBezTo>
                  <a:pt x="121" y="177"/>
                  <a:pt x="121" y="177"/>
                  <a:pt x="121" y="177"/>
                </a:cubicBezTo>
                <a:cubicBezTo>
                  <a:pt x="122" y="177"/>
                  <a:pt x="122" y="177"/>
                  <a:pt x="123" y="177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4" y="177"/>
                  <a:pt x="124" y="176"/>
                  <a:pt x="124" y="176"/>
                </a:cubicBezTo>
                <a:cubicBezTo>
                  <a:pt x="124" y="176"/>
                  <a:pt x="125" y="176"/>
                  <a:pt x="125" y="176"/>
                </a:cubicBezTo>
                <a:cubicBezTo>
                  <a:pt x="125" y="176"/>
                  <a:pt x="125" y="176"/>
                  <a:pt x="125" y="176"/>
                </a:cubicBezTo>
                <a:cubicBezTo>
                  <a:pt x="126" y="175"/>
                  <a:pt x="127" y="174"/>
                  <a:pt x="128" y="173"/>
                </a:cubicBezTo>
                <a:cubicBezTo>
                  <a:pt x="128" y="173"/>
                  <a:pt x="128" y="173"/>
                  <a:pt x="128" y="173"/>
                </a:cubicBezTo>
                <a:cubicBezTo>
                  <a:pt x="128" y="173"/>
                  <a:pt x="128" y="172"/>
                  <a:pt x="128" y="172"/>
                </a:cubicBezTo>
                <a:cubicBezTo>
                  <a:pt x="128" y="172"/>
                  <a:pt x="129" y="172"/>
                  <a:pt x="129" y="171"/>
                </a:cubicBezTo>
                <a:cubicBezTo>
                  <a:pt x="129" y="171"/>
                  <a:pt x="129" y="171"/>
                  <a:pt x="129" y="171"/>
                </a:cubicBezTo>
                <a:cubicBezTo>
                  <a:pt x="129" y="170"/>
                  <a:pt x="129" y="170"/>
                  <a:pt x="129" y="16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29" y="125"/>
                  <a:pt x="125" y="121"/>
                  <a:pt x="121" y="121"/>
                </a:cubicBezTo>
                <a:cubicBezTo>
                  <a:pt x="117" y="121"/>
                  <a:pt x="113" y="125"/>
                  <a:pt x="113" y="129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36" y="73"/>
                  <a:pt x="36" y="73"/>
                  <a:pt x="36" y="73"/>
                </a:cubicBezTo>
                <a:cubicBezTo>
                  <a:pt x="55" y="55"/>
                  <a:pt x="55" y="55"/>
                  <a:pt x="55" y="55"/>
                </a:cubicBezTo>
                <a:cubicBezTo>
                  <a:pt x="58" y="52"/>
                  <a:pt x="58" y="46"/>
                  <a:pt x="55" y="4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8" name="Google Shape;1978;p23"/>
          <p:cNvSpPr/>
          <p:nvPr/>
        </p:nvSpPr>
        <p:spPr>
          <a:xfrm>
            <a:off x="9872083" y="1995882"/>
            <a:ext cx="338054" cy="387845"/>
          </a:xfrm>
          <a:custGeom>
            <a:rect b="b" l="l" r="r" t="t"/>
            <a:pathLst>
              <a:path extrusionOk="0" h="257" w="224">
                <a:moveTo>
                  <a:pt x="216" y="176"/>
                </a:moveTo>
                <a:cubicBezTo>
                  <a:pt x="220" y="176"/>
                  <a:pt x="224" y="172"/>
                  <a:pt x="224" y="168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4" y="20"/>
                  <a:pt x="220" y="16"/>
                  <a:pt x="216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8"/>
                  <a:pt x="120" y="8"/>
                  <a:pt x="120" y="8"/>
                </a:cubicBezTo>
                <a:cubicBezTo>
                  <a:pt x="120" y="4"/>
                  <a:pt x="116" y="0"/>
                  <a:pt x="112" y="0"/>
                </a:cubicBezTo>
                <a:cubicBezTo>
                  <a:pt x="108" y="0"/>
                  <a:pt x="104" y="4"/>
                  <a:pt x="104" y="8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217"/>
                  <a:pt x="104" y="217"/>
                  <a:pt x="104" y="217"/>
                </a:cubicBezTo>
                <a:cubicBezTo>
                  <a:pt x="78" y="242"/>
                  <a:pt x="78" y="242"/>
                  <a:pt x="78" y="242"/>
                </a:cubicBezTo>
                <a:cubicBezTo>
                  <a:pt x="75" y="245"/>
                  <a:pt x="75" y="251"/>
                  <a:pt x="78" y="254"/>
                </a:cubicBezTo>
                <a:cubicBezTo>
                  <a:pt x="81" y="257"/>
                  <a:pt x="87" y="257"/>
                  <a:pt x="90" y="254"/>
                </a:cubicBezTo>
                <a:cubicBezTo>
                  <a:pt x="104" y="239"/>
                  <a:pt x="104" y="239"/>
                  <a:pt x="104" y="239"/>
                </a:cubicBezTo>
                <a:cubicBezTo>
                  <a:pt x="104" y="248"/>
                  <a:pt x="104" y="248"/>
                  <a:pt x="104" y="248"/>
                </a:cubicBezTo>
                <a:cubicBezTo>
                  <a:pt x="104" y="252"/>
                  <a:pt x="108" y="256"/>
                  <a:pt x="112" y="256"/>
                </a:cubicBezTo>
                <a:cubicBezTo>
                  <a:pt x="116" y="256"/>
                  <a:pt x="120" y="252"/>
                  <a:pt x="120" y="248"/>
                </a:cubicBezTo>
                <a:cubicBezTo>
                  <a:pt x="120" y="239"/>
                  <a:pt x="120" y="239"/>
                  <a:pt x="120" y="239"/>
                </a:cubicBezTo>
                <a:cubicBezTo>
                  <a:pt x="134" y="254"/>
                  <a:pt x="134" y="254"/>
                  <a:pt x="134" y="254"/>
                </a:cubicBezTo>
                <a:cubicBezTo>
                  <a:pt x="136" y="255"/>
                  <a:pt x="138" y="256"/>
                  <a:pt x="140" y="256"/>
                </a:cubicBezTo>
                <a:cubicBezTo>
                  <a:pt x="142" y="256"/>
                  <a:pt x="144" y="255"/>
                  <a:pt x="146" y="254"/>
                </a:cubicBezTo>
                <a:cubicBezTo>
                  <a:pt x="149" y="251"/>
                  <a:pt x="149" y="245"/>
                  <a:pt x="146" y="242"/>
                </a:cubicBezTo>
                <a:cubicBezTo>
                  <a:pt x="120" y="217"/>
                  <a:pt x="120" y="217"/>
                  <a:pt x="120" y="217"/>
                </a:cubicBezTo>
                <a:cubicBezTo>
                  <a:pt x="120" y="176"/>
                  <a:pt x="120" y="176"/>
                  <a:pt x="120" y="176"/>
                </a:cubicBezTo>
                <a:lnTo>
                  <a:pt x="216" y="176"/>
                </a:lnTo>
                <a:close/>
                <a:moveTo>
                  <a:pt x="16" y="32"/>
                </a:moveTo>
                <a:cubicBezTo>
                  <a:pt x="208" y="32"/>
                  <a:pt x="208" y="32"/>
                  <a:pt x="208" y="32"/>
                </a:cubicBezTo>
                <a:cubicBezTo>
                  <a:pt x="208" y="160"/>
                  <a:pt x="208" y="160"/>
                  <a:pt x="208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9" name="Google Shape;1979;p23"/>
          <p:cNvSpPr/>
          <p:nvPr/>
        </p:nvSpPr>
        <p:spPr>
          <a:xfrm>
            <a:off x="9931046" y="2067947"/>
            <a:ext cx="218818" cy="145442"/>
          </a:xfrm>
          <a:custGeom>
            <a:rect b="b" l="l" r="r" t="t"/>
            <a:pathLst>
              <a:path extrusionOk="0" h="96" w="145">
                <a:moveTo>
                  <a:pt x="129" y="48"/>
                </a:moveTo>
                <a:cubicBezTo>
                  <a:pt x="129" y="52"/>
                  <a:pt x="133" y="56"/>
                  <a:pt x="137" y="56"/>
                </a:cubicBezTo>
                <a:cubicBezTo>
                  <a:pt x="141" y="56"/>
                  <a:pt x="145" y="52"/>
                  <a:pt x="145" y="48"/>
                </a:cubicBezTo>
                <a:cubicBezTo>
                  <a:pt x="145" y="8"/>
                  <a:pt x="145" y="8"/>
                  <a:pt x="145" y="8"/>
                </a:cubicBezTo>
                <a:cubicBezTo>
                  <a:pt x="145" y="7"/>
                  <a:pt x="145" y="7"/>
                  <a:pt x="145" y="6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5"/>
                  <a:pt x="144" y="5"/>
                  <a:pt x="144" y="5"/>
                </a:cubicBezTo>
                <a:cubicBezTo>
                  <a:pt x="144" y="5"/>
                  <a:pt x="144" y="4"/>
                  <a:pt x="144" y="4"/>
                </a:cubicBezTo>
                <a:cubicBezTo>
                  <a:pt x="144" y="4"/>
                  <a:pt x="144" y="4"/>
                  <a:pt x="144" y="4"/>
                </a:cubicBezTo>
                <a:cubicBezTo>
                  <a:pt x="143" y="3"/>
                  <a:pt x="142" y="2"/>
                  <a:pt x="141" y="1"/>
                </a:cubicBezTo>
                <a:cubicBezTo>
                  <a:pt x="141" y="1"/>
                  <a:pt x="141" y="1"/>
                  <a:pt x="141" y="1"/>
                </a:cubicBezTo>
                <a:cubicBezTo>
                  <a:pt x="141" y="1"/>
                  <a:pt x="140" y="1"/>
                  <a:pt x="140" y="1"/>
                </a:cubicBezTo>
                <a:cubicBezTo>
                  <a:pt x="140" y="1"/>
                  <a:pt x="140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8" y="0"/>
                  <a:pt x="138" y="0"/>
                  <a:pt x="13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3" y="0"/>
                  <a:pt x="89" y="4"/>
                  <a:pt x="89" y="8"/>
                </a:cubicBezTo>
                <a:cubicBezTo>
                  <a:pt x="89" y="12"/>
                  <a:pt x="93" y="16"/>
                  <a:pt x="97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65" y="69"/>
                  <a:pt x="65" y="69"/>
                  <a:pt x="65" y="69"/>
                </a:cubicBezTo>
                <a:cubicBezTo>
                  <a:pt x="47" y="50"/>
                  <a:pt x="47" y="50"/>
                  <a:pt x="47" y="50"/>
                </a:cubicBezTo>
                <a:cubicBezTo>
                  <a:pt x="44" y="47"/>
                  <a:pt x="38" y="47"/>
                  <a:pt x="35" y="50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85"/>
                  <a:pt x="0" y="91"/>
                  <a:pt x="3" y="94"/>
                </a:cubicBezTo>
                <a:cubicBezTo>
                  <a:pt x="5" y="95"/>
                  <a:pt x="7" y="96"/>
                  <a:pt x="9" y="96"/>
                </a:cubicBezTo>
                <a:cubicBezTo>
                  <a:pt x="11" y="96"/>
                  <a:pt x="13" y="95"/>
                  <a:pt x="15" y="94"/>
                </a:cubicBezTo>
                <a:cubicBezTo>
                  <a:pt x="41" y="67"/>
                  <a:pt x="41" y="67"/>
                  <a:pt x="41" y="67"/>
                </a:cubicBezTo>
                <a:cubicBezTo>
                  <a:pt x="59" y="86"/>
                  <a:pt x="59" y="86"/>
                  <a:pt x="59" y="86"/>
                </a:cubicBezTo>
                <a:cubicBezTo>
                  <a:pt x="62" y="89"/>
                  <a:pt x="68" y="89"/>
                  <a:pt x="71" y="86"/>
                </a:cubicBezTo>
                <a:cubicBezTo>
                  <a:pt x="129" y="27"/>
                  <a:pt x="129" y="27"/>
                  <a:pt x="129" y="27"/>
                </a:cubicBezTo>
                <a:lnTo>
                  <a:pt x="129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0" name="Google Shape;1980;p23"/>
          <p:cNvSpPr/>
          <p:nvPr/>
        </p:nvSpPr>
        <p:spPr>
          <a:xfrm>
            <a:off x="2024781" y="2869842"/>
            <a:ext cx="379983" cy="377362"/>
          </a:xfrm>
          <a:custGeom>
            <a:rect b="b" l="l" r="r" t="t"/>
            <a:pathLst>
              <a:path extrusionOk="0" h="250" w="252">
                <a:moveTo>
                  <a:pt x="12" y="250"/>
                </a:moveTo>
                <a:cubicBezTo>
                  <a:pt x="14" y="250"/>
                  <a:pt x="16" y="250"/>
                  <a:pt x="18" y="249"/>
                </a:cubicBezTo>
                <a:cubicBezTo>
                  <a:pt x="75" y="224"/>
                  <a:pt x="75" y="224"/>
                  <a:pt x="75" y="224"/>
                </a:cubicBezTo>
                <a:cubicBezTo>
                  <a:pt x="80" y="221"/>
                  <a:pt x="86" y="217"/>
                  <a:pt x="90" y="213"/>
                </a:cubicBezTo>
                <a:cubicBezTo>
                  <a:pt x="247" y="56"/>
                  <a:pt x="247" y="56"/>
                  <a:pt x="247" y="56"/>
                </a:cubicBezTo>
                <a:cubicBezTo>
                  <a:pt x="250" y="53"/>
                  <a:pt x="252" y="49"/>
                  <a:pt x="252" y="45"/>
                </a:cubicBezTo>
                <a:cubicBezTo>
                  <a:pt x="252" y="41"/>
                  <a:pt x="250" y="37"/>
                  <a:pt x="247" y="34"/>
                </a:cubicBezTo>
                <a:cubicBezTo>
                  <a:pt x="218" y="5"/>
                  <a:pt x="218" y="5"/>
                  <a:pt x="218" y="5"/>
                </a:cubicBezTo>
                <a:cubicBezTo>
                  <a:pt x="215" y="2"/>
                  <a:pt x="211" y="0"/>
                  <a:pt x="207" y="0"/>
                </a:cubicBezTo>
                <a:cubicBezTo>
                  <a:pt x="203" y="0"/>
                  <a:pt x="199" y="2"/>
                  <a:pt x="196" y="5"/>
                </a:cubicBezTo>
                <a:cubicBezTo>
                  <a:pt x="35" y="166"/>
                  <a:pt x="35" y="166"/>
                  <a:pt x="35" y="166"/>
                </a:cubicBezTo>
                <a:cubicBezTo>
                  <a:pt x="31" y="170"/>
                  <a:pt x="27" y="176"/>
                  <a:pt x="25" y="181"/>
                </a:cubicBezTo>
                <a:cubicBezTo>
                  <a:pt x="3" y="235"/>
                  <a:pt x="3" y="235"/>
                  <a:pt x="3" y="235"/>
                </a:cubicBezTo>
                <a:cubicBezTo>
                  <a:pt x="0" y="240"/>
                  <a:pt x="2" y="244"/>
                  <a:pt x="3" y="246"/>
                </a:cubicBezTo>
                <a:cubicBezTo>
                  <a:pt x="5" y="249"/>
                  <a:pt x="8" y="250"/>
                  <a:pt x="12" y="250"/>
                </a:cubicBezTo>
                <a:close/>
                <a:moveTo>
                  <a:pt x="79" y="202"/>
                </a:moveTo>
                <a:cubicBezTo>
                  <a:pt x="79" y="202"/>
                  <a:pt x="79" y="202"/>
                  <a:pt x="79" y="202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212" y="69"/>
                  <a:pt x="212" y="69"/>
                  <a:pt x="212" y="69"/>
                </a:cubicBezTo>
                <a:lnTo>
                  <a:pt x="79" y="202"/>
                </a:lnTo>
                <a:close/>
                <a:moveTo>
                  <a:pt x="207" y="16"/>
                </a:moveTo>
                <a:cubicBezTo>
                  <a:pt x="236" y="45"/>
                  <a:pt x="236" y="45"/>
                  <a:pt x="236" y="45"/>
                </a:cubicBezTo>
                <a:cubicBezTo>
                  <a:pt x="223" y="58"/>
                  <a:pt x="223" y="58"/>
                  <a:pt x="223" y="58"/>
                </a:cubicBezTo>
                <a:cubicBezTo>
                  <a:pt x="194" y="29"/>
                  <a:pt x="194" y="29"/>
                  <a:pt x="194" y="29"/>
                </a:cubicBezTo>
                <a:lnTo>
                  <a:pt x="207" y="16"/>
                </a:lnTo>
                <a:close/>
                <a:moveTo>
                  <a:pt x="39" y="187"/>
                </a:moveTo>
                <a:cubicBezTo>
                  <a:pt x="40" y="187"/>
                  <a:pt x="40" y="186"/>
                  <a:pt x="40" y="186"/>
                </a:cubicBezTo>
                <a:cubicBezTo>
                  <a:pt x="65" y="210"/>
                  <a:pt x="65" y="210"/>
                  <a:pt x="65" y="210"/>
                </a:cubicBezTo>
                <a:cubicBezTo>
                  <a:pt x="22" y="230"/>
                  <a:pt x="22" y="230"/>
                  <a:pt x="22" y="230"/>
                </a:cubicBezTo>
                <a:lnTo>
                  <a:pt x="39" y="18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1" name="Google Shape;1981;p23"/>
          <p:cNvSpPr/>
          <p:nvPr/>
        </p:nvSpPr>
        <p:spPr>
          <a:xfrm>
            <a:off x="2940671" y="2864601"/>
            <a:ext cx="289573" cy="386534"/>
          </a:xfrm>
          <a:custGeom>
            <a:rect b="b" l="l" r="r" t="t"/>
            <a:pathLst>
              <a:path extrusionOk="0" h="256" w="192">
                <a:moveTo>
                  <a:pt x="176" y="256"/>
                </a:moveTo>
                <a:cubicBezTo>
                  <a:pt x="185" y="256"/>
                  <a:pt x="192" y="249"/>
                  <a:pt x="192" y="240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5" y="0"/>
                  <a:pt x="57" y="3"/>
                  <a:pt x="53" y="8"/>
                </a:cubicBezTo>
                <a:cubicBezTo>
                  <a:pt x="8" y="53"/>
                  <a:pt x="8" y="53"/>
                  <a:pt x="8" y="53"/>
                </a:cubicBezTo>
                <a:cubicBezTo>
                  <a:pt x="3" y="57"/>
                  <a:pt x="0" y="65"/>
                  <a:pt x="0" y="72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9"/>
                  <a:pt x="7" y="256"/>
                  <a:pt x="16" y="256"/>
                </a:cubicBezTo>
                <a:lnTo>
                  <a:pt x="176" y="256"/>
                </a:lnTo>
                <a:close/>
                <a:moveTo>
                  <a:pt x="176" y="16"/>
                </a:moveTo>
                <a:cubicBezTo>
                  <a:pt x="176" y="240"/>
                  <a:pt x="176" y="240"/>
                  <a:pt x="176" y="240"/>
                </a:cubicBezTo>
                <a:cubicBezTo>
                  <a:pt x="176" y="240"/>
                  <a:pt x="176" y="240"/>
                  <a:pt x="176" y="240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16" y="72"/>
                  <a:pt x="16" y="72"/>
                  <a:pt x="16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65" y="72"/>
                  <a:pt x="72" y="65"/>
                  <a:pt x="72" y="56"/>
                </a:cubicBezTo>
                <a:cubicBezTo>
                  <a:pt x="72" y="16"/>
                  <a:pt x="72" y="16"/>
                  <a:pt x="72" y="16"/>
                </a:cubicBezTo>
                <a:lnTo>
                  <a:pt x="176" y="16"/>
                </a:lnTo>
                <a:close/>
                <a:moveTo>
                  <a:pt x="56" y="27"/>
                </a:moveTo>
                <a:cubicBezTo>
                  <a:pt x="56" y="56"/>
                  <a:pt x="56" y="56"/>
                  <a:pt x="56" y="56"/>
                </a:cubicBezTo>
                <a:cubicBezTo>
                  <a:pt x="27" y="56"/>
                  <a:pt x="27" y="56"/>
                  <a:pt x="27" y="56"/>
                </a:cubicBezTo>
                <a:lnTo>
                  <a:pt x="56" y="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2" name="Google Shape;1982;p23"/>
          <p:cNvSpPr/>
          <p:nvPr/>
        </p:nvSpPr>
        <p:spPr>
          <a:xfrm>
            <a:off x="3073009" y="2937977"/>
            <a:ext cx="96961" cy="23585"/>
          </a:xfrm>
          <a:custGeom>
            <a:rect b="b" l="l" r="r" t="t"/>
            <a:pathLst>
              <a:path extrusionOk="0" h="16" w="64">
                <a:moveTo>
                  <a:pt x="8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60" y="16"/>
                  <a:pt x="64" y="12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3" name="Google Shape;1983;p23"/>
          <p:cNvSpPr/>
          <p:nvPr/>
        </p:nvSpPr>
        <p:spPr>
          <a:xfrm>
            <a:off x="3000944" y="2998250"/>
            <a:ext cx="169027" cy="2358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4" name="Google Shape;1984;p23"/>
          <p:cNvSpPr/>
          <p:nvPr/>
        </p:nvSpPr>
        <p:spPr>
          <a:xfrm>
            <a:off x="3000944" y="3058524"/>
            <a:ext cx="169027" cy="2358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5" name="Google Shape;1985;p23"/>
          <p:cNvSpPr/>
          <p:nvPr/>
        </p:nvSpPr>
        <p:spPr>
          <a:xfrm>
            <a:off x="3000944" y="3118797"/>
            <a:ext cx="169027" cy="2358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6" name="Google Shape;1986;p23"/>
          <p:cNvSpPr/>
          <p:nvPr/>
        </p:nvSpPr>
        <p:spPr>
          <a:xfrm>
            <a:off x="3000944" y="3179070"/>
            <a:ext cx="169027" cy="2358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7" name="Google Shape;1987;p23"/>
          <p:cNvSpPr/>
          <p:nvPr/>
        </p:nvSpPr>
        <p:spPr>
          <a:xfrm>
            <a:off x="3792356" y="2864601"/>
            <a:ext cx="301366" cy="386534"/>
          </a:xfrm>
          <a:custGeom>
            <a:rect b="b" l="l" r="r" t="t"/>
            <a:pathLst>
              <a:path extrusionOk="0" h="256" w="200">
                <a:moveTo>
                  <a:pt x="32" y="256"/>
                </a:moveTo>
                <a:cubicBezTo>
                  <a:pt x="184" y="256"/>
                  <a:pt x="184" y="256"/>
                  <a:pt x="184" y="256"/>
                </a:cubicBezTo>
                <a:cubicBezTo>
                  <a:pt x="193" y="256"/>
                  <a:pt x="200" y="249"/>
                  <a:pt x="200" y="240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40"/>
                  <a:pt x="16" y="40"/>
                  <a:pt x="16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52"/>
                  <a:pt x="4" y="56"/>
                  <a:pt x="8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72"/>
                  <a:pt x="16" y="72"/>
                  <a:pt x="16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4" y="72"/>
                  <a:pt x="0" y="76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4" y="104"/>
                  <a:pt x="0" y="108"/>
                  <a:pt x="0" y="112"/>
                </a:cubicBezTo>
                <a:cubicBezTo>
                  <a:pt x="0" y="116"/>
                  <a:pt x="4" y="120"/>
                  <a:pt x="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4" y="136"/>
                  <a:pt x="0" y="140"/>
                  <a:pt x="0" y="144"/>
                </a:cubicBezTo>
                <a:cubicBezTo>
                  <a:pt x="0" y="148"/>
                  <a:pt x="4" y="152"/>
                  <a:pt x="8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4" y="168"/>
                  <a:pt x="0" y="172"/>
                  <a:pt x="0" y="176"/>
                </a:cubicBezTo>
                <a:cubicBezTo>
                  <a:pt x="0" y="180"/>
                  <a:pt x="4" y="184"/>
                  <a:pt x="8" y="184"/>
                </a:cubicBezTo>
                <a:cubicBezTo>
                  <a:pt x="16" y="184"/>
                  <a:pt x="16" y="184"/>
                  <a:pt x="16" y="184"/>
                </a:cubicBezTo>
                <a:cubicBezTo>
                  <a:pt x="16" y="200"/>
                  <a:pt x="16" y="200"/>
                  <a:pt x="16" y="200"/>
                </a:cubicBezTo>
                <a:cubicBezTo>
                  <a:pt x="8" y="200"/>
                  <a:pt x="8" y="200"/>
                  <a:pt x="8" y="200"/>
                </a:cubicBezTo>
                <a:cubicBezTo>
                  <a:pt x="4" y="200"/>
                  <a:pt x="0" y="204"/>
                  <a:pt x="0" y="208"/>
                </a:cubicBezTo>
                <a:cubicBezTo>
                  <a:pt x="0" y="212"/>
                  <a:pt x="4" y="216"/>
                  <a:pt x="8" y="216"/>
                </a:cubicBezTo>
                <a:cubicBezTo>
                  <a:pt x="16" y="216"/>
                  <a:pt x="16" y="216"/>
                  <a:pt x="16" y="216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16" y="249"/>
                  <a:pt x="23" y="256"/>
                  <a:pt x="32" y="256"/>
                </a:cubicBezTo>
                <a:close/>
                <a:moveTo>
                  <a:pt x="184" y="240"/>
                </a:moveTo>
                <a:cubicBezTo>
                  <a:pt x="152" y="240"/>
                  <a:pt x="152" y="240"/>
                  <a:pt x="152" y="240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84" y="16"/>
                  <a:pt x="184" y="16"/>
                  <a:pt x="184" y="16"/>
                </a:cubicBezTo>
                <a:lnTo>
                  <a:pt x="184" y="240"/>
                </a:lnTo>
                <a:close/>
                <a:moveTo>
                  <a:pt x="32" y="184"/>
                </a:moveTo>
                <a:cubicBezTo>
                  <a:pt x="40" y="184"/>
                  <a:pt x="40" y="184"/>
                  <a:pt x="40" y="184"/>
                </a:cubicBezTo>
                <a:cubicBezTo>
                  <a:pt x="44" y="184"/>
                  <a:pt x="48" y="180"/>
                  <a:pt x="48" y="176"/>
                </a:cubicBezTo>
                <a:cubicBezTo>
                  <a:pt x="48" y="172"/>
                  <a:pt x="44" y="168"/>
                  <a:pt x="40" y="168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40" y="152"/>
                  <a:pt x="40" y="152"/>
                  <a:pt x="40" y="152"/>
                </a:cubicBezTo>
                <a:cubicBezTo>
                  <a:pt x="44" y="152"/>
                  <a:pt x="48" y="148"/>
                  <a:pt x="48" y="144"/>
                </a:cubicBezTo>
                <a:cubicBezTo>
                  <a:pt x="48" y="140"/>
                  <a:pt x="44" y="136"/>
                  <a:pt x="40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4" y="120"/>
                  <a:pt x="48" y="116"/>
                  <a:pt x="48" y="112"/>
                </a:cubicBezTo>
                <a:cubicBezTo>
                  <a:pt x="48" y="108"/>
                  <a:pt x="44" y="104"/>
                  <a:pt x="40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88"/>
                  <a:pt x="32" y="88"/>
                  <a:pt x="32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4" y="88"/>
                  <a:pt x="48" y="84"/>
                  <a:pt x="48" y="80"/>
                </a:cubicBezTo>
                <a:cubicBezTo>
                  <a:pt x="48" y="76"/>
                  <a:pt x="44" y="72"/>
                  <a:pt x="40" y="72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56"/>
                  <a:pt x="32" y="56"/>
                  <a:pt x="32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2"/>
                  <a:pt x="48" y="48"/>
                </a:cubicBezTo>
                <a:cubicBezTo>
                  <a:pt x="48" y="44"/>
                  <a:pt x="44" y="40"/>
                  <a:pt x="40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16"/>
                  <a:pt x="32" y="16"/>
                  <a:pt x="32" y="16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36" y="240"/>
                  <a:pt x="136" y="240"/>
                  <a:pt x="136" y="240"/>
                </a:cubicBezTo>
                <a:cubicBezTo>
                  <a:pt x="32" y="240"/>
                  <a:pt x="32" y="240"/>
                  <a:pt x="32" y="240"/>
                </a:cubicBezTo>
                <a:cubicBezTo>
                  <a:pt x="32" y="216"/>
                  <a:pt x="32" y="216"/>
                  <a:pt x="32" y="216"/>
                </a:cubicBezTo>
                <a:cubicBezTo>
                  <a:pt x="40" y="216"/>
                  <a:pt x="40" y="216"/>
                  <a:pt x="40" y="216"/>
                </a:cubicBezTo>
                <a:cubicBezTo>
                  <a:pt x="44" y="216"/>
                  <a:pt x="48" y="212"/>
                  <a:pt x="48" y="208"/>
                </a:cubicBezTo>
                <a:cubicBezTo>
                  <a:pt x="48" y="204"/>
                  <a:pt x="44" y="200"/>
                  <a:pt x="40" y="200"/>
                </a:cubicBezTo>
                <a:cubicBezTo>
                  <a:pt x="32" y="200"/>
                  <a:pt x="32" y="200"/>
                  <a:pt x="32" y="200"/>
                </a:cubicBezTo>
                <a:lnTo>
                  <a:pt x="32" y="1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8" name="Google Shape;1988;p23"/>
          <p:cNvSpPr/>
          <p:nvPr/>
        </p:nvSpPr>
        <p:spPr>
          <a:xfrm>
            <a:off x="4630939" y="2877704"/>
            <a:ext cx="265988" cy="361639"/>
          </a:xfrm>
          <a:custGeom>
            <a:rect b="b" l="l" r="r" t="t"/>
            <a:pathLst>
              <a:path extrusionOk="0" h="240" w="176">
                <a:moveTo>
                  <a:pt x="0" y="224"/>
                </a:moveTo>
                <a:cubicBezTo>
                  <a:pt x="0" y="233"/>
                  <a:pt x="7" y="240"/>
                  <a:pt x="16" y="240"/>
                </a:cubicBezTo>
                <a:cubicBezTo>
                  <a:pt x="160" y="240"/>
                  <a:pt x="160" y="240"/>
                  <a:pt x="160" y="240"/>
                </a:cubicBezTo>
                <a:cubicBezTo>
                  <a:pt x="169" y="240"/>
                  <a:pt x="176" y="233"/>
                  <a:pt x="176" y="224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7"/>
                  <a:pt x="173" y="49"/>
                  <a:pt x="168" y="45"/>
                </a:cubicBezTo>
                <a:cubicBezTo>
                  <a:pt x="131" y="8"/>
                  <a:pt x="131" y="8"/>
                  <a:pt x="131" y="8"/>
                </a:cubicBezTo>
                <a:cubicBezTo>
                  <a:pt x="127" y="3"/>
                  <a:pt x="119" y="0"/>
                  <a:pt x="11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lnTo>
                  <a:pt x="0" y="224"/>
                </a:lnTo>
                <a:close/>
                <a:moveTo>
                  <a:pt x="149" y="48"/>
                </a:moveTo>
                <a:cubicBezTo>
                  <a:pt x="128" y="48"/>
                  <a:pt x="128" y="48"/>
                  <a:pt x="128" y="48"/>
                </a:cubicBezTo>
                <a:cubicBezTo>
                  <a:pt x="128" y="27"/>
                  <a:pt x="128" y="27"/>
                  <a:pt x="128" y="27"/>
                </a:cubicBezTo>
                <a:lnTo>
                  <a:pt x="149" y="48"/>
                </a:lnTo>
                <a:close/>
                <a:moveTo>
                  <a:pt x="1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57"/>
                  <a:pt x="119" y="64"/>
                  <a:pt x="128" y="64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224"/>
                  <a:pt x="160" y="224"/>
                  <a:pt x="160" y="224"/>
                </a:cubicBezTo>
                <a:cubicBezTo>
                  <a:pt x="16" y="224"/>
                  <a:pt x="16" y="224"/>
                  <a:pt x="16" y="224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9" name="Google Shape;1989;p23"/>
          <p:cNvSpPr/>
          <p:nvPr/>
        </p:nvSpPr>
        <p:spPr>
          <a:xfrm>
            <a:off x="4945408" y="2877704"/>
            <a:ext cx="72066" cy="368190"/>
          </a:xfrm>
          <a:custGeom>
            <a:rect b="b" l="l" r="r" t="t"/>
            <a:pathLst>
              <a:path extrusionOk="0" h="244" w="48">
                <a:moveTo>
                  <a:pt x="3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2" y="214"/>
                  <a:pt x="4" y="219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6" y="241"/>
                  <a:pt x="20" y="244"/>
                  <a:pt x="24" y="244"/>
                </a:cubicBezTo>
                <a:cubicBezTo>
                  <a:pt x="28" y="244"/>
                  <a:pt x="32" y="241"/>
                  <a:pt x="35" y="236"/>
                </a:cubicBezTo>
                <a:cubicBezTo>
                  <a:pt x="44" y="219"/>
                  <a:pt x="44" y="219"/>
                  <a:pt x="44" y="219"/>
                </a:cubicBezTo>
                <a:cubicBezTo>
                  <a:pt x="46" y="214"/>
                  <a:pt x="48" y="206"/>
                  <a:pt x="48" y="200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7"/>
                  <a:pt x="41" y="0"/>
                  <a:pt x="32" y="0"/>
                </a:cubicBezTo>
                <a:close/>
                <a:moveTo>
                  <a:pt x="32" y="16"/>
                </a:moveTo>
                <a:cubicBezTo>
                  <a:pt x="32" y="40"/>
                  <a:pt x="32" y="40"/>
                  <a:pt x="3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16"/>
                  <a:pt x="16" y="16"/>
                  <a:pt x="16" y="16"/>
                </a:cubicBezTo>
                <a:lnTo>
                  <a:pt x="32" y="16"/>
                </a:lnTo>
                <a:close/>
                <a:moveTo>
                  <a:pt x="29" y="212"/>
                </a:moveTo>
                <a:cubicBezTo>
                  <a:pt x="24" y="222"/>
                  <a:pt x="24" y="222"/>
                  <a:pt x="24" y="222"/>
                </a:cubicBezTo>
                <a:cubicBezTo>
                  <a:pt x="19" y="212"/>
                  <a:pt x="19" y="212"/>
                  <a:pt x="19" y="212"/>
                </a:cubicBezTo>
                <a:cubicBezTo>
                  <a:pt x="17" y="209"/>
                  <a:pt x="16" y="203"/>
                  <a:pt x="16" y="200"/>
                </a:cubicBezTo>
                <a:cubicBezTo>
                  <a:pt x="16" y="56"/>
                  <a:pt x="16" y="56"/>
                  <a:pt x="1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200"/>
                  <a:pt x="32" y="200"/>
                  <a:pt x="32" y="200"/>
                </a:cubicBezTo>
                <a:cubicBezTo>
                  <a:pt x="32" y="203"/>
                  <a:pt x="31" y="209"/>
                  <a:pt x="29" y="2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0" name="Google Shape;1990;p23"/>
          <p:cNvSpPr/>
          <p:nvPr/>
        </p:nvSpPr>
        <p:spPr>
          <a:xfrm>
            <a:off x="4679420" y="2937977"/>
            <a:ext cx="90410" cy="23585"/>
          </a:xfrm>
          <a:custGeom>
            <a:rect b="b" l="l" r="r" t="t"/>
            <a:pathLst>
              <a:path extrusionOk="0" h="16" w="60">
                <a:moveTo>
                  <a:pt x="8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6" y="16"/>
                  <a:pt x="60" y="12"/>
                  <a:pt x="60" y="8"/>
                </a:cubicBezTo>
                <a:cubicBezTo>
                  <a:pt x="60" y="4"/>
                  <a:pt x="56" y="0"/>
                  <a:pt x="5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1" name="Google Shape;1991;p23"/>
          <p:cNvSpPr/>
          <p:nvPr/>
        </p:nvSpPr>
        <p:spPr>
          <a:xfrm>
            <a:off x="4679420" y="2998250"/>
            <a:ext cx="169027" cy="2358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2" name="Google Shape;1992;p23"/>
          <p:cNvSpPr/>
          <p:nvPr/>
        </p:nvSpPr>
        <p:spPr>
          <a:xfrm>
            <a:off x="4679420" y="3046731"/>
            <a:ext cx="169027" cy="2358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3" name="Google Shape;1993;p23"/>
          <p:cNvSpPr/>
          <p:nvPr/>
        </p:nvSpPr>
        <p:spPr>
          <a:xfrm>
            <a:off x="4679420" y="3093901"/>
            <a:ext cx="169027" cy="2489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4" name="Google Shape;1994;p23"/>
          <p:cNvSpPr/>
          <p:nvPr/>
        </p:nvSpPr>
        <p:spPr>
          <a:xfrm>
            <a:off x="4679420" y="3142382"/>
            <a:ext cx="169027" cy="2489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5" name="Google Shape;1995;p23"/>
          <p:cNvSpPr/>
          <p:nvPr/>
        </p:nvSpPr>
        <p:spPr>
          <a:xfrm>
            <a:off x="5778750" y="2877704"/>
            <a:ext cx="108754" cy="368190"/>
          </a:xfrm>
          <a:custGeom>
            <a:rect b="b" l="l" r="r" t="t"/>
            <a:pathLst>
              <a:path extrusionOk="0" h="244" w="72">
                <a:moveTo>
                  <a:pt x="28" y="219"/>
                </a:moveTo>
                <a:cubicBezTo>
                  <a:pt x="37" y="236"/>
                  <a:pt x="37" y="236"/>
                  <a:pt x="37" y="236"/>
                </a:cubicBezTo>
                <a:cubicBezTo>
                  <a:pt x="40" y="241"/>
                  <a:pt x="44" y="244"/>
                  <a:pt x="48" y="244"/>
                </a:cubicBezTo>
                <a:cubicBezTo>
                  <a:pt x="52" y="244"/>
                  <a:pt x="56" y="241"/>
                  <a:pt x="59" y="236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0" y="214"/>
                  <a:pt x="72" y="206"/>
                  <a:pt x="72" y="200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2" y="72"/>
                  <a:pt x="16" y="68"/>
                  <a:pt x="16" y="64"/>
                </a:cubicBezTo>
                <a:cubicBezTo>
                  <a:pt x="16" y="32"/>
                  <a:pt x="16" y="32"/>
                  <a:pt x="16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200"/>
                  <a:pt x="24" y="200"/>
                  <a:pt x="24" y="200"/>
                </a:cubicBezTo>
                <a:cubicBezTo>
                  <a:pt x="24" y="206"/>
                  <a:pt x="26" y="214"/>
                  <a:pt x="28" y="219"/>
                </a:cubicBezTo>
                <a:close/>
                <a:moveTo>
                  <a:pt x="40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200"/>
                  <a:pt x="56" y="200"/>
                  <a:pt x="56" y="200"/>
                </a:cubicBezTo>
                <a:cubicBezTo>
                  <a:pt x="56" y="203"/>
                  <a:pt x="55" y="209"/>
                  <a:pt x="53" y="212"/>
                </a:cubicBezTo>
                <a:cubicBezTo>
                  <a:pt x="48" y="222"/>
                  <a:pt x="48" y="222"/>
                  <a:pt x="48" y="222"/>
                </a:cubicBezTo>
                <a:cubicBezTo>
                  <a:pt x="43" y="212"/>
                  <a:pt x="43" y="212"/>
                  <a:pt x="43" y="212"/>
                </a:cubicBezTo>
                <a:cubicBezTo>
                  <a:pt x="41" y="209"/>
                  <a:pt x="40" y="203"/>
                  <a:pt x="40" y="200"/>
                </a:cubicBezTo>
                <a:lnTo>
                  <a:pt x="4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6" name="Google Shape;1996;p23"/>
          <p:cNvSpPr/>
          <p:nvPr/>
        </p:nvSpPr>
        <p:spPr>
          <a:xfrm>
            <a:off x="5500969" y="2877704"/>
            <a:ext cx="264678" cy="361639"/>
          </a:xfrm>
          <a:custGeom>
            <a:rect b="b" l="l" r="r" t="t"/>
            <a:pathLst>
              <a:path extrusionOk="0" h="240" w="176">
                <a:moveTo>
                  <a:pt x="16" y="240"/>
                </a:moveTo>
                <a:cubicBezTo>
                  <a:pt x="160" y="240"/>
                  <a:pt x="160" y="240"/>
                  <a:pt x="160" y="240"/>
                </a:cubicBezTo>
                <a:cubicBezTo>
                  <a:pt x="169" y="240"/>
                  <a:pt x="176" y="233"/>
                  <a:pt x="176" y="224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176" y="57"/>
                  <a:pt x="173" y="49"/>
                  <a:pt x="168" y="45"/>
                </a:cubicBezTo>
                <a:cubicBezTo>
                  <a:pt x="131" y="8"/>
                  <a:pt x="131" y="8"/>
                  <a:pt x="131" y="8"/>
                </a:cubicBezTo>
                <a:cubicBezTo>
                  <a:pt x="127" y="3"/>
                  <a:pt x="119" y="0"/>
                  <a:pt x="11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33"/>
                  <a:pt x="7" y="240"/>
                  <a:pt x="16" y="240"/>
                </a:cubicBezTo>
                <a:close/>
                <a:moveTo>
                  <a:pt x="149" y="48"/>
                </a:moveTo>
                <a:cubicBezTo>
                  <a:pt x="128" y="48"/>
                  <a:pt x="128" y="48"/>
                  <a:pt x="128" y="48"/>
                </a:cubicBezTo>
                <a:cubicBezTo>
                  <a:pt x="128" y="27"/>
                  <a:pt x="128" y="27"/>
                  <a:pt x="128" y="27"/>
                </a:cubicBezTo>
                <a:lnTo>
                  <a:pt x="149" y="48"/>
                </a:lnTo>
                <a:close/>
                <a:moveTo>
                  <a:pt x="16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57"/>
                  <a:pt x="119" y="64"/>
                  <a:pt x="128" y="64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224"/>
                  <a:pt x="160" y="224"/>
                  <a:pt x="160" y="224"/>
                </a:cubicBezTo>
                <a:cubicBezTo>
                  <a:pt x="16" y="224"/>
                  <a:pt x="16" y="224"/>
                  <a:pt x="16" y="224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7" name="Google Shape;1997;p23"/>
          <p:cNvSpPr/>
          <p:nvPr/>
        </p:nvSpPr>
        <p:spPr>
          <a:xfrm>
            <a:off x="5548139" y="2937977"/>
            <a:ext cx="91720" cy="23585"/>
          </a:xfrm>
          <a:custGeom>
            <a:rect b="b" l="l" r="r" t="t"/>
            <a:pathLst>
              <a:path extrusionOk="0" h="16" w="60">
                <a:moveTo>
                  <a:pt x="8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6" y="16"/>
                  <a:pt x="60" y="12"/>
                  <a:pt x="60" y="8"/>
                </a:cubicBezTo>
                <a:cubicBezTo>
                  <a:pt x="60" y="4"/>
                  <a:pt x="56" y="0"/>
                  <a:pt x="5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8" name="Google Shape;1998;p23"/>
          <p:cNvSpPr/>
          <p:nvPr/>
        </p:nvSpPr>
        <p:spPr>
          <a:xfrm>
            <a:off x="5548139" y="2998250"/>
            <a:ext cx="170337" cy="2358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9" name="Google Shape;1999;p23"/>
          <p:cNvSpPr/>
          <p:nvPr/>
        </p:nvSpPr>
        <p:spPr>
          <a:xfrm>
            <a:off x="5548139" y="3046731"/>
            <a:ext cx="170337" cy="2358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0" name="Google Shape;2000;p23"/>
          <p:cNvSpPr/>
          <p:nvPr/>
        </p:nvSpPr>
        <p:spPr>
          <a:xfrm>
            <a:off x="5548139" y="3093901"/>
            <a:ext cx="170337" cy="2489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1" name="Google Shape;2001;p23"/>
          <p:cNvSpPr/>
          <p:nvPr/>
        </p:nvSpPr>
        <p:spPr>
          <a:xfrm>
            <a:off x="5548139" y="3142382"/>
            <a:ext cx="170337" cy="24895"/>
          </a:xfrm>
          <a:custGeom>
            <a:rect b="b" l="l" r="r" t="t"/>
            <a:pathLst>
              <a:path extrusionOk="0" h="16" w="112">
                <a:moveTo>
                  <a:pt x="10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2" name="Google Shape;2002;p23"/>
          <p:cNvSpPr/>
          <p:nvPr/>
        </p:nvSpPr>
        <p:spPr>
          <a:xfrm>
            <a:off x="6484994" y="2864601"/>
            <a:ext cx="120546" cy="386534"/>
          </a:xfrm>
          <a:custGeom>
            <a:rect b="b" l="l" r="r" t="t"/>
            <a:pathLst>
              <a:path extrusionOk="0" h="256" w="80">
                <a:moveTo>
                  <a:pt x="64" y="256"/>
                </a:moveTo>
                <a:cubicBezTo>
                  <a:pt x="73" y="256"/>
                  <a:pt x="80" y="249"/>
                  <a:pt x="80" y="240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73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9"/>
                  <a:pt x="7" y="256"/>
                  <a:pt x="16" y="256"/>
                </a:cubicBezTo>
                <a:lnTo>
                  <a:pt x="64" y="256"/>
                </a:lnTo>
                <a:close/>
                <a:moveTo>
                  <a:pt x="16" y="16"/>
                </a:moveTo>
                <a:cubicBezTo>
                  <a:pt x="64" y="16"/>
                  <a:pt x="64" y="16"/>
                  <a:pt x="64" y="16"/>
                </a:cubicBezTo>
                <a:cubicBezTo>
                  <a:pt x="64" y="40"/>
                  <a:pt x="64" y="40"/>
                  <a:pt x="64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36" y="40"/>
                  <a:pt x="32" y="44"/>
                  <a:pt x="32" y="48"/>
                </a:cubicBezTo>
                <a:cubicBezTo>
                  <a:pt x="32" y="52"/>
                  <a:pt x="36" y="56"/>
                  <a:pt x="40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80"/>
                  <a:pt x="64" y="80"/>
                  <a:pt x="64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56" y="80"/>
                  <a:pt x="52" y="84"/>
                  <a:pt x="52" y="88"/>
                </a:cubicBezTo>
                <a:cubicBezTo>
                  <a:pt x="52" y="92"/>
                  <a:pt x="56" y="96"/>
                  <a:pt x="60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6" y="120"/>
                  <a:pt x="32" y="124"/>
                  <a:pt x="32" y="128"/>
                </a:cubicBezTo>
                <a:cubicBezTo>
                  <a:pt x="32" y="132"/>
                  <a:pt x="36" y="136"/>
                  <a:pt x="40" y="136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56" y="160"/>
                  <a:pt x="52" y="164"/>
                  <a:pt x="52" y="168"/>
                </a:cubicBezTo>
                <a:cubicBezTo>
                  <a:pt x="52" y="172"/>
                  <a:pt x="56" y="176"/>
                  <a:pt x="60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4" y="200"/>
                  <a:pt x="64" y="200"/>
                  <a:pt x="64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36" y="200"/>
                  <a:pt x="32" y="204"/>
                  <a:pt x="32" y="208"/>
                </a:cubicBezTo>
                <a:cubicBezTo>
                  <a:pt x="32" y="212"/>
                  <a:pt x="36" y="216"/>
                  <a:pt x="40" y="216"/>
                </a:cubicBezTo>
                <a:cubicBezTo>
                  <a:pt x="64" y="216"/>
                  <a:pt x="64" y="216"/>
                  <a:pt x="64" y="216"/>
                </a:cubicBezTo>
                <a:cubicBezTo>
                  <a:pt x="64" y="240"/>
                  <a:pt x="64" y="240"/>
                  <a:pt x="64" y="240"/>
                </a:cubicBezTo>
                <a:cubicBezTo>
                  <a:pt x="16" y="240"/>
                  <a:pt x="16" y="240"/>
                  <a:pt x="16" y="240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3" name="Google Shape;2003;p23"/>
          <p:cNvSpPr/>
          <p:nvPr/>
        </p:nvSpPr>
        <p:spPr>
          <a:xfrm>
            <a:off x="6388033" y="2877704"/>
            <a:ext cx="72066" cy="368190"/>
          </a:xfrm>
          <a:custGeom>
            <a:rect b="b" l="l" r="r" t="t"/>
            <a:pathLst>
              <a:path extrusionOk="0" h="244" w="48">
                <a:moveTo>
                  <a:pt x="24" y="244"/>
                </a:moveTo>
                <a:cubicBezTo>
                  <a:pt x="28" y="244"/>
                  <a:pt x="32" y="241"/>
                  <a:pt x="35" y="236"/>
                </a:cubicBezTo>
                <a:cubicBezTo>
                  <a:pt x="44" y="219"/>
                  <a:pt x="44" y="219"/>
                  <a:pt x="44" y="219"/>
                </a:cubicBezTo>
                <a:cubicBezTo>
                  <a:pt x="46" y="214"/>
                  <a:pt x="48" y="206"/>
                  <a:pt x="48" y="200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7"/>
                  <a:pt x="41" y="0"/>
                  <a:pt x="3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2" y="214"/>
                  <a:pt x="4" y="219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6" y="241"/>
                  <a:pt x="20" y="244"/>
                  <a:pt x="24" y="244"/>
                </a:cubicBezTo>
                <a:close/>
                <a:moveTo>
                  <a:pt x="29" y="212"/>
                </a:moveTo>
                <a:cubicBezTo>
                  <a:pt x="24" y="222"/>
                  <a:pt x="24" y="222"/>
                  <a:pt x="24" y="222"/>
                </a:cubicBezTo>
                <a:cubicBezTo>
                  <a:pt x="19" y="212"/>
                  <a:pt x="19" y="212"/>
                  <a:pt x="19" y="212"/>
                </a:cubicBezTo>
                <a:cubicBezTo>
                  <a:pt x="17" y="209"/>
                  <a:pt x="16" y="203"/>
                  <a:pt x="16" y="200"/>
                </a:cubicBezTo>
                <a:cubicBezTo>
                  <a:pt x="16" y="56"/>
                  <a:pt x="16" y="56"/>
                  <a:pt x="1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200"/>
                  <a:pt x="32" y="200"/>
                  <a:pt x="32" y="200"/>
                </a:cubicBezTo>
                <a:cubicBezTo>
                  <a:pt x="32" y="203"/>
                  <a:pt x="31" y="209"/>
                  <a:pt x="29" y="212"/>
                </a:cubicBezTo>
                <a:close/>
                <a:moveTo>
                  <a:pt x="32" y="16"/>
                </a:moveTo>
                <a:cubicBezTo>
                  <a:pt x="32" y="40"/>
                  <a:pt x="32" y="40"/>
                  <a:pt x="3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16"/>
                  <a:pt x="16" y="16"/>
                  <a:pt x="16" y="16"/>
                </a:cubicBez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4" name="Google Shape;2004;p23"/>
          <p:cNvSpPr/>
          <p:nvPr/>
        </p:nvSpPr>
        <p:spPr>
          <a:xfrm>
            <a:off x="6629125" y="2871153"/>
            <a:ext cx="108754" cy="368190"/>
          </a:xfrm>
          <a:custGeom>
            <a:rect b="b" l="l" r="r" t="t"/>
            <a:pathLst>
              <a:path extrusionOk="0" h="244" w="72">
                <a:moveTo>
                  <a:pt x="44" y="25"/>
                </a:moveTo>
                <a:cubicBezTo>
                  <a:pt x="35" y="8"/>
                  <a:pt x="35" y="8"/>
                  <a:pt x="35" y="8"/>
                </a:cubicBezTo>
                <a:cubicBezTo>
                  <a:pt x="32" y="3"/>
                  <a:pt x="28" y="0"/>
                  <a:pt x="24" y="0"/>
                </a:cubicBezTo>
                <a:cubicBezTo>
                  <a:pt x="20" y="0"/>
                  <a:pt x="16" y="3"/>
                  <a:pt x="13" y="8"/>
                </a:cubicBezTo>
                <a:cubicBezTo>
                  <a:pt x="4" y="25"/>
                  <a:pt x="4" y="25"/>
                  <a:pt x="4" y="25"/>
                </a:cubicBezTo>
                <a:cubicBezTo>
                  <a:pt x="2" y="30"/>
                  <a:pt x="0" y="38"/>
                  <a:pt x="0" y="44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37"/>
                  <a:pt x="7" y="244"/>
                  <a:pt x="16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41" y="244"/>
                  <a:pt x="48" y="237"/>
                  <a:pt x="48" y="228"/>
                </a:cubicBezTo>
                <a:cubicBezTo>
                  <a:pt x="56" y="228"/>
                  <a:pt x="56" y="228"/>
                  <a:pt x="56" y="228"/>
                </a:cubicBezTo>
                <a:cubicBezTo>
                  <a:pt x="65" y="228"/>
                  <a:pt x="72" y="221"/>
                  <a:pt x="72" y="212"/>
                </a:cubicBezTo>
                <a:cubicBezTo>
                  <a:pt x="72" y="180"/>
                  <a:pt x="72" y="180"/>
                  <a:pt x="72" y="180"/>
                </a:cubicBezTo>
                <a:cubicBezTo>
                  <a:pt x="72" y="176"/>
                  <a:pt x="68" y="172"/>
                  <a:pt x="64" y="172"/>
                </a:cubicBezTo>
                <a:cubicBezTo>
                  <a:pt x="60" y="172"/>
                  <a:pt x="56" y="176"/>
                  <a:pt x="56" y="180"/>
                </a:cubicBezTo>
                <a:cubicBezTo>
                  <a:pt x="56" y="212"/>
                  <a:pt x="56" y="212"/>
                  <a:pt x="56" y="212"/>
                </a:cubicBezTo>
                <a:cubicBezTo>
                  <a:pt x="48" y="212"/>
                  <a:pt x="48" y="212"/>
                  <a:pt x="48" y="212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38"/>
                  <a:pt x="46" y="30"/>
                  <a:pt x="44" y="25"/>
                </a:cubicBezTo>
                <a:close/>
                <a:moveTo>
                  <a:pt x="32" y="228"/>
                </a:moveTo>
                <a:cubicBezTo>
                  <a:pt x="16" y="228"/>
                  <a:pt x="16" y="228"/>
                  <a:pt x="16" y="228"/>
                </a:cubicBezTo>
                <a:cubicBezTo>
                  <a:pt x="16" y="44"/>
                  <a:pt x="16" y="44"/>
                  <a:pt x="16" y="44"/>
                </a:cubicBezTo>
                <a:cubicBezTo>
                  <a:pt x="16" y="41"/>
                  <a:pt x="17" y="35"/>
                  <a:pt x="19" y="32"/>
                </a:cubicBezTo>
                <a:cubicBezTo>
                  <a:pt x="24" y="22"/>
                  <a:pt x="24" y="22"/>
                  <a:pt x="24" y="22"/>
                </a:cubicBezTo>
                <a:cubicBezTo>
                  <a:pt x="29" y="32"/>
                  <a:pt x="29" y="32"/>
                  <a:pt x="29" y="32"/>
                </a:cubicBezTo>
                <a:cubicBezTo>
                  <a:pt x="31" y="35"/>
                  <a:pt x="32" y="41"/>
                  <a:pt x="32" y="44"/>
                </a:cubicBezTo>
                <a:lnTo>
                  <a:pt x="32" y="2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5" name="Google Shape;2005;p23"/>
          <p:cNvSpPr/>
          <p:nvPr/>
        </p:nvSpPr>
        <p:spPr>
          <a:xfrm>
            <a:off x="7239718" y="2871153"/>
            <a:ext cx="382603" cy="379983"/>
          </a:xfrm>
          <a:custGeom>
            <a:rect b="b" l="l" r="r" t="t"/>
            <a:pathLst>
              <a:path extrusionOk="0" h="252" w="254">
                <a:moveTo>
                  <a:pt x="10" y="0"/>
                </a:moveTo>
                <a:cubicBezTo>
                  <a:pt x="5" y="0"/>
                  <a:pt x="0" y="4"/>
                  <a:pt x="0" y="1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45"/>
                  <a:pt x="7" y="252"/>
                  <a:pt x="16" y="252"/>
                </a:cubicBezTo>
                <a:cubicBezTo>
                  <a:pt x="240" y="252"/>
                  <a:pt x="240" y="252"/>
                  <a:pt x="240" y="252"/>
                </a:cubicBezTo>
                <a:cubicBezTo>
                  <a:pt x="248" y="252"/>
                  <a:pt x="251" y="247"/>
                  <a:pt x="251" y="245"/>
                </a:cubicBezTo>
                <a:cubicBezTo>
                  <a:pt x="252" y="243"/>
                  <a:pt x="254" y="238"/>
                  <a:pt x="248" y="233"/>
                </a:cubicBezTo>
                <a:cubicBezTo>
                  <a:pt x="19" y="4"/>
                  <a:pt x="19" y="4"/>
                  <a:pt x="19" y="4"/>
                </a:cubicBezTo>
                <a:cubicBezTo>
                  <a:pt x="16" y="1"/>
                  <a:pt x="13" y="0"/>
                  <a:pt x="10" y="0"/>
                </a:cubicBezTo>
                <a:close/>
                <a:moveTo>
                  <a:pt x="16" y="236"/>
                </a:moveTo>
                <a:cubicBezTo>
                  <a:pt x="16" y="220"/>
                  <a:pt x="16" y="220"/>
                  <a:pt x="16" y="220"/>
                </a:cubicBezTo>
                <a:cubicBezTo>
                  <a:pt x="32" y="220"/>
                  <a:pt x="32" y="220"/>
                  <a:pt x="32" y="220"/>
                </a:cubicBezTo>
                <a:cubicBezTo>
                  <a:pt x="36" y="220"/>
                  <a:pt x="40" y="216"/>
                  <a:pt x="40" y="212"/>
                </a:cubicBezTo>
                <a:cubicBezTo>
                  <a:pt x="40" y="208"/>
                  <a:pt x="36" y="204"/>
                  <a:pt x="32" y="204"/>
                </a:cubicBezTo>
                <a:cubicBezTo>
                  <a:pt x="16" y="204"/>
                  <a:pt x="16" y="204"/>
                  <a:pt x="16" y="204"/>
                </a:cubicBezTo>
                <a:cubicBezTo>
                  <a:pt x="16" y="188"/>
                  <a:pt x="16" y="188"/>
                  <a:pt x="16" y="188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8" y="188"/>
                  <a:pt x="32" y="184"/>
                  <a:pt x="32" y="180"/>
                </a:cubicBezTo>
                <a:cubicBezTo>
                  <a:pt x="32" y="176"/>
                  <a:pt x="28" y="172"/>
                  <a:pt x="24" y="172"/>
                </a:cubicBezTo>
                <a:cubicBezTo>
                  <a:pt x="16" y="172"/>
                  <a:pt x="16" y="172"/>
                  <a:pt x="16" y="172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32" y="156"/>
                  <a:pt x="32" y="156"/>
                  <a:pt x="32" y="156"/>
                </a:cubicBezTo>
                <a:cubicBezTo>
                  <a:pt x="36" y="156"/>
                  <a:pt x="40" y="152"/>
                  <a:pt x="40" y="148"/>
                </a:cubicBezTo>
                <a:cubicBezTo>
                  <a:pt x="40" y="144"/>
                  <a:pt x="36" y="140"/>
                  <a:pt x="32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6" y="124"/>
                  <a:pt x="16" y="124"/>
                  <a:pt x="16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8" y="124"/>
                  <a:pt x="32" y="120"/>
                  <a:pt x="32" y="116"/>
                </a:cubicBezTo>
                <a:cubicBezTo>
                  <a:pt x="32" y="112"/>
                  <a:pt x="28" y="108"/>
                  <a:pt x="24" y="10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92"/>
                  <a:pt x="16" y="92"/>
                  <a:pt x="16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6" y="92"/>
                  <a:pt x="40" y="88"/>
                  <a:pt x="40" y="84"/>
                </a:cubicBezTo>
                <a:cubicBezTo>
                  <a:pt x="40" y="80"/>
                  <a:pt x="36" y="76"/>
                  <a:pt x="32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24"/>
                  <a:pt x="16" y="24"/>
                  <a:pt x="16" y="24"/>
                </a:cubicBezTo>
                <a:cubicBezTo>
                  <a:pt x="229" y="236"/>
                  <a:pt x="229" y="236"/>
                  <a:pt x="229" y="236"/>
                </a:cubicBezTo>
                <a:lnTo>
                  <a:pt x="16" y="2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6" name="Google Shape;2006;p23"/>
          <p:cNvSpPr/>
          <p:nvPr/>
        </p:nvSpPr>
        <p:spPr>
          <a:xfrm>
            <a:off x="7311784" y="3016594"/>
            <a:ext cx="189991" cy="186061"/>
          </a:xfrm>
          <a:custGeom>
            <a:rect b="b" l="l" r="r" t="t"/>
            <a:pathLst>
              <a:path extrusionOk="0" h="124" w="126">
                <a:moveTo>
                  <a:pt x="16" y="124"/>
                </a:moveTo>
                <a:cubicBezTo>
                  <a:pt x="112" y="124"/>
                  <a:pt x="112" y="124"/>
                  <a:pt x="112" y="124"/>
                </a:cubicBezTo>
                <a:cubicBezTo>
                  <a:pt x="120" y="124"/>
                  <a:pt x="123" y="119"/>
                  <a:pt x="123" y="117"/>
                </a:cubicBezTo>
                <a:cubicBezTo>
                  <a:pt x="124" y="115"/>
                  <a:pt x="126" y="110"/>
                  <a:pt x="120" y="105"/>
                </a:cubicBezTo>
                <a:cubicBezTo>
                  <a:pt x="19" y="4"/>
                  <a:pt x="19" y="4"/>
                  <a:pt x="19" y="4"/>
                </a:cubicBezTo>
                <a:cubicBezTo>
                  <a:pt x="16" y="1"/>
                  <a:pt x="13" y="0"/>
                  <a:pt x="10" y="0"/>
                </a:cubicBezTo>
                <a:cubicBezTo>
                  <a:pt x="5" y="0"/>
                  <a:pt x="0" y="4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7"/>
                  <a:pt x="7" y="124"/>
                  <a:pt x="16" y="124"/>
                </a:cubicBezTo>
                <a:close/>
                <a:moveTo>
                  <a:pt x="16" y="23"/>
                </a:moveTo>
                <a:cubicBezTo>
                  <a:pt x="101" y="108"/>
                  <a:pt x="101" y="108"/>
                  <a:pt x="101" y="108"/>
                </a:cubicBezTo>
                <a:cubicBezTo>
                  <a:pt x="16" y="108"/>
                  <a:pt x="16" y="108"/>
                  <a:pt x="16" y="108"/>
                </a:cubicBezTo>
                <a:lnTo>
                  <a:pt x="16" y="2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7" name="Google Shape;2007;p23"/>
          <p:cNvSpPr/>
          <p:nvPr/>
        </p:nvSpPr>
        <p:spPr>
          <a:xfrm>
            <a:off x="7339300" y="2869842"/>
            <a:ext cx="284332" cy="281711"/>
          </a:xfrm>
          <a:custGeom>
            <a:rect b="b" l="l" r="r" t="t"/>
            <a:pathLst>
              <a:path extrusionOk="0" h="187" w="189">
                <a:moveTo>
                  <a:pt x="156" y="183"/>
                </a:moveTo>
                <a:cubicBezTo>
                  <a:pt x="172" y="187"/>
                  <a:pt x="172" y="187"/>
                  <a:pt x="172" y="187"/>
                </a:cubicBezTo>
                <a:cubicBezTo>
                  <a:pt x="174" y="187"/>
                  <a:pt x="175" y="187"/>
                  <a:pt x="176" y="187"/>
                </a:cubicBezTo>
                <a:cubicBezTo>
                  <a:pt x="176" y="187"/>
                  <a:pt x="176" y="187"/>
                  <a:pt x="176" y="187"/>
                </a:cubicBezTo>
                <a:cubicBezTo>
                  <a:pt x="180" y="187"/>
                  <a:pt x="183" y="186"/>
                  <a:pt x="186" y="183"/>
                </a:cubicBezTo>
                <a:cubicBezTo>
                  <a:pt x="188" y="180"/>
                  <a:pt x="189" y="176"/>
                  <a:pt x="188" y="171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2" y="149"/>
                  <a:pt x="178" y="142"/>
                  <a:pt x="174" y="138"/>
                </a:cubicBezTo>
                <a:cubicBezTo>
                  <a:pt x="41" y="5"/>
                  <a:pt x="41" y="5"/>
                  <a:pt x="41" y="5"/>
                </a:cubicBezTo>
                <a:cubicBezTo>
                  <a:pt x="38" y="2"/>
                  <a:pt x="34" y="0"/>
                  <a:pt x="30" y="0"/>
                </a:cubicBezTo>
                <a:cubicBezTo>
                  <a:pt x="26" y="0"/>
                  <a:pt x="22" y="2"/>
                  <a:pt x="19" y="5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24"/>
                  <a:pt x="0" y="34"/>
                  <a:pt x="6" y="40"/>
                </a:cubicBezTo>
                <a:cubicBezTo>
                  <a:pt x="139" y="173"/>
                  <a:pt x="139" y="173"/>
                  <a:pt x="139" y="173"/>
                </a:cubicBezTo>
                <a:cubicBezTo>
                  <a:pt x="143" y="177"/>
                  <a:pt x="150" y="181"/>
                  <a:pt x="156" y="183"/>
                </a:cubicBezTo>
                <a:close/>
                <a:moveTo>
                  <a:pt x="168" y="159"/>
                </a:moveTo>
                <a:cubicBezTo>
                  <a:pt x="171" y="170"/>
                  <a:pt x="171" y="170"/>
                  <a:pt x="171" y="170"/>
                </a:cubicBezTo>
                <a:cubicBezTo>
                  <a:pt x="160" y="167"/>
                  <a:pt x="160" y="167"/>
                  <a:pt x="160" y="167"/>
                </a:cubicBezTo>
                <a:cubicBezTo>
                  <a:pt x="157" y="166"/>
                  <a:pt x="152" y="164"/>
                  <a:pt x="150" y="162"/>
                </a:cubicBezTo>
                <a:cubicBezTo>
                  <a:pt x="41" y="53"/>
                  <a:pt x="41" y="53"/>
                  <a:pt x="41" y="53"/>
                </a:cubicBezTo>
                <a:cubicBezTo>
                  <a:pt x="54" y="40"/>
                  <a:pt x="54" y="40"/>
                  <a:pt x="54" y="40"/>
                </a:cubicBezTo>
                <a:cubicBezTo>
                  <a:pt x="163" y="149"/>
                  <a:pt x="163" y="149"/>
                  <a:pt x="163" y="149"/>
                </a:cubicBezTo>
                <a:cubicBezTo>
                  <a:pt x="165" y="151"/>
                  <a:pt x="167" y="156"/>
                  <a:pt x="168" y="159"/>
                </a:cubicBezTo>
                <a:close/>
                <a:moveTo>
                  <a:pt x="30" y="16"/>
                </a:moveTo>
                <a:cubicBezTo>
                  <a:pt x="43" y="29"/>
                  <a:pt x="43" y="29"/>
                  <a:pt x="43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17" y="29"/>
                  <a:pt x="17" y="29"/>
                  <a:pt x="17" y="29"/>
                </a:cubicBezTo>
                <a:lnTo>
                  <a:pt x="3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8" name="Google Shape;2008;p23"/>
          <p:cNvSpPr/>
          <p:nvPr/>
        </p:nvSpPr>
        <p:spPr>
          <a:xfrm>
            <a:off x="8108438" y="2889497"/>
            <a:ext cx="386534" cy="338054"/>
          </a:xfrm>
          <a:custGeom>
            <a:rect b="b" l="l" r="r" t="t"/>
            <a:pathLst>
              <a:path extrusionOk="0" h="224" w="256">
                <a:moveTo>
                  <a:pt x="247" y="0"/>
                </a:moveTo>
                <a:cubicBezTo>
                  <a:pt x="128" y="16"/>
                  <a:pt x="128" y="16"/>
                  <a:pt x="128" y="16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4" y="0"/>
                  <a:pt x="3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4"/>
                  <a:pt x="3" y="207"/>
                  <a:pt x="7" y="208"/>
                </a:cubicBezTo>
                <a:cubicBezTo>
                  <a:pt x="127" y="224"/>
                  <a:pt x="127" y="224"/>
                  <a:pt x="127" y="224"/>
                </a:cubicBezTo>
                <a:cubicBezTo>
                  <a:pt x="127" y="224"/>
                  <a:pt x="128" y="224"/>
                  <a:pt x="128" y="224"/>
                </a:cubicBezTo>
                <a:cubicBezTo>
                  <a:pt x="128" y="224"/>
                  <a:pt x="129" y="224"/>
                  <a:pt x="129" y="224"/>
                </a:cubicBezTo>
                <a:cubicBezTo>
                  <a:pt x="249" y="208"/>
                  <a:pt x="249" y="208"/>
                  <a:pt x="249" y="208"/>
                </a:cubicBezTo>
                <a:cubicBezTo>
                  <a:pt x="253" y="207"/>
                  <a:pt x="256" y="204"/>
                  <a:pt x="256" y="200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6"/>
                  <a:pt x="255" y="4"/>
                  <a:pt x="253" y="2"/>
                </a:cubicBezTo>
                <a:cubicBezTo>
                  <a:pt x="252" y="0"/>
                  <a:pt x="249" y="0"/>
                  <a:pt x="247" y="0"/>
                </a:cubicBezTo>
                <a:close/>
                <a:moveTo>
                  <a:pt x="16" y="17"/>
                </a:moveTo>
                <a:cubicBezTo>
                  <a:pt x="120" y="31"/>
                  <a:pt x="120" y="31"/>
                  <a:pt x="120" y="31"/>
                </a:cubicBezTo>
                <a:cubicBezTo>
                  <a:pt x="120" y="207"/>
                  <a:pt x="120" y="207"/>
                  <a:pt x="120" y="207"/>
                </a:cubicBezTo>
                <a:cubicBezTo>
                  <a:pt x="16" y="193"/>
                  <a:pt x="16" y="193"/>
                  <a:pt x="16" y="193"/>
                </a:cubicBezTo>
                <a:lnTo>
                  <a:pt x="16" y="17"/>
                </a:lnTo>
                <a:close/>
                <a:moveTo>
                  <a:pt x="240" y="193"/>
                </a:moveTo>
                <a:cubicBezTo>
                  <a:pt x="136" y="207"/>
                  <a:pt x="136" y="207"/>
                  <a:pt x="136" y="207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240" y="17"/>
                  <a:pt x="240" y="17"/>
                  <a:pt x="240" y="17"/>
                </a:cubicBezTo>
                <a:lnTo>
                  <a:pt x="240" y="1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9" name="Google Shape;2009;p23"/>
          <p:cNvSpPr/>
          <p:nvPr/>
        </p:nvSpPr>
        <p:spPr>
          <a:xfrm>
            <a:off x="8156919" y="2949770"/>
            <a:ext cx="120546" cy="35378"/>
          </a:xfrm>
          <a:custGeom>
            <a:rect b="b" l="l" r="r" t="t"/>
            <a:pathLst>
              <a:path extrusionOk="0" h="24" w="80">
                <a:moveTo>
                  <a:pt x="7" y="16"/>
                </a:move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2" y="24"/>
                  <a:pt x="72" y="24"/>
                </a:cubicBezTo>
                <a:cubicBezTo>
                  <a:pt x="76" y="24"/>
                  <a:pt x="79" y="21"/>
                  <a:pt x="80" y="17"/>
                </a:cubicBezTo>
                <a:cubicBezTo>
                  <a:pt x="80" y="13"/>
                  <a:pt x="77" y="9"/>
                  <a:pt x="73" y="8"/>
                </a:cubicBezTo>
                <a:cubicBezTo>
                  <a:pt x="9" y="0"/>
                  <a:pt x="9" y="0"/>
                  <a:pt x="9" y="0"/>
                </a:cubicBezTo>
                <a:cubicBezTo>
                  <a:pt x="5" y="0"/>
                  <a:pt x="1" y="3"/>
                  <a:pt x="0" y="7"/>
                </a:cubicBezTo>
                <a:cubicBezTo>
                  <a:pt x="0" y="11"/>
                  <a:pt x="3" y="15"/>
                  <a:pt x="7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0" name="Google Shape;2010;p23"/>
          <p:cNvSpPr/>
          <p:nvPr/>
        </p:nvSpPr>
        <p:spPr>
          <a:xfrm>
            <a:off x="8156919" y="3008733"/>
            <a:ext cx="120546" cy="37998"/>
          </a:xfrm>
          <a:custGeom>
            <a:rect b="b" l="l" r="r" t="t"/>
            <a:pathLst>
              <a:path extrusionOk="0" h="25" w="80">
                <a:moveTo>
                  <a:pt x="73" y="9"/>
                </a:moveTo>
                <a:cubicBezTo>
                  <a:pt x="9" y="1"/>
                  <a:pt x="9" y="1"/>
                  <a:pt x="9" y="1"/>
                </a:cubicBezTo>
                <a:cubicBezTo>
                  <a:pt x="5" y="0"/>
                  <a:pt x="1" y="4"/>
                  <a:pt x="0" y="8"/>
                </a:cubicBezTo>
                <a:cubicBezTo>
                  <a:pt x="0" y="12"/>
                  <a:pt x="3" y="16"/>
                  <a:pt x="7" y="17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2" y="25"/>
                  <a:pt x="72" y="25"/>
                </a:cubicBezTo>
                <a:cubicBezTo>
                  <a:pt x="76" y="25"/>
                  <a:pt x="79" y="22"/>
                  <a:pt x="80" y="18"/>
                </a:cubicBezTo>
                <a:cubicBezTo>
                  <a:pt x="80" y="14"/>
                  <a:pt x="77" y="10"/>
                  <a:pt x="73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1" name="Google Shape;2011;p23"/>
          <p:cNvSpPr/>
          <p:nvPr/>
        </p:nvSpPr>
        <p:spPr>
          <a:xfrm>
            <a:off x="8156919" y="3069006"/>
            <a:ext cx="120546" cy="37998"/>
          </a:xfrm>
          <a:custGeom>
            <a:rect b="b" l="l" r="r" t="t"/>
            <a:pathLst>
              <a:path extrusionOk="0" h="25" w="80">
                <a:moveTo>
                  <a:pt x="73" y="9"/>
                </a:moveTo>
                <a:cubicBezTo>
                  <a:pt x="9" y="1"/>
                  <a:pt x="9" y="1"/>
                  <a:pt x="9" y="1"/>
                </a:cubicBezTo>
                <a:cubicBezTo>
                  <a:pt x="5" y="0"/>
                  <a:pt x="1" y="4"/>
                  <a:pt x="0" y="8"/>
                </a:cubicBezTo>
                <a:cubicBezTo>
                  <a:pt x="0" y="12"/>
                  <a:pt x="3" y="16"/>
                  <a:pt x="7" y="17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2" y="25"/>
                  <a:pt x="72" y="25"/>
                </a:cubicBezTo>
                <a:cubicBezTo>
                  <a:pt x="76" y="25"/>
                  <a:pt x="79" y="22"/>
                  <a:pt x="80" y="18"/>
                </a:cubicBezTo>
                <a:cubicBezTo>
                  <a:pt x="80" y="14"/>
                  <a:pt x="77" y="10"/>
                  <a:pt x="73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2" name="Google Shape;2012;p23"/>
          <p:cNvSpPr/>
          <p:nvPr/>
        </p:nvSpPr>
        <p:spPr>
          <a:xfrm>
            <a:off x="8156919" y="3130589"/>
            <a:ext cx="120546" cy="36688"/>
          </a:xfrm>
          <a:custGeom>
            <a:rect b="b" l="l" r="r" t="t"/>
            <a:pathLst>
              <a:path extrusionOk="0" h="24" w="80">
                <a:moveTo>
                  <a:pt x="73" y="8"/>
                </a:moveTo>
                <a:cubicBezTo>
                  <a:pt x="9" y="0"/>
                  <a:pt x="9" y="0"/>
                  <a:pt x="9" y="0"/>
                </a:cubicBezTo>
                <a:cubicBezTo>
                  <a:pt x="5" y="0"/>
                  <a:pt x="1" y="3"/>
                  <a:pt x="0" y="7"/>
                </a:cubicBezTo>
                <a:cubicBezTo>
                  <a:pt x="0" y="11"/>
                  <a:pt x="3" y="15"/>
                  <a:pt x="7" y="16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2" y="24"/>
                  <a:pt x="72" y="24"/>
                </a:cubicBezTo>
                <a:cubicBezTo>
                  <a:pt x="76" y="24"/>
                  <a:pt x="79" y="21"/>
                  <a:pt x="80" y="17"/>
                </a:cubicBezTo>
                <a:cubicBezTo>
                  <a:pt x="80" y="13"/>
                  <a:pt x="77" y="9"/>
                  <a:pt x="73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3" name="Google Shape;2013;p23"/>
          <p:cNvSpPr/>
          <p:nvPr/>
        </p:nvSpPr>
        <p:spPr>
          <a:xfrm>
            <a:off x="8325945" y="2949770"/>
            <a:ext cx="120546" cy="35378"/>
          </a:xfrm>
          <a:custGeom>
            <a:rect b="b" l="l" r="r" t="t"/>
            <a:pathLst>
              <a:path extrusionOk="0" h="24" w="80">
                <a:moveTo>
                  <a:pt x="8" y="24"/>
                </a:moveTo>
                <a:cubicBezTo>
                  <a:pt x="8" y="24"/>
                  <a:pt x="9" y="24"/>
                  <a:pt x="9" y="24"/>
                </a:cubicBezTo>
                <a:cubicBezTo>
                  <a:pt x="73" y="16"/>
                  <a:pt x="73" y="16"/>
                  <a:pt x="73" y="16"/>
                </a:cubicBezTo>
                <a:cubicBezTo>
                  <a:pt x="77" y="15"/>
                  <a:pt x="80" y="11"/>
                  <a:pt x="80" y="7"/>
                </a:cubicBezTo>
                <a:cubicBezTo>
                  <a:pt x="79" y="3"/>
                  <a:pt x="75" y="0"/>
                  <a:pt x="71" y="0"/>
                </a:cubicBezTo>
                <a:cubicBezTo>
                  <a:pt x="7" y="8"/>
                  <a:pt x="7" y="8"/>
                  <a:pt x="7" y="8"/>
                </a:cubicBezTo>
                <a:cubicBezTo>
                  <a:pt x="3" y="9"/>
                  <a:pt x="0" y="13"/>
                  <a:pt x="0" y="17"/>
                </a:cubicBezTo>
                <a:cubicBezTo>
                  <a:pt x="1" y="21"/>
                  <a:pt x="4" y="24"/>
                  <a:pt x="8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4" name="Google Shape;2014;p23"/>
          <p:cNvSpPr/>
          <p:nvPr/>
        </p:nvSpPr>
        <p:spPr>
          <a:xfrm>
            <a:off x="8325945" y="3008733"/>
            <a:ext cx="120546" cy="37998"/>
          </a:xfrm>
          <a:custGeom>
            <a:rect b="b" l="l" r="r" t="t"/>
            <a:pathLst>
              <a:path extrusionOk="0" h="25" w="80">
                <a:moveTo>
                  <a:pt x="8" y="25"/>
                </a:moveTo>
                <a:cubicBezTo>
                  <a:pt x="8" y="25"/>
                  <a:pt x="9" y="25"/>
                  <a:pt x="9" y="25"/>
                </a:cubicBezTo>
                <a:cubicBezTo>
                  <a:pt x="73" y="17"/>
                  <a:pt x="73" y="17"/>
                  <a:pt x="73" y="17"/>
                </a:cubicBezTo>
                <a:cubicBezTo>
                  <a:pt x="77" y="16"/>
                  <a:pt x="80" y="12"/>
                  <a:pt x="80" y="8"/>
                </a:cubicBezTo>
                <a:cubicBezTo>
                  <a:pt x="79" y="4"/>
                  <a:pt x="75" y="0"/>
                  <a:pt x="71" y="1"/>
                </a:cubicBezTo>
                <a:cubicBezTo>
                  <a:pt x="7" y="9"/>
                  <a:pt x="7" y="9"/>
                  <a:pt x="7" y="9"/>
                </a:cubicBezTo>
                <a:cubicBezTo>
                  <a:pt x="3" y="10"/>
                  <a:pt x="0" y="14"/>
                  <a:pt x="0" y="18"/>
                </a:cubicBezTo>
                <a:cubicBezTo>
                  <a:pt x="1" y="22"/>
                  <a:pt x="4" y="25"/>
                  <a:pt x="8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5" name="Google Shape;2015;p23"/>
          <p:cNvSpPr/>
          <p:nvPr/>
        </p:nvSpPr>
        <p:spPr>
          <a:xfrm>
            <a:off x="8325945" y="3069006"/>
            <a:ext cx="120546" cy="37998"/>
          </a:xfrm>
          <a:custGeom>
            <a:rect b="b" l="l" r="r" t="t"/>
            <a:pathLst>
              <a:path extrusionOk="0" h="25" w="80">
                <a:moveTo>
                  <a:pt x="8" y="25"/>
                </a:moveTo>
                <a:cubicBezTo>
                  <a:pt x="8" y="25"/>
                  <a:pt x="9" y="25"/>
                  <a:pt x="9" y="25"/>
                </a:cubicBezTo>
                <a:cubicBezTo>
                  <a:pt x="73" y="17"/>
                  <a:pt x="73" y="17"/>
                  <a:pt x="73" y="17"/>
                </a:cubicBezTo>
                <a:cubicBezTo>
                  <a:pt x="77" y="16"/>
                  <a:pt x="80" y="12"/>
                  <a:pt x="80" y="8"/>
                </a:cubicBezTo>
                <a:cubicBezTo>
                  <a:pt x="79" y="4"/>
                  <a:pt x="75" y="0"/>
                  <a:pt x="71" y="1"/>
                </a:cubicBezTo>
                <a:cubicBezTo>
                  <a:pt x="7" y="9"/>
                  <a:pt x="7" y="9"/>
                  <a:pt x="7" y="9"/>
                </a:cubicBezTo>
                <a:cubicBezTo>
                  <a:pt x="3" y="10"/>
                  <a:pt x="0" y="14"/>
                  <a:pt x="0" y="18"/>
                </a:cubicBezTo>
                <a:cubicBezTo>
                  <a:pt x="1" y="22"/>
                  <a:pt x="4" y="25"/>
                  <a:pt x="8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6" name="Google Shape;2016;p23"/>
          <p:cNvSpPr/>
          <p:nvPr/>
        </p:nvSpPr>
        <p:spPr>
          <a:xfrm>
            <a:off x="8325945" y="3130589"/>
            <a:ext cx="120546" cy="36688"/>
          </a:xfrm>
          <a:custGeom>
            <a:rect b="b" l="l" r="r" t="t"/>
            <a:pathLst>
              <a:path extrusionOk="0" h="24" w="80">
                <a:moveTo>
                  <a:pt x="71" y="0"/>
                </a:moveTo>
                <a:cubicBezTo>
                  <a:pt x="7" y="8"/>
                  <a:pt x="7" y="8"/>
                  <a:pt x="7" y="8"/>
                </a:cubicBezTo>
                <a:cubicBezTo>
                  <a:pt x="3" y="9"/>
                  <a:pt x="0" y="13"/>
                  <a:pt x="0" y="17"/>
                </a:cubicBezTo>
                <a:cubicBezTo>
                  <a:pt x="1" y="21"/>
                  <a:pt x="4" y="24"/>
                  <a:pt x="8" y="24"/>
                </a:cubicBezTo>
                <a:cubicBezTo>
                  <a:pt x="8" y="24"/>
                  <a:pt x="9" y="24"/>
                  <a:pt x="9" y="24"/>
                </a:cubicBezTo>
                <a:cubicBezTo>
                  <a:pt x="73" y="16"/>
                  <a:pt x="73" y="16"/>
                  <a:pt x="73" y="16"/>
                </a:cubicBezTo>
                <a:cubicBezTo>
                  <a:pt x="77" y="15"/>
                  <a:pt x="80" y="11"/>
                  <a:pt x="80" y="7"/>
                </a:cubicBezTo>
                <a:cubicBezTo>
                  <a:pt x="79" y="3"/>
                  <a:pt x="75" y="0"/>
                  <a:pt x="7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7" name="Google Shape;2017;p23"/>
          <p:cNvSpPr/>
          <p:nvPr/>
        </p:nvSpPr>
        <p:spPr>
          <a:xfrm>
            <a:off x="8978468" y="2937977"/>
            <a:ext cx="386534" cy="241093"/>
          </a:xfrm>
          <a:custGeom>
            <a:rect b="b" l="l" r="r" t="t"/>
            <a:pathLst>
              <a:path extrusionOk="0" h="160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2" y="160"/>
                  <a:pt x="256" y="156"/>
                  <a:pt x="256" y="152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  <a:moveTo>
                  <a:pt x="222" y="16"/>
                </a:moveTo>
                <a:cubicBezTo>
                  <a:pt x="128" y="75"/>
                  <a:pt x="128" y="75"/>
                  <a:pt x="128" y="75"/>
                </a:cubicBezTo>
                <a:cubicBezTo>
                  <a:pt x="34" y="16"/>
                  <a:pt x="34" y="16"/>
                  <a:pt x="34" y="16"/>
                </a:cubicBezTo>
                <a:lnTo>
                  <a:pt x="222" y="16"/>
                </a:lnTo>
                <a:close/>
                <a:moveTo>
                  <a:pt x="16" y="144"/>
                </a:moveTo>
                <a:cubicBezTo>
                  <a:pt x="16" y="24"/>
                  <a:pt x="16" y="24"/>
                  <a:pt x="16" y="24"/>
                </a:cubicBezTo>
                <a:cubicBezTo>
                  <a:pt x="128" y="93"/>
                  <a:pt x="128" y="93"/>
                  <a:pt x="128" y="93"/>
                </a:cubicBezTo>
                <a:cubicBezTo>
                  <a:pt x="240" y="24"/>
                  <a:pt x="240" y="24"/>
                  <a:pt x="240" y="24"/>
                </a:cubicBezTo>
                <a:cubicBezTo>
                  <a:pt x="240" y="144"/>
                  <a:pt x="240" y="144"/>
                  <a:pt x="240" y="144"/>
                </a:cubicBezTo>
                <a:lnTo>
                  <a:pt x="16" y="1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8" name="Google Shape;2018;p23"/>
          <p:cNvSpPr/>
          <p:nvPr/>
        </p:nvSpPr>
        <p:spPr>
          <a:xfrm>
            <a:off x="9847187" y="2864601"/>
            <a:ext cx="386534" cy="386534"/>
          </a:xfrm>
          <a:custGeom>
            <a:rect b="b" l="l" r="r" t="t"/>
            <a:pathLst>
              <a:path extrusionOk="0" h="256" w="256">
                <a:moveTo>
                  <a:pt x="251" y="97"/>
                </a:moveTo>
                <a:cubicBezTo>
                  <a:pt x="216" y="83"/>
                  <a:pt x="216" y="83"/>
                  <a:pt x="216" y="83"/>
                </a:cubicBezTo>
                <a:cubicBezTo>
                  <a:pt x="216" y="8"/>
                  <a:pt x="216" y="8"/>
                  <a:pt x="216" y="8"/>
                </a:cubicBezTo>
                <a:cubicBezTo>
                  <a:pt x="216" y="4"/>
                  <a:pt x="212" y="0"/>
                  <a:pt x="20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83"/>
                  <a:pt x="40" y="83"/>
                  <a:pt x="40" y="83"/>
                </a:cubicBezTo>
                <a:cubicBezTo>
                  <a:pt x="5" y="97"/>
                  <a:pt x="5" y="97"/>
                  <a:pt x="5" y="97"/>
                </a:cubicBezTo>
                <a:cubicBezTo>
                  <a:pt x="2" y="98"/>
                  <a:pt x="0" y="101"/>
                  <a:pt x="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248" y="256"/>
                  <a:pt x="248" y="256"/>
                  <a:pt x="248" y="256"/>
                </a:cubicBezTo>
                <a:cubicBezTo>
                  <a:pt x="252" y="256"/>
                  <a:pt x="256" y="252"/>
                  <a:pt x="256" y="248"/>
                </a:cubicBezTo>
                <a:cubicBezTo>
                  <a:pt x="256" y="104"/>
                  <a:pt x="256" y="104"/>
                  <a:pt x="256" y="104"/>
                </a:cubicBezTo>
                <a:cubicBezTo>
                  <a:pt x="256" y="104"/>
                  <a:pt x="256" y="104"/>
                  <a:pt x="256" y="104"/>
                </a:cubicBezTo>
                <a:cubicBezTo>
                  <a:pt x="256" y="101"/>
                  <a:pt x="254" y="98"/>
                  <a:pt x="251" y="97"/>
                </a:cubicBezTo>
                <a:close/>
                <a:moveTo>
                  <a:pt x="232" y="106"/>
                </a:moveTo>
                <a:cubicBezTo>
                  <a:pt x="216" y="116"/>
                  <a:pt x="216" y="116"/>
                  <a:pt x="216" y="116"/>
                </a:cubicBezTo>
                <a:cubicBezTo>
                  <a:pt x="216" y="100"/>
                  <a:pt x="216" y="100"/>
                  <a:pt x="216" y="100"/>
                </a:cubicBezTo>
                <a:lnTo>
                  <a:pt x="232" y="106"/>
                </a:lnTo>
                <a:close/>
                <a:moveTo>
                  <a:pt x="200" y="16"/>
                </a:moveTo>
                <a:cubicBezTo>
                  <a:pt x="200" y="88"/>
                  <a:pt x="200" y="88"/>
                  <a:pt x="200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26"/>
                  <a:pt x="200" y="126"/>
                  <a:pt x="200" y="126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56" y="126"/>
                  <a:pt x="56" y="126"/>
                  <a:pt x="56" y="126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16"/>
                  <a:pt x="56" y="16"/>
                  <a:pt x="56" y="16"/>
                </a:cubicBezTo>
                <a:lnTo>
                  <a:pt x="200" y="16"/>
                </a:lnTo>
                <a:close/>
                <a:moveTo>
                  <a:pt x="40" y="116"/>
                </a:moveTo>
                <a:cubicBezTo>
                  <a:pt x="24" y="106"/>
                  <a:pt x="24" y="106"/>
                  <a:pt x="24" y="106"/>
                </a:cubicBezTo>
                <a:cubicBezTo>
                  <a:pt x="40" y="100"/>
                  <a:pt x="40" y="100"/>
                  <a:pt x="40" y="100"/>
                </a:cubicBezTo>
                <a:lnTo>
                  <a:pt x="40" y="116"/>
                </a:lnTo>
                <a:close/>
                <a:moveTo>
                  <a:pt x="16" y="240"/>
                </a:moveTo>
                <a:cubicBezTo>
                  <a:pt x="16" y="120"/>
                  <a:pt x="16" y="120"/>
                  <a:pt x="16" y="120"/>
                </a:cubicBezTo>
                <a:cubicBezTo>
                  <a:pt x="124" y="187"/>
                  <a:pt x="124" y="187"/>
                  <a:pt x="124" y="187"/>
                </a:cubicBezTo>
                <a:cubicBezTo>
                  <a:pt x="125" y="188"/>
                  <a:pt x="127" y="188"/>
                  <a:pt x="128" y="188"/>
                </a:cubicBezTo>
                <a:cubicBezTo>
                  <a:pt x="129" y="188"/>
                  <a:pt x="131" y="188"/>
                  <a:pt x="132" y="187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240"/>
                  <a:pt x="240" y="240"/>
                  <a:pt x="240" y="240"/>
                </a:cubicBezTo>
                <a:lnTo>
                  <a:pt x="16" y="2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9" name="Google Shape;2019;p23"/>
          <p:cNvSpPr/>
          <p:nvPr/>
        </p:nvSpPr>
        <p:spPr>
          <a:xfrm>
            <a:off x="10052902" y="2913082"/>
            <a:ext cx="72066" cy="24895"/>
          </a:xfrm>
          <a:custGeom>
            <a:rect b="b" l="l" r="r" t="t"/>
            <a:pathLst>
              <a:path extrusionOk="0" h="16" w="48">
                <a:moveTo>
                  <a:pt x="8" y="16"/>
                </a:moveTo>
                <a:cubicBezTo>
                  <a:pt x="40" y="16"/>
                  <a:pt x="40" y="16"/>
                  <a:pt x="40" y="16"/>
                </a:cubicBezTo>
                <a:cubicBezTo>
                  <a:pt x="44" y="16"/>
                  <a:pt x="48" y="12"/>
                  <a:pt x="48" y="8"/>
                </a:cubicBezTo>
                <a:cubicBezTo>
                  <a:pt x="48" y="4"/>
                  <a:pt x="44" y="0"/>
                  <a:pt x="4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0" name="Google Shape;2020;p23"/>
          <p:cNvSpPr/>
          <p:nvPr/>
        </p:nvSpPr>
        <p:spPr>
          <a:xfrm>
            <a:off x="9955941" y="2961562"/>
            <a:ext cx="169027" cy="23585"/>
          </a:xfrm>
          <a:custGeom>
            <a:rect b="b" l="l" r="r" t="t"/>
            <a:pathLst>
              <a:path extrusionOk="0" h="16" w="112">
                <a:moveTo>
                  <a:pt x="8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1" name="Google Shape;2021;p23"/>
          <p:cNvSpPr/>
          <p:nvPr/>
        </p:nvSpPr>
        <p:spPr>
          <a:xfrm>
            <a:off x="9955941" y="3010043"/>
            <a:ext cx="169027" cy="23585"/>
          </a:xfrm>
          <a:custGeom>
            <a:rect b="b" l="l" r="r" t="t"/>
            <a:pathLst>
              <a:path extrusionOk="0" h="16" w="112">
                <a:moveTo>
                  <a:pt x="8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12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2" name="Google Shape;2022;p23"/>
          <p:cNvSpPr/>
          <p:nvPr/>
        </p:nvSpPr>
        <p:spPr>
          <a:xfrm>
            <a:off x="2022160" y="3734631"/>
            <a:ext cx="386534" cy="386534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3" name="Google Shape;2023;p23"/>
          <p:cNvSpPr/>
          <p:nvPr/>
        </p:nvSpPr>
        <p:spPr>
          <a:xfrm>
            <a:off x="2119121" y="3847316"/>
            <a:ext cx="108754" cy="158545"/>
          </a:xfrm>
          <a:custGeom>
            <a:rect b="b" l="l" r="r" t="t"/>
            <a:pathLst>
              <a:path extrusionOk="0" h="105" w="72">
                <a:moveTo>
                  <a:pt x="67" y="2"/>
                </a:moveTo>
                <a:cubicBezTo>
                  <a:pt x="65" y="0"/>
                  <a:pt x="61" y="1"/>
                  <a:pt x="59" y="3"/>
                </a:cubicBezTo>
                <a:cubicBezTo>
                  <a:pt x="3" y="47"/>
                  <a:pt x="3" y="47"/>
                  <a:pt x="3" y="47"/>
                </a:cubicBezTo>
                <a:cubicBezTo>
                  <a:pt x="1" y="48"/>
                  <a:pt x="0" y="51"/>
                  <a:pt x="0" y="53"/>
                </a:cubicBezTo>
                <a:cubicBezTo>
                  <a:pt x="0" y="55"/>
                  <a:pt x="1" y="58"/>
                  <a:pt x="3" y="59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60" y="104"/>
                  <a:pt x="62" y="105"/>
                  <a:pt x="64" y="105"/>
                </a:cubicBezTo>
                <a:cubicBezTo>
                  <a:pt x="65" y="105"/>
                  <a:pt x="66" y="105"/>
                  <a:pt x="67" y="104"/>
                </a:cubicBezTo>
                <a:cubicBezTo>
                  <a:pt x="70" y="103"/>
                  <a:pt x="72" y="100"/>
                  <a:pt x="72" y="97"/>
                </a:cubicBezTo>
                <a:cubicBezTo>
                  <a:pt x="72" y="9"/>
                  <a:pt x="72" y="9"/>
                  <a:pt x="72" y="9"/>
                </a:cubicBezTo>
                <a:cubicBezTo>
                  <a:pt x="72" y="6"/>
                  <a:pt x="70" y="3"/>
                  <a:pt x="67" y="2"/>
                </a:cubicBezTo>
                <a:close/>
                <a:moveTo>
                  <a:pt x="56" y="81"/>
                </a:moveTo>
                <a:cubicBezTo>
                  <a:pt x="21" y="53"/>
                  <a:pt x="21" y="53"/>
                  <a:pt x="21" y="53"/>
                </a:cubicBezTo>
                <a:cubicBezTo>
                  <a:pt x="56" y="25"/>
                  <a:pt x="56" y="25"/>
                  <a:pt x="56" y="25"/>
                </a:cubicBezTo>
                <a:lnTo>
                  <a:pt x="56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4" name="Google Shape;2024;p23"/>
          <p:cNvSpPr/>
          <p:nvPr/>
        </p:nvSpPr>
        <p:spPr>
          <a:xfrm>
            <a:off x="2239668" y="3847316"/>
            <a:ext cx="108754" cy="158545"/>
          </a:xfrm>
          <a:custGeom>
            <a:rect b="b" l="l" r="r" t="t"/>
            <a:pathLst>
              <a:path extrusionOk="0" h="105" w="72">
                <a:moveTo>
                  <a:pt x="59" y="3"/>
                </a:moveTo>
                <a:cubicBezTo>
                  <a:pt x="3" y="47"/>
                  <a:pt x="3" y="47"/>
                  <a:pt x="3" y="47"/>
                </a:cubicBezTo>
                <a:cubicBezTo>
                  <a:pt x="1" y="48"/>
                  <a:pt x="0" y="51"/>
                  <a:pt x="0" y="53"/>
                </a:cubicBezTo>
                <a:cubicBezTo>
                  <a:pt x="0" y="55"/>
                  <a:pt x="1" y="58"/>
                  <a:pt x="3" y="59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60" y="104"/>
                  <a:pt x="62" y="105"/>
                  <a:pt x="64" y="105"/>
                </a:cubicBezTo>
                <a:cubicBezTo>
                  <a:pt x="65" y="105"/>
                  <a:pt x="66" y="105"/>
                  <a:pt x="67" y="104"/>
                </a:cubicBezTo>
                <a:cubicBezTo>
                  <a:pt x="70" y="103"/>
                  <a:pt x="72" y="100"/>
                  <a:pt x="72" y="97"/>
                </a:cubicBezTo>
                <a:cubicBezTo>
                  <a:pt x="72" y="9"/>
                  <a:pt x="72" y="9"/>
                  <a:pt x="72" y="9"/>
                </a:cubicBezTo>
                <a:cubicBezTo>
                  <a:pt x="72" y="6"/>
                  <a:pt x="70" y="3"/>
                  <a:pt x="67" y="2"/>
                </a:cubicBezTo>
                <a:cubicBezTo>
                  <a:pt x="65" y="0"/>
                  <a:pt x="61" y="1"/>
                  <a:pt x="59" y="3"/>
                </a:cubicBezTo>
                <a:close/>
                <a:moveTo>
                  <a:pt x="56" y="81"/>
                </a:moveTo>
                <a:cubicBezTo>
                  <a:pt x="21" y="53"/>
                  <a:pt x="21" y="53"/>
                  <a:pt x="21" y="53"/>
                </a:cubicBezTo>
                <a:cubicBezTo>
                  <a:pt x="56" y="25"/>
                  <a:pt x="56" y="25"/>
                  <a:pt x="56" y="25"/>
                </a:cubicBezTo>
                <a:lnTo>
                  <a:pt x="56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5" name="Google Shape;2025;p23"/>
          <p:cNvSpPr/>
          <p:nvPr/>
        </p:nvSpPr>
        <p:spPr>
          <a:xfrm>
            <a:off x="2083744" y="3861729"/>
            <a:ext cx="23585" cy="132339"/>
          </a:xfrm>
          <a:custGeom>
            <a:rect b="b" l="l" r="r" t="t"/>
            <a:pathLst>
              <a:path extrusionOk="0" h="88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2" y="88"/>
                  <a:pt x="16" y="84"/>
                  <a:pt x="16" y="8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6" name="Google Shape;2026;p23"/>
          <p:cNvSpPr/>
          <p:nvPr/>
        </p:nvSpPr>
        <p:spPr>
          <a:xfrm>
            <a:off x="2892190" y="3734631"/>
            <a:ext cx="386534" cy="386534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7" name="Google Shape;2027;p23"/>
          <p:cNvSpPr/>
          <p:nvPr/>
        </p:nvSpPr>
        <p:spPr>
          <a:xfrm>
            <a:off x="2964256" y="3847316"/>
            <a:ext cx="108754" cy="158545"/>
          </a:xfrm>
          <a:custGeom>
            <a:rect b="b" l="l" r="r" t="t"/>
            <a:pathLst>
              <a:path extrusionOk="0" h="105" w="72">
                <a:moveTo>
                  <a:pt x="67" y="2"/>
                </a:moveTo>
                <a:cubicBezTo>
                  <a:pt x="65" y="0"/>
                  <a:pt x="61" y="1"/>
                  <a:pt x="59" y="3"/>
                </a:cubicBezTo>
                <a:cubicBezTo>
                  <a:pt x="3" y="47"/>
                  <a:pt x="3" y="47"/>
                  <a:pt x="3" y="47"/>
                </a:cubicBezTo>
                <a:cubicBezTo>
                  <a:pt x="1" y="48"/>
                  <a:pt x="0" y="51"/>
                  <a:pt x="0" y="53"/>
                </a:cubicBezTo>
                <a:cubicBezTo>
                  <a:pt x="0" y="55"/>
                  <a:pt x="1" y="58"/>
                  <a:pt x="3" y="59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60" y="104"/>
                  <a:pt x="62" y="105"/>
                  <a:pt x="64" y="105"/>
                </a:cubicBezTo>
                <a:cubicBezTo>
                  <a:pt x="65" y="105"/>
                  <a:pt x="66" y="105"/>
                  <a:pt x="67" y="104"/>
                </a:cubicBezTo>
                <a:cubicBezTo>
                  <a:pt x="70" y="103"/>
                  <a:pt x="72" y="100"/>
                  <a:pt x="72" y="97"/>
                </a:cubicBezTo>
                <a:cubicBezTo>
                  <a:pt x="72" y="9"/>
                  <a:pt x="72" y="9"/>
                  <a:pt x="72" y="9"/>
                </a:cubicBezTo>
                <a:cubicBezTo>
                  <a:pt x="72" y="6"/>
                  <a:pt x="70" y="3"/>
                  <a:pt x="67" y="2"/>
                </a:cubicBezTo>
                <a:close/>
                <a:moveTo>
                  <a:pt x="56" y="81"/>
                </a:moveTo>
                <a:cubicBezTo>
                  <a:pt x="21" y="53"/>
                  <a:pt x="21" y="53"/>
                  <a:pt x="21" y="53"/>
                </a:cubicBezTo>
                <a:cubicBezTo>
                  <a:pt x="56" y="25"/>
                  <a:pt x="56" y="25"/>
                  <a:pt x="56" y="25"/>
                </a:cubicBezTo>
                <a:lnTo>
                  <a:pt x="56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8" name="Google Shape;2028;p23"/>
          <p:cNvSpPr/>
          <p:nvPr/>
        </p:nvSpPr>
        <p:spPr>
          <a:xfrm>
            <a:off x="3084802" y="3847316"/>
            <a:ext cx="108754" cy="158545"/>
          </a:xfrm>
          <a:custGeom>
            <a:rect b="b" l="l" r="r" t="t"/>
            <a:pathLst>
              <a:path extrusionOk="0" h="105" w="72">
                <a:moveTo>
                  <a:pt x="67" y="2"/>
                </a:moveTo>
                <a:cubicBezTo>
                  <a:pt x="65" y="0"/>
                  <a:pt x="61" y="1"/>
                  <a:pt x="59" y="3"/>
                </a:cubicBezTo>
                <a:cubicBezTo>
                  <a:pt x="3" y="47"/>
                  <a:pt x="3" y="47"/>
                  <a:pt x="3" y="47"/>
                </a:cubicBezTo>
                <a:cubicBezTo>
                  <a:pt x="1" y="48"/>
                  <a:pt x="0" y="51"/>
                  <a:pt x="0" y="53"/>
                </a:cubicBezTo>
                <a:cubicBezTo>
                  <a:pt x="0" y="55"/>
                  <a:pt x="1" y="58"/>
                  <a:pt x="3" y="59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60" y="104"/>
                  <a:pt x="62" y="105"/>
                  <a:pt x="64" y="105"/>
                </a:cubicBezTo>
                <a:cubicBezTo>
                  <a:pt x="65" y="105"/>
                  <a:pt x="66" y="105"/>
                  <a:pt x="67" y="104"/>
                </a:cubicBezTo>
                <a:cubicBezTo>
                  <a:pt x="70" y="103"/>
                  <a:pt x="72" y="100"/>
                  <a:pt x="72" y="97"/>
                </a:cubicBezTo>
                <a:cubicBezTo>
                  <a:pt x="72" y="9"/>
                  <a:pt x="72" y="9"/>
                  <a:pt x="72" y="9"/>
                </a:cubicBezTo>
                <a:cubicBezTo>
                  <a:pt x="72" y="6"/>
                  <a:pt x="70" y="3"/>
                  <a:pt x="67" y="2"/>
                </a:cubicBezTo>
                <a:close/>
                <a:moveTo>
                  <a:pt x="56" y="81"/>
                </a:moveTo>
                <a:cubicBezTo>
                  <a:pt x="21" y="53"/>
                  <a:pt x="21" y="53"/>
                  <a:pt x="21" y="53"/>
                </a:cubicBezTo>
                <a:cubicBezTo>
                  <a:pt x="56" y="25"/>
                  <a:pt x="56" y="25"/>
                  <a:pt x="56" y="25"/>
                </a:cubicBezTo>
                <a:lnTo>
                  <a:pt x="56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9" name="Google Shape;2029;p23"/>
          <p:cNvSpPr/>
          <p:nvPr/>
        </p:nvSpPr>
        <p:spPr>
          <a:xfrm>
            <a:off x="3762220" y="3734631"/>
            <a:ext cx="385224" cy="386534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0" name="Google Shape;2030;p23"/>
          <p:cNvSpPr/>
          <p:nvPr/>
        </p:nvSpPr>
        <p:spPr>
          <a:xfrm>
            <a:off x="3912903" y="3847316"/>
            <a:ext cx="108754" cy="158545"/>
          </a:xfrm>
          <a:custGeom>
            <a:rect b="b" l="l" r="r" t="t"/>
            <a:pathLst>
              <a:path extrusionOk="0" h="105" w="72">
                <a:moveTo>
                  <a:pt x="69" y="47"/>
                </a:moveTo>
                <a:cubicBezTo>
                  <a:pt x="13" y="3"/>
                  <a:pt x="13" y="3"/>
                  <a:pt x="13" y="3"/>
                </a:cubicBezTo>
                <a:cubicBezTo>
                  <a:pt x="11" y="1"/>
                  <a:pt x="7" y="0"/>
                  <a:pt x="5" y="2"/>
                </a:cubicBezTo>
                <a:cubicBezTo>
                  <a:pt x="2" y="3"/>
                  <a:pt x="0" y="6"/>
                  <a:pt x="0" y="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2" y="103"/>
                  <a:pt x="5" y="104"/>
                </a:cubicBezTo>
                <a:cubicBezTo>
                  <a:pt x="6" y="105"/>
                  <a:pt x="7" y="105"/>
                  <a:pt x="8" y="105"/>
                </a:cubicBezTo>
                <a:cubicBezTo>
                  <a:pt x="10" y="105"/>
                  <a:pt x="12" y="104"/>
                  <a:pt x="13" y="103"/>
                </a:cubicBezTo>
                <a:cubicBezTo>
                  <a:pt x="69" y="59"/>
                  <a:pt x="69" y="59"/>
                  <a:pt x="69" y="59"/>
                </a:cubicBezTo>
                <a:cubicBezTo>
                  <a:pt x="71" y="58"/>
                  <a:pt x="72" y="55"/>
                  <a:pt x="72" y="53"/>
                </a:cubicBezTo>
                <a:cubicBezTo>
                  <a:pt x="72" y="51"/>
                  <a:pt x="71" y="48"/>
                  <a:pt x="69" y="47"/>
                </a:cubicBezTo>
                <a:close/>
                <a:moveTo>
                  <a:pt x="16" y="81"/>
                </a:moveTo>
                <a:cubicBezTo>
                  <a:pt x="16" y="25"/>
                  <a:pt x="16" y="25"/>
                  <a:pt x="16" y="25"/>
                </a:cubicBezTo>
                <a:cubicBezTo>
                  <a:pt x="51" y="53"/>
                  <a:pt x="51" y="53"/>
                  <a:pt x="51" y="53"/>
                </a:cubicBezTo>
                <a:lnTo>
                  <a:pt x="16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1" name="Google Shape;2031;p23"/>
          <p:cNvSpPr/>
          <p:nvPr/>
        </p:nvSpPr>
        <p:spPr>
          <a:xfrm>
            <a:off x="4763278" y="3861729"/>
            <a:ext cx="24895" cy="132339"/>
          </a:xfrm>
          <a:custGeom>
            <a:rect b="b" l="l" r="r" t="t"/>
            <a:pathLst>
              <a:path extrusionOk="0" h="88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2" y="88"/>
                  <a:pt x="16" y="84"/>
                  <a:pt x="16" y="8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2" name="Google Shape;2032;p23"/>
          <p:cNvSpPr/>
          <p:nvPr/>
        </p:nvSpPr>
        <p:spPr>
          <a:xfrm>
            <a:off x="4860239" y="3861729"/>
            <a:ext cx="24895" cy="132339"/>
          </a:xfrm>
          <a:custGeom>
            <a:rect b="b" l="l" r="r" t="t"/>
            <a:pathLst>
              <a:path extrusionOk="0" h="88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2" y="88"/>
                  <a:pt x="16" y="84"/>
                  <a:pt x="16" y="8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3" name="Google Shape;2033;p23"/>
          <p:cNvSpPr/>
          <p:nvPr/>
        </p:nvSpPr>
        <p:spPr>
          <a:xfrm>
            <a:off x="4630939" y="3734631"/>
            <a:ext cx="386534" cy="386534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4" name="Google Shape;2034;p23"/>
          <p:cNvSpPr/>
          <p:nvPr/>
        </p:nvSpPr>
        <p:spPr>
          <a:xfrm>
            <a:off x="5500969" y="3734631"/>
            <a:ext cx="386534" cy="386534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5" name="Google Shape;2035;p23"/>
          <p:cNvSpPr/>
          <p:nvPr/>
        </p:nvSpPr>
        <p:spPr>
          <a:xfrm>
            <a:off x="5621515" y="3855177"/>
            <a:ext cx="144131" cy="145442"/>
          </a:xfrm>
          <a:custGeom>
            <a:rect b="b" l="l" r="r" t="t"/>
            <a:pathLst>
              <a:path extrusionOk="0" h="96" w="96">
                <a:moveTo>
                  <a:pt x="8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92" y="96"/>
                  <a:pt x="96" y="92"/>
                  <a:pt x="96" y="88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lose/>
                <a:moveTo>
                  <a:pt x="8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6" name="Google Shape;2036;p23"/>
          <p:cNvSpPr/>
          <p:nvPr/>
        </p:nvSpPr>
        <p:spPr>
          <a:xfrm>
            <a:off x="6369689" y="3734631"/>
            <a:ext cx="386534" cy="386534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7" name="Google Shape;2037;p23"/>
          <p:cNvSpPr/>
          <p:nvPr/>
        </p:nvSpPr>
        <p:spPr>
          <a:xfrm>
            <a:off x="6575404" y="3847316"/>
            <a:ext cx="108754" cy="158545"/>
          </a:xfrm>
          <a:custGeom>
            <a:rect b="b" l="l" r="r" t="t"/>
            <a:pathLst>
              <a:path extrusionOk="0" h="105" w="72">
                <a:moveTo>
                  <a:pt x="69" y="47"/>
                </a:moveTo>
                <a:cubicBezTo>
                  <a:pt x="13" y="3"/>
                  <a:pt x="13" y="3"/>
                  <a:pt x="13" y="3"/>
                </a:cubicBezTo>
                <a:cubicBezTo>
                  <a:pt x="11" y="1"/>
                  <a:pt x="7" y="0"/>
                  <a:pt x="5" y="2"/>
                </a:cubicBezTo>
                <a:cubicBezTo>
                  <a:pt x="2" y="3"/>
                  <a:pt x="0" y="6"/>
                  <a:pt x="0" y="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2" y="103"/>
                  <a:pt x="5" y="104"/>
                </a:cubicBezTo>
                <a:cubicBezTo>
                  <a:pt x="6" y="105"/>
                  <a:pt x="7" y="105"/>
                  <a:pt x="8" y="105"/>
                </a:cubicBezTo>
                <a:cubicBezTo>
                  <a:pt x="10" y="105"/>
                  <a:pt x="12" y="104"/>
                  <a:pt x="13" y="103"/>
                </a:cubicBezTo>
                <a:cubicBezTo>
                  <a:pt x="69" y="59"/>
                  <a:pt x="69" y="59"/>
                  <a:pt x="69" y="59"/>
                </a:cubicBezTo>
                <a:cubicBezTo>
                  <a:pt x="71" y="58"/>
                  <a:pt x="72" y="55"/>
                  <a:pt x="72" y="53"/>
                </a:cubicBezTo>
                <a:cubicBezTo>
                  <a:pt x="72" y="51"/>
                  <a:pt x="71" y="48"/>
                  <a:pt x="69" y="47"/>
                </a:cubicBezTo>
                <a:close/>
                <a:moveTo>
                  <a:pt x="16" y="81"/>
                </a:moveTo>
                <a:cubicBezTo>
                  <a:pt x="16" y="25"/>
                  <a:pt x="16" y="25"/>
                  <a:pt x="16" y="25"/>
                </a:cubicBezTo>
                <a:cubicBezTo>
                  <a:pt x="51" y="53"/>
                  <a:pt x="51" y="53"/>
                  <a:pt x="51" y="53"/>
                </a:cubicBezTo>
                <a:lnTo>
                  <a:pt x="16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8" name="Google Shape;2038;p23"/>
          <p:cNvSpPr/>
          <p:nvPr/>
        </p:nvSpPr>
        <p:spPr>
          <a:xfrm>
            <a:off x="6454857" y="3847316"/>
            <a:ext cx="108754" cy="158545"/>
          </a:xfrm>
          <a:custGeom>
            <a:rect b="b" l="l" r="r" t="t"/>
            <a:pathLst>
              <a:path extrusionOk="0" h="105" w="72">
                <a:moveTo>
                  <a:pt x="69" y="47"/>
                </a:moveTo>
                <a:cubicBezTo>
                  <a:pt x="13" y="3"/>
                  <a:pt x="13" y="3"/>
                  <a:pt x="13" y="3"/>
                </a:cubicBezTo>
                <a:cubicBezTo>
                  <a:pt x="11" y="1"/>
                  <a:pt x="7" y="0"/>
                  <a:pt x="5" y="2"/>
                </a:cubicBezTo>
                <a:cubicBezTo>
                  <a:pt x="2" y="3"/>
                  <a:pt x="0" y="6"/>
                  <a:pt x="0" y="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2" y="103"/>
                  <a:pt x="5" y="104"/>
                </a:cubicBezTo>
                <a:cubicBezTo>
                  <a:pt x="6" y="105"/>
                  <a:pt x="7" y="105"/>
                  <a:pt x="8" y="105"/>
                </a:cubicBezTo>
                <a:cubicBezTo>
                  <a:pt x="10" y="105"/>
                  <a:pt x="12" y="104"/>
                  <a:pt x="13" y="103"/>
                </a:cubicBezTo>
                <a:cubicBezTo>
                  <a:pt x="69" y="59"/>
                  <a:pt x="69" y="59"/>
                  <a:pt x="69" y="59"/>
                </a:cubicBezTo>
                <a:cubicBezTo>
                  <a:pt x="71" y="58"/>
                  <a:pt x="72" y="55"/>
                  <a:pt x="72" y="53"/>
                </a:cubicBezTo>
                <a:cubicBezTo>
                  <a:pt x="72" y="51"/>
                  <a:pt x="71" y="48"/>
                  <a:pt x="69" y="47"/>
                </a:cubicBezTo>
                <a:close/>
                <a:moveTo>
                  <a:pt x="16" y="81"/>
                </a:moveTo>
                <a:cubicBezTo>
                  <a:pt x="16" y="25"/>
                  <a:pt x="16" y="25"/>
                  <a:pt x="16" y="25"/>
                </a:cubicBezTo>
                <a:cubicBezTo>
                  <a:pt x="51" y="53"/>
                  <a:pt x="51" y="53"/>
                  <a:pt x="51" y="53"/>
                </a:cubicBezTo>
                <a:lnTo>
                  <a:pt x="16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9" name="Google Shape;2039;p23"/>
          <p:cNvSpPr/>
          <p:nvPr/>
        </p:nvSpPr>
        <p:spPr>
          <a:xfrm>
            <a:off x="7239718" y="3734631"/>
            <a:ext cx="386534" cy="386534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0" name="Google Shape;2040;p23"/>
          <p:cNvSpPr/>
          <p:nvPr/>
        </p:nvSpPr>
        <p:spPr>
          <a:xfrm>
            <a:off x="7420538" y="3847316"/>
            <a:ext cx="108754" cy="158545"/>
          </a:xfrm>
          <a:custGeom>
            <a:rect b="b" l="l" r="r" t="t"/>
            <a:pathLst>
              <a:path extrusionOk="0" h="105" w="72">
                <a:moveTo>
                  <a:pt x="69" y="47"/>
                </a:moveTo>
                <a:cubicBezTo>
                  <a:pt x="13" y="3"/>
                  <a:pt x="13" y="3"/>
                  <a:pt x="13" y="3"/>
                </a:cubicBezTo>
                <a:cubicBezTo>
                  <a:pt x="11" y="1"/>
                  <a:pt x="7" y="0"/>
                  <a:pt x="5" y="2"/>
                </a:cubicBezTo>
                <a:cubicBezTo>
                  <a:pt x="2" y="3"/>
                  <a:pt x="0" y="6"/>
                  <a:pt x="0" y="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2" y="103"/>
                  <a:pt x="5" y="104"/>
                </a:cubicBezTo>
                <a:cubicBezTo>
                  <a:pt x="6" y="105"/>
                  <a:pt x="7" y="105"/>
                  <a:pt x="8" y="105"/>
                </a:cubicBezTo>
                <a:cubicBezTo>
                  <a:pt x="10" y="105"/>
                  <a:pt x="12" y="104"/>
                  <a:pt x="13" y="103"/>
                </a:cubicBezTo>
                <a:cubicBezTo>
                  <a:pt x="69" y="59"/>
                  <a:pt x="69" y="59"/>
                  <a:pt x="69" y="59"/>
                </a:cubicBezTo>
                <a:cubicBezTo>
                  <a:pt x="71" y="58"/>
                  <a:pt x="72" y="55"/>
                  <a:pt x="72" y="53"/>
                </a:cubicBezTo>
                <a:cubicBezTo>
                  <a:pt x="72" y="51"/>
                  <a:pt x="71" y="48"/>
                  <a:pt x="69" y="47"/>
                </a:cubicBezTo>
                <a:close/>
                <a:moveTo>
                  <a:pt x="16" y="81"/>
                </a:moveTo>
                <a:cubicBezTo>
                  <a:pt x="16" y="25"/>
                  <a:pt x="16" y="25"/>
                  <a:pt x="16" y="25"/>
                </a:cubicBezTo>
                <a:cubicBezTo>
                  <a:pt x="51" y="53"/>
                  <a:pt x="51" y="53"/>
                  <a:pt x="51" y="53"/>
                </a:cubicBezTo>
                <a:lnTo>
                  <a:pt x="16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1" name="Google Shape;2041;p23"/>
          <p:cNvSpPr/>
          <p:nvPr/>
        </p:nvSpPr>
        <p:spPr>
          <a:xfrm>
            <a:off x="7299992" y="3847316"/>
            <a:ext cx="108754" cy="158545"/>
          </a:xfrm>
          <a:custGeom>
            <a:rect b="b" l="l" r="r" t="t"/>
            <a:pathLst>
              <a:path extrusionOk="0" h="105" w="72">
                <a:moveTo>
                  <a:pt x="69" y="47"/>
                </a:moveTo>
                <a:cubicBezTo>
                  <a:pt x="13" y="3"/>
                  <a:pt x="13" y="3"/>
                  <a:pt x="13" y="3"/>
                </a:cubicBezTo>
                <a:cubicBezTo>
                  <a:pt x="11" y="1"/>
                  <a:pt x="7" y="0"/>
                  <a:pt x="5" y="2"/>
                </a:cubicBezTo>
                <a:cubicBezTo>
                  <a:pt x="2" y="3"/>
                  <a:pt x="0" y="6"/>
                  <a:pt x="0" y="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2" y="103"/>
                  <a:pt x="5" y="104"/>
                </a:cubicBezTo>
                <a:cubicBezTo>
                  <a:pt x="6" y="105"/>
                  <a:pt x="7" y="105"/>
                  <a:pt x="8" y="105"/>
                </a:cubicBezTo>
                <a:cubicBezTo>
                  <a:pt x="10" y="105"/>
                  <a:pt x="12" y="104"/>
                  <a:pt x="13" y="103"/>
                </a:cubicBezTo>
                <a:cubicBezTo>
                  <a:pt x="69" y="59"/>
                  <a:pt x="69" y="59"/>
                  <a:pt x="69" y="59"/>
                </a:cubicBezTo>
                <a:cubicBezTo>
                  <a:pt x="71" y="58"/>
                  <a:pt x="72" y="55"/>
                  <a:pt x="72" y="53"/>
                </a:cubicBezTo>
                <a:cubicBezTo>
                  <a:pt x="72" y="51"/>
                  <a:pt x="71" y="48"/>
                  <a:pt x="69" y="47"/>
                </a:cubicBezTo>
                <a:close/>
                <a:moveTo>
                  <a:pt x="16" y="81"/>
                </a:moveTo>
                <a:cubicBezTo>
                  <a:pt x="16" y="25"/>
                  <a:pt x="16" y="25"/>
                  <a:pt x="16" y="25"/>
                </a:cubicBezTo>
                <a:cubicBezTo>
                  <a:pt x="51" y="53"/>
                  <a:pt x="51" y="53"/>
                  <a:pt x="51" y="53"/>
                </a:cubicBezTo>
                <a:lnTo>
                  <a:pt x="16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2" name="Google Shape;2042;p23"/>
          <p:cNvSpPr/>
          <p:nvPr/>
        </p:nvSpPr>
        <p:spPr>
          <a:xfrm>
            <a:off x="7541084" y="3861729"/>
            <a:ext cx="24895" cy="132339"/>
          </a:xfrm>
          <a:custGeom>
            <a:rect b="b" l="l" r="r" t="t"/>
            <a:pathLst>
              <a:path extrusionOk="0" h="88" w="16">
                <a:moveTo>
                  <a:pt x="0" y="8"/>
                </a:move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2" y="88"/>
                  <a:pt x="16" y="84"/>
                  <a:pt x="16" y="8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3" name="Google Shape;2043;p23"/>
          <p:cNvSpPr/>
          <p:nvPr/>
        </p:nvSpPr>
        <p:spPr>
          <a:xfrm>
            <a:off x="8108438" y="3734631"/>
            <a:ext cx="386534" cy="386534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4" name="Google Shape;2044;p23"/>
          <p:cNvSpPr/>
          <p:nvPr/>
        </p:nvSpPr>
        <p:spPr>
          <a:xfrm>
            <a:off x="8222433" y="3842074"/>
            <a:ext cx="159855" cy="110064"/>
          </a:xfrm>
          <a:custGeom>
            <a:rect b="b" l="l" r="r" t="t"/>
            <a:pathLst>
              <a:path extrusionOk="0" h="73" w="106">
                <a:moveTo>
                  <a:pt x="59" y="4"/>
                </a:moveTo>
                <a:cubicBezTo>
                  <a:pt x="56" y="0"/>
                  <a:pt x="50" y="0"/>
                  <a:pt x="47" y="4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2"/>
                  <a:pt x="0" y="66"/>
                  <a:pt x="2" y="68"/>
                </a:cubicBezTo>
                <a:cubicBezTo>
                  <a:pt x="3" y="71"/>
                  <a:pt x="6" y="73"/>
                  <a:pt x="9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100" y="73"/>
                  <a:pt x="103" y="71"/>
                  <a:pt x="104" y="68"/>
                </a:cubicBezTo>
                <a:cubicBezTo>
                  <a:pt x="106" y="66"/>
                  <a:pt x="105" y="62"/>
                  <a:pt x="103" y="60"/>
                </a:cubicBezTo>
                <a:lnTo>
                  <a:pt x="59" y="4"/>
                </a:lnTo>
                <a:close/>
                <a:moveTo>
                  <a:pt x="25" y="57"/>
                </a:moveTo>
                <a:cubicBezTo>
                  <a:pt x="53" y="22"/>
                  <a:pt x="53" y="22"/>
                  <a:pt x="53" y="22"/>
                </a:cubicBezTo>
                <a:cubicBezTo>
                  <a:pt x="81" y="57"/>
                  <a:pt x="81" y="57"/>
                  <a:pt x="81" y="57"/>
                </a:cubicBezTo>
                <a:lnTo>
                  <a:pt x="25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5" name="Google Shape;2045;p23"/>
          <p:cNvSpPr/>
          <p:nvPr/>
        </p:nvSpPr>
        <p:spPr>
          <a:xfrm>
            <a:off x="8228984" y="3963931"/>
            <a:ext cx="145442" cy="24895"/>
          </a:xfrm>
          <a:custGeom>
            <a:rect b="b" l="l" r="r" t="t"/>
            <a:pathLst>
              <a:path extrusionOk="0" h="16" w="96">
                <a:moveTo>
                  <a:pt x="8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92" y="16"/>
                  <a:pt x="96" y="12"/>
                  <a:pt x="96" y="8"/>
                </a:cubicBezTo>
                <a:cubicBezTo>
                  <a:pt x="96" y="4"/>
                  <a:pt x="92" y="0"/>
                  <a:pt x="8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6" name="Google Shape;2046;p23"/>
          <p:cNvSpPr/>
          <p:nvPr/>
        </p:nvSpPr>
        <p:spPr>
          <a:xfrm>
            <a:off x="8978468" y="3768698"/>
            <a:ext cx="386534" cy="267298"/>
          </a:xfrm>
          <a:custGeom>
            <a:rect b="b" l="l" r="r" t="t"/>
            <a:pathLst>
              <a:path extrusionOk="0" h="177" w="256">
                <a:moveTo>
                  <a:pt x="256" y="39"/>
                </a:moveTo>
                <a:cubicBezTo>
                  <a:pt x="256" y="38"/>
                  <a:pt x="255" y="38"/>
                  <a:pt x="255" y="38"/>
                </a:cubicBezTo>
                <a:cubicBezTo>
                  <a:pt x="255" y="38"/>
                  <a:pt x="255" y="37"/>
                  <a:pt x="255" y="37"/>
                </a:cubicBezTo>
                <a:cubicBezTo>
                  <a:pt x="255" y="37"/>
                  <a:pt x="255" y="37"/>
                  <a:pt x="255" y="37"/>
                </a:cubicBezTo>
                <a:cubicBezTo>
                  <a:pt x="254" y="36"/>
                  <a:pt x="254" y="36"/>
                  <a:pt x="254" y="35"/>
                </a:cubicBezTo>
                <a:cubicBezTo>
                  <a:pt x="222" y="3"/>
                  <a:pt x="222" y="3"/>
                  <a:pt x="222" y="3"/>
                </a:cubicBezTo>
                <a:cubicBezTo>
                  <a:pt x="219" y="0"/>
                  <a:pt x="213" y="0"/>
                  <a:pt x="210" y="3"/>
                </a:cubicBezTo>
                <a:cubicBezTo>
                  <a:pt x="207" y="6"/>
                  <a:pt x="207" y="12"/>
                  <a:pt x="210" y="15"/>
                </a:cubicBezTo>
                <a:cubicBezTo>
                  <a:pt x="229" y="33"/>
                  <a:pt x="229" y="33"/>
                  <a:pt x="229" y="33"/>
                </a:cubicBezTo>
                <a:cubicBezTo>
                  <a:pt x="189" y="33"/>
                  <a:pt x="189" y="33"/>
                  <a:pt x="189" y="33"/>
                </a:cubicBezTo>
                <a:cubicBezTo>
                  <a:pt x="61" y="161"/>
                  <a:pt x="61" y="161"/>
                  <a:pt x="61" y="161"/>
                </a:cubicBezTo>
                <a:cubicBezTo>
                  <a:pt x="8" y="161"/>
                  <a:pt x="8" y="161"/>
                  <a:pt x="8" y="161"/>
                </a:cubicBezTo>
                <a:cubicBezTo>
                  <a:pt x="4" y="161"/>
                  <a:pt x="0" y="165"/>
                  <a:pt x="0" y="169"/>
                </a:cubicBezTo>
                <a:cubicBezTo>
                  <a:pt x="0" y="173"/>
                  <a:pt x="4" y="177"/>
                  <a:pt x="8" y="177"/>
                </a:cubicBezTo>
                <a:cubicBezTo>
                  <a:pt x="67" y="177"/>
                  <a:pt x="67" y="177"/>
                  <a:pt x="67" y="177"/>
                </a:cubicBezTo>
                <a:cubicBezTo>
                  <a:pt x="195" y="49"/>
                  <a:pt x="195" y="49"/>
                  <a:pt x="195" y="49"/>
                </a:cubicBezTo>
                <a:cubicBezTo>
                  <a:pt x="229" y="49"/>
                  <a:pt x="229" y="49"/>
                  <a:pt x="229" y="49"/>
                </a:cubicBezTo>
                <a:cubicBezTo>
                  <a:pt x="210" y="67"/>
                  <a:pt x="210" y="67"/>
                  <a:pt x="210" y="67"/>
                </a:cubicBezTo>
                <a:cubicBezTo>
                  <a:pt x="207" y="70"/>
                  <a:pt x="207" y="76"/>
                  <a:pt x="210" y="79"/>
                </a:cubicBezTo>
                <a:cubicBezTo>
                  <a:pt x="212" y="80"/>
                  <a:pt x="214" y="81"/>
                  <a:pt x="216" y="81"/>
                </a:cubicBezTo>
                <a:cubicBezTo>
                  <a:pt x="218" y="81"/>
                  <a:pt x="220" y="80"/>
                  <a:pt x="222" y="79"/>
                </a:cubicBezTo>
                <a:cubicBezTo>
                  <a:pt x="254" y="47"/>
                  <a:pt x="254" y="47"/>
                  <a:pt x="254" y="47"/>
                </a:cubicBezTo>
                <a:cubicBezTo>
                  <a:pt x="254" y="46"/>
                  <a:pt x="254" y="46"/>
                  <a:pt x="255" y="45"/>
                </a:cubicBezTo>
                <a:cubicBezTo>
                  <a:pt x="255" y="45"/>
                  <a:pt x="255" y="45"/>
                  <a:pt x="255" y="45"/>
                </a:cubicBezTo>
                <a:cubicBezTo>
                  <a:pt x="255" y="45"/>
                  <a:pt x="255" y="44"/>
                  <a:pt x="255" y="44"/>
                </a:cubicBezTo>
                <a:cubicBezTo>
                  <a:pt x="255" y="44"/>
                  <a:pt x="256" y="44"/>
                  <a:pt x="256" y="43"/>
                </a:cubicBezTo>
                <a:cubicBezTo>
                  <a:pt x="256" y="43"/>
                  <a:pt x="256" y="43"/>
                  <a:pt x="256" y="43"/>
                </a:cubicBezTo>
                <a:cubicBezTo>
                  <a:pt x="256" y="42"/>
                  <a:pt x="256" y="40"/>
                  <a:pt x="256" y="39"/>
                </a:cubicBezTo>
                <a:cubicBezTo>
                  <a:pt x="256" y="39"/>
                  <a:pt x="256" y="39"/>
                  <a:pt x="256" y="3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7" name="Google Shape;2047;p23"/>
          <p:cNvSpPr/>
          <p:nvPr/>
        </p:nvSpPr>
        <p:spPr>
          <a:xfrm>
            <a:off x="9194665" y="3950828"/>
            <a:ext cx="170337" cy="133649"/>
          </a:xfrm>
          <a:custGeom>
            <a:rect b="b" l="l" r="r" t="t"/>
            <a:pathLst>
              <a:path extrusionOk="0" h="89" w="113">
                <a:moveTo>
                  <a:pt x="112" y="52"/>
                </a:moveTo>
                <a:cubicBezTo>
                  <a:pt x="112" y="52"/>
                  <a:pt x="113" y="52"/>
                  <a:pt x="113" y="51"/>
                </a:cubicBezTo>
                <a:cubicBezTo>
                  <a:pt x="113" y="51"/>
                  <a:pt x="113" y="51"/>
                  <a:pt x="113" y="51"/>
                </a:cubicBezTo>
                <a:cubicBezTo>
                  <a:pt x="113" y="50"/>
                  <a:pt x="113" y="48"/>
                  <a:pt x="113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13" y="46"/>
                  <a:pt x="112" y="46"/>
                  <a:pt x="112" y="46"/>
                </a:cubicBezTo>
                <a:cubicBezTo>
                  <a:pt x="112" y="46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1" y="44"/>
                  <a:pt x="111" y="44"/>
                  <a:pt x="111" y="43"/>
                </a:cubicBezTo>
                <a:cubicBezTo>
                  <a:pt x="79" y="11"/>
                  <a:pt x="79" y="11"/>
                  <a:pt x="79" y="11"/>
                </a:cubicBezTo>
                <a:cubicBezTo>
                  <a:pt x="76" y="8"/>
                  <a:pt x="70" y="8"/>
                  <a:pt x="67" y="11"/>
                </a:cubicBezTo>
                <a:cubicBezTo>
                  <a:pt x="64" y="14"/>
                  <a:pt x="64" y="20"/>
                  <a:pt x="67" y="23"/>
                </a:cubicBezTo>
                <a:cubicBezTo>
                  <a:pt x="86" y="41"/>
                  <a:pt x="86" y="41"/>
                  <a:pt x="86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46" y="57"/>
                  <a:pt x="46" y="57"/>
                  <a:pt x="46" y="57"/>
                </a:cubicBezTo>
                <a:cubicBezTo>
                  <a:pt x="86" y="57"/>
                  <a:pt x="86" y="57"/>
                  <a:pt x="86" y="57"/>
                </a:cubicBezTo>
                <a:cubicBezTo>
                  <a:pt x="67" y="75"/>
                  <a:pt x="67" y="75"/>
                  <a:pt x="67" y="75"/>
                </a:cubicBezTo>
                <a:cubicBezTo>
                  <a:pt x="64" y="78"/>
                  <a:pt x="64" y="84"/>
                  <a:pt x="67" y="87"/>
                </a:cubicBezTo>
                <a:cubicBezTo>
                  <a:pt x="69" y="88"/>
                  <a:pt x="71" y="89"/>
                  <a:pt x="73" y="89"/>
                </a:cubicBezTo>
                <a:cubicBezTo>
                  <a:pt x="75" y="89"/>
                  <a:pt x="77" y="88"/>
                  <a:pt x="79" y="87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11" y="54"/>
                  <a:pt x="111" y="54"/>
                  <a:pt x="112" y="53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2" y="53"/>
                  <a:pt x="112" y="52"/>
                  <a:pt x="112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8" name="Google Shape;2048;p23"/>
          <p:cNvSpPr/>
          <p:nvPr/>
        </p:nvSpPr>
        <p:spPr>
          <a:xfrm>
            <a:off x="8978468" y="3818489"/>
            <a:ext cx="170337" cy="85169"/>
          </a:xfrm>
          <a:custGeom>
            <a:rect b="b" l="l" r="r" t="t"/>
            <a:pathLst>
              <a:path extrusionOk="0" h="56" w="113">
                <a:moveTo>
                  <a:pt x="8" y="16"/>
                </a:moveTo>
                <a:cubicBezTo>
                  <a:pt x="61" y="16"/>
                  <a:pt x="61" y="16"/>
                  <a:pt x="61" y="16"/>
                </a:cubicBezTo>
                <a:cubicBezTo>
                  <a:pt x="98" y="54"/>
                  <a:pt x="98" y="54"/>
                  <a:pt x="98" y="54"/>
                </a:cubicBezTo>
                <a:cubicBezTo>
                  <a:pt x="100" y="55"/>
                  <a:pt x="102" y="56"/>
                  <a:pt x="104" y="56"/>
                </a:cubicBezTo>
                <a:cubicBezTo>
                  <a:pt x="106" y="56"/>
                  <a:pt x="108" y="55"/>
                  <a:pt x="110" y="54"/>
                </a:cubicBezTo>
                <a:cubicBezTo>
                  <a:pt x="113" y="51"/>
                  <a:pt x="113" y="45"/>
                  <a:pt x="110" y="42"/>
                </a:cubicBezTo>
                <a:cubicBezTo>
                  <a:pt x="67" y="0"/>
                  <a:pt x="67" y="0"/>
                  <a:pt x="67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9" name="Google Shape;2049;p23"/>
          <p:cNvSpPr/>
          <p:nvPr/>
        </p:nvSpPr>
        <p:spPr>
          <a:xfrm>
            <a:off x="9845877" y="3866970"/>
            <a:ext cx="339364" cy="169027"/>
          </a:xfrm>
          <a:custGeom>
            <a:rect b="b" l="l" r="r" t="t"/>
            <a:pathLst>
              <a:path extrusionOk="0" h="112" w="225">
                <a:moveTo>
                  <a:pt x="217" y="96"/>
                </a:moveTo>
                <a:cubicBezTo>
                  <a:pt x="49" y="96"/>
                  <a:pt x="49" y="96"/>
                  <a:pt x="49" y="96"/>
                </a:cubicBezTo>
                <a:cubicBezTo>
                  <a:pt x="49" y="27"/>
                  <a:pt x="49" y="27"/>
                  <a:pt x="49" y="27"/>
                </a:cubicBezTo>
                <a:cubicBezTo>
                  <a:pt x="67" y="46"/>
                  <a:pt x="67" y="46"/>
                  <a:pt x="67" y="46"/>
                </a:cubicBezTo>
                <a:cubicBezTo>
                  <a:pt x="69" y="47"/>
                  <a:pt x="71" y="48"/>
                  <a:pt x="73" y="48"/>
                </a:cubicBezTo>
                <a:cubicBezTo>
                  <a:pt x="75" y="48"/>
                  <a:pt x="77" y="47"/>
                  <a:pt x="79" y="46"/>
                </a:cubicBezTo>
                <a:cubicBezTo>
                  <a:pt x="82" y="43"/>
                  <a:pt x="82" y="37"/>
                  <a:pt x="79" y="34"/>
                </a:cubicBezTo>
                <a:cubicBezTo>
                  <a:pt x="47" y="2"/>
                  <a:pt x="47" y="2"/>
                  <a:pt x="47" y="2"/>
                </a:cubicBezTo>
                <a:cubicBezTo>
                  <a:pt x="46" y="2"/>
                  <a:pt x="46" y="2"/>
                  <a:pt x="45" y="1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1"/>
                  <a:pt x="44" y="1"/>
                  <a:pt x="44" y="1"/>
                </a:cubicBezTo>
                <a:cubicBezTo>
                  <a:pt x="44" y="1"/>
                  <a:pt x="44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2" y="0"/>
                  <a:pt x="40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8" y="0"/>
                  <a:pt x="38" y="1"/>
                  <a:pt x="38" y="1"/>
                </a:cubicBezTo>
                <a:cubicBezTo>
                  <a:pt x="38" y="1"/>
                  <a:pt x="37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2"/>
                  <a:pt x="36" y="2"/>
                  <a:pt x="35" y="2"/>
                </a:cubicBezTo>
                <a:cubicBezTo>
                  <a:pt x="3" y="34"/>
                  <a:pt x="3" y="34"/>
                  <a:pt x="3" y="34"/>
                </a:cubicBezTo>
                <a:cubicBezTo>
                  <a:pt x="0" y="37"/>
                  <a:pt x="0" y="43"/>
                  <a:pt x="3" y="46"/>
                </a:cubicBezTo>
                <a:cubicBezTo>
                  <a:pt x="6" y="49"/>
                  <a:pt x="12" y="49"/>
                  <a:pt x="15" y="46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104"/>
                  <a:pt x="33" y="104"/>
                  <a:pt x="33" y="104"/>
                </a:cubicBezTo>
                <a:cubicBezTo>
                  <a:pt x="33" y="108"/>
                  <a:pt x="37" y="112"/>
                  <a:pt x="41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21" y="112"/>
                  <a:pt x="225" y="108"/>
                  <a:pt x="225" y="104"/>
                </a:cubicBezTo>
                <a:cubicBezTo>
                  <a:pt x="225" y="100"/>
                  <a:pt x="221" y="96"/>
                  <a:pt x="217" y="9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0" name="Google Shape;2050;p23"/>
          <p:cNvSpPr/>
          <p:nvPr/>
        </p:nvSpPr>
        <p:spPr>
          <a:xfrm>
            <a:off x="9895668" y="3818489"/>
            <a:ext cx="339364" cy="170337"/>
          </a:xfrm>
          <a:custGeom>
            <a:rect b="b" l="l" r="r" t="t"/>
            <a:pathLst>
              <a:path extrusionOk="0" h="112" w="225">
                <a:moveTo>
                  <a:pt x="210" y="66"/>
                </a:moveTo>
                <a:cubicBezTo>
                  <a:pt x="192" y="85"/>
                  <a:pt x="192" y="85"/>
                  <a:pt x="192" y="85"/>
                </a:cubicBezTo>
                <a:cubicBezTo>
                  <a:pt x="192" y="8"/>
                  <a:pt x="192" y="8"/>
                  <a:pt x="192" y="8"/>
                </a:cubicBezTo>
                <a:cubicBezTo>
                  <a:pt x="192" y="4"/>
                  <a:pt x="188" y="0"/>
                  <a:pt x="184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58" y="66"/>
                  <a:pt x="158" y="66"/>
                  <a:pt x="158" y="66"/>
                </a:cubicBezTo>
                <a:cubicBezTo>
                  <a:pt x="155" y="63"/>
                  <a:pt x="149" y="63"/>
                  <a:pt x="146" y="66"/>
                </a:cubicBezTo>
                <a:cubicBezTo>
                  <a:pt x="143" y="69"/>
                  <a:pt x="143" y="75"/>
                  <a:pt x="146" y="78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179" y="110"/>
                  <a:pt x="179" y="110"/>
                  <a:pt x="180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80" y="111"/>
                  <a:pt x="181" y="111"/>
                  <a:pt x="181" y="111"/>
                </a:cubicBezTo>
                <a:cubicBezTo>
                  <a:pt x="181" y="111"/>
                  <a:pt x="181" y="112"/>
                  <a:pt x="182" y="112"/>
                </a:cubicBezTo>
                <a:cubicBezTo>
                  <a:pt x="182" y="112"/>
                  <a:pt x="182" y="112"/>
                  <a:pt x="182" y="112"/>
                </a:cubicBezTo>
                <a:cubicBezTo>
                  <a:pt x="183" y="112"/>
                  <a:pt x="183" y="112"/>
                  <a:pt x="184" y="112"/>
                </a:cubicBezTo>
                <a:cubicBezTo>
                  <a:pt x="185" y="112"/>
                  <a:pt x="185" y="112"/>
                  <a:pt x="186" y="112"/>
                </a:cubicBezTo>
                <a:cubicBezTo>
                  <a:pt x="186" y="112"/>
                  <a:pt x="186" y="112"/>
                  <a:pt x="186" y="112"/>
                </a:cubicBezTo>
                <a:cubicBezTo>
                  <a:pt x="187" y="112"/>
                  <a:pt x="187" y="111"/>
                  <a:pt x="187" y="111"/>
                </a:cubicBezTo>
                <a:cubicBezTo>
                  <a:pt x="187" y="111"/>
                  <a:pt x="188" y="111"/>
                  <a:pt x="188" y="111"/>
                </a:cubicBezTo>
                <a:cubicBezTo>
                  <a:pt x="188" y="111"/>
                  <a:pt x="188" y="111"/>
                  <a:pt x="188" y="111"/>
                </a:cubicBezTo>
                <a:cubicBezTo>
                  <a:pt x="189" y="110"/>
                  <a:pt x="189" y="110"/>
                  <a:pt x="190" y="110"/>
                </a:cubicBezTo>
                <a:cubicBezTo>
                  <a:pt x="222" y="78"/>
                  <a:pt x="222" y="78"/>
                  <a:pt x="222" y="78"/>
                </a:cubicBezTo>
                <a:cubicBezTo>
                  <a:pt x="225" y="75"/>
                  <a:pt x="225" y="69"/>
                  <a:pt x="222" y="66"/>
                </a:cubicBezTo>
                <a:cubicBezTo>
                  <a:pt x="219" y="63"/>
                  <a:pt x="213" y="63"/>
                  <a:pt x="210" y="6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1" name="Google Shape;2051;p23"/>
          <p:cNvSpPr/>
          <p:nvPr/>
        </p:nvSpPr>
        <p:spPr>
          <a:xfrm>
            <a:off x="2065400" y="4609902"/>
            <a:ext cx="289573" cy="386534"/>
          </a:xfrm>
          <a:custGeom>
            <a:rect b="b" l="l" r="r" t="t"/>
            <a:pathLst>
              <a:path extrusionOk="0" h="256" w="192">
                <a:moveTo>
                  <a:pt x="40" y="256"/>
                </a:moveTo>
                <a:cubicBezTo>
                  <a:pt x="62" y="256"/>
                  <a:pt x="80" y="238"/>
                  <a:pt x="80" y="216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176" y="82"/>
                  <a:pt x="176" y="82"/>
                  <a:pt x="176" y="82"/>
                </a:cubicBezTo>
                <a:cubicBezTo>
                  <a:pt x="176" y="160"/>
                  <a:pt x="176" y="160"/>
                  <a:pt x="176" y="160"/>
                </a:cubicBezTo>
                <a:cubicBezTo>
                  <a:pt x="168" y="155"/>
                  <a:pt x="161" y="152"/>
                  <a:pt x="152" y="152"/>
                </a:cubicBezTo>
                <a:cubicBezTo>
                  <a:pt x="130" y="152"/>
                  <a:pt x="112" y="170"/>
                  <a:pt x="112" y="192"/>
                </a:cubicBezTo>
                <a:cubicBezTo>
                  <a:pt x="112" y="214"/>
                  <a:pt x="130" y="232"/>
                  <a:pt x="152" y="232"/>
                </a:cubicBezTo>
                <a:cubicBezTo>
                  <a:pt x="174" y="232"/>
                  <a:pt x="192" y="214"/>
                  <a:pt x="192" y="192"/>
                </a:cubicBezTo>
                <a:cubicBezTo>
                  <a:pt x="192" y="72"/>
                  <a:pt x="192" y="72"/>
                  <a:pt x="192" y="72"/>
                </a:cubicBezTo>
                <a:cubicBezTo>
                  <a:pt x="192" y="72"/>
                  <a:pt x="192" y="72"/>
                  <a:pt x="192" y="72"/>
                </a:cubicBezTo>
                <a:cubicBezTo>
                  <a:pt x="192" y="8"/>
                  <a:pt x="192" y="8"/>
                  <a:pt x="192" y="8"/>
                </a:cubicBezTo>
                <a:cubicBezTo>
                  <a:pt x="192" y="6"/>
                  <a:pt x="191" y="3"/>
                  <a:pt x="189" y="2"/>
                </a:cubicBezTo>
                <a:cubicBezTo>
                  <a:pt x="187" y="0"/>
                  <a:pt x="185" y="0"/>
                  <a:pt x="182" y="0"/>
                </a:cubicBezTo>
                <a:cubicBezTo>
                  <a:pt x="70" y="24"/>
                  <a:pt x="70" y="24"/>
                  <a:pt x="70" y="24"/>
                </a:cubicBezTo>
                <a:cubicBezTo>
                  <a:pt x="67" y="25"/>
                  <a:pt x="64" y="28"/>
                  <a:pt x="64" y="32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56" y="179"/>
                  <a:pt x="49" y="176"/>
                  <a:pt x="40" y="176"/>
                </a:cubicBezTo>
                <a:cubicBezTo>
                  <a:pt x="18" y="176"/>
                  <a:pt x="0" y="194"/>
                  <a:pt x="0" y="216"/>
                </a:cubicBezTo>
                <a:cubicBezTo>
                  <a:pt x="0" y="238"/>
                  <a:pt x="18" y="256"/>
                  <a:pt x="40" y="256"/>
                </a:cubicBezTo>
                <a:close/>
                <a:moveTo>
                  <a:pt x="152" y="216"/>
                </a:moveTo>
                <a:cubicBezTo>
                  <a:pt x="139" y="216"/>
                  <a:pt x="128" y="205"/>
                  <a:pt x="128" y="192"/>
                </a:cubicBezTo>
                <a:cubicBezTo>
                  <a:pt x="128" y="179"/>
                  <a:pt x="139" y="168"/>
                  <a:pt x="152" y="168"/>
                </a:cubicBezTo>
                <a:cubicBezTo>
                  <a:pt x="165" y="168"/>
                  <a:pt x="176" y="179"/>
                  <a:pt x="176" y="192"/>
                </a:cubicBezTo>
                <a:cubicBezTo>
                  <a:pt x="176" y="205"/>
                  <a:pt x="165" y="216"/>
                  <a:pt x="152" y="216"/>
                </a:cubicBezTo>
                <a:close/>
                <a:moveTo>
                  <a:pt x="176" y="18"/>
                </a:moveTo>
                <a:cubicBezTo>
                  <a:pt x="176" y="66"/>
                  <a:pt x="176" y="66"/>
                  <a:pt x="176" y="66"/>
                </a:cubicBezTo>
                <a:cubicBezTo>
                  <a:pt x="80" y="86"/>
                  <a:pt x="80" y="86"/>
                  <a:pt x="80" y="86"/>
                </a:cubicBezTo>
                <a:cubicBezTo>
                  <a:pt x="80" y="38"/>
                  <a:pt x="80" y="38"/>
                  <a:pt x="80" y="38"/>
                </a:cubicBezTo>
                <a:lnTo>
                  <a:pt x="176" y="18"/>
                </a:lnTo>
                <a:close/>
                <a:moveTo>
                  <a:pt x="40" y="192"/>
                </a:moveTo>
                <a:cubicBezTo>
                  <a:pt x="53" y="192"/>
                  <a:pt x="64" y="203"/>
                  <a:pt x="64" y="216"/>
                </a:cubicBezTo>
                <a:cubicBezTo>
                  <a:pt x="64" y="229"/>
                  <a:pt x="53" y="240"/>
                  <a:pt x="40" y="240"/>
                </a:cubicBezTo>
                <a:cubicBezTo>
                  <a:pt x="27" y="240"/>
                  <a:pt x="16" y="229"/>
                  <a:pt x="16" y="216"/>
                </a:cubicBezTo>
                <a:cubicBezTo>
                  <a:pt x="16" y="203"/>
                  <a:pt x="27" y="192"/>
                  <a:pt x="40" y="19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2" name="Google Shape;2052;p23"/>
          <p:cNvSpPr/>
          <p:nvPr/>
        </p:nvSpPr>
        <p:spPr>
          <a:xfrm>
            <a:off x="3815942" y="4609902"/>
            <a:ext cx="265988" cy="386534"/>
          </a:xfrm>
          <a:custGeom>
            <a:rect b="b" l="l" r="r" t="t"/>
            <a:pathLst>
              <a:path extrusionOk="0" h="256" w="176">
                <a:moveTo>
                  <a:pt x="8" y="256"/>
                </a:moveTo>
                <a:cubicBezTo>
                  <a:pt x="168" y="256"/>
                  <a:pt x="168" y="256"/>
                  <a:pt x="168" y="256"/>
                </a:cubicBezTo>
                <a:cubicBezTo>
                  <a:pt x="172" y="256"/>
                  <a:pt x="176" y="252"/>
                  <a:pt x="176" y="248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lose/>
                <a:moveTo>
                  <a:pt x="16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240"/>
                  <a:pt x="160" y="240"/>
                  <a:pt x="160" y="240"/>
                </a:cubicBezTo>
                <a:cubicBezTo>
                  <a:pt x="16" y="240"/>
                  <a:pt x="16" y="240"/>
                  <a:pt x="16" y="240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3" name="Google Shape;2053;p23"/>
          <p:cNvSpPr/>
          <p:nvPr/>
        </p:nvSpPr>
        <p:spPr>
          <a:xfrm>
            <a:off x="3864422" y="4778929"/>
            <a:ext cx="169027" cy="169027"/>
          </a:xfrm>
          <a:custGeom>
            <a:rect b="b" l="l" r="r" t="t"/>
            <a:pathLst>
              <a:path extrusionOk="0" h="112" w="112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2" y="87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56" y="96"/>
                </a:moveTo>
                <a:cubicBezTo>
                  <a:pt x="34" y="96"/>
                  <a:pt x="16" y="78"/>
                  <a:pt x="16" y="56"/>
                </a:cubicBezTo>
                <a:cubicBezTo>
                  <a:pt x="16" y="34"/>
                  <a:pt x="34" y="16"/>
                  <a:pt x="56" y="16"/>
                </a:cubicBezTo>
                <a:cubicBezTo>
                  <a:pt x="78" y="16"/>
                  <a:pt x="96" y="34"/>
                  <a:pt x="96" y="56"/>
                </a:cubicBezTo>
                <a:cubicBezTo>
                  <a:pt x="96" y="78"/>
                  <a:pt x="78" y="96"/>
                  <a:pt x="56" y="9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4" name="Google Shape;2054;p23"/>
          <p:cNvSpPr/>
          <p:nvPr/>
        </p:nvSpPr>
        <p:spPr>
          <a:xfrm>
            <a:off x="3901110" y="4658382"/>
            <a:ext cx="95651" cy="96961"/>
          </a:xfrm>
          <a:custGeom>
            <a:rect b="b" l="l" r="r" t="t"/>
            <a:pathLst>
              <a:path extrusionOk="0" h="64" w="64">
                <a:moveTo>
                  <a:pt x="32" y="64"/>
                </a:move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lose/>
                <a:moveTo>
                  <a:pt x="32" y="16"/>
                </a:move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5" name="Google Shape;2055;p23"/>
          <p:cNvSpPr/>
          <p:nvPr/>
        </p:nvSpPr>
        <p:spPr>
          <a:xfrm>
            <a:off x="3931247" y="4845753"/>
            <a:ext cx="35378" cy="36688"/>
          </a:xfrm>
          <a:custGeom>
            <a:rect b="b" l="l" r="r" t="t"/>
            <a:pathLst>
              <a:path extrusionOk="0" h="24" w="24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16"/>
                </a:moveTo>
                <a:cubicBezTo>
                  <a:pt x="10" y="16"/>
                  <a:pt x="8" y="14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14" y="8"/>
                  <a:pt x="16" y="10"/>
                  <a:pt x="16" y="12"/>
                </a:cubicBezTo>
                <a:cubicBezTo>
                  <a:pt x="16" y="14"/>
                  <a:pt x="14" y="16"/>
                  <a:pt x="1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6" name="Google Shape;2056;p23"/>
          <p:cNvSpPr/>
          <p:nvPr/>
        </p:nvSpPr>
        <p:spPr>
          <a:xfrm>
            <a:off x="4624388" y="4609902"/>
            <a:ext cx="386534" cy="386534"/>
          </a:xfrm>
          <a:custGeom>
            <a:rect b="b" l="l" r="r" t="t"/>
            <a:pathLst>
              <a:path extrusionOk="0" h="256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248" y="256"/>
                  <a:pt x="248" y="256"/>
                  <a:pt x="248" y="256"/>
                </a:cubicBezTo>
                <a:cubicBezTo>
                  <a:pt x="252" y="256"/>
                  <a:pt x="256" y="252"/>
                  <a:pt x="256" y="248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  <a:moveTo>
                  <a:pt x="24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16"/>
                  <a:pt x="16" y="16"/>
                  <a:pt x="16" y="16"/>
                </a:cubicBezTo>
                <a:cubicBezTo>
                  <a:pt x="240" y="16"/>
                  <a:pt x="240" y="16"/>
                  <a:pt x="240" y="16"/>
                </a:cubicBezTo>
                <a:lnTo>
                  <a:pt x="240" y="2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7" name="Google Shape;2057;p23"/>
          <p:cNvSpPr/>
          <p:nvPr/>
        </p:nvSpPr>
        <p:spPr>
          <a:xfrm>
            <a:off x="4672868" y="4658382"/>
            <a:ext cx="96961" cy="289573"/>
          </a:xfrm>
          <a:custGeom>
            <a:rect b="b" l="l" r="r" t="t"/>
            <a:pathLst>
              <a:path extrusionOk="0" h="192" w="64">
                <a:moveTo>
                  <a:pt x="8" y="32"/>
                </a:moveTo>
                <a:cubicBezTo>
                  <a:pt x="24" y="32"/>
                  <a:pt x="24" y="32"/>
                  <a:pt x="24" y="32"/>
                </a:cubicBezTo>
                <a:cubicBezTo>
                  <a:pt x="24" y="184"/>
                  <a:pt x="24" y="184"/>
                  <a:pt x="24" y="184"/>
                </a:cubicBezTo>
                <a:cubicBezTo>
                  <a:pt x="24" y="188"/>
                  <a:pt x="28" y="192"/>
                  <a:pt x="32" y="192"/>
                </a:cubicBezTo>
                <a:cubicBezTo>
                  <a:pt x="36" y="192"/>
                  <a:pt x="40" y="188"/>
                  <a:pt x="40" y="184"/>
                </a:cubicBezTo>
                <a:cubicBezTo>
                  <a:pt x="40" y="32"/>
                  <a:pt x="40" y="32"/>
                  <a:pt x="40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60" y="32"/>
                  <a:pt x="64" y="28"/>
                  <a:pt x="64" y="24"/>
                </a:cubicBezTo>
                <a:cubicBezTo>
                  <a:pt x="64" y="20"/>
                  <a:pt x="60" y="16"/>
                  <a:pt x="5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28"/>
                  <a:pt x="4" y="32"/>
                  <a:pt x="8" y="3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8" name="Google Shape;2058;p23"/>
          <p:cNvSpPr/>
          <p:nvPr/>
        </p:nvSpPr>
        <p:spPr>
          <a:xfrm>
            <a:off x="4866791" y="4658382"/>
            <a:ext cx="96961" cy="289573"/>
          </a:xfrm>
          <a:custGeom>
            <a:rect b="b" l="l" r="r" t="t"/>
            <a:pathLst>
              <a:path extrusionOk="0" h="192" w="64">
                <a:moveTo>
                  <a:pt x="8" y="176"/>
                </a:moveTo>
                <a:cubicBezTo>
                  <a:pt x="24" y="176"/>
                  <a:pt x="24" y="176"/>
                  <a:pt x="24" y="176"/>
                </a:cubicBezTo>
                <a:cubicBezTo>
                  <a:pt x="24" y="184"/>
                  <a:pt x="24" y="184"/>
                  <a:pt x="24" y="184"/>
                </a:cubicBezTo>
                <a:cubicBezTo>
                  <a:pt x="24" y="188"/>
                  <a:pt x="28" y="192"/>
                  <a:pt x="32" y="192"/>
                </a:cubicBezTo>
                <a:cubicBezTo>
                  <a:pt x="36" y="192"/>
                  <a:pt x="40" y="188"/>
                  <a:pt x="40" y="184"/>
                </a:cubicBezTo>
                <a:cubicBezTo>
                  <a:pt x="40" y="176"/>
                  <a:pt x="40" y="176"/>
                  <a:pt x="40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60" y="176"/>
                  <a:pt x="64" y="172"/>
                  <a:pt x="64" y="168"/>
                </a:cubicBezTo>
                <a:cubicBezTo>
                  <a:pt x="64" y="164"/>
                  <a:pt x="60" y="160"/>
                  <a:pt x="56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0"/>
                  <a:pt x="24" y="160"/>
                  <a:pt x="24" y="160"/>
                </a:cubicBezTo>
                <a:cubicBezTo>
                  <a:pt x="8" y="160"/>
                  <a:pt x="8" y="160"/>
                  <a:pt x="8" y="160"/>
                </a:cubicBezTo>
                <a:cubicBezTo>
                  <a:pt x="4" y="160"/>
                  <a:pt x="0" y="164"/>
                  <a:pt x="0" y="168"/>
                </a:cubicBezTo>
                <a:cubicBezTo>
                  <a:pt x="0" y="172"/>
                  <a:pt x="4" y="176"/>
                  <a:pt x="8" y="17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9" name="Google Shape;2059;p23"/>
          <p:cNvSpPr/>
          <p:nvPr/>
        </p:nvSpPr>
        <p:spPr>
          <a:xfrm>
            <a:off x="4769830" y="4658382"/>
            <a:ext cx="96961" cy="289573"/>
          </a:xfrm>
          <a:custGeom>
            <a:rect b="b" l="l" r="r" t="t"/>
            <a:pathLst>
              <a:path extrusionOk="0" h="192" w="64">
                <a:moveTo>
                  <a:pt x="8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184"/>
                  <a:pt x="24" y="184"/>
                  <a:pt x="24" y="184"/>
                </a:cubicBezTo>
                <a:cubicBezTo>
                  <a:pt x="24" y="188"/>
                  <a:pt x="28" y="192"/>
                  <a:pt x="32" y="192"/>
                </a:cubicBezTo>
                <a:cubicBezTo>
                  <a:pt x="36" y="192"/>
                  <a:pt x="40" y="188"/>
                  <a:pt x="40" y="18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0" y="104"/>
                  <a:pt x="64" y="100"/>
                  <a:pt x="64" y="96"/>
                </a:cubicBezTo>
                <a:cubicBezTo>
                  <a:pt x="64" y="92"/>
                  <a:pt x="60" y="88"/>
                  <a:pt x="5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88"/>
                  <a:pt x="24" y="88"/>
                  <a:pt x="24" y="88"/>
                </a:cubicBezTo>
                <a:cubicBezTo>
                  <a:pt x="8" y="88"/>
                  <a:pt x="8" y="88"/>
                  <a:pt x="8" y="88"/>
                </a:cubicBezTo>
                <a:cubicBezTo>
                  <a:pt x="4" y="88"/>
                  <a:pt x="0" y="92"/>
                  <a:pt x="0" y="96"/>
                </a:cubicBezTo>
                <a:cubicBezTo>
                  <a:pt x="0" y="100"/>
                  <a:pt x="4" y="104"/>
                  <a:pt x="8" y="10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0" name="Google Shape;2060;p23"/>
          <p:cNvSpPr/>
          <p:nvPr/>
        </p:nvSpPr>
        <p:spPr>
          <a:xfrm>
            <a:off x="6448306" y="4755344"/>
            <a:ext cx="217507" cy="241093"/>
          </a:xfrm>
          <a:custGeom>
            <a:rect b="b" l="l" r="r" t="t"/>
            <a:pathLst>
              <a:path extrusionOk="0" h="160" w="144">
                <a:moveTo>
                  <a:pt x="64" y="79"/>
                </a:moveTo>
                <a:cubicBezTo>
                  <a:pt x="64" y="144"/>
                  <a:pt x="64" y="144"/>
                  <a:pt x="64" y="144"/>
                </a:cubicBezTo>
                <a:cubicBezTo>
                  <a:pt x="12" y="144"/>
                  <a:pt x="12" y="144"/>
                  <a:pt x="12" y="144"/>
                </a:cubicBezTo>
                <a:cubicBezTo>
                  <a:pt x="8" y="144"/>
                  <a:pt x="4" y="148"/>
                  <a:pt x="4" y="152"/>
                </a:cubicBezTo>
                <a:cubicBezTo>
                  <a:pt x="4" y="156"/>
                  <a:pt x="8" y="160"/>
                  <a:pt x="12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6" y="160"/>
                  <a:pt x="140" y="156"/>
                  <a:pt x="140" y="152"/>
                </a:cubicBezTo>
                <a:cubicBezTo>
                  <a:pt x="140" y="148"/>
                  <a:pt x="136" y="144"/>
                  <a:pt x="132" y="144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80" y="79"/>
                  <a:pt x="80" y="79"/>
                  <a:pt x="80" y="79"/>
                </a:cubicBezTo>
                <a:cubicBezTo>
                  <a:pt x="113" y="75"/>
                  <a:pt x="144" y="42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132" y="0"/>
                  <a:pt x="128" y="4"/>
                  <a:pt x="128" y="8"/>
                </a:cubicBezTo>
                <a:cubicBezTo>
                  <a:pt x="128" y="36"/>
                  <a:pt x="100" y="64"/>
                  <a:pt x="72" y="64"/>
                </a:cubicBezTo>
                <a:cubicBezTo>
                  <a:pt x="44" y="64"/>
                  <a:pt x="16" y="36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2"/>
                  <a:pt x="31" y="75"/>
                  <a:pt x="64" y="7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1" name="Google Shape;2061;p23"/>
          <p:cNvSpPr/>
          <p:nvPr/>
        </p:nvSpPr>
        <p:spPr>
          <a:xfrm>
            <a:off x="6496786" y="4609902"/>
            <a:ext cx="120546" cy="217507"/>
          </a:xfrm>
          <a:custGeom>
            <a:rect b="b" l="l" r="r" t="t"/>
            <a:pathLst>
              <a:path extrusionOk="0" h="144" w="80">
                <a:moveTo>
                  <a:pt x="40" y="144"/>
                </a:moveTo>
                <a:cubicBezTo>
                  <a:pt x="62" y="144"/>
                  <a:pt x="80" y="126"/>
                  <a:pt x="80" y="104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18"/>
                  <a:pt x="62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26"/>
                  <a:pt x="18" y="144"/>
                  <a:pt x="40" y="144"/>
                </a:cubicBezTo>
                <a:close/>
                <a:moveTo>
                  <a:pt x="40" y="16"/>
                </a:moveTo>
                <a:cubicBezTo>
                  <a:pt x="53" y="16"/>
                  <a:pt x="64" y="27"/>
                  <a:pt x="64" y="40"/>
                </a:cubicBezTo>
                <a:cubicBezTo>
                  <a:pt x="64" y="44"/>
                  <a:pt x="64" y="44"/>
                  <a:pt x="64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2" y="44"/>
                  <a:pt x="48" y="48"/>
                  <a:pt x="48" y="52"/>
                </a:cubicBezTo>
                <a:cubicBezTo>
                  <a:pt x="48" y="56"/>
                  <a:pt x="52" y="60"/>
                  <a:pt x="56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4" y="76"/>
                  <a:pt x="64" y="76"/>
                  <a:pt x="64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2" y="76"/>
                  <a:pt x="48" y="80"/>
                  <a:pt x="48" y="84"/>
                </a:cubicBezTo>
                <a:cubicBezTo>
                  <a:pt x="48" y="88"/>
                  <a:pt x="52" y="92"/>
                  <a:pt x="56" y="92"/>
                </a:cubicBezTo>
                <a:cubicBezTo>
                  <a:pt x="64" y="92"/>
                  <a:pt x="64" y="92"/>
                  <a:pt x="64" y="92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64" y="117"/>
                  <a:pt x="53" y="128"/>
                  <a:pt x="40" y="128"/>
                </a:cubicBezTo>
                <a:cubicBezTo>
                  <a:pt x="27" y="128"/>
                  <a:pt x="16" y="117"/>
                  <a:pt x="16" y="104"/>
                </a:cubicBezTo>
                <a:cubicBezTo>
                  <a:pt x="16" y="92"/>
                  <a:pt x="16" y="92"/>
                  <a:pt x="16" y="92"/>
                </a:cubicBezTo>
                <a:cubicBezTo>
                  <a:pt x="24" y="92"/>
                  <a:pt x="24" y="92"/>
                  <a:pt x="24" y="92"/>
                </a:cubicBezTo>
                <a:cubicBezTo>
                  <a:pt x="28" y="92"/>
                  <a:pt x="32" y="88"/>
                  <a:pt x="32" y="84"/>
                </a:cubicBezTo>
                <a:cubicBezTo>
                  <a:pt x="32" y="80"/>
                  <a:pt x="28" y="76"/>
                  <a:pt x="24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60"/>
                  <a:pt x="16" y="60"/>
                  <a:pt x="16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8" y="60"/>
                  <a:pt x="32" y="56"/>
                  <a:pt x="32" y="52"/>
                </a:cubicBezTo>
                <a:cubicBezTo>
                  <a:pt x="32" y="48"/>
                  <a:pt x="28" y="44"/>
                  <a:pt x="24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27"/>
                  <a:pt x="27" y="16"/>
                  <a:pt x="40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2" name="Google Shape;2062;p23"/>
          <p:cNvSpPr/>
          <p:nvPr/>
        </p:nvSpPr>
        <p:spPr>
          <a:xfrm>
            <a:off x="2959015" y="4609902"/>
            <a:ext cx="241093" cy="386534"/>
          </a:xfrm>
          <a:custGeom>
            <a:rect b="b" l="l" r="r" t="t"/>
            <a:pathLst>
              <a:path extrusionOk="0" h="256" w="160">
                <a:moveTo>
                  <a:pt x="40" y="256"/>
                </a:moveTo>
                <a:cubicBezTo>
                  <a:pt x="62" y="256"/>
                  <a:pt x="80" y="238"/>
                  <a:pt x="80" y="216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8" y="79"/>
                  <a:pt x="160" y="76"/>
                  <a:pt x="160" y="72"/>
                </a:cubicBezTo>
                <a:cubicBezTo>
                  <a:pt x="160" y="8"/>
                  <a:pt x="160" y="8"/>
                  <a:pt x="160" y="8"/>
                </a:cubicBezTo>
                <a:cubicBezTo>
                  <a:pt x="160" y="5"/>
                  <a:pt x="159" y="3"/>
                  <a:pt x="157" y="2"/>
                </a:cubicBezTo>
                <a:cubicBezTo>
                  <a:pt x="155" y="0"/>
                  <a:pt x="152" y="0"/>
                  <a:pt x="150" y="0"/>
                </a:cubicBezTo>
                <a:cubicBezTo>
                  <a:pt x="70" y="24"/>
                  <a:pt x="70" y="24"/>
                  <a:pt x="70" y="24"/>
                </a:cubicBezTo>
                <a:cubicBezTo>
                  <a:pt x="66" y="25"/>
                  <a:pt x="64" y="28"/>
                  <a:pt x="64" y="32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56" y="179"/>
                  <a:pt x="49" y="176"/>
                  <a:pt x="40" y="176"/>
                </a:cubicBezTo>
                <a:cubicBezTo>
                  <a:pt x="18" y="176"/>
                  <a:pt x="0" y="194"/>
                  <a:pt x="0" y="216"/>
                </a:cubicBezTo>
                <a:cubicBezTo>
                  <a:pt x="0" y="238"/>
                  <a:pt x="18" y="256"/>
                  <a:pt x="40" y="256"/>
                </a:cubicBezTo>
                <a:close/>
                <a:moveTo>
                  <a:pt x="80" y="38"/>
                </a:moveTo>
                <a:cubicBezTo>
                  <a:pt x="144" y="19"/>
                  <a:pt x="144" y="19"/>
                  <a:pt x="144" y="19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80" y="85"/>
                  <a:pt x="80" y="85"/>
                  <a:pt x="80" y="85"/>
                </a:cubicBezTo>
                <a:lnTo>
                  <a:pt x="80" y="38"/>
                </a:lnTo>
                <a:close/>
                <a:moveTo>
                  <a:pt x="40" y="192"/>
                </a:moveTo>
                <a:cubicBezTo>
                  <a:pt x="53" y="192"/>
                  <a:pt x="64" y="203"/>
                  <a:pt x="64" y="216"/>
                </a:cubicBezTo>
                <a:cubicBezTo>
                  <a:pt x="64" y="229"/>
                  <a:pt x="53" y="240"/>
                  <a:pt x="40" y="240"/>
                </a:cubicBezTo>
                <a:cubicBezTo>
                  <a:pt x="27" y="240"/>
                  <a:pt x="16" y="229"/>
                  <a:pt x="16" y="216"/>
                </a:cubicBezTo>
                <a:cubicBezTo>
                  <a:pt x="16" y="203"/>
                  <a:pt x="27" y="192"/>
                  <a:pt x="40" y="19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3" name="Google Shape;2063;p23"/>
          <p:cNvSpPr/>
          <p:nvPr/>
        </p:nvSpPr>
        <p:spPr>
          <a:xfrm>
            <a:off x="5494418" y="4664934"/>
            <a:ext cx="386534" cy="277781"/>
          </a:xfrm>
          <a:custGeom>
            <a:rect b="b" l="l" r="r" t="t"/>
            <a:pathLst>
              <a:path extrusionOk="0" h="184" w="256">
                <a:moveTo>
                  <a:pt x="48" y="184"/>
                </a:moveTo>
                <a:cubicBezTo>
                  <a:pt x="56" y="184"/>
                  <a:pt x="56" y="184"/>
                  <a:pt x="56" y="184"/>
                </a:cubicBezTo>
                <a:cubicBezTo>
                  <a:pt x="60" y="184"/>
                  <a:pt x="64" y="180"/>
                  <a:pt x="64" y="176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0"/>
                  <a:pt x="65" y="16"/>
                  <a:pt x="128" y="16"/>
                </a:cubicBezTo>
                <a:cubicBezTo>
                  <a:pt x="191" y="16"/>
                  <a:pt x="192" y="70"/>
                  <a:pt x="192" y="72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92" y="180"/>
                  <a:pt x="196" y="184"/>
                  <a:pt x="200" y="184"/>
                </a:cubicBezTo>
                <a:cubicBezTo>
                  <a:pt x="208" y="184"/>
                  <a:pt x="208" y="184"/>
                  <a:pt x="208" y="184"/>
                </a:cubicBezTo>
                <a:cubicBezTo>
                  <a:pt x="234" y="184"/>
                  <a:pt x="256" y="162"/>
                  <a:pt x="256" y="136"/>
                </a:cubicBezTo>
                <a:cubicBezTo>
                  <a:pt x="256" y="110"/>
                  <a:pt x="234" y="88"/>
                  <a:pt x="208" y="88"/>
                </a:cubicBezTo>
                <a:cubicBezTo>
                  <a:pt x="208" y="72"/>
                  <a:pt x="208" y="72"/>
                  <a:pt x="208" y="72"/>
                </a:cubicBezTo>
                <a:cubicBezTo>
                  <a:pt x="208" y="71"/>
                  <a:pt x="207" y="0"/>
                  <a:pt x="128" y="0"/>
                </a:cubicBezTo>
                <a:cubicBezTo>
                  <a:pt x="49" y="0"/>
                  <a:pt x="48" y="71"/>
                  <a:pt x="48" y="72"/>
                </a:cubicBezTo>
                <a:cubicBezTo>
                  <a:pt x="48" y="88"/>
                  <a:pt x="48" y="88"/>
                  <a:pt x="48" y="88"/>
                </a:cubicBezTo>
                <a:cubicBezTo>
                  <a:pt x="22" y="88"/>
                  <a:pt x="0" y="110"/>
                  <a:pt x="0" y="136"/>
                </a:cubicBezTo>
                <a:cubicBezTo>
                  <a:pt x="0" y="162"/>
                  <a:pt x="22" y="184"/>
                  <a:pt x="48" y="184"/>
                </a:cubicBezTo>
                <a:close/>
                <a:moveTo>
                  <a:pt x="240" y="136"/>
                </a:moveTo>
                <a:cubicBezTo>
                  <a:pt x="240" y="154"/>
                  <a:pt x="226" y="168"/>
                  <a:pt x="208" y="168"/>
                </a:cubicBezTo>
                <a:cubicBezTo>
                  <a:pt x="208" y="104"/>
                  <a:pt x="208" y="104"/>
                  <a:pt x="208" y="104"/>
                </a:cubicBezTo>
                <a:cubicBezTo>
                  <a:pt x="226" y="104"/>
                  <a:pt x="240" y="118"/>
                  <a:pt x="240" y="136"/>
                </a:cubicBezTo>
                <a:close/>
                <a:moveTo>
                  <a:pt x="48" y="104"/>
                </a:moveTo>
                <a:cubicBezTo>
                  <a:pt x="48" y="108"/>
                  <a:pt x="48" y="108"/>
                  <a:pt x="48" y="108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30" y="168"/>
                  <a:pt x="16" y="154"/>
                  <a:pt x="16" y="136"/>
                </a:cubicBezTo>
                <a:cubicBezTo>
                  <a:pt x="16" y="118"/>
                  <a:pt x="30" y="104"/>
                  <a:pt x="48" y="10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4" name="Google Shape;2064;p23"/>
          <p:cNvSpPr/>
          <p:nvPr/>
        </p:nvSpPr>
        <p:spPr>
          <a:xfrm>
            <a:off x="8114989" y="4608592"/>
            <a:ext cx="205715" cy="387845"/>
          </a:xfrm>
          <a:custGeom>
            <a:rect b="b" l="l" r="r" t="t"/>
            <a:pathLst>
              <a:path extrusionOk="0" h="257" w="136">
                <a:moveTo>
                  <a:pt x="8" y="185"/>
                </a:moveTo>
                <a:cubicBezTo>
                  <a:pt x="53" y="185"/>
                  <a:pt x="53" y="185"/>
                  <a:pt x="53" y="185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124" y="256"/>
                  <a:pt x="126" y="257"/>
                  <a:pt x="128" y="257"/>
                </a:cubicBezTo>
                <a:cubicBezTo>
                  <a:pt x="129" y="257"/>
                  <a:pt x="130" y="257"/>
                  <a:pt x="131" y="256"/>
                </a:cubicBezTo>
                <a:cubicBezTo>
                  <a:pt x="134" y="255"/>
                  <a:pt x="136" y="252"/>
                  <a:pt x="136" y="249"/>
                </a:cubicBezTo>
                <a:cubicBezTo>
                  <a:pt x="136" y="9"/>
                  <a:pt x="136" y="9"/>
                  <a:pt x="136" y="9"/>
                </a:cubicBezTo>
                <a:cubicBezTo>
                  <a:pt x="136" y="6"/>
                  <a:pt x="134" y="3"/>
                  <a:pt x="131" y="2"/>
                </a:cubicBezTo>
                <a:cubicBezTo>
                  <a:pt x="128" y="0"/>
                  <a:pt x="125" y="1"/>
                  <a:pt x="122" y="3"/>
                </a:cubicBezTo>
                <a:cubicBezTo>
                  <a:pt x="53" y="73"/>
                  <a:pt x="53" y="73"/>
                  <a:pt x="53" y="73"/>
                </a:cubicBezTo>
                <a:cubicBezTo>
                  <a:pt x="8" y="73"/>
                  <a:pt x="8" y="73"/>
                  <a:pt x="8" y="73"/>
                </a:cubicBezTo>
                <a:cubicBezTo>
                  <a:pt x="4" y="73"/>
                  <a:pt x="0" y="77"/>
                  <a:pt x="0" y="81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1"/>
                  <a:pt x="4" y="185"/>
                  <a:pt x="8" y="185"/>
                </a:cubicBezTo>
                <a:close/>
                <a:moveTo>
                  <a:pt x="16" y="89"/>
                </a:moveTo>
                <a:cubicBezTo>
                  <a:pt x="56" y="89"/>
                  <a:pt x="56" y="89"/>
                  <a:pt x="56" y="89"/>
                </a:cubicBezTo>
                <a:cubicBezTo>
                  <a:pt x="58" y="89"/>
                  <a:pt x="60" y="88"/>
                  <a:pt x="62" y="87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30"/>
                  <a:pt x="120" y="230"/>
                  <a:pt x="120" y="230"/>
                </a:cubicBezTo>
                <a:cubicBezTo>
                  <a:pt x="62" y="171"/>
                  <a:pt x="62" y="171"/>
                  <a:pt x="62" y="171"/>
                </a:cubicBezTo>
                <a:cubicBezTo>
                  <a:pt x="60" y="170"/>
                  <a:pt x="58" y="169"/>
                  <a:pt x="56" y="169"/>
                </a:cubicBezTo>
                <a:cubicBezTo>
                  <a:pt x="16" y="169"/>
                  <a:pt x="16" y="169"/>
                  <a:pt x="16" y="169"/>
                </a:cubicBezTo>
                <a:lnTo>
                  <a:pt x="16" y="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5" name="Google Shape;2065;p23"/>
          <p:cNvSpPr/>
          <p:nvPr/>
        </p:nvSpPr>
        <p:spPr>
          <a:xfrm>
            <a:off x="8342979" y="4735689"/>
            <a:ext cx="134959" cy="133649"/>
          </a:xfrm>
          <a:custGeom>
            <a:rect b="b" l="l" r="r" t="t"/>
            <a:pathLst>
              <a:path extrusionOk="0" h="89" w="90">
                <a:moveTo>
                  <a:pt x="3" y="87"/>
                </a:moveTo>
                <a:cubicBezTo>
                  <a:pt x="5" y="88"/>
                  <a:pt x="7" y="89"/>
                  <a:pt x="9" y="89"/>
                </a:cubicBezTo>
                <a:cubicBezTo>
                  <a:pt x="11" y="89"/>
                  <a:pt x="13" y="88"/>
                  <a:pt x="15" y="87"/>
                </a:cubicBezTo>
                <a:cubicBezTo>
                  <a:pt x="45" y="56"/>
                  <a:pt x="45" y="56"/>
                  <a:pt x="45" y="56"/>
                </a:cubicBezTo>
                <a:cubicBezTo>
                  <a:pt x="75" y="87"/>
                  <a:pt x="75" y="87"/>
                  <a:pt x="75" y="87"/>
                </a:cubicBezTo>
                <a:cubicBezTo>
                  <a:pt x="77" y="88"/>
                  <a:pt x="79" y="89"/>
                  <a:pt x="81" y="89"/>
                </a:cubicBezTo>
                <a:cubicBezTo>
                  <a:pt x="83" y="89"/>
                  <a:pt x="85" y="88"/>
                  <a:pt x="87" y="87"/>
                </a:cubicBezTo>
                <a:cubicBezTo>
                  <a:pt x="90" y="84"/>
                  <a:pt x="90" y="78"/>
                  <a:pt x="87" y="75"/>
                </a:cubicBezTo>
                <a:cubicBezTo>
                  <a:pt x="56" y="45"/>
                  <a:pt x="56" y="45"/>
                  <a:pt x="56" y="45"/>
                </a:cubicBezTo>
                <a:cubicBezTo>
                  <a:pt x="87" y="15"/>
                  <a:pt x="87" y="15"/>
                  <a:pt x="87" y="15"/>
                </a:cubicBezTo>
                <a:cubicBezTo>
                  <a:pt x="90" y="12"/>
                  <a:pt x="90" y="6"/>
                  <a:pt x="87" y="3"/>
                </a:cubicBezTo>
                <a:cubicBezTo>
                  <a:pt x="84" y="0"/>
                  <a:pt x="78" y="0"/>
                  <a:pt x="75" y="3"/>
                </a:cubicBezTo>
                <a:cubicBezTo>
                  <a:pt x="45" y="34"/>
                  <a:pt x="45" y="34"/>
                  <a:pt x="45" y="34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34" y="45"/>
                  <a:pt x="34" y="45"/>
                  <a:pt x="34" y="45"/>
                </a:cubicBezTo>
                <a:cubicBezTo>
                  <a:pt x="3" y="75"/>
                  <a:pt x="3" y="75"/>
                  <a:pt x="3" y="75"/>
                </a:cubicBezTo>
                <a:cubicBezTo>
                  <a:pt x="0" y="78"/>
                  <a:pt x="0" y="84"/>
                  <a:pt x="3" y="8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6" name="Google Shape;2066;p23"/>
          <p:cNvSpPr/>
          <p:nvPr/>
        </p:nvSpPr>
        <p:spPr>
          <a:xfrm>
            <a:off x="9008604" y="4608592"/>
            <a:ext cx="204405" cy="387845"/>
          </a:xfrm>
          <a:custGeom>
            <a:rect b="b" l="l" r="r" t="t"/>
            <a:pathLst>
              <a:path extrusionOk="0" h="257" w="136">
                <a:moveTo>
                  <a:pt x="8" y="185"/>
                </a:moveTo>
                <a:cubicBezTo>
                  <a:pt x="53" y="185"/>
                  <a:pt x="53" y="185"/>
                  <a:pt x="53" y="185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124" y="256"/>
                  <a:pt x="126" y="257"/>
                  <a:pt x="128" y="257"/>
                </a:cubicBezTo>
                <a:cubicBezTo>
                  <a:pt x="129" y="257"/>
                  <a:pt x="130" y="257"/>
                  <a:pt x="131" y="256"/>
                </a:cubicBezTo>
                <a:cubicBezTo>
                  <a:pt x="134" y="255"/>
                  <a:pt x="136" y="252"/>
                  <a:pt x="136" y="249"/>
                </a:cubicBezTo>
                <a:cubicBezTo>
                  <a:pt x="136" y="9"/>
                  <a:pt x="136" y="9"/>
                  <a:pt x="136" y="9"/>
                </a:cubicBezTo>
                <a:cubicBezTo>
                  <a:pt x="136" y="6"/>
                  <a:pt x="134" y="3"/>
                  <a:pt x="131" y="2"/>
                </a:cubicBezTo>
                <a:cubicBezTo>
                  <a:pt x="128" y="0"/>
                  <a:pt x="125" y="1"/>
                  <a:pt x="122" y="3"/>
                </a:cubicBezTo>
                <a:cubicBezTo>
                  <a:pt x="53" y="73"/>
                  <a:pt x="53" y="73"/>
                  <a:pt x="53" y="73"/>
                </a:cubicBezTo>
                <a:cubicBezTo>
                  <a:pt x="8" y="73"/>
                  <a:pt x="8" y="73"/>
                  <a:pt x="8" y="73"/>
                </a:cubicBezTo>
                <a:cubicBezTo>
                  <a:pt x="4" y="73"/>
                  <a:pt x="0" y="77"/>
                  <a:pt x="0" y="81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1"/>
                  <a:pt x="4" y="185"/>
                  <a:pt x="8" y="185"/>
                </a:cubicBezTo>
                <a:close/>
                <a:moveTo>
                  <a:pt x="16" y="89"/>
                </a:moveTo>
                <a:cubicBezTo>
                  <a:pt x="56" y="89"/>
                  <a:pt x="56" y="89"/>
                  <a:pt x="56" y="89"/>
                </a:cubicBezTo>
                <a:cubicBezTo>
                  <a:pt x="58" y="89"/>
                  <a:pt x="60" y="88"/>
                  <a:pt x="62" y="87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30"/>
                  <a:pt x="120" y="230"/>
                  <a:pt x="120" y="230"/>
                </a:cubicBezTo>
                <a:cubicBezTo>
                  <a:pt x="62" y="171"/>
                  <a:pt x="62" y="171"/>
                  <a:pt x="62" y="171"/>
                </a:cubicBezTo>
                <a:cubicBezTo>
                  <a:pt x="60" y="170"/>
                  <a:pt x="58" y="169"/>
                  <a:pt x="56" y="169"/>
                </a:cubicBezTo>
                <a:cubicBezTo>
                  <a:pt x="16" y="169"/>
                  <a:pt x="16" y="169"/>
                  <a:pt x="16" y="169"/>
                </a:cubicBezTo>
                <a:lnTo>
                  <a:pt x="16" y="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7" name="Google Shape;2067;p23"/>
          <p:cNvSpPr/>
          <p:nvPr/>
        </p:nvSpPr>
        <p:spPr>
          <a:xfrm>
            <a:off x="9237904" y="4730448"/>
            <a:ext cx="83858" cy="145442"/>
          </a:xfrm>
          <a:custGeom>
            <a:rect b="b" l="l" r="r" t="t"/>
            <a:pathLst>
              <a:path extrusionOk="0" h="96" w="56">
                <a:moveTo>
                  <a:pt x="8" y="80"/>
                </a:moveTo>
                <a:cubicBezTo>
                  <a:pt x="4" y="80"/>
                  <a:pt x="0" y="84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34" y="96"/>
                  <a:pt x="56" y="74"/>
                  <a:pt x="56" y="48"/>
                </a:cubicBezTo>
                <a:cubicBezTo>
                  <a:pt x="56" y="22"/>
                  <a:pt x="34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26" y="16"/>
                  <a:pt x="40" y="30"/>
                  <a:pt x="40" y="48"/>
                </a:cubicBezTo>
                <a:cubicBezTo>
                  <a:pt x="40" y="66"/>
                  <a:pt x="26" y="80"/>
                  <a:pt x="8" y="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8" name="Google Shape;2068;p23"/>
          <p:cNvSpPr/>
          <p:nvPr/>
        </p:nvSpPr>
        <p:spPr>
          <a:xfrm>
            <a:off x="9847187" y="4608592"/>
            <a:ext cx="205715" cy="387845"/>
          </a:xfrm>
          <a:custGeom>
            <a:rect b="b" l="l" r="r" t="t"/>
            <a:pathLst>
              <a:path extrusionOk="0" h="257" w="136">
                <a:moveTo>
                  <a:pt x="8" y="185"/>
                </a:moveTo>
                <a:cubicBezTo>
                  <a:pt x="53" y="185"/>
                  <a:pt x="53" y="185"/>
                  <a:pt x="53" y="185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124" y="256"/>
                  <a:pt x="126" y="257"/>
                  <a:pt x="128" y="257"/>
                </a:cubicBezTo>
                <a:cubicBezTo>
                  <a:pt x="129" y="257"/>
                  <a:pt x="130" y="257"/>
                  <a:pt x="131" y="256"/>
                </a:cubicBezTo>
                <a:cubicBezTo>
                  <a:pt x="134" y="255"/>
                  <a:pt x="136" y="252"/>
                  <a:pt x="136" y="249"/>
                </a:cubicBezTo>
                <a:cubicBezTo>
                  <a:pt x="136" y="9"/>
                  <a:pt x="136" y="9"/>
                  <a:pt x="136" y="9"/>
                </a:cubicBezTo>
                <a:cubicBezTo>
                  <a:pt x="136" y="6"/>
                  <a:pt x="134" y="3"/>
                  <a:pt x="131" y="2"/>
                </a:cubicBezTo>
                <a:cubicBezTo>
                  <a:pt x="128" y="0"/>
                  <a:pt x="125" y="1"/>
                  <a:pt x="122" y="3"/>
                </a:cubicBezTo>
                <a:cubicBezTo>
                  <a:pt x="53" y="73"/>
                  <a:pt x="53" y="73"/>
                  <a:pt x="53" y="73"/>
                </a:cubicBezTo>
                <a:cubicBezTo>
                  <a:pt x="8" y="73"/>
                  <a:pt x="8" y="73"/>
                  <a:pt x="8" y="73"/>
                </a:cubicBezTo>
                <a:cubicBezTo>
                  <a:pt x="4" y="73"/>
                  <a:pt x="0" y="77"/>
                  <a:pt x="0" y="81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1"/>
                  <a:pt x="4" y="185"/>
                  <a:pt x="8" y="185"/>
                </a:cubicBezTo>
                <a:close/>
                <a:moveTo>
                  <a:pt x="16" y="89"/>
                </a:moveTo>
                <a:cubicBezTo>
                  <a:pt x="56" y="89"/>
                  <a:pt x="56" y="89"/>
                  <a:pt x="56" y="89"/>
                </a:cubicBezTo>
                <a:cubicBezTo>
                  <a:pt x="58" y="89"/>
                  <a:pt x="60" y="88"/>
                  <a:pt x="62" y="87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30"/>
                  <a:pt x="120" y="230"/>
                  <a:pt x="120" y="230"/>
                </a:cubicBezTo>
                <a:cubicBezTo>
                  <a:pt x="62" y="171"/>
                  <a:pt x="62" y="171"/>
                  <a:pt x="62" y="171"/>
                </a:cubicBezTo>
                <a:cubicBezTo>
                  <a:pt x="60" y="170"/>
                  <a:pt x="58" y="169"/>
                  <a:pt x="56" y="169"/>
                </a:cubicBezTo>
                <a:cubicBezTo>
                  <a:pt x="16" y="169"/>
                  <a:pt x="16" y="169"/>
                  <a:pt x="16" y="169"/>
                </a:cubicBezTo>
                <a:lnTo>
                  <a:pt x="16" y="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9" name="Google Shape;2069;p23"/>
          <p:cNvSpPr/>
          <p:nvPr/>
        </p:nvSpPr>
        <p:spPr>
          <a:xfrm>
            <a:off x="10076487" y="4730448"/>
            <a:ext cx="85169" cy="145442"/>
          </a:xfrm>
          <a:custGeom>
            <a:rect b="b" l="l" r="r" t="t"/>
            <a:pathLst>
              <a:path extrusionOk="0" h="96" w="56">
                <a:moveTo>
                  <a:pt x="8" y="80"/>
                </a:moveTo>
                <a:cubicBezTo>
                  <a:pt x="4" y="80"/>
                  <a:pt x="0" y="84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34" y="96"/>
                  <a:pt x="56" y="74"/>
                  <a:pt x="56" y="48"/>
                </a:cubicBezTo>
                <a:cubicBezTo>
                  <a:pt x="56" y="22"/>
                  <a:pt x="34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26" y="16"/>
                  <a:pt x="40" y="30"/>
                  <a:pt x="40" y="48"/>
                </a:cubicBezTo>
                <a:cubicBezTo>
                  <a:pt x="40" y="66"/>
                  <a:pt x="26" y="80"/>
                  <a:pt x="8" y="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0" name="Google Shape;2070;p23"/>
          <p:cNvSpPr/>
          <p:nvPr/>
        </p:nvSpPr>
        <p:spPr>
          <a:xfrm>
            <a:off x="10076487" y="4670175"/>
            <a:ext cx="145442" cy="265988"/>
          </a:xfrm>
          <a:custGeom>
            <a:rect b="b" l="l" r="r" t="t"/>
            <a:pathLst>
              <a:path extrusionOk="0" h="176" w="96">
                <a:moveTo>
                  <a:pt x="8" y="176"/>
                </a:moveTo>
                <a:cubicBezTo>
                  <a:pt x="57" y="176"/>
                  <a:pt x="96" y="137"/>
                  <a:pt x="96" y="88"/>
                </a:cubicBezTo>
                <a:cubicBezTo>
                  <a:pt x="96" y="39"/>
                  <a:pt x="57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48" y="16"/>
                  <a:pt x="80" y="48"/>
                  <a:pt x="80" y="88"/>
                </a:cubicBezTo>
                <a:cubicBezTo>
                  <a:pt x="80" y="128"/>
                  <a:pt x="48" y="160"/>
                  <a:pt x="8" y="160"/>
                </a:cubicBezTo>
                <a:cubicBezTo>
                  <a:pt x="4" y="160"/>
                  <a:pt x="0" y="164"/>
                  <a:pt x="0" y="168"/>
                </a:cubicBezTo>
                <a:cubicBezTo>
                  <a:pt x="0" y="172"/>
                  <a:pt x="4" y="176"/>
                  <a:pt x="8" y="17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71" name="Google Shape;2071;p23"/>
          <p:cNvGrpSpPr/>
          <p:nvPr/>
        </p:nvGrpSpPr>
        <p:grpSpPr>
          <a:xfrm>
            <a:off x="2016919" y="5503517"/>
            <a:ext cx="386534" cy="338053"/>
            <a:chOff x="2016919" y="5503517"/>
            <a:chExt cx="386534" cy="338053"/>
          </a:xfrm>
        </p:grpSpPr>
        <p:sp>
          <p:nvSpPr>
            <p:cNvPr id="2072" name="Google Shape;2072;p23"/>
            <p:cNvSpPr/>
            <p:nvPr/>
          </p:nvSpPr>
          <p:spPr>
            <a:xfrm>
              <a:off x="2016919" y="5503517"/>
              <a:ext cx="151993" cy="151993"/>
            </a:xfrm>
            <a:custGeom>
              <a:rect b="b" l="l" r="r" t="t"/>
              <a:pathLst>
                <a:path extrusionOk="0" h="100" w="101">
                  <a:moveTo>
                    <a:pt x="8" y="80"/>
                  </a:moveTo>
                  <a:cubicBezTo>
                    <a:pt x="12" y="80"/>
                    <a:pt x="16" y="76"/>
                    <a:pt x="16" y="72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86" y="98"/>
                    <a:pt x="86" y="98"/>
                    <a:pt x="86" y="98"/>
                  </a:cubicBezTo>
                  <a:cubicBezTo>
                    <a:pt x="88" y="99"/>
                    <a:pt x="90" y="100"/>
                    <a:pt x="92" y="100"/>
                  </a:cubicBezTo>
                  <a:cubicBezTo>
                    <a:pt x="94" y="100"/>
                    <a:pt x="96" y="99"/>
                    <a:pt x="98" y="98"/>
                  </a:cubicBezTo>
                  <a:cubicBezTo>
                    <a:pt x="101" y="95"/>
                    <a:pt x="101" y="89"/>
                    <a:pt x="98" y="8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6" y="16"/>
                    <a:pt x="80" y="12"/>
                    <a:pt x="80" y="8"/>
                  </a:cubicBezTo>
                  <a:cubicBezTo>
                    <a:pt x="80" y="4"/>
                    <a:pt x="76" y="0"/>
                    <a:pt x="7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4" y="80"/>
                    <a:pt x="8" y="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3" name="Google Shape;2073;p23"/>
            <p:cNvSpPr/>
            <p:nvPr/>
          </p:nvSpPr>
          <p:spPr>
            <a:xfrm>
              <a:off x="2016919" y="5689577"/>
              <a:ext cx="151993" cy="151993"/>
            </a:xfrm>
            <a:custGeom>
              <a:rect b="b" l="l" r="r" t="t"/>
              <a:pathLst>
                <a:path extrusionOk="0" h="101" w="101">
                  <a:moveTo>
                    <a:pt x="8" y="101"/>
                  </a:moveTo>
                  <a:cubicBezTo>
                    <a:pt x="72" y="101"/>
                    <a:pt x="72" y="101"/>
                    <a:pt x="72" y="101"/>
                  </a:cubicBezTo>
                  <a:cubicBezTo>
                    <a:pt x="76" y="101"/>
                    <a:pt x="80" y="97"/>
                    <a:pt x="80" y="93"/>
                  </a:cubicBezTo>
                  <a:cubicBezTo>
                    <a:pt x="80" y="89"/>
                    <a:pt x="76" y="85"/>
                    <a:pt x="72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2"/>
                    <a:pt x="101" y="6"/>
                    <a:pt x="98" y="3"/>
                  </a:cubicBezTo>
                  <a:cubicBezTo>
                    <a:pt x="95" y="0"/>
                    <a:pt x="89" y="0"/>
                    <a:pt x="86" y="3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5"/>
                    <a:pt x="12" y="21"/>
                    <a:pt x="8" y="21"/>
                  </a:cubicBezTo>
                  <a:cubicBezTo>
                    <a:pt x="4" y="21"/>
                    <a:pt x="0" y="25"/>
                    <a:pt x="0" y="2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7"/>
                    <a:pt x="4" y="101"/>
                    <a:pt x="8" y="1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4" name="Google Shape;2074;p23"/>
            <p:cNvSpPr/>
            <p:nvPr/>
          </p:nvSpPr>
          <p:spPr>
            <a:xfrm>
              <a:off x="2250150" y="5689577"/>
              <a:ext cx="153303" cy="151993"/>
            </a:xfrm>
            <a:custGeom>
              <a:rect b="b" l="l" r="r" t="t"/>
              <a:pathLst>
                <a:path extrusionOk="0" h="101" w="101">
                  <a:moveTo>
                    <a:pt x="93" y="21"/>
                  </a:moveTo>
                  <a:cubicBezTo>
                    <a:pt x="89" y="21"/>
                    <a:pt x="85" y="25"/>
                    <a:pt x="85" y="29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6" y="0"/>
                    <a:pt x="3" y="3"/>
                  </a:cubicBezTo>
                  <a:cubicBezTo>
                    <a:pt x="0" y="6"/>
                    <a:pt x="0" y="12"/>
                    <a:pt x="3" y="15"/>
                  </a:cubicBezTo>
                  <a:cubicBezTo>
                    <a:pt x="74" y="85"/>
                    <a:pt x="74" y="85"/>
                    <a:pt x="74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5" y="85"/>
                    <a:pt x="21" y="89"/>
                    <a:pt x="21" y="93"/>
                  </a:cubicBezTo>
                  <a:cubicBezTo>
                    <a:pt x="21" y="97"/>
                    <a:pt x="25" y="101"/>
                    <a:pt x="29" y="101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7" y="101"/>
                    <a:pt x="101" y="97"/>
                    <a:pt x="101" y="93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1" y="25"/>
                    <a:pt x="97" y="21"/>
                    <a:pt x="93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5" name="Google Shape;2075;p23"/>
            <p:cNvSpPr/>
            <p:nvPr/>
          </p:nvSpPr>
          <p:spPr>
            <a:xfrm>
              <a:off x="2250150" y="5503517"/>
              <a:ext cx="153303" cy="151993"/>
            </a:xfrm>
            <a:custGeom>
              <a:rect b="b" l="l" r="r" t="t"/>
              <a:pathLst>
                <a:path extrusionOk="0" h="100" w="101">
                  <a:moveTo>
                    <a:pt x="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1" y="4"/>
                    <a:pt x="21" y="8"/>
                  </a:cubicBezTo>
                  <a:cubicBezTo>
                    <a:pt x="21" y="12"/>
                    <a:pt x="25" y="16"/>
                    <a:pt x="29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0" y="89"/>
                    <a:pt x="0" y="95"/>
                    <a:pt x="3" y="98"/>
                  </a:cubicBezTo>
                  <a:cubicBezTo>
                    <a:pt x="5" y="99"/>
                    <a:pt x="7" y="100"/>
                    <a:pt x="9" y="100"/>
                  </a:cubicBezTo>
                  <a:cubicBezTo>
                    <a:pt x="11" y="100"/>
                    <a:pt x="13" y="99"/>
                    <a:pt x="15" y="98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6"/>
                    <a:pt x="89" y="80"/>
                    <a:pt x="93" y="80"/>
                  </a:cubicBezTo>
                  <a:cubicBezTo>
                    <a:pt x="97" y="80"/>
                    <a:pt x="101" y="76"/>
                    <a:pt x="101" y="72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1" y="4"/>
                    <a:pt x="97" y="0"/>
                    <a:pt x="9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76" name="Google Shape;2076;p23"/>
          <p:cNvGrpSpPr/>
          <p:nvPr/>
        </p:nvGrpSpPr>
        <p:grpSpPr>
          <a:xfrm>
            <a:off x="2884328" y="5502207"/>
            <a:ext cx="389155" cy="339363"/>
            <a:chOff x="2884328" y="5502207"/>
            <a:chExt cx="389155" cy="339363"/>
          </a:xfrm>
        </p:grpSpPr>
        <p:sp>
          <p:nvSpPr>
            <p:cNvPr id="2077" name="Google Shape;2077;p23"/>
            <p:cNvSpPr/>
            <p:nvPr/>
          </p:nvSpPr>
          <p:spPr>
            <a:xfrm>
              <a:off x="2884328" y="5502207"/>
              <a:ext cx="146752" cy="146752"/>
            </a:xfrm>
            <a:custGeom>
              <a:rect b="b" l="l" r="r" t="t"/>
              <a:pathLst>
                <a:path extrusionOk="0" h="97" w="97">
                  <a:moveTo>
                    <a:pt x="70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5" y="81"/>
                    <a:pt x="41" y="85"/>
                    <a:pt x="41" y="89"/>
                  </a:cubicBezTo>
                  <a:cubicBezTo>
                    <a:pt x="41" y="93"/>
                    <a:pt x="45" y="97"/>
                    <a:pt x="49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5"/>
                    <a:pt x="93" y="41"/>
                    <a:pt x="89" y="41"/>
                  </a:cubicBezTo>
                  <a:cubicBezTo>
                    <a:pt x="85" y="41"/>
                    <a:pt x="81" y="45"/>
                    <a:pt x="81" y="49"/>
                  </a:cubicBezTo>
                  <a:cubicBezTo>
                    <a:pt x="81" y="70"/>
                    <a:pt x="81" y="70"/>
                    <a:pt x="81" y="70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6" y="0"/>
                    <a:pt x="3" y="3"/>
                  </a:cubicBezTo>
                  <a:cubicBezTo>
                    <a:pt x="0" y="6"/>
                    <a:pt x="0" y="12"/>
                    <a:pt x="3" y="15"/>
                  </a:cubicBezTo>
                  <a:lnTo>
                    <a:pt x="70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8" name="Google Shape;2078;p23"/>
            <p:cNvSpPr/>
            <p:nvPr/>
          </p:nvSpPr>
          <p:spPr>
            <a:xfrm>
              <a:off x="3128041" y="5697439"/>
              <a:ext cx="145442" cy="144131"/>
            </a:xfrm>
            <a:custGeom>
              <a:rect b="b" l="l" r="r" t="t"/>
              <a:pathLst>
                <a:path extrusionOk="0" h="96" w="97">
                  <a:moveTo>
                    <a:pt x="27" y="16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52" y="16"/>
                    <a:pt x="56" y="12"/>
                    <a:pt x="56" y="8"/>
                  </a:cubicBezTo>
                  <a:cubicBezTo>
                    <a:pt x="56" y="4"/>
                    <a:pt x="52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4" y="56"/>
                    <a:pt x="8" y="56"/>
                  </a:cubicBezTo>
                  <a:cubicBezTo>
                    <a:pt x="12" y="56"/>
                    <a:pt x="16" y="52"/>
                    <a:pt x="16" y="4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4" y="95"/>
                    <a:pt x="86" y="96"/>
                    <a:pt x="88" y="96"/>
                  </a:cubicBezTo>
                  <a:cubicBezTo>
                    <a:pt x="90" y="96"/>
                    <a:pt x="92" y="95"/>
                    <a:pt x="94" y="94"/>
                  </a:cubicBezTo>
                  <a:cubicBezTo>
                    <a:pt x="97" y="91"/>
                    <a:pt x="97" y="85"/>
                    <a:pt x="94" y="82"/>
                  </a:cubicBezTo>
                  <a:lnTo>
                    <a:pt x="27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9" name="Google Shape;2079;p23"/>
            <p:cNvSpPr/>
            <p:nvPr/>
          </p:nvSpPr>
          <p:spPr>
            <a:xfrm>
              <a:off x="2884328" y="5697439"/>
              <a:ext cx="146752" cy="144131"/>
            </a:xfrm>
            <a:custGeom>
              <a:rect b="b" l="l" r="r" t="t"/>
              <a:pathLst>
                <a:path extrusionOk="0" h="96" w="97">
                  <a:moveTo>
                    <a:pt x="9" y="96"/>
                  </a:moveTo>
                  <a:cubicBezTo>
                    <a:pt x="11" y="96"/>
                    <a:pt x="13" y="95"/>
                    <a:pt x="15" y="9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52"/>
                    <a:pt x="85" y="56"/>
                    <a:pt x="89" y="56"/>
                  </a:cubicBezTo>
                  <a:cubicBezTo>
                    <a:pt x="93" y="56"/>
                    <a:pt x="97" y="52"/>
                    <a:pt x="97" y="48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0"/>
                    <a:pt x="41" y="4"/>
                    <a:pt x="41" y="8"/>
                  </a:cubicBezTo>
                  <a:cubicBezTo>
                    <a:pt x="41" y="12"/>
                    <a:pt x="45" y="16"/>
                    <a:pt x="49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0" y="85"/>
                    <a:pt x="0" y="91"/>
                    <a:pt x="3" y="94"/>
                  </a:cubicBezTo>
                  <a:cubicBezTo>
                    <a:pt x="5" y="95"/>
                    <a:pt x="7" y="96"/>
                    <a:pt x="9" y="9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0" name="Google Shape;2080;p23"/>
            <p:cNvSpPr/>
            <p:nvPr/>
          </p:nvSpPr>
          <p:spPr>
            <a:xfrm>
              <a:off x="3128041" y="5502207"/>
              <a:ext cx="145442" cy="146752"/>
            </a:xfrm>
            <a:custGeom>
              <a:rect b="b" l="l" r="r" t="t"/>
              <a:pathLst>
                <a:path extrusionOk="0" h="97" w="97">
                  <a:moveTo>
                    <a:pt x="82" y="3"/>
                  </a:moveTo>
                  <a:cubicBezTo>
                    <a:pt x="16" y="70"/>
                    <a:pt x="16" y="70"/>
                    <a:pt x="16" y="70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5"/>
                    <a:pt x="12" y="41"/>
                    <a:pt x="8" y="41"/>
                  </a:cubicBezTo>
                  <a:cubicBezTo>
                    <a:pt x="4" y="41"/>
                    <a:pt x="0" y="45"/>
                    <a:pt x="0" y="4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52" y="97"/>
                    <a:pt x="56" y="93"/>
                    <a:pt x="56" y="89"/>
                  </a:cubicBezTo>
                  <a:cubicBezTo>
                    <a:pt x="56" y="85"/>
                    <a:pt x="52" y="81"/>
                    <a:pt x="48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7" y="12"/>
                    <a:pt x="97" y="6"/>
                    <a:pt x="94" y="3"/>
                  </a:cubicBezTo>
                  <a:cubicBezTo>
                    <a:pt x="91" y="0"/>
                    <a:pt x="85" y="0"/>
                    <a:pt x="82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81" name="Google Shape;2081;p23"/>
          <p:cNvSpPr/>
          <p:nvPr/>
        </p:nvSpPr>
        <p:spPr>
          <a:xfrm>
            <a:off x="3936488" y="5479932"/>
            <a:ext cx="205715" cy="349846"/>
          </a:xfrm>
          <a:custGeom>
            <a:rect b="b" l="l" r="r" t="t"/>
            <a:pathLst>
              <a:path extrusionOk="0" h="232" w="136">
                <a:moveTo>
                  <a:pt x="0" y="8"/>
                </a:moveTo>
                <a:cubicBezTo>
                  <a:pt x="0" y="12"/>
                  <a:pt x="4" y="16"/>
                  <a:pt x="8" y="16"/>
                </a:cubicBezTo>
                <a:cubicBezTo>
                  <a:pt x="38" y="16"/>
                  <a:pt x="66" y="28"/>
                  <a:pt x="87" y="49"/>
                </a:cubicBezTo>
                <a:cubicBezTo>
                  <a:pt x="108" y="70"/>
                  <a:pt x="120" y="98"/>
                  <a:pt x="120" y="128"/>
                </a:cubicBezTo>
                <a:cubicBezTo>
                  <a:pt x="120" y="158"/>
                  <a:pt x="109" y="185"/>
                  <a:pt x="88" y="206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88" y="180"/>
                  <a:pt x="84" y="176"/>
                  <a:pt x="80" y="176"/>
                </a:cubicBezTo>
                <a:cubicBezTo>
                  <a:pt x="76" y="176"/>
                  <a:pt x="72" y="180"/>
                  <a:pt x="72" y="184"/>
                </a:cubicBezTo>
                <a:cubicBezTo>
                  <a:pt x="72" y="232"/>
                  <a:pt x="72" y="232"/>
                  <a:pt x="72" y="232"/>
                </a:cubicBezTo>
                <a:cubicBezTo>
                  <a:pt x="120" y="232"/>
                  <a:pt x="120" y="232"/>
                  <a:pt x="120" y="232"/>
                </a:cubicBezTo>
                <a:cubicBezTo>
                  <a:pt x="124" y="232"/>
                  <a:pt x="128" y="228"/>
                  <a:pt x="128" y="224"/>
                </a:cubicBezTo>
                <a:cubicBezTo>
                  <a:pt x="128" y="220"/>
                  <a:pt x="124" y="216"/>
                  <a:pt x="120" y="216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24" y="192"/>
                  <a:pt x="136" y="161"/>
                  <a:pt x="136" y="128"/>
                </a:cubicBezTo>
                <a:cubicBezTo>
                  <a:pt x="136" y="94"/>
                  <a:pt x="123" y="62"/>
                  <a:pt x="99" y="37"/>
                </a:cubicBezTo>
                <a:cubicBezTo>
                  <a:pt x="74" y="13"/>
                  <a:pt x="42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2" name="Google Shape;2082;p23"/>
          <p:cNvSpPr/>
          <p:nvPr/>
        </p:nvSpPr>
        <p:spPr>
          <a:xfrm>
            <a:off x="3755668" y="5516620"/>
            <a:ext cx="205715" cy="349846"/>
          </a:xfrm>
          <a:custGeom>
            <a:rect b="b" l="l" r="r" t="t"/>
            <a:pathLst>
              <a:path extrusionOk="0" h="232" w="136">
                <a:moveTo>
                  <a:pt x="37" y="195"/>
                </a:moveTo>
                <a:cubicBezTo>
                  <a:pt x="62" y="219"/>
                  <a:pt x="94" y="232"/>
                  <a:pt x="128" y="232"/>
                </a:cubicBezTo>
                <a:cubicBezTo>
                  <a:pt x="132" y="232"/>
                  <a:pt x="136" y="228"/>
                  <a:pt x="136" y="224"/>
                </a:cubicBezTo>
                <a:cubicBezTo>
                  <a:pt x="136" y="220"/>
                  <a:pt x="132" y="216"/>
                  <a:pt x="128" y="216"/>
                </a:cubicBezTo>
                <a:cubicBezTo>
                  <a:pt x="98" y="216"/>
                  <a:pt x="70" y="204"/>
                  <a:pt x="49" y="183"/>
                </a:cubicBezTo>
                <a:cubicBezTo>
                  <a:pt x="28" y="162"/>
                  <a:pt x="16" y="134"/>
                  <a:pt x="16" y="104"/>
                </a:cubicBezTo>
                <a:cubicBezTo>
                  <a:pt x="16" y="74"/>
                  <a:pt x="27" y="47"/>
                  <a:pt x="48" y="26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52"/>
                  <a:pt x="52" y="56"/>
                  <a:pt x="56" y="56"/>
                </a:cubicBezTo>
                <a:cubicBezTo>
                  <a:pt x="60" y="56"/>
                  <a:pt x="64" y="52"/>
                  <a:pt x="64" y="48"/>
                </a:cubicBezTo>
                <a:cubicBezTo>
                  <a:pt x="64" y="0"/>
                  <a:pt x="64" y="0"/>
                  <a:pt x="6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12"/>
                  <a:pt x="12" y="16"/>
                  <a:pt x="16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12" y="40"/>
                  <a:pt x="0" y="71"/>
                  <a:pt x="0" y="104"/>
                </a:cubicBezTo>
                <a:cubicBezTo>
                  <a:pt x="0" y="138"/>
                  <a:pt x="13" y="170"/>
                  <a:pt x="37" y="19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3" name="Google Shape;2083;p23"/>
          <p:cNvSpPr/>
          <p:nvPr/>
        </p:nvSpPr>
        <p:spPr>
          <a:xfrm>
            <a:off x="6364448" y="5510068"/>
            <a:ext cx="385224" cy="326261"/>
          </a:xfrm>
          <a:custGeom>
            <a:rect b="b" l="l" r="r" t="t"/>
            <a:pathLst>
              <a:path extrusionOk="0" h="216" w="256">
                <a:moveTo>
                  <a:pt x="2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2"/>
                  <a:pt x="4" y="216"/>
                  <a:pt x="8" y="216"/>
                </a:cubicBezTo>
                <a:cubicBezTo>
                  <a:pt x="248" y="216"/>
                  <a:pt x="248" y="216"/>
                  <a:pt x="248" y="216"/>
                </a:cubicBezTo>
                <a:cubicBezTo>
                  <a:pt x="252" y="216"/>
                  <a:pt x="256" y="212"/>
                  <a:pt x="256" y="208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  <a:moveTo>
                  <a:pt x="240" y="16"/>
                </a:moveTo>
                <a:cubicBezTo>
                  <a:pt x="240" y="48"/>
                  <a:pt x="240" y="48"/>
                  <a:pt x="24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lnTo>
                  <a:pt x="240" y="16"/>
                </a:lnTo>
                <a:close/>
                <a:moveTo>
                  <a:pt x="16" y="200"/>
                </a:moveTo>
                <a:cubicBezTo>
                  <a:pt x="16" y="64"/>
                  <a:pt x="16" y="64"/>
                  <a:pt x="16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0" y="200"/>
                  <a:pt x="240" y="200"/>
                  <a:pt x="240" y="200"/>
                </a:cubicBezTo>
                <a:lnTo>
                  <a:pt x="16" y="2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4" name="Google Shape;2084;p23"/>
          <p:cNvSpPr/>
          <p:nvPr/>
        </p:nvSpPr>
        <p:spPr>
          <a:xfrm>
            <a:off x="6411618" y="5544136"/>
            <a:ext cx="24895" cy="26206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5" name="Google Shape;2085;p23"/>
          <p:cNvSpPr/>
          <p:nvPr/>
        </p:nvSpPr>
        <p:spPr>
          <a:xfrm>
            <a:off x="6448306" y="5544136"/>
            <a:ext cx="23585" cy="26206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6" name="Google Shape;2086;p23"/>
          <p:cNvSpPr/>
          <p:nvPr/>
        </p:nvSpPr>
        <p:spPr>
          <a:xfrm>
            <a:off x="6484994" y="5544136"/>
            <a:ext cx="23585" cy="26206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7" name="Google Shape;2087;p23"/>
          <p:cNvSpPr/>
          <p:nvPr/>
        </p:nvSpPr>
        <p:spPr>
          <a:xfrm>
            <a:off x="6411618" y="5630615"/>
            <a:ext cx="151993" cy="24895"/>
          </a:xfrm>
          <a:custGeom>
            <a:rect b="b" l="l" r="r" t="t"/>
            <a:pathLst>
              <a:path extrusionOk="0" h="16" w="100">
                <a:moveTo>
                  <a:pt x="9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6" y="16"/>
                  <a:pt x="100" y="12"/>
                  <a:pt x="100" y="8"/>
                </a:cubicBezTo>
                <a:cubicBezTo>
                  <a:pt x="100" y="4"/>
                  <a:pt x="96" y="0"/>
                  <a:pt x="9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8" name="Google Shape;2088;p23"/>
          <p:cNvSpPr/>
          <p:nvPr/>
        </p:nvSpPr>
        <p:spPr>
          <a:xfrm>
            <a:off x="6411618" y="5679095"/>
            <a:ext cx="151993" cy="23585"/>
          </a:xfrm>
          <a:custGeom>
            <a:rect b="b" l="l" r="r" t="t"/>
            <a:pathLst>
              <a:path extrusionOk="0" h="16" w="100">
                <a:moveTo>
                  <a:pt x="9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6" y="16"/>
                  <a:pt x="100" y="12"/>
                  <a:pt x="100" y="8"/>
                </a:cubicBezTo>
                <a:cubicBezTo>
                  <a:pt x="100" y="4"/>
                  <a:pt x="96" y="0"/>
                  <a:pt x="9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9" name="Google Shape;2089;p23"/>
          <p:cNvSpPr/>
          <p:nvPr/>
        </p:nvSpPr>
        <p:spPr>
          <a:xfrm>
            <a:off x="6411618" y="5727576"/>
            <a:ext cx="151993" cy="23585"/>
          </a:xfrm>
          <a:custGeom>
            <a:rect b="b" l="l" r="r" t="t"/>
            <a:pathLst>
              <a:path extrusionOk="0" h="16" w="100">
                <a:moveTo>
                  <a:pt x="9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6" y="16"/>
                  <a:pt x="100" y="12"/>
                  <a:pt x="100" y="8"/>
                </a:cubicBezTo>
                <a:cubicBezTo>
                  <a:pt x="100" y="4"/>
                  <a:pt x="96" y="0"/>
                  <a:pt x="9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0" name="Google Shape;2090;p23"/>
          <p:cNvSpPr/>
          <p:nvPr/>
        </p:nvSpPr>
        <p:spPr>
          <a:xfrm>
            <a:off x="6587196" y="5630615"/>
            <a:ext cx="115305" cy="120546"/>
          </a:xfrm>
          <a:custGeom>
            <a:rect b="b" l="l" r="r" t="t"/>
            <a:pathLst>
              <a:path extrusionOk="0" h="80" w="76">
                <a:moveTo>
                  <a:pt x="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68" y="80"/>
                  <a:pt x="68" y="80"/>
                  <a:pt x="68" y="80"/>
                </a:cubicBezTo>
                <a:cubicBezTo>
                  <a:pt x="72" y="80"/>
                  <a:pt x="76" y="76"/>
                  <a:pt x="76" y="72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"/>
                  <a:pt x="72" y="0"/>
                  <a:pt x="68" y="0"/>
                </a:cubicBezTo>
                <a:close/>
                <a:moveTo>
                  <a:pt x="60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16"/>
                  <a:pt x="16" y="16"/>
                  <a:pt x="16" y="16"/>
                </a:cubicBezTo>
                <a:cubicBezTo>
                  <a:pt x="60" y="16"/>
                  <a:pt x="60" y="16"/>
                  <a:pt x="60" y="16"/>
                </a:cubicBezTo>
                <a:lnTo>
                  <a:pt x="60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1" name="Google Shape;2091;p23"/>
          <p:cNvSpPr/>
          <p:nvPr/>
        </p:nvSpPr>
        <p:spPr>
          <a:xfrm>
            <a:off x="7233167" y="5510068"/>
            <a:ext cx="386534" cy="326261"/>
          </a:xfrm>
          <a:custGeom>
            <a:rect b="b" l="l" r="r" t="t"/>
            <a:pathLst>
              <a:path extrusionOk="0" h="216" w="256">
                <a:moveTo>
                  <a:pt x="8" y="216"/>
                </a:moveTo>
                <a:cubicBezTo>
                  <a:pt x="248" y="216"/>
                  <a:pt x="248" y="216"/>
                  <a:pt x="248" y="216"/>
                </a:cubicBezTo>
                <a:cubicBezTo>
                  <a:pt x="252" y="216"/>
                  <a:pt x="256" y="212"/>
                  <a:pt x="256" y="208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2"/>
                  <a:pt x="4" y="216"/>
                  <a:pt x="8" y="216"/>
                </a:cubicBezTo>
                <a:close/>
                <a:moveTo>
                  <a:pt x="16" y="200"/>
                </a:moveTo>
                <a:cubicBezTo>
                  <a:pt x="16" y="64"/>
                  <a:pt x="16" y="64"/>
                  <a:pt x="16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0" y="200"/>
                  <a:pt x="240" y="200"/>
                  <a:pt x="240" y="200"/>
                </a:cubicBezTo>
                <a:lnTo>
                  <a:pt x="16" y="200"/>
                </a:lnTo>
                <a:close/>
                <a:moveTo>
                  <a:pt x="240" y="16"/>
                </a:moveTo>
                <a:cubicBezTo>
                  <a:pt x="240" y="48"/>
                  <a:pt x="240" y="48"/>
                  <a:pt x="24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lnTo>
                  <a:pt x="24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2" name="Google Shape;2092;p23"/>
          <p:cNvSpPr/>
          <p:nvPr/>
        </p:nvSpPr>
        <p:spPr>
          <a:xfrm>
            <a:off x="7281648" y="5544136"/>
            <a:ext cx="23585" cy="26206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3" name="Google Shape;2093;p23"/>
          <p:cNvSpPr/>
          <p:nvPr/>
        </p:nvSpPr>
        <p:spPr>
          <a:xfrm>
            <a:off x="7318336" y="5544136"/>
            <a:ext cx="23585" cy="26206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4" name="Google Shape;2094;p23"/>
          <p:cNvSpPr/>
          <p:nvPr/>
        </p:nvSpPr>
        <p:spPr>
          <a:xfrm>
            <a:off x="7353713" y="5544136"/>
            <a:ext cx="24895" cy="26206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5" name="Google Shape;2095;p23"/>
          <p:cNvSpPr/>
          <p:nvPr/>
        </p:nvSpPr>
        <p:spPr>
          <a:xfrm>
            <a:off x="7281648" y="5630615"/>
            <a:ext cx="289573" cy="24895"/>
          </a:xfrm>
          <a:custGeom>
            <a:rect b="b" l="l" r="r" t="t"/>
            <a:pathLst>
              <a:path extrusionOk="0" h="16" w="192">
                <a:moveTo>
                  <a:pt x="18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8" y="16"/>
                  <a:pt x="192" y="12"/>
                  <a:pt x="192" y="8"/>
                </a:cubicBezTo>
                <a:cubicBezTo>
                  <a:pt x="192" y="4"/>
                  <a:pt x="188" y="0"/>
                  <a:pt x="18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6" name="Google Shape;2096;p23"/>
          <p:cNvSpPr/>
          <p:nvPr/>
        </p:nvSpPr>
        <p:spPr>
          <a:xfrm>
            <a:off x="7281648" y="5679095"/>
            <a:ext cx="289573" cy="23585"/>
          </a:xfrm>
          <a:custGeom>
            <a:rect b="b" l="l" r="r" t="t"/>
            <a:pathLst>
              <a:path extrusionOk="0" h="16" w="192">
                <a:moveTo>
                  <a:pt x="18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8" y="16"/>
                  <a:pt x="192" y="12"/>
                  <a:pt x="192" y="8"/>
                </a:cubicBezTo>
                <a:cubicBezTo>
                  <a:pt x="192" y="4"/>
                  <a:pt x="188" y="0"/>
                  <a:pt x="18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7" name="Google Shape;2097;p23"/>
          <p:cNvSpPr/>
          <p:nvPr/>
        </p:nvSpPr>
        <p:spPr>
          <a:xfrm>
            <a:off x="7281648" y="5727576"/>
            <a:ext cx="289573" cy="23585"/>
          </a:xfrm>
          <a:custGeom>
            <a:rect b="b" l="l" r="r" t="t"/>
            <a:pathLst>
              <a:path extrusionOk="0" h="16" w="192">
                <a:moveTo>
                  <a:pt x="18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8" y="16"/>
                  <a:pt x="192" y="12"/>
                  <a:pt x="192" y="8"/>
                </a:cubicBezTo>
                <a:cubicBezTo>
                  <a:pt x="192" y="4"/>
                  <a:pt x="188" y="0"/>
                  <a:pt x="18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98" name="Google Shape;2098;p23"/>
          <p:cNvGrpSpPr/>
          <p:nvPr/>
        </p:nvGrpSpPr>
        <p:grpSpPr>
          <a:xfrm>
            <a:off x="8103197" y="5479932"/>
            <a:ext cx="386534" cy="386534"/>
            <a:chOff x="8103197" y="5479932"/>
            <a:chExt cx="386534" cy="386534"/>
          </a:xfrm>
        </p:grpSpPr>
        <p:sp>
          <p:nvSpPr>
            <p:cNvPr id="2099" name="Google Shape;2099;p23"/>
            <p:cNvSpPr/>
            <p:nvPr/>
          </p:nvSpPr>
          <p:spPr>
            <a:xfrm>
              <a:off x="8103197" y="5479932"/>
              <a:ext cx="386534" cy="386534"/>
            </a:xfrm>
            <a:custGeom>
              <a:rect b="b" l="l" r="r" t="t"/>
              <a:pathLst>
                <a:path extrusionOk="0" h="256" w="256">
                  <a:moveTo>
                    <a:pt x="8" y="216"/>
                  </a:moveTo>
                  <a:cubicBezTo>
                    <a:pt x="56" y="216"/>
                    <a:pt x="56" y="216"/>
                    <a:pt x="56" y="216"/>
                  </a:cubicBezTo>
                  <a:cubicBezTo>
                    <a:pt x="56" y="248"/>
                    <a:pt x="56" y="248"/>
                    <a:pt x="56" y="248"/>
                  </a:cubicBezTo>
                  <a:cubicBezTo>
                    <a:pt x="56" y="252"/>
                    <a:pt x="60" y="256"/>
                    <a:pt x="64" y="256"/>
                  </a:cubicBezTo>
                  <a:cubicBezTo>
                    <a:pt x="192" y="256"/>
                    <a:pt x="192" y="256"/>
                    <a:pt x="192" y="256"/>
                  </a:cubicBezTo>
                  <a:cubicBezTo>
                    <a:pt x="196" y="256"/>
                    <a:pt x="200" y="252"/>
                    <a:pt x="200" y="248"/>
                  </a:cubicBezTo>
                  <a:cubicBezTo>
                    <a:pt x="200" y="216"/>
                    <a:pt x="200" y="216"/>
                    <a:pt x="200" y="216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52" y="216"/>
                    <a:pt x="256" y="212"/>
                    <a:pt x="256" y="208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76"/>
                    <a:pt x="252" y="72"/>
                    <a:pt x="248" y="72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200" y="8"/>
                    <a:pt x="200" y="8"/>
                    <a:pt x="200" y="8"/>
                  </a:cubicBezTo>
                  <a:cubicBezTo>
                    <a:pt x="200" y="4"/>
                    <a:pt x="196" y="0"/>
                    <a:pt x="19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0" y="0"/>
                    <a:pt x="56" y="4"/>
                    <a:pt x="56" y="8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4" y="72"/>
                    <a:pt x="0" y="76"/>
                    <a:pt x="0" y="8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2"/>
                    <a:pt x="4" y="216"/>
                    <a:pt x="8" y="216"/>
                  </a:cubicBezTo>
                  <a:close/>
                  <a:moveTo>
                    <a:pt x="184" y="240"/>
                  </a:moveTo>
                  <a:cubicBezTo>
                    <a:pt x="72" y="240"/>
                    <a:pt x="72" y="240"/>
                    <a:pt x="72" y="240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184" y="160"/>
                    <a:pt x="184" y="160"/>
                    <a:pt x="184" y="160"/>
                  </a:cubicBezTo>
                  <a:lnTo>
                    <a:pt x="184" y="240"/>
                  </a:lnTo>
                  <a:close/>
                  <a:moveTo>
                    <a:pt x="72" y="16"/>
                  </a:moveTo>
                  <a:cubicBezTo>
                    <a:pt x="184" y="16"/>
                    <a:pt x="184" y="16"/>
                    <a:pt x="184" y="16"/>
                  </a:cubicBezTo>
                  <a:cubicBezTo>
                    <a:pt x="184" y="72"/>
                    <a:pt x="184" y="72"/>
                    <a:pt x="184" y="72"/>
                  </a:cubicBezTo>
                  <a:cubicBezTo>
                    <a:pt x="72" y="72"/>
                    <a:pt x="72" y="72"/>
                    <a:pt x="72" y="72"/>
                  </a:cubicBezTo>
                  <a:lnTo>
                    <a:pt x="72" y="16"/>
                  </a:lnTo>
                  <a:close/>
                  <a:moveTo>
                    <a:pt x="16" y="88"/>
                  </a:moveTo>
                  <a:cubicBezTo>
                    <a:pt x="64" y="88"/>
                    <a:pt x="64" y="88"/>
                    <a:pt x="64" y="88"/>
                  </a:cubicBezTo>
                  <a:cubicBezTo>
                    <a:pt x="192" y="88"/>
                    <a:pt x="192" y="88"/>
                    <a:pt x="192" y="88"/>
                  </a:cubicBezTo>
                  <a:cubicBezTo>
                    <a:pt x="240" y="88"/>
                    <a:pt x="240" y="88"/>
                    <a:pt x="240" y="88"/>
                  </a:cubicBezTo>
                  <a:cubicBezTo>
                    <a:pt x="240" y="200"/>
                    <a:pt x="240" y="200"/>
                    <a:pt x="240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0" y="148"/>
                    <a:pt x="196" y="144"/>
                    <a:pt x="192" y="144"/>
                  </a:cubicBezTo>
                  <a:cubicBezTo>
                    <a:pt x="64" y="144"/>
                    <a:pt x="64" y="144"/>
                    <a:pt x="64" y="144"/>
                  </a:cubicBezTo>
                  <a:cubicBezTo>
                    <a:pt x="60" y="144"/>
                    <a:pt x="56" y="148"/>
                    <a:pt x="56" y="152"/>
                  </a:cubicBezTo>
                  <a:cubicBezTo>
                    <a:pt x="56" y="200"/>
                    <a:pt x="56" y="200"/>
                    <a:pt x="56" y="200"/>
                  </a:cubicBezTo>
                  <a:cubicBezTo>
                    <a:pt x="16" y="200"/>
                    <a:pt x="16" y="200"/>
                    <a:pt x="16" y="200"/>
                  </a:cubicBez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0" name="Google Shape;2100;p23"/>
            <p:cNvSpPr/>
            <p:nvPr/>
          </p:nvSpPr>
          <p:spPr>
            <a:xfrm>
              <a:off x="8150367" y="5629304"/>
              <a:ext cx="24895" cy="26206"/>
            </a:xfrm>
            <a:custGeom>
              <a:rect b="b" l="l" r="r" t="t"/>
              <a:pathLst>
                <a:path extrusionOk="0" h="17" w="16">
                  <a:moveTo>
                    <a:pt x="14" y="3"/>
                  </a:moveTo>
                  <a:cubicBezTo>
                    <a:pt x="11" y="0"/>
                    <a:pt x="5" y="0"/>
                    <a:pt x="2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4" y="16"/>
                    <a:pt x="6" y="17"/>
                    <a:pt x="8" y="17"/>
                  </a:cubicBezTo>
                  <a:cubicBezTo>
                    <a:pt x="10" y="17"/>
                    <a:pt x="12" y="16"/>
                    <a:pt x="14" y="15"/>
                  </a:cubicBezTo>
                  <a:cubicBezTo>
                    <a:pt x="15" y="13"/>
                    <a:pt x="16" y="11"/>
                    <a:pt x="16" y="9"/>
                  </a:cubicBezTo>
                  <a:cubicBezTo>
                    <a:pt x="16" y="7"/>
                    <a:pt x="15" y="5"/>
                    <a:pt x="14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1" name="Google Shape;2101;p23"/>
            <p:cNvSpPr/>
            <p:nvPr/>
          </p:nvSpPr>
          <p:spPr>
            <a:xfrm>
              <a:off x="8187055" y="5629304"/>
              <a:ext cx="24895" cy="26206"/>
            </a:xfrm>
            <a:custGeom>
              <a:rect b="b" l="l" r="r" t="t"/>
              <a:pathLst>
                <a:path extrusionOk="0" h="17" w="16">
                  <a:moveTo>
                    <a:pt x="8" y="17"/>
                  </a:moveTo>
                  <a:cubicBezTo>
                    <a:pt x="10" y="17"/>
                    <a:pt x="12" y="16"/>
                    <a:pt x="14" y="15"/>
                  </a:cubicBezTo>
                  <a:cubicBezTo>
                    <a:pt x="15" y="13"/>
                    <a:pt x="16" y="11"/>
                    <a:pt x="16" y="9"/>
                  </a:cubicBezTo>
                  <a:cubicBezTo>
                    <a:pt x="16" y="7"/>
                    <a:pt x="15" y="5"/>
                    <a:pt x="14" y="3"/>
                  </a:cubicBezTo>
                  <a:cubicBezTo>
                    <a:pt x="11" y="0"/>
                    <a:pt x="5" y="0"/>
                    <a:pt x="2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4" y="16"/>
                    <a:pt x="6" y="17"/>
                    <a:pt x="8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2" name="Google Shape;2102;p23"/>
            <p:cNvSpPr/>
            <p:nvPr/>
          </p:nvSpPr>
          <p:spPr>
            <a:xfrm>
              <a:off x="8223743" y="5745920"/>
              <a:ext cx="144131" cy="23585"/>
            </a:xfrm>
            <a:custGeom>
              <a:rect b="b" l="l" r="r" t="t"/>
              <a:pathLst>
                <a:path extrusionOk="0" h="16" w="96">
                  <a:moveTo>
                    <a:pt x="8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92" y="16"/>
                    <a:pt x="96" y="12"/>
                    <a:pt x="96" y="8"/>
                  </a:cubicBezTo>
                  <a:cubicBezTo>
                    <a:pt x="96" y="4"/>
                    <a:pt x="92" y="0"/>
                    <a:pt x="8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3" name="Google Shape;2103;p23"/>
            <p:cNvSpPr/>
            <p:nvPr/>
          </p:nvSpPr>
          <p:spPr>
            <a:xfrm>
              <a:off x="8223743" y="5794400"/>
              <a:ext cx="144131" cy="23585"/>
            </a:xfrm>
            <a:custGeom>
              <a:rect b="b" l="l" r="r" t="t"/>
              <a:pathLst>
                <a:path extrusionOk="0" h="16" w="96">
                  <a:moveTo>
                    <a:pt x="8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92" y="16"/>
                    <a:pt x="96" y="12"/>
                    <a:pt x="96" y="8"/>
                  </a:cubicBezTo>
                  <a:cubicBezTo>
                    <a:pt x="96" y="4"/>
                    <a:pt x="92" y="0"/>
                    <a:pt x="8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04" name="Google Shape;2104;p23"/>
          <p:cNvSpPr/>
          <p:nvPr/>
        </p:nvSpPr>
        <p:spPr>
          <a:xfrm>
            <a:off x="8971916" y="5498276"/>
            <a:ext cx="386534" cy="349846"/>
          </a:xfrm>
          <a:custGeom>
            <a:rect b="b" l="l" r="r" t="t"/>
            <a:pathLst>
              <a:path extrusionOk="0" h="232" w="256">
                <a:moveTo>
                  <a:pt x="192" y="0"/>
                </a:moveTo>
                <a:cubicBezTo>
                  <a:pt x="164" y="0"/>
                  <a:pt x="140" y="14"/>
                  <a:pt x="128" y="35"/>
                </a:cubicBezTo>
                <a:cubicBezTo>
                  <a:pt x="116" y="14"/>
                  <a:pt x="92" y="0"/>
                  <a:pt x="64" y="0"/>
                </a:cubicBezTo>
                <a:cubicBezTo>
                  <a:pt x="22" y="0"/>
                  <a:pt x="0" y="36"/>
                  <a:pt x="0" y="72"/>
                </a:cubicBezTo>
                <a:cubicBezTo>
                  <a:pt x="0" y="156"/>
                  <a:pt x="119" y="228"/>
                  <a:pt x="124" y="231"/>
                </a:cubicBezTo>
                <a:cubicBezTo>
                  <a:pt x="125" y="232"/>
                  <a:pt x="127" y="232"/>
                  <a:pt x="128" y="232"/>
                </a:cubicBezTo>
                <a:cubicBezTo>
                  <a:pt x="129" y="232"/>
                  <a:pt x="131" y="232"/>
                  <a:pt x="132" y="231"/>
                </a:cubicBezTo>
                <a:cubicBezTo>
                  <a:pt x="137" y="228"/>
                  <a:pt x="256" y="156"/>
                  <a:pt x="256" y="72"/>
                </a:cubicBezTo>
                <a:cubicBezTo>
                  <a:pt x="256" y="36"/>
                  <a:pt x="234" y="0"/>
                  <a:pt x="192" y="0"/>
                </a:cubicBezTo>
                <a:close/>
                <a:moveTo>
                  <a:pt x="128" y="215"/>
                </a:moveTo>
                <a:cubicBezTo>
                  <a:pt x="107" y="201"/>
                  <a:pt x="16" y="139"/>
                  <a:pt x="16" y="72"/>
                </a:cubicBezTo>
                <a:cubicBezTo>
                  <a:pt x="16" y="45"/>
                  <a:pt x="31" y="16"/>
                  <a:pt x="64" y="16"/>
                </a:cubicBezTo>
                <a:cubicBezTo>
                  <a:pt x="91" y="16"/>
                  <a:pt x="120" y="34"/>
                  <a:pt x="120" y="64"/>
                </a:cubicBezTo>
                <a:cubicBezTo>
                  <a:pt x="120" y="68"/>
                  <a:pt x="124" y="72"/>
                  <a:pt x="128" y="72"/>
                </a:cubicBezTo>
                <a:cubicBezTo>
                  <a:pt x="132" y="72"/>
                  <a:pt x="136" y="68"/>
                  <a:pt x="136" y="64"/>
                </a:cubicBezTo>
                <a:cubicBezTo>
                  <a:pt x="136" y="34"/>
                  <a:pt x="165" y="16"/>
                  <a:pt x="192" y="16"/>
                </a:cubicBezTo>
                <a:cubicBezTo>
                  <a:pt x="225" y="16"/>
                  <a:pt x="240" y="45"/>
                  <a:pt x="240" y="72"/>
                </a:cubicBezTo>
                <a:cubicBezTo>
                  <a:pt x="240" y="138"/>
                  <a:pt x="149" y="201"/>
                  <a:pt x="128" y="2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5" name="Google Shape;2105;p23"/>
          <p:cNvSpPr/>
          <p:nvPr/>
        </p:nvSpPr>
        <p:spPr>
          <a:xfrm>
            <a:off x="9841946" y="5498276"/>
            <a:ext cx="386534" cy="351157"/>
          </a:xfrm>
          <a:custGeom>
            <a:rect b="b" l="l" r="r" t="t"/>
            <a:pathLst>
              <a:path extrusionOk="0" h="233" w="256">
                <a:moveTo>
                  <a:pt x="124" y="231"/>
                </a:moveTo>
                <a:cubicBezTo>
                  <a:pt x="128" y="233"/>
                  <a:pt x="128" y="233"/>
                  <a:pt x="128" y="233"/>
                </a:cubicBezTo>
                <a:cubicBezTo>
                  <a:pt x="132" y="231"/>
                  <a:pt x="132" y="231"/>
                  <a:pt x="132" y="231"/>
                </a:cubicBezTo>
                <a:cubicBezTo>
                  <a:pt x="137" y="228"/>
                  <a:pt x="256" y="156"/>
                  <a:pt x="256" y="72"/>
                </a:cubicBezTo>
                <a:cubicBezTo>
                  <a:pt x="256" y="36"/>
                  <a:pt x="234" y="0"/>
                  <a:pt x="192" y="0"/>
                </a:cubicBezTo>
                <a:cubicBezTo>
                  <a:pt x="164" y="0"/>
                  <a:pt x="140" y="14"/>
                  <a:pt x="128" y="35"/>
                </a:cubicBezTo>
                <a:cubicBezTo>
                  <a:pt x="116" y="14"/>
                  <a:pt x="92" y="0"/>
                  <a:pt x="64" y="0"/>
                </a:cubicBezTo>
                <a:cubicBezTo>
                  <a:pt x="22" y="0"/>
                  <a:pt x="0" y="36"/>
                  <a:pt x="0" y="72"/>
                </a:cubicBezTo>
                <a:cubicBezTo>
                  <a:pt x="0" y="156"/>
                  <a:pt x="119" y="228"/>
                  <a:pt x="124" y="231"/>
                </a:cubicBezTo>
                <a:close/>
                <a:moveTo>
                  <a:pt x="192" y="16"/>
                </a:moveTo>
                <a:cubicBezTo>
                  <a:pt x="225" y="16"/>
                  <a:pt x="240" y="45"/>
                  <a:pt x="240" y="72"/>
                </a:cubicBezTo>
                <a:cubicBezTo>
                  <a:pt x="240" y="136"/>
                  <a:pt x="154" y="197"/>
                  <a:pt x="130" y="213"/>
                </a:cubicBezTo>
                <a:cubicBezTo>
                  <a:pt x="150" y="194"/>
                  <a:pt x="150" y="194"/>
                  <a:pt x="150" y="194"/>
                </a:cubicBezTo>
                <a:cubicBezTo>
                  <a:pt x="153" y="191"/>
                  <a:pt x="153" y="185"/>
                  <a:pt x="150" y="182"/>
                </a:cubicBezTo>
                <a:cubicBezTo>
                  <a:pt x="131" y="164"/>
                  <a:pt x="131" y="164"/>
                  <a:pt x="131" y="164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53" y="143"/>
                  <a:pt x="153" y="137"/>
                  <a:pt x="150" y="134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58" y="90"/>
                  <a:pt x="158" y="90"/>
                  <a:pt x="158" y="90"/>
                </a:cubicBezTo>
                <a:cubicBezTo>
                  <a:pt x="161" y="87"/>
                  <a:pt x="161" y="81"/>
                  <a:pt x="158" y="78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41" y="32"/>
                  <a:pt x="167" y="16"/>
                  <a:pt x="192" y="16"/>
                </a:cubicBezTo>
                <a:close/>
                <a:moveTo>
                  <a:pt x="64" y="16"/>
                </a:moveTo>
                <a:cubicBezTo>
                  <a:pt x="91" y="16"/>
                  <a:pt x="120" y="34"/>
                  <a:pt x="120" y="64"/>
                </a:cubicBezTo>
                <a:cubicBezTo>
                  <a:pt x="121" y="64"/>
                  <a:pt x="121" y="64"/>
                  <a:pt x="121" y="64"/>
                </a:cubicBezTo>
                <a:cubicBezTo>
                  <a:pt x="121" y="65"/>
                  <a:pt x="122" y="65"/>
                  <a:pt x="122" y="66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1" y="113"/>
                  <a:pt x="111" y="119"/>
                  <a:pt x="114" y="122"/>
                </a:cubicBezTo>
                <a:cubicBezTo>
                  <a:pt x="133" y="140"/>
                  <a:pt x="133" y="140"/>
                  <a:pt x="133" y="140"/>
                </a:cubicBezTo>
                <a:cubicBezTo>
                  <a:pt x="114" y="158"/>
                  <a:pt x="114" y="158"/>
                  <a:pt x="114" y="158"/>
                </a:cubicBezTo>
                <a:cubicBezTo>
                  <a:pt x="111" y="161"/>
                  <a:pt x="111" y="167"/>
                  <a:pt x="114" y="170"/>
                </a:cubicBezTo>
                <a:cubicBezTo>
                  <a:pt x="133" y="188"/>
                  <a:pt x="133" y="188"/>
                  <a:pt x="133" y="188"/>
                </a:cubicBezTo>
                <a:cubicBezTo>
                  <a:pt x="115" y="206"/>
                  <a:pt x="115" y="206"/>
                  <a:pt x="115" y="206"/>
                </a:cubicBezTo>
                <a:cubicBezTo>
                  <a:pt x="83" y="183"/>
                  <a:pt x="16" y="129"/>
                  <a:pt x="16" y="72"/>
                </a:cubicBezTo>
                <a:cubicBezTo>
                  <a:pt x="16" y="45"/>
                  <a:pt x="31" y="16"/>
                  <a:pt x="6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6" name="Google Shape;2106;p23"/>
          <p:cNvSpPr/>
          <p:nvPr/>
        </p:nvSpPr>
        <p:spPr>
          <a:xfrm>
            <a:off x="4624388" y="5588685"/>
            <a:ext cx="61583" cy="23585"/>
          </a:xfrm>
          <a:custGeom>
            <a:rect b="b" l="l" r="r" t="t"/>
            <a:pathLst>
              <a:path extrusionOk="0" h="16" w="40">
                <a:moveTo>
                  <a:pt x="8" y="16"/>
                </a:moveTo>
                <a:cubicBezTo>
                  <a:pt x="32" y="16"/>
                  <a:pt x="32" y="16"/>
                  <a:pt x="32" y="16"/>
                </a:cubicBezTo>
                <a:cubicBezTo>
                  <a:pt x="36" y="16"/>
                  <a:pt x="40" y="12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7" name="Google Shape;2107;p23"/>
          <p:cNvSpPr/>
          <p:nvPr/>
        </p:nvSpPr>
        <p:spPr>
          <a:xfrm>
            <a:off x="4746244" y="5588685"/>
            <a:ext cx="264678" cy="23585"/>
          </a:xfrm>
          <a:custGeom>
            <a:rect b="b" l="l" r="r" t="t"/>
            <a:pathLst>
              <a:path extrusionOk="0" h="16" w="176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2" y="16"/>
                  <a:pt x="176" y="12"/>
                  <a:pt x="176" y="8"/>
                </a:cubicBezTo>
                <a:cubicBezTo>
                  <a:pt x="176" y="4"/>
                  <a:pt x="172" y="0"/>
                  <a:pt x="16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8" name="Google Shape;2108;p23"/>
          <p:cNvSpPr/>
          <p:nvPr/>
        </p:nvSpPr>
        <p:spPr>
          <a:xfrm>
            <a:off x="4624388" y="5660751"/>
            <a:ext cx="61583" cy="24895"/>
          </a:xfrm>
          <a:custGeom>
            <a:rect b="b" l="l" r="r" t="t"/>
            <a:pathLst>
              <a:path extrusionOk="0" h="16" w="40">
                <a:moveTo>
                  <a:pt x="8" y="16"/>
                </a:moveTo>
                <a:cubicBezTo>
                  <a:pt x="32" y="16"/>
                  <a:pt x="32" y="16"/>
                  <a:pt x="32" y="16"/>
                </a:cubicBezTo>
                <a:cubicBezTo>
                  <a:pt x="36" y="16"/>
                  <a:pt x="40" y="12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9" name="Google Shape;2109;p23"/>
          <p:cNvSpPr/>
          <p:nvPr/>
        </p:nvSpPr>
        <p:spPr>
          <a:xfrm>
            <a:off x="4746244" y="5660751"/>
            <a:ext cx="264678" cy="24895"/>
          </a:xfrm>
          <a:custGeom>
            <a:rect b="b" l="l" r="r" t="t"/>
            <a:pathLst>
              <a:path extrusionOk="0" h="16" w="176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2" y="16"/>
                  <a:pt x="176" y="12"/>
                  <a:pt x="176" y="8"/>
                </a:cubicBezTo>
                <a:cubicBezTo>
                  <a:pt x="176" y="4"/>
                  <a:pt x="172" y="0"/>
                  <a:pt x="16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0" name="Google Shape;2110;p23"/>
          <p:cNvSpPr/>
          <p:nvPr/>
        </p:nvSpPr>
        <p:spPr>
          <a:xfrm>
            <a:off x="4624388" y="5732817"/>
            <a:ext cx="61583" cy="24895"/>
          </a:xfrm>
          <a:custGeom>
            <a:rect b="b" l="l" r="r" t="t"/>
            <a:pathLst>
              <a:path extrusionOk="0" h="16" w="40">
                <a:moveTo>
                  <a:pt x="8" y="16"/>
                </a:moveTo>
                <a:cubicBezTo>
                  <a:pt x="32" y="16"/>
                  <a:pt x="32" y="16"/>
                  <a:pt x="32" y="16"/>
                </a:cubicBezTo>
                <a:cubicBezTo>
                  <a:pt x="36" y="16"/>
                  <a:pt x="40" y="12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1" name="Google Shape;2111;p23"/>
          <p:cNvSpPr/>
          <p:nvPr/>
        </p:nvSpPr>
        <p:spPr>
          <a:xfrm>
            <a:off x="4746244" y="5732817"/>
            <a:ext cx="264678" cy="24895"/>
          </a:xfrm>
          <a:custGeom>
            <a:rect b="b" l="l" r="r" t="t"/>
            <a:pathLst>
              <a:path extrusionOk="0" h="16" w="176"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2" y="16"/>
                  <a:pt x="176" y="12"/>
                  <a:pt x="176" y="8"/>
                </a:cubicBezTo>
                <a:cubicBezTo>
                  <a:pt x="176" y="4"/>
                  <a:pt x="172" y="0"/>
                  <a:pt x="16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12" name="Google Shape;2112;p23"/>
          <p:cNvGrpSpPr/>
          <p:nvPr/>
        </p:nvGrpSpPr>
        <p:grpSpPr>
          <a:xfrm>
            <a:off x="5494418" y="5479932"/>
            <a:ext cx="386534" cy="386534"/>
            <a:chOff x="5494418" y="5479932"/>
            <a:chExt cx="386534" cy="386534"/>
          </a:xfrm>
        </p:grpSpPr>
        <p:sp>
          <p:nvSpPr>
            <p:cNvPr id="2113" name="Google Shape;2113;p23"/>
            <p:cNvSpPr/>
            <p:nvPr/>
          </p:nvSpPr>
          <p:spPr>
            <a:xfrm>
              <a:off x="5494418" y="5479932"/>
              <a:ext cx="169027" cy="169027"/>
            </a:xfrm>
            <a:custGeom>
              <a:rect b="b" l="l" r="r" t="t"/>
              <a:pathLst>
                <a:path extrusionOk="0" h="112" w="112">
                  <a:moveTo>
                    <a:pt x="8" y="112"/>
                  </a:moveTo>
                  <a:cubicBezTo>
                    <a:pt x="104" y="112"/>
                    <a:pt x="104" y="112"/>
                    <a:pt x="104" y="112"/>
                  </a:cubicBezTo>
                  <a:cubicBezTo>
                    <a:pt x="108" y="112"/>
                    <a:pt x="112" y="108"/>
                    <a:pt x="112" y="104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8"/>
                    <a:pt x="4" y="112"/>
                    <a:pt x="8" y="112"/>
                  </a:cubicBezTo>
                  <a:close/>
                  <a:moveTo>
                    <a:pt x="16" y="16"/>
                  </a:moveTo>
                  <a:cubicBezTo>
                    <a:pt x="96" y="16"/>
                    <a:pt x="96" y="16"/>
                    <a:pt x="96" y="1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6" y="96"/>
                    <a:pt x="16" y="96"/>
                    <a:pt x="16" y="96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4" name="Google Shape;2114;p23"/>
            <p:cNvSpPr/>
            <p:nvPr/>
          </p:nvSpPr>
          <p:spPr>
            <a:xfrm>
              <a:off x="5711925" y="5479932"/>
              <a:ext cx="169027" cy="169027"/>
            </a:xfrm>
            <a:custGeom>
              <a:rect b="b" l="l" r="r" t="t"/>
              <a:pathLst>
                <a:path extrusionOk="0" h="112" w="112">
                  <a:moveTo>
                    <a:pt x="112" y="8"/>
                  </a:moveTo>
                  <a:cubicBezTo>
                    <a:pt x="112" y="4"/>
                    <a:pt x="108" y="0"/>
                    <a:pt x="10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8"/>
                    <a:pt x="4" y="112"/>
                    <a:pt x="8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8" y="112"/>
                    <a:pt x="112" y="108"/>
                    <a:pt x="112" y="104"/>
                  </a:cubicBezTo>
                  <a:lnTo>
                    <a:pt x="112" y="8"/>
                  </a:lnTo>
                  <a:close/>
                  <a:moveTo>
                    <a:pt x="96" y="96"/>
                  </a:moveTo>
                  <a:cubicBezTo>
                    <a:pt x="16" y="96"/>
                    <a:pt x="16" y="96"/>
                    <a:pt x="16" y="9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5" name="Google Shape;2115;p23"/>
            <p:cNvSpPr/>
            <p:nvPr/>
          </p:nvSpPr>
          <p:spPr>
            <a:xfrm>
              <a:off x="5494418" y="5690888"/>
              <a:ext cx="175578" cy="175578"/>
            </a:xfrm>
            <a:custGeom>
              <a:rect b="b" l="l" r="r" t="t"/>
              <a:pathLst>
                <a:path extrusionOk="0" h="116" w="116">
                  <a:moveTo>
                    <a:pt x="8" y="116"/>
                  </a:moveTo>
                  <a:cubicBezTo>
                    <a:pt x="108" y="116"/>
                    <a:pt x="108" y="116"/>
                    <a:pt x="108" y="116"/>
                  </a:cubicBezTo>
                  <a:cubicBezTo>
                    <a:pt x="112" y="116"/>
                    <a:pt x="116" y="112"/>
                    <a:pt x="116" y="10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6" y="4"/>
                    <a:pt x="112" y="0"/>
                    <a:pt x="1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2"/>
                    <a:pt x="4" y="116"/>
                    <a:pt x="8" y="116"/>
                  </a:cubicBezTo>
                  <a:close/>
                  <a:moveTo>
                    <a:pt x="16" y="16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6" y="100"/>
                    <a:pt x="16" y="100"/>
                    <a:pt x="16" y="100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6" name="Google Shape;2116;p23"/>
            <p:cNvSpPr/>
            <p:nvPr/>
          </p:nvSpPr>
          <p:spPr>
            <a:xfrm>
              <a:off x="5711925" y="5697439"/>
              <a:ext cx="169027" cy="169027"/>
            </a:xfrm>
            <a:custGeom>
              <a:rect b="b" l="l" r="r" t="t"/>
              <a:pathLst>
                <a:path extrusionOk="0" h="112" w="112">
                  <a:moveTo>
                    <a:pt x="10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8"/>
                    <a:pt x="4" y="112"/>
                    <a:pt x="8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8" y="112"/>
                    <a:pt x="112" y="108"/>
                    <a:pt x="112" y="104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4"/>
                    <a:pt x="108" y="0"/>
                    <a:pt x="104" y="0"/>
                  </a:cubicBezTo>
                  <a:close/>
                  <a:moveTo>
                    <a:pt x="96" y="96"/>
                  </a:moveTo>
                  <a:cubicBezTo>
                    <a:pt x="16" y="96"/>
                    <a:pt x="16" y="96"/>
                    <a:pt x="16" y="9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96" y="16"/>
                    <a:pt x="96" y="16"/>
                    <a:pt x="96" y="16"/>
                  </a:cubicBezTo>
                  <a:lnTo>
                    <a:pt x="96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17" name="Google Shape;2117;p23"/>
          <p:cNvSpPr/>
          <p:nvPr/>
        </p:nvSpPr>
        <p:spPr>
          <a:xfrm>
            <a:off x="7255442" y="4609902"/>
            <a:ext cx="340674" cy="386534"/>
          </a:xfrm>
          <a:custGeom>
            <a:rect b="b" l="l" r="r" t="t"/>
            <a:pathLst>
              <a:path extrusionOk="0" h="256" w="225">
                <a:moveTo>
                  <a:pt x="3" y="222"/>
                </a:moveTo>
                <a:cubicBezTo>
                  <a:pt x="35" y="254"/>
                  <a:pt x="35" y="254"/>
                  <a:pt x="35" y="254"/>
                </a:cubicBezTo>
                <a:cubicBezTo>
                  <a:pt x="37" y="255"/>
                  <a:pt x="39" y="256"/>
                  <a:pt x="41" y="256"/>
                </a:cubicBezTo>
                <a:cubicBezTo>
                  <a:pt x="65" y="256"/>
                  <a:pt x="65" y="256"/>
                  <a:pt x="65" y="256"/>
                </a:cubicBezTo>
                <a:cubicBezTo>
                  <a:pt x="67" y="256"/>
                  <a:pt x="69" y="255"/>
                  <a:pt x="71" y="254"/>
                </a:cubicBezTo>
                <a:cubicBezTo>
                  <a:pt x="153" y="171"/>
                  <a:pt x="153" y="171"/>
                  <a:pt x="153" y="171"/>
                </a:cubicBezTo>
                <a:cubicBezTo>
                  <a:pt x="166" y="184"/>
                  <a:pt x="166" y="184"/>
                  <a:pt x="166" y="184"/>
                </a:cubicBezTo>
                <a:cubicBezTo>
                  <a:pt x="139" y="210"/>
                  <a:pt x="139" y="210"/>
                  <a:pt x="139" y="210"/>
                </a:cubicBezTo>
                <a:cubicBezTo>
                  <a:pt x="136" y="213"/>
                  <a:pt x="136" y="219"/>
                  <a:pt x="139" y="222"/>
                </a:cubicBezTo>
                <a:cubicBezTo>
                  <a:pt x="142" y="225"/>
                  <a:pt x="148" y="225"/>
                  <a:pt x="151" y="222"/>
                </a:cubicBezTo>
                <a:cubicBezTo>
                  <a:pt x="183" y="190"/>
                  <a:pt x="183" y="190"/>
                  <a:pt x="183" y="190"/>
                </a:cubicBezTo>
                <a:cubicBezTo>
                  <a:pt x="186" y="187"/>
                  <a:pt x="186" y="181"/>
                  <a:pt x="183" y="178"/>
                </a:cubicBezTo>
                <a:cubicBezTo>
                  <a:pt x="159" y="154"/>
                  <a:pt x="159" y="154"/>
                  <a:pt x="159" y="154"/>
                </a:cubicBezTo>
                <a:cubicBezTo>
                  <a:pt x="156" y="151"/>
                  <a:pt x="150" y="151"/>
                  <a:pt x="147" y="154"/>
                </a:cubicBezTo>
                <a:cubicBezTo>
                  <a:pt x="62" y="240"/>
                  <a:pt x="62" y="240"/>
                  <a:pt x="62" y="24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20" y="216"/>
                  <a:pt x="20" y="216"/>
                  <a:pt x="20" y="216"/>
                </a:cubicBezTo>
                <a:cubicBezTo>
                  <a:pt x="25" y="211"/>
                  <a:pt x="25" y="211"/>
                  <a:pt x="25" y="211"/>
                </a:cubicBezTo>
                <a:cubicBezTo>
                  <a:pt x="35" y="222"/>
                  <a:pt x="35" y="222"/>
                  <a:pt x="35" y="222"/>
                </a:cubicBezTo>
                <a:cubicBezTo>
                  <a:pt x="37" y="223"/>
                  <a:pt x="39" y="224"/>
                  <a:pt x="41" y="224"/>
                </a:cubicBezTo>
                <a:cubicBezTo>
                  <a:pt x="43" y="224"/>
                  <a:pt x="45" y="223"/>
                  <a:pt x="47" y="222"/>
                </a:cubicBezTo>
                <a:cubicBezTo>
                  <a:pt x="150" y="118"/>
                  <a:pt x="150" y="118"/>
                  <a:pt x="150" y="118"/>
                </a:cubicBezTo>
                <a:cubicBezTo>
                  <a:pt x="155" y="119"/>
                  <a:pt x="160" y="120"/>
                  <a:pt x="165" y="120"/>
                </a:cubicBezTo>
                <a:cubicBezTo>
                  <a:pt x="198" y="120"/>
                  <a:pt x="225" y="93"/>
                  <a:pt x="225" y="60"/>
                </a:cubicBezTo>
                <a:cubicBezTo>
                  <a:pt x="225" y="27"/>
                  <a:pt x="198" y="0"/>
                  <a:pt x="165" y="0"/>
                </a:cubicBezTo>
                <a:cubicBezTo>
                  <a:pt x="132" y="0"/>
                  <a:pt x="105" y="27"/>
                  <a:pt x="105" y="60"/>
                </a:cubicBezTo>
                <a:cubicBezTo>
                  <a:pt x="105" y="65"/>
                  <a:pt x="106" y="70"/>
                  <a:pt x="107" y="75"/>
                </a:cubicBezTo>
                <a:cubicBezTo>
                  <a:pt x="3" y="178"/>
                  <a:pt x="3" y="178"/>
                  <a:pt x="3" y="178"/>
                </a:cubicBezTo>
                <a:cubicBezTo>
                  <a:pt x="0" y="181"/>
                  <a:pt x="0" y="187"/>
                  <a:pt x="3" y="190"/>
                </a:cubicBezTo>
                <a:cubicBezTo>
                  <a:pt x="14" y="200"/>
                  <a:pt x="14" y="200"/>
                  <a:pt x="14" y="200"/>
                </a:cubicBezTo>
                <a:cubicBezTo>
                  <a:pt x="3" y="210"/>
                  <a:pt x="3" y="210"/>
                  <a:pt x="3" y="210"/>
                </a:cubicBezTo>
                <a:cubicBezTo>
                  <a:pt x="0" y="213"/>
                  <a:pt x="0" y="219"/>
                  <a:pt x="3" y="222"/>
                </a:cubicBezTo>
                <a:close/>
                <a:moveTo>
                  <a:pt x="165" y="16"/>
                </a:moveTo>
                <a:cubicBezTo>
                  <a:pt x="189" y="16"/>
                  <a:pt x="209" y="36"/>
                  <a:pt x="209" y="60"/>
                </a:cubicBezTo>
                <a:cubicBezTo>
                  <a:pt x="209" y="84"/>
                  <a:pt x="189" y="104"/>
                  <a:pt x="165" y="104"/>
                </a:cubicBezTo>
                <a:cubicBezTo>
                  <a:pt x="141" y="104"/>
                  <a:pt x="121" y="84"/>
                  <a:pt x="121" y="60"/>
                </a:cubicBezTo>
                <a:cubicBezTo>
                  <a:pt x="121" y="36"/>
                  <a:pt x="141" y="16"/>
                  <a:pt x="165" y="16"/>
                </a:cubicBezTo>
                <a:close/>
                <a:moveTo>
                  <a:pt x="134" y="111"/>
                </a:moveTo>
                <a:cubicBezTo>
                  <a:pt x="113" y="133"/>
                  <a:pt x="113" y="133"/>
                  <a:pt x="113" y="133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9" y="99"/>
                  <a:pt x="126" y="106"/>
                  <a:pt x="134" y="111"/>
                </a:cubicBezTo>
                <a:close/>
                <a:moveTo>
                  <a:pt x="81" y="123"/>
                </a:moveTo>
                <a:cubicBezTo>
                  <a:pt x="102" y="144"/>
                  <a:pt x="102" y="144"/>
                  <a:pt x="102" y="144"/>
                </a:cubicBezTo>
                <a:cubicBezTo>
                  <a:pt x="41" y="205"/>
                  <a:pt x="41" y="205"/>
                  <a:pt x="41" y="205"/>
                </a:cubicBezTo>
                <a:cubicBezTo>
                  <a:pt x="20" y="184"/>
                  <a:pt x="20" y="184"/>
                  <a:pt x="20" y="184"/>
                </a:cubicBezTo>
                <a:lnTo>
                  <a:pt x="81" y="12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1" name="Shape 2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" name="Google Shape;2122;p24"/>
          <p:cNvSpPr/>
          <p:nvPr/>
        </p:nvSpPr>
        <p:spPr>
          <a:xfrm>
            <a:off x="2952751" y="2205038"/>
            <a:ext cx="511175" cy="512763"/>
          </a:xfrm>
          <a:custGeom>
            <a:rect b="b" l="l" r="r" t="t"/>
            <a:pathLst>
              <a:path extrusionOk="0" h="256" w="256">
                <a:moveTo>
                  <a:pt x="8" y="160"/>
                </a:moveTo>
                <a:cubicBezTo>
                  <a:pt x="34" y="160"/>
                  <a:pt x="34" y="160"/>
                  <a:pt x="34" y="160"/>
                </a:cubicBezTo>
                <a:cubicBezTo>
                  <a:pt x="39" y="174"/>
                  <a:pt x="39" y="174"/>
                  <a:pt x="39" y="174"/>
                </a:cubicBezTo>
                <a:cubicBezTo>
                  <a:pt x="18" y="194"/>
                  <a:pt x="18" y="194"/>
                  <a:pt x="18" y="194"/>
                </a:cubicBezTo>
                <a:cubicBezTo>
                  <a:pt x="15" y="197"/>
                  <a:pt x="15" y="203"/>
                  <a:pt x="18" y="206"/>
                </a:cubicBezTo>
                <a:cubicBezTo>
                  <a:pt x="50" y="238"/>
                  <a:pt x="50" y="238"/>
                  <a:pt x="50" y="238"/>
                </a:cubicBezTo>
                <a:cubicBezTo>
                  <a:pt x="53" y="241"/>
                  <a:pt x="59" y="241"/>
                  <a:pt x="62" y="238"/>
                </a:cubicBezTo>
                <a:cubicBezTo>
                  <a:pt x="82" y="217"/>
                  <a:pt x="82" y="217"/>
                  <a:pt x="82" y="217"/>
                </a:cubicBezTo>
                <a:cubicBezTo>
                  <a:pt x="96" y="222"/>
                  <a:pt x="96" y="222"/>
                  <a:pt x="96" y="222"/>
                </a:cubicBezTo>
                <a:cubicBezTo>
                  <a:pt x="96" y="248"/>
                  <a:pt x="96" y="248"/>
                  <a:pt x="96" y="248"/>
                </a:cubicBezTo>
                <a:cubicBezTo>
                  <a:pt x="96" y="252"/>
                  <a:pt x="100" y="256"/>
                  <a:pt x="104" y="256"/>
                </a:cubicBezTo>
                <a:cubicBezTo>
                  <a:pt x="152" y="256"/>
                  <a:pt x="152" y="256"/>
                  <a:pt x="152" y="256"/>
                </a:cubicBezTo>
                <a:cubicBezTo>
                  <a:pt x="156" y="256"/>
                  <a:pt x="160" y="252"/>
                  <a:pt x="160" y="248"/>
                </a:cubicBezTo>
                <a:cubicBezTo>
                  <a:pt x="160" y="222"/>
                  <a:pt x="160" y="222"/>
                  <a:pt x="160" y="222"/>
                </a:cubicBezTo>
                <a:cubicBezTo>
                  <a:pt x="174" y="217"/>
                  <a:pt x="174" y="217"/>
                  <a:pt x="174" y="217"/>
                </a:cubicBezTo>
                <a:cubicBezTo>
                  <a:pt x="194" y="238"/>
                  <a:pt x="194" y="238"/>
                  <a:pt x="194" y="238"/>
                </a:cubicBezTo>
                <a:cubicBezTo>
                  <a:pt x="197" y="241"/>
                  <a:pt x="203" y="241"/>
                  <a:pt x="206" y="238"/>
                </a:cubicBezTo>
                <a:cubicBezTo>
                  <a:pt x="238" y="206"/>
                  <a:pt x="238" y="206"/>
                  <a:pt x="238" y="206"/>
                </a:cubicBezTo>
                <a:cubicBezTo>
                  <a:pt x="241" y="203"/>
                  <a:pt x="241" y="197"/>
                  <a:pt x="238" y="194"/>
                </a:cubicBezTo>
                <a:cubicBezTo>
                  <a:pt x="217" y="174"/>
                  <a:pt x="217" y="174"/>
                  <a:pt x="217" y="174"/>
                </a:cubicBezTo>
                <a:cubicBezTo>
                  <a:pt x="222" y="160"/>
                  <a:pt x="222" y="160"/>
                  <a:pt x="222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2" y="160"/>
                  <a:pt x="256" y="156"/>
                  <a:pt x="256" y="152"/>
                </a:cubicBezTo>
                <a:cubicBezTo>
                  <a:pt x="256" y="104"/>
                  <a:pt x="256" y="104"/>
                  <a:pt x="256" y="104"/>
                </a:cubicBezTo>
                <a:cubicBezTo>
                  <a:pt x="256" y="100"/>
                  <a:pt x="252" y="96"/>
                  <a:pt x="248" y="96"/>
                </a:cubicBezTo>
                <a:cubicBezTo>
                  <a:pt x="222" y="96"/>
                  <a:pt x="222" y="96"/>
                  <a:pt x="222" y="96"/>
                </a:cubicBezTo>
                <a:cubicBezTo>
                  <a:pt x="217" y="82"/>
                  <a:pt x="217" y="82"/>
                  <a:pt x="217" y="82"/>
                </a:cubicBezTo>
                <a:cubicBezTo>
                  <a:pt x="238" y="62"/>
                  <a:pt x="238" y="62"/>
                  <a:pt x="238" y="62"/>
                </a:cubicBezTo>
                <a:cubicBezTo>
                  <a:pt x="241" y="59"/>
                  <a:pt x="241" y="53"/>
                  <a:pt x="238" y="50"/>
                </a:cubicBezTo>
                <a:cubicBezTo>
                  <a:pt x="206" y="18"/>
                  <a:pt x="206" y="18"/>
                  <a:pt x="206" y="18"/>
                </a:cubicBezTo>
                <a:cubicBezTo>
                  <a:pt x="203" y="15"/>
                  <a:pt x="197" y="15"/>
                  <a:pt x="194" y="18"/>
                </a:cubicBezTo>
                <a:cubicBezTo>
                  <a:pt x="174" y="39"/>
                  <a:pt x="174" y="39"/>
                  <a:pt x="174" y="39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0" y="8"/>
                  <a:pt x="160" y="8"/>
                  <a:pt x="160" y="8"/>
                </a:cubicBezTo>
                <a:cubicBezTo>
                  <a:pt x="160" y="4"/>
                  <a:pt x="156" y="0"/>
                  <a:pt x="152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0" y="0"/>
                  <a:pt x="96" y="4"/>
                  <a:pt x="96" y="8"/>
                </a:cubicBezTo>
                <a:cubicBezTo>
                  <a:pt x="96" y="34"/>
                  <a:pt x="96" y="34"/>
                  <a:pt x="96" y="34"/>
                </a:cubicBezTo>
                <a:cubicBezTo>
                  <a:pt x="82" y="39"/>
                  <a:pt x="82" y="39"/>
                  <a:pt x="82" y="39"/>
                </a:cubicBezTo>
                <a:cubicBezTo>
                  <a:pt x="62" y="18"/>
                  <a:pt x="62" y="18"/>
                  <a:pt x="62" y="18"/>
                </a:cubicBezTo>
                <a:cubicBezTo>
                  <a:pt x="59" y="15"/>
                  <a:pt x="53" y="15"/>
                  <a:pt x="50" y="18"/>
                </a:cubicBezTo>
                <a:cubicBezTo>
                  <a:pt x="18" y="50"/>
                  <a:pt x="18" y="50"/>
                  <a:pt x="18" y="50"/>
                </a:cubicBezTo>
                <a:cubicBezTo>
                  <a:pt x="15" y="53"/>
                  <a:pt x="15" y="59"/>
                  <a:pt x="18" y="62"/>
                </a:cubicBezTo>
                <a:cubicBezTo>
                  <a:pt x="39" y="82"/>
                  <a:pt x="39" y="82"/>
                  <a:pt x="39" y="82"/>
                </a:cubicBezTo>
                <a:cubicBezTo>
                  <a:pt x="34" y="96"/>
                  <a:pt x="34" y="96"/>
                  <a:pt x="34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lose/>
                <a:moveTo>
                  <a:pt x="16" y="112"/>
                </a:moveTo>
                <a:cubicBezTo>
                  <a:pt x="40" y="112"/>
                  <a:pt x="40" y="112"/>
                  <a:pt x="40" y="112"/>
                </a:cubicBezTo>
                <a:cubicBezTo>
                  <a:pt x="43" y="112"/>
                  <a:pt x="47" y="110"/>
                  <a:pt x="48" y="107"/>
                </a:cubicBezTo>
                <a:cubicBezTo>
                  <a:pt x="56" y="83"/>
                  <a:pt x="56" y="83"/>
                  <a:pt x="56" y="83"/>
                </a:cubicBezTo>
                <a:cubicBezTo>
                  <a:pt x="57" y="80"/>
                  <a:pt x="56" y="76"/>
                  <a:pt x="54" y="74"/>
                </a:cubicBezTo>
                <a:cubicBezTo>
                  <a:pt x="35" y="56"/>
                  <a:pt x="35" y="56"/>
                  <a:pt x="35" y="56"/>
                </a:cubicBezTo>
                <a:cubicBezTo>
                  <a:pt x="56" y="35"/>
                  <a:pt x="56" y="35"/>
                  <a:pt x="56" y="35"/>
                </a:cubicBezTo>
                <a:cubicBezTo>
                  <a:pt x="74" y="54"/>
                  <a:pt x="74" y="54"/>
                  <a:pt x="74" y="54"/>
                </a:cubicBezTo>
                <a:cubicBezTo>
                  <a:pt x="76" y="56"/>
                  <a:pt x="80" y="57"/>
                  <a:pt x="83" y="56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10" y="47"/>
                  <a:pt x="112" y="43"/>
                  <a:pt x="112" y="40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4" y="43"/>
                  <a:pt x="146" y="47"/>
                  <a:pt x="149" y="48"/>
                </a:cubicBezTo>
                <a:cubicBezTo>
                  <a:pt x="173" y="56"/>
                  <a:pt x="173" y="56"/>
                  <a:pt x="173" y="56"/>
                </a:cubicBezTo>
                <a:cubicBezTo>
                  <a:pt x="176" y="57"/>
                  <a:pt x="180" y="56"/>
                  <a:pt x="182" y="54"/>
                </a:cubicBezTo>
                <a:cubicBezTo>
                  <a:pt x="200" y="35"/>
                  <a:pt x="200" y="35"/>
                  <a:pt x="200" y="35"/>
                </a:cubicBezTo>
                <a:cubicBezTo>
                  <a:pt x="221" y="56"/>
                  <a:pt x="221" y="56"/>
                  <a:pt x="221" y="56"/>
                </a:cubicBezTo>
                <a:cubicBezTo>
                  <a:pt x="202" y="74"/>
                  <a:pt x="202" y="74"/>
                  <a:pt x="202" y="74"/>
                </a:cubicBezTo>
                <a:cubicBezTo>
                  <a:pt x="200" y="76"/>
                  <a:pt x="199" y="80"/>
                  <a:pt x="200" y="83"/>
                </a:cubicBezTo>
                <a:cubicBezTo>
                  <a:pt x="208" y="107"/>
                  <a:pt x="208" y="107"/>
                  <a:pt x="208" y="107"/>
                </a:cubicBezTo>
                <a:cubicBezTo>
                  <a:pt x="210" y="110"/>
                  <a:pt x="213" y="112"/>
                  <a:pt x="216" y="112"/>
                </a:cubicBezTo>
                <a:cubicBezTo>
                  <a:pt x="240" y="112"/>
                  <a:pt x="240" y="112"/>
                  <a:pt x="240" y="112"/>
                </a:cubicBezTo>
                <a:cubicBezTo>
                  <a:pt x="240" y="144"/>
                  <a:pt x="240" y="144"/>
                  <a:pt x="240" y="144"/>
                </a:cubicBezTo>
                <a:cubicBezTo>
                  <a:pt x="216" y="144"/>
                  <a:pt x="216" y="144"/>
                  <a:pt x="216" y="144"/>
                </a:cubicBezTo>
                <a:cubicBezTo>
                  <a:pt x="213" y="144"/>
                  <a:pt x="210" y="146"/>
                  <a:pt x="208" y="149"/>
                </a:cubicBezTo>
                <a:cubicBezTo>
                  <a:pt x="200" y="173"/>
                  <a:pt x="200" y="173"/>
                  <a:pt x="200" y="173"/>
                </a:cubicBezTo>
                <a:cubicBezTo>
                  <a:pt x="199" y="176"/>
                  <a:pt x="200" y="180"/>
                  <a:pt x="202" y="182"/>
                </a:cubicBezTo>
                <a:cubicBezTo>
                  <a:pt x="221" y="200"/>
                  <a:pt x="221" y="200"/>
                  <a:pt x="221" y="200"/>
                </a:cubicBezTo>
                <a:cubicBezTo>
                  <a:pt x="200" y="221"/>
                  <a:pt x="200" y="221"/>
                  <a:pt x="200" y="221"/>
                </a:cubicBezTo>
                <a:cubicBezTo>
                  <a:pt x="182" y="202"/>
                  <a:pt x="182" y="202"/>
                  <a:pt x="182" y="202"/>
                </a:cubicBezTo>
                <a:cubicBezTo>
                  <a:pt x="180" y="200"/>
                  <a:pt x="176" y="199"/>
                  <a:pt x="173" y="200"/>
                </a:cubicBezTo>
                <a:cubicBezTo>
                  <a:pt x="149" y="208"/>
                  <a:pt x="149" y="208"/>
                  <a:pt x="149" y="208"/>
                </a:cubicBezTo>
                <a:cubicBezTo>
                  <a:pt x="146" y="210"/>
                  <a:pt x="144" y="213"/>
                  <a:pt x="144" y="216"/>
                </a:cubicBezTo>
                <a:cubicBezTo>
                  <a:pt x="144" y="240"/>
                  <a:pt x="144" y="240"/>
                  <a:pt x="144" y="240"/>
                </a:cubicBezTo>
                <a:cubicBezTo>
                  <a:pt x="112" y="240"/>
                  <a:pt x="112" y="240"/>
                  <a:pt x="112" y="240"/>
                </a:cubicBezTo>
                <a:cubicBezTo>
                  <a:pt x="112" y="216"/>
                  <a:pt x="112" y="216"/>
                  <a:pt x="112" y="216"/>
                </a:cubicBezTo>
                <a:cubicBezTo>
                  <a:pt x="112" y="213"/>
                  <a:pt x="110" y="210"/>
                  <a:pt x="107" y="208"/>
                </a:cubicBezTo>
                <a:cubicBezTo>
                  <a:pt x="83" y="200"/>
                  <a:pt x="83" y="200"/>
                  <a:pt x="83" y="200"/>
                </a:cubicBezTo>
                <a:cubicBezTo>
                  <a:pt x="80" y="199"/>
                  <a:pt x="76" y="200"/>
                  <a:pt x="74" y="202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35" y="200"/>
                  <a:pt x="35" y="200"/>
                  <a:pt x="35" y="200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56" y="180"/>
                  <a:pt x="57" y="176"/>
                  <a:pt x="56" y="173"/>
                </a:cubicBezTo>
                <a:cubicBezTo>
                  <a:pt x="48" y="149"/>
                  <a:pt x="48" y="149"/>
                  <a:pt x="48" y="149"/>
                </a:cubicBezTo>
                <a:cubicBezTo>
                  <a:pt x="47" y="146"/>
                  <a:pt x="43" y="144"/>
                  <a:pt x="40" y="144"/>
                </a:cubicBezTo>
                <a:cubicBezTo>
                  <a:pt x="16" y="144"/>
                  <a:pt x="16" y="144"/>
                  <a:pt x="16" y="144"/>
                </a:cubicBezTo>
                <a:lnTo>
                  <a:pt x="16" y="1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3" name="Google Shape;2123;p24"/>
          <p:cNvSpPr/>
          <p:nvPr/>
        </p:nvSpPr>
        <p:spPr>
          <a:xfrm>
            <a:off x="3144839" y="2397125"/>
            <a:ext cx="127000" cy="128588"/>
          </a:xfrm>
          <a:custGeom>
            <a:rect b="b" l="l" r="r" t="t"/>
            <a:pathLst>
              <a:path extrusionOk="0" h="64" w="64">
                <a:moveTo>
                  <a:pt x="32" y="64"/>
                </a:move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lose/>
                <a:moveTo>
                  <a:pt x="32" y="16"/>
                </a:move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4" name="Google Shape;2124;p24"/>
          <p:cNvSpPr/>
          <p:nvPr/>
        </p:nvSpPr>
        <p:spPr>
          <a:xfrm>
            <a:off x="1801814" y="2219325"/>
            <a:ext cx="514350" cy="481013"/>
          </a:xfrm>
          <a:custGeom>
            <a:rect b="b" l="l" r="r" t="t"/>
            <a:pathLst>
              <a:path extrusionOk="0" h="241" w="258">
                <a:moveTo>
                  <a:pt x="183" y="131"/>
                </a:moveTo>
                <a:cubicBezTo>
                  <a:pt x="180" y="128"/>
                  <a:pt x="174" y="128"/>
                  <a:pt x="171" y="131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43" y="31"/>
                  <a:pt x="143" y="31"/>
                  <a:pt x="143" y="31"/>
                </a:cubicBezTo>
                <a:cubicBezTo>
                  <a:pt x="146" y="28"/>
                  <a:pt x="146" y="22"/>
                  <a:pt x="143" y="19"/>
                </a:cubicBezTo>
                <a:cubicBezTo>
                  <a:pt x="127" y="3"/>
                  <a:pt x="127" y="3"/>
                  <a:pt x="127" y="3"/>
                </a:cubicBezTo>
                <a:cubicBezTo>
                  <a:pt x="124" y="0"/>
                  <a:pt x="119" y="0"/>
                  <a:pt x="115" y="3"/>
                </a:cubicBezTo>
                <a:cubicBezTo>
                  <a:pt x="115" y="3"/>
                  <a:pt x="107" y="12"/>
                  <a:pt x="96" y="12"/>
                </a:cubicBezTo>
                <a:cubicBezTo>
                  <a:pt x="90" y="12"/>
                  <a:pt x="84" y="9"/>
                  <a:pt x="79" y="3"/>
                </a:cubicBezTo>
                <a:cubicBezTo>
                  <a:pt x="76" y="0"/>
                  <a:pt x="70" y="0"/>
                  <a:pt x="67" y="3"/>
                </a:cubicBezTo>
                <a:cubicBezTo>
                  <a:pt x="3" y="67"/>
                  <a:pt x="3" y="67"/>
                  <a:pt x="3" y="67"/>
                </a:cubicBezTo>
                <a:cubicBezTo>
                  <a:pt x="0" y="70"/>
                  <a:pt x="0" y="76"/>
                  <a:pt x="3" y="79"/>
                </a:cubicBezTo>
                <a:cubicBezTo>
                  <a:pt x="43" y="119"/>
                  <a:pt x="43" y="119"/>
                  <a:pt x="43" y="119"/>
                </a:cubicBezTo>
                <a:cubicBezTo>
                  <a:pt x="45" y="120"/>
                  <a:pt x="47" y="121"/>
                  <a:pt x="49" y="121"/>
                </a:cubicBezTo>
                <a:cubicBezTo>
                  <a:pt x="51" y="121"/>
                  <a:pt x="53" y="120"/>
                  <a:pt x="55" y="119"/>
                </a:cubicBezTo>
                <a:cubicBezTo>
                  <a:pt x="89" y="84"/>
                  <a:pt x="89" y="84"/>
                  <a:pt x="89" y="84"/>
                </a:cubicBezTo>
                <a:cubicBezTo>
                  <a:pt x="154" y="149"/>
                  <a:pt x="154" y="149"/>
                  <a:pt x="154" y="149"/>
                </a:cubicBezTo>
                <a:cubicBezTo>
                  <a:pt x="147" y="155"/>
                  <a:pt x="147" y="155"/>
                  <a:pt x="147" y="155"/>
                </a:cubicBezTo>
                <a:cubicBezTo>
                  <a:pt x="144" y="158"/>
                  <a:pt x="144" y="164"/>
                  <a:pt x="147" y="167"/>
                </a:cubicBezTo>
                <a:cubicBezTo>
                  <a:pt x="219" y="239"/>
                  <a:pt x="219" y="239"/>
                  <a:pt x="219" y="239"/>
                </a:cubicBezTo>
                <a:cubicBezTo>
                  <a:pt x="221" y="240"/>
                  <a:pt x="223" y="241"/>
                  <a:pt x="225" y="241"/>
                </a:cubicBezTo>
                <a:cubicBezTo>
                  <a:pt x="227" y="241"/>
                  <a:pt x="229" y="240"/>
                  <a:pt x="231" y="239"/>
                </a:cubicBezTo>
                <a:cubicBezTo>
                  <a:pt x="255" y="215"/>
                  <a:pt x="255" y="215"/>
                  <a:pt x="255" y="215"/>
                </a:cubicBezTo>
                <a:cubicBezTo>
                  <a:pt x="258" y="212"/>
                  <a:pt x="258" y="206"/>
                  <a:pt x="255" y="203"/>
                </a:cubicBezTo>
                <a:lnTo>
                  <a:pt x="183" y="131"/>
                </a:lnTo>
                <a:close/>
                <a:moveTo>
                  <a:pt x="49" y="102"/>
                </a:moveTo>
                <a:cubicBezTo>
                  <a:pt x="20" y="73"/>
                  <a:pt x="20" y="73"/>
                  <a:pt x="20" y="73"/>
                </a:cubicBezTo>
                <a:cubicBezTo>
                  <a:pt x="73" y="20"/>
                  <a:pt x="73" y="20"/>
                  <a:pt x="73" y="20"/>
                </a:cubicBezTo>
                <a:cubicBezTo>
                  <a:pt x="80" y="25"/>
                  <a:pt x="88" y="28"/>
                  <a:pt x="96" y="28"/>
                </a:cubicBezTo>
                <a:cubicBezTo>
                  <a:pt x="106" y="28"/>
                  <a:pt x="115" y="23"/>
                  <a:pt x="120" y="20"/>
                </a:cubicBezTo>
                <a:cubicBezTo>
                  <a:pt x="126" y="25"/>
                  <a:pt x="126" y="25"/>
                  <a:pt x="126" y="25"/>
                </a:cubicBezTo>
                <a:lnTo>
                  <a:pt x="49" y="102"/>
                </a:lnTo>
                <a:close/>
                <a:moveTo>
                  <a:pt x="225" y="222"/>
                </a:moveTo>
                <a:cubicBezTo>
                  <a:pt x="164" y="161"/>
                  <a:pt x="164" y="161"/>
                  <a:pt x="164" y="161"/>
                </a:cubicBezTo>
                <a:cubicBezTo>
                  <a:pt x="177" y="148"/>
                  <a:pt x="177" y="148"/>
                  <a:pt x="177" y="148"/>
                </a:cubicBezTo>
                <a:cubicBezTo>
                  <a:pt x="238" y="209"/>
                  <a:pt x="238" y="209"/>
                  <a:pt x="238" y="209"/>
                </a:cubicBezTo>
                <a:lnTo>
                  <a:pt x="225" y="2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5" name="Google Shape;2125;p24"/>
          <p:cNvSpPr/>
          <p:nvPr/>
        </p:nvSpPr>
        <p:spPr>
          <a:xfrm>
            <a:off x="650876" y="2219325"/>
            <a:ext cx="515938" cy="481013"/>
          </a:xfrm>
          <a:custGeom>
            <a:rect b="b" l="l" r="r" t="t"/>
            <a:pathLst>
              <a:path extrusionOk="0" h="241" w="258">
                <a:moveTo>
                  <a:pt x="183" y="131"/>
                </a:moveTo>
                <a:cubicBezTo>
                  <a:pt x="180" y="128"/>
                  <a:pt x="174" y="128"/>
                  <a:pt x="171" y="131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52" y="125"/>
                  <a:pt x="152" y="125"/>
                  <a:pt x="152" y="125"/>
                </a:cubicBezTo>
                <a:cubicBezTo>
                  <a:pt x="180" y="97"/>
                  <a:pt x="180" y="97"/>
                  <a:pt x="180" y="97"/>
                </a:cubicBezTo>
                <a:cubicBezTo>
                  <a:pt x="193" y="97"/>
                  <a:pt x="193" y="97"/>
                  <a:pt x="193" y="97"/>
                </a:cubicBezTo>
                <a:cubicBezTo>
                  <a:pt x="224" y="97"/>
                  <a:pt x="241" y="78"/>
                  <a:pt x="241" y="41"/>
                </a:cubicBezTo>
                <a:cubicBezTo>
                  <a:pt x="241" y="38"/>
                  <a:pt x="240" y="36"/>
                  <a:pt x="237" y="34"/>
                </a:cubicBezTo>
                <a:cubicBezTo>
                  <a:pt x="235" y="33"/>
                  <a:pt x="232" y="33"/>
                  <a:pt x="229" y="34"/>
                </a:cubicBezTo>
                <a:cubicBezTo>
                  <a:pt x="203" y="47"/>
                  <a:pt x="203" y="47"/>
                  <a:pt x="203" y="47"/>
                </a:cubicBezTo>
                <a:cubicBezTo>
                  <a:pt x="195" y="39"/>
                  <a:pt x="195" y="39"/>
                  <a:pt x="195" y="39"/>
                </a:cubicBezTo>
                <a:cubicBezTo>
                  <a:pt x="208" y="13"/>
                  <a:pt x="208" y="13"/>
                  <a:pt x="208" y="13"/>
                </a:cubicBezTo>
                <a:cubicBezTo>
                  <a:pt x="209" y="10"/>
                  <a:pt x="209" y="7"/>
                  <a:pt x="208" y="5"/>
                </a:cubicBezTo>
                <a:cubicBezTo>
                  <a:pt x="206" y="2"/>
                  <a:pt x="204" y="1"/>
                  <a:pt x="201" y="1"/>
                </a:cubicBezTo>
                <a:cubicBezTo>
                  <a:pt x="164" y="1"/>
                  <a:pt x="145" y="18"/>
                  <a:pt x="145" y="49"/>
                </a:cubicBezTo>
                <a:cubicBezTo>
                  <a:pt x="145" y="62"/>
                  <a:pt x="145" y="62"/>
                  <a:pt x="145" y="62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72" y="45"/>
                  <a:pt x="72" y="45"/>
                  <a:pt x="72" y="45"/>
                </a:cubicBezTo>
                <a:cubicBezTo>
                  <a:pt x="79" y="39"/>
                  <a:pt x="79" y="39"/>
                  <a:pt x="79" y="39"/>
                </a:cubicBezTo>
                <a:cubicBezTo>
                  <a:pt x="80" y="37"/>
                  <a:pt x="81" y="34"/>
                  <a:pt x="81" y="32"/>
                </a:cubicBezTo>
                <a:cubicBezTo>
                  <a:pt x="81" y="30"/>
                  <a:pt x="79" y="27"/>
                  <a:pt x="77" y="26"/>
                </a:cubicBezTo>
                <a:cubicBezTo>
                  <a:pt x="37" y="2"/>
                  <a:pt x="37" y="2"/>
                  <a:pt x="37" y="2"/>
                </a:cubicBezTo>
                <a:cubicBezTo>
                  <a:pt x="34" y="0"/>
                  <a:pt x="30" y="1"/>
                  <a:pt x="27" y="3"/>
                </a:cubicBezTo>
                <a:cubicBezTo>
                  <a:pt x="19" y="11"/>
                  <a:pt x="19" y="11"/>
                  <a:pt x="19" y="11"/>
                </a:cubicBezTo>
                <a:cubicBezTo>
                  <a:pt x="17" y="14"/>
                  <a:pt x="16" y="18"/>
                  <a:pt x="18" y="21"/>
                </a:cubicBezTo>
                <a:cubicBezTo>
                  <a:pt x="42" y="61"/>
                  <a:pt x="42" y="61"/>
                  <a:pt x="42" y="61"/>
                </a:cubicBezTo>
                <a:cubicBezTo>
                  <a:pt x="43" y="63"/>
                  <a:pt x="46" y="65"/>
                  <a:pt x="48" y="65"/>
                </a:cubicBezTo>
                <a:cubicBezTo>
                  <a:pt x="48" y="65"/>
                  <a:pt x="49" y="65"/>
                  <a:pt x="49" y="65"/>
                </a:cubicBezTo>
                <a:cubicBezTo>
                  <a:pt x="51" y="65"/>
                  <a:pt x="53" y="64"/>
                  <a:pt x="55" y="63"/>
                </a:cubicBezTo>
                <a:cubicBezTo>
                  <a:pt x="61" y="56"/>
                  <a:pt x="61" y="56"/>
                  <a:pt x="61" y="56"/>
                </a:cubicBezTo>
                <a:cubicBezTo>
                  <a:pt x="106" y="101"/>
                  <a:pt x="106" y="101"/>
                  <a:pt x="106" y="101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0" y="196"/>
                  <a:pt x="10" y="197"/>
                  <a:pt x="9" y="198"/>
                </a:cubicBezTo>
                <a:cubicBezTo>
                  <a:pt x="1" y="222"/>
                  <a:pt x="1" y="222"/>
                  <a:pt x="1" y="222"/>
                </a:cubicBezTo>
                <a:cubicBezTo>
                  <a:pt x="0" y="225"/>
                  <a:pt x="1" y="229"/>
                  <a:pt x="3" y="231"/>
                </a:cubicBezTo>
                <a:cubicBezTo>
                  <a:pt x="11" y="239"/>
                  <a:pt x="11" y="239"/>
                  <a:pt x="11" y="239"/>
                </a:cubicBezTo>
                <a:cubicBezTo>
                  <a:pt x="13" y="240"/>
                  <a:pt x="15" y="241"/>
                  <a:pt x="17" y="241"/>
                </a:cubicBezTo>
                <a:cubicBezTo>
                  <a:pt x="18" y="241"/>
                  <a:pt x="19" y="241"/>
                  <a:pt x="20" y="241"/>
                </a:cubicBezTo>
                <a:cubicBezTo>
                  <a:pt x="44" y="233"/>
                  <a:pt x="44" y="233"/>
                  <a:pt x="44" y="233"/>
                </a:cubicBezTo>
                <a:cubicBezTo>
                  <a:pt x="45" y="232"/>
                  <a:pt x="46" y="232"/>
                  <a:pt x="47" y="231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54" y="149"/>
                  <a:pt x="154" y="149"/>
                  <a:pt x="154" y="149"/>
                </a:cubicBezTo>
                <a:cubicBezTo>
                  <a:pt x="147" y="155"/>
                  <a:pt x="147" y="155"/>
                  <a:pt x="147" y="155"/>
                </a:cubicBezTo>
                <a:cubicBezTo>
                  <a:pt x="144" y="158"/>
                  <a:pt x="144" y="164"/>
                  <a:pt x="147" y="167"/>
                </a:cubicBezTo>
                <a:cubicBezTo>
                  <a:pt x="219" y="239"/>
                  <a:pt x="219" y="239"/>
                  <a:pt x="219" y="239"/>
                </a:cubicBezTo>
                <a:cubicBezTo>
                  <a:pt x="221" y="240"/>
                  <a:pt x="223" y="241"/>
                  <a:pt x="225" y="241"/>
                </a:cubicBezTo>
                <a:cubicBezTo>
                  <a:pt x="227" y="241"/>
                  <a:pt x="229" y="240"/>
                  <a:pt x="231" y="239"/>
                </a:cubicBezTo>
                <a:cubicBezTo>
                  <a:pt x="255" y="215"/>
                  <a:pt x="255" y="215"/>
                  <a:pt x="255" y="215"/>
                </a:cubicBezTo>
                <a:cubicBezTo>
                  <a:pt x="258" y="212"/>
                  <a:pt x="258" y="206"/>
                  <a:pt x="255" y="203"/>
                </a:cubicBezTo>
                <a:lnTo>
                  <a:pt x="183" y="131"/>
                </a:lnTo>
                <a:close/>
                <a:moveTo>
                  <a:pt x="51" y="44"/>
                </a:moveTo>
                <a:cubicBezTo>
                  <a:pt x="36" y="20"/>
                  <a:pt x="36" y="20"/>
                  <a:pt x="36" y="20"/>
                </a:cubicBezTo>
                <a:cubicBezTo>
                  <a:pt x="60" y="35"/>
                  <a:pt x="60" y="35"/>
                  <a:pt x="60" y="35"/>
                </a:cubicBezTo>
                <a:lnTo>
                  <a:pt x="51" y="44"/>
                </a:lnTo>
                <a:close/>
                <a:moveTo>
                  <a:pt x="37" y="218"/>
                </a:moveTo>
                <a:cubicBezTo>
                  <a:pt x="19" y="224"/>
                  <a:pt x="19" y="224"/>
                  <a:pt x="19" y="224"/>
                </a:cubicBezTo>
                <a:cubicBezTo>
                  <a:pt x="18" y="223"/>
                  <a:pt x="18" y="223"/>
                  <a:pt x="18" y="223"/>
                </a:cubicBezTo>
                <a:cubicBezTo>
                  <a:pt x="24" y="205"/>
                  <a:pt x="24" y="205"/>
                  <a:pt x="24" y="205"/>
                </a:cubicBezTo>
                <a:cubicBezTo>
                  <a:pt x="159" y="71"/>
                  <a:pt x="159" y="71"/>
                  <a:pt x="159" y="71"/>
                </a:cubicBezTo>
                <a:cubicBezTo>
                  <a:pt x="160" y="69"/>
                  <a:pt x="161" y="67"/>
                  <a:pt x="161" y="65"/>
                </a:cubicBezTo>
                <a:cubicBezTo>
                  <a:pt x="161" y="49"/>
                  <a:pt x="161" y="49"/>
                  <a:pt x="161" y="49"/>
                </a:cubicBezTo>
                <a:cubicBezTo>
                  <a:pt x="161" y="35"/>
                  <a:pt x="164" y="22"/>
                  <a:pt x="188" y="18"/>
                </a:cubicBezTo>
                <a:cubicBezTo>
                  <a:pt x="178" y="37"/>
                  <a:pt x="178" y="37"/>
                  <a:pt x="178" y="37"/>
                </a:cubicBezTo>
                <a:cubicBezTo>
                  <a:pt x="176" y="41"/>
                  <a:pt x="177" y="44"/>
                  <a:pt x="179" y="47"/>
                </a:cubicBezTo>
                <a:cubicBezTo>
                  <a:pt x="195" y="63"/>
                  <a:pt x="195" y="63"/>
                  <a:pt x="195" y="63"/>
                </a:cubicBezTo>
                <a:cubicBezTo>
                  <a:pt x="198" y="65"/>
                  <a:pt x="202" y="66"/>
                  <a:pt x="205" y="64"/>
                </a:cubicBezTo>
                <a:cubicBezTo>
                  <a:pt x="224" y="54"/>
                  <a:pt x="224" y="54"/>
                  <a:pt x="224" y="54"/>
                </a:cubicBezTo>
                <a:cubicBezTo>
                  <a:pt x="220" y="78"/>
                  <a:pt x="207" y="81"/>
                  <a:pt x="193" y="81"/>
                </a:cubicBezTo>
                <a:cubicBezTo>
                  <a:pt x="177" y="81"/>
                  <a:pt x="177" y="81"/>
                  <a:pt x="177" y="81"/>
                </a:cubicBezTo>
                <a:cubicBezTo>
                  <a:pt x="175" y="81"/>
                  <a:pt x="173" y="82"/>
                  <a:pt x="171" y="83"/>
                </a:cubicBezTo>
                <a:lnTo>
                  <a:pt x="37" y="218"/>
                </a:lnTo>
                <a:close/>
                <a:moveTo>
                  <a:pt x="225" y="222"/>
                </a:moveTo>
                <a:cubicBezTo>
                  <a:pt x="164" y="161"/>
                  <a:pt x="164" y="161"/>
                  <a:pt x="164" y="161"/>
                </a:cubicBezTo>
                <a:cubicBezTo>
                  <a:pt x="177" y="148"/>
                  <a:pt x="177" y="148"/>
                  <a:pt x="177" y="148"/>
                </a:cubicBezTo>
                <a:cubicBezTo>
                  <a:pt x="238" y="209"/>
                  <a:pt x="238" y="209"/>
                  <a:pt x="238" y="209"/>
                </a:cubicBezTo>
                <a:lnTo>
                  <a:pt x="225" y="2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6" name="Google Shape;2126;p24"/>
          <p:cNvSpPr/>
          <p:nvPr/>
        </p:nvSpPr>
        <p:spPr>
          <a:xfrm>
            <a:off x="4183064" y="2397125"/>
            <a:ext cx="350838" cy="320675"/>
          </a:xfrm>
          <a:custGeom>
            <a:rect b="b" l="l" r="r" t="t"/>
            <a:pathLst>
              <a:path extrusionOk="0" h="160" w="176">
                <a:moveTo>
                  <a:pt x="0" y="8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34"/>
                  <a:pt x="8" y="160"/>
                  <a:pt x="40" y="160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36" y="160"/>
                  <a:pt x="144" y="134"/>
                  <a:pt x="144" y="120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72" y="112"/>
                  <a:pt x="176" y="108"/>
                  <a:pt x="176" y="104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cubicBezTo>
                  <a:pt x="144" y="32"/>
                  <a:pt x="144" y="32"/>
                  <a:pt x="144" y="32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  <a:moveTo>
                  <a:pt x="160" y="48"/>
                </a:moveTo>
                <a:cubicBezTo>
                  <a:pt x="160" y="96"/>
                  <a:pt x="160" y="96"/>
                  <a:pt x="160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48"/>
                  <a:pt x="144" y="48"/>
                  <a:pt x="144" y="48"/>
                </a:cubicBezTo>
                <a:lnTo>
                  <a:pt x="160" y="48"/>
                </a:lnTo>
                <a:close/>
                <a:moveTo>
                  <a:pt x="16" y="16"/>
                </a:moveTo>
                <a:cubicBezTo>
                  <a:pt x="128" y="16"/>
                  <a:pt x="128" y="16"/>
                  <a:pt x="128" y="16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24"/>
                  <a:pt x="127" y="144"/>
                  <a:pt x="104" y="144"/>
                </a:cubicBezTo>
                <a:cubicBezTo>
                  <a:pt x="57" y="144"/>
                  <a:pt x="57" y="144"/>
                  <a:pt x="57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17" y="144"/>
                  <a:pt x="16" y="124"/>
                  <a:pt x="16" y="120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7" name="Google Shape;2127;p24"/>
          <p:cNvSpPr/>
          <p:nvPr/>
        </p:nvSpPr>
        <p:spPr>
          <a:xfrm>
            <a:off x="4222751" y="2205038"/>
            <a:ext cx="111125" cy="160338"/>
          </a:xfrm>
          <a:custGeom>
            <a:rect b="b" l="l" r="r" t="t"/>
            <a:pathLst>
              <a:path extrusionOk="0" h="80" w="56">
                <a:moveTo>
                  <a:pt x="8" y="48"/>
                </a:move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2" y="80"/>
                  <a:pt x="16" y="76"/>
                  <a:pt x="16" y="72"/>
                </a:cubicBezTo>
                <a:cubicBezTo>
                  <a:pt x="16" y="64"/>
                  <a:pt x="16" y="64"/>
                  <a:pt x="16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52" y="64"/>
                  <a:pt x="56" y="60"/>
                  <a:pt x="56" y="56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28"/>
                  <a:pt x="52" y="24"/>
                  <a:pt x="4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4"/>
                  <a:pt x="24" y="0"/>
                  <a:pt x="20" y="0"/>
                </a:cubicBezTo>
                <a:cubicBezTo>
                  <a:pt x="16" y="0"/>
                  <a:pt x="12" y="4"/>
                  <a:pt x="12" y="8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6"/>
                  <a:pt x="16" y="40"/>
                  <a:pt x="2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8"/>
                  <a:pt x="40" y="48"/>
                  <a:pt x="40" y="48"/>
                </a:cubicBezTo>
                <a:lnTo>
                  <a:pt x="8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8" name="Google Shape;2128;p24"/>
          <p:cNvSpPr/>
          <p:nvPr/>
        </p:nvSpPr>
        <p:spPr>
          <a:xfrm>
            <a:off x="4349751" y="2205038"/>
            <a:ext cx="112713" cy="160338"/>
          </a:xfrm>
          <a:custGeom>
            <a:rect b="b" l="l" r="r" t="t"/>
            <a:pathLst>
              <a:path extrusionOk="0" h="80" w="56">
                <a:moveTo>
                  <a:pt x="8" y="48"/>
                </a:move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2" y="80"/>
                  <a:pt x="16" y="76"/>
                  <a:pt x="16" y="72"/>
                </a:cubicBezTo>
                <a:cubicBezTo>
                  <a:pt x="16" y="64"/>
                  <a:pt x="16" y="64"/>
                  <a:pt x="16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52" y="64"/>
                  <a:pt x="56" y="60"/>
                  <a:pt x="56" y="56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0"/>
                  <a:pt x="52" y="16"/>
                  <a:pt x="4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4"/>
                  <a:pt x="24" y="0"/>
                  <a:pt x="20" y="0"/>
                </a:cubicBezTo>
                <a:cubicBezTo>
                  <a:pt x="16" y="0"/>
                  <a:pt x="12" y="4"/>
                  <a:pt x="12" y="8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8"/>
                  <a:pt x="16" y="32"/>
                  <a:pt x="20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48"/>
                  <a:pt x="40" y="48"/>
                  <a:pt x="40" y="48"/>
                </a:cubicBezTo>
                <a:lnTo>
                  <a:pt x="8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9" name="Google Shape;2129;p24"/>
          <p:cNvSpPr/>
          <p:nvPr/>
        </p:nvSpPr>
        <p:spPr>
          <a:xfrm>
            <a:off x="5251452" y="2205038"/>
            <a:ext cx="511175" cy="512763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207" y="207"/>
                </a:moveTo>
                <a:cubicBezTo>
                  <a:pt x="186" y="228"/>
                  <a:pt x="158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ubicBezTo>
                  <a:pt x="28" y="186"/>
                  <a:pt x="16" y="158"/>
                  <a:pt x="16" y="128"/>
                </a:cubicBezTo>
                <a:cubicBezTo>
                  <a:pt x="16" y="98"/>
                  <a:pt x="28" y="70"/>
                  <a:pt x="49" y="49"/>
                </a:cubicBezTo>
                <a:cubicBezTo>
                  <a:pt x="70" y="28"/>
                  <a:pt x="98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58"/>
                  <a:pt x="228" y="186"/>
                  <a:pt x="207" y="20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0" name="Google Shape;2130;p24"/>
          <p:cNvSpPr/>
          <p:nvPr/>
        </p:nvSpPr>
        <p:spPr>
          <a:xfrm>
            <a:off x="5316539" y="2270125"/>
            <a:ext cx="382588" cy="206375"/>
          </a:xfrm>
          <a:custGeom>
            <a:rect b="b" l="l" r="r" t="t"/>
            <a:pathLst>
              <a:path extrusionOk="0" h="104" w="192">
                <a:moveTo>
                  <a:pt x="96" y="0"/>
                </a:moveTo>
                <a:cubicBezTo>
                  <a:pt x="70" y="0"/>
                  <a:pt x="46" y="10"/>
                  <a:pt x="28" y="28"/>
                </a:cubicBezTo>
                <a:cubicBezTo>
                  <a:pt x="10" y="46"/>
                  <a:pt x="0" y="70"/>
                  <a:pt x="0" y="96"/>
                </a:cubicBezTo>
                <a:cubicBezTo>
                  <a:pt x="0" y="100"/>
                  <a:pt x="4" y="104"/>
                  <a:pt x="8" y="104"/>
                </a:cubicBezTo>
                <a:cubicBezTo>
                  <a:pt x="12" y="104"/>
                  <a:pt x="16" y="100"/>
                  <a:pt x="16" y="96"/>
                </a:cubicBezTo>
                <a:cubicBezTo>
                  <a:pt x="16" y="75"/>
                  <a:pt x="24" y="55"/>
                  <a:pt x="39" y="39"/>
                </a:cubicBezTo>
                <a:cubicBezTo>
                  <a:pt x="55" y="24"/>
                  <a:pt x="75" y="16"/>
                  <a:pt x="96" y="16"/>
                </a:cubicBezTo>
                <a:cubicBezTo>
                  <a:pt x="117" y="16"/>
                  <a:pt x="137" y="24"/>
                  <a:pt x="153" y="39"/>
                </a:cubicBezTo>
                <a:cubicBezTo>
                  <a:pt x="168" y="55"/>
                  <a:pt x="176" y="75"/>
                  <a:pt x="176" y="96"/>
                </a:cubicBezTo>
                <a:cubicBezTo>
                  <a:pt x="176" y="100"/>
                  <a:pt x="180" y="104"/>
                  <a:pt x="184" y="104"/>
                </a:cubicBezTo>
                <a:cubicBezTo>
                  <a:pt x="188" y="104"/>
                  <a:pt x="192" y="100"/>
                  <a:pt x="192" y="96"/>
                </a:cubicBezTo>
                <a:cubicBezTo>
                  <a:pt x="192" y="70"/>
                  <a:pt x="182" y="46"/>
                  <a:pt x="164" y="28"/>
                </a:cubicBezTo>
                <a:cubicBezTo>
                  <a:pt x="146" y="10"/>
                  <a:pt x="122" y="0"/>
                  <a:pt x="9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1" name="Google Shape;2131;p24"/>
          <p:cNvSpPr/>
          <p:nvPr/>
        </p:nvSpPr>
        <p:spPr>
          <a:xfrm>
            <a:off x="5426076" y="2395538"/>
            <a:ext cx="117475" cy="122237"/>
          </a:xfrm>
          <a:custGeom>
            <a:rect b="b" l="l" r="r" t="t"/>
            <a:pathLst>
              <a:path extrusionOk="0" h="61" w="59">
                <a:moveTo>
                  <a:pt x="41" y="29"/>
                </a:moveTo>
                <a:cubicBezTo>
                  <a:pt x="40" y="29"/>
                  <a:pt x="39" y="29"/>
                  <a:pt x="38" y="29"/>
                </a:cubicBezTo>
                <a:cubicBezTo>
                  <a:pt x="15" y="4"/>
                  <a:pt x="15" y="4"/>
                  <a:pt x="15" y="4"/>
                </a:cubicBezTo>
                <a:cubicBezTo>
                  <a:pt x="12" y="0"/>
                  <a:pt x="7" y="0"/>
                  <a:pt x="4" y="3"/>
                </a:cubicBezTo>
                <a:cubicBezTo>
                  <a:pt x="0" y="6"/>
                  <a:pt x="0" y="11"/>
                  <a:pt x="3" y="14"/>
                </a:cubicBezTo>
                <a:cubicBezTo>
                  <a:pt x="26" y="40"/>
                  <a:pt x="26" y="40"/>
                  <a:pt x="26" y="40"/>
                </a:cubicBezTo>
                <a:cubicBezTo>
                  <a:pt x="25" y="42"/>
                  <a:pt x="25" y="43"/>
                  <a:pt x="25" y="45"/>
                </a:cubicBezTo>
                <a:cubicBezTo>
                  <a:pt x="25" y="49"/>
                  <a:pt x="27" y="53"/>
                  <a:pt x="30" y="56"/>
                </a:cubicBezTo>
                <a:cubicBezTo>
                  <a:pt x="33" y="59"/>
                  <a:pt x="37" y="61"/>
                  <a:pt x="41" y="61"/>
                </a:cubicBezTo>
                <a:cubicBezTo>
                  <a:pt x="45" y="61"/>
                  <a:pt x="49" y="59"/>
                  <a:pt x="52" y="56"/>
                </a:cubicBezTo>
                <a:cubicBezTo>
                  <a:pt x="59" y="50"/>
                  <a:pt x="59" y="40"/>
                  <a:pt x="52" y="34"/>
                </a:cubicBezTo>
                <a:cubicBezTo>
                  <a:pt x="49" y="31"/>
                  <a:pt x="45" y="29"/>
                  <a:pt x="41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2" name="Google Shape;2132;p24"/>
          <p:cNvSpPr/>
          <p:nvPr/>
        </p:nvSpPr>
        <p:spPr>
          <a:xfrm>
            <a:off x="6465889" y="2205038"/>
            <a:ext cx="382588" cy="512763"/>
          </a:xfrm>
          <a:custGeom>
            <a:rect b="b" l="l" r="r" t="t"/>
            <a:pathLst>
              <a:path extrusionOk="0" h="256" w="192">
                <a:moveTo>
                  <a:pt x="124" y="0"/>
                </a:moveTo>
                <a:cubicBezTo>
                  <a:pt x="68" y="0"/>
                  <a:pt x="68" y="0"/>
                  <a:pt x="68" y="0"/>
                </a:cubicBezTo>
                <a:cubicBezTo>
                  <a:pt x="64" y="0"/>
                  <a:pt x="60" y="4"/>
                  <a:pt x="60" y="8"/>
                </a:cubicBezTo>
                <a:cubicBezTo>
                  <a:pt x="60" y="32"/>
                  <a:pt x="60" y="32"/>
                  <a:pt x="60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248"/>
                  <a:pt x="16" y="248"/>
                  <a:pt x="16" y="248"/>
                </a:cubicBezTo>
                <a:cubicBezTo>
                  <a:pt x="16" y="252"/>
                  <a:pt x="20" y="256"/>
                  <a:pt x="24" y="256"/>
                </a:cubicBezTo>
                <a:cubicBezTo>
                  <a:pt x="168" y="256"/>
                  <a:pt x="168" y="256"/>
                  <a:pt x="168" y="256"/>
                </a:cubicBezTo>
                <a:cubicBezTo>
                  <a:pt x="172" y="256"/>
                  <a:pt x="176" y="252"/>
                  <a:pt x="176" y="248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84" y="48"/>
                  <a:pt x="184" y="48"/>
                  <a:pt x="184" y="48"/>
                </a:cubicBezTo>
                <a:cubicBezTo>
                  <a:pt x="188" y="48"/>
                  <a:pt x="192" y="44"/>
                  <a:pt x="192" y="40"/>
                </a:cubicBezTo>
                <a:cubicBezTo>
                  <a:pt x="192" y="36"/>
                  <a:pt x="188" y="32"/>
                  <a:pt x="184" y="3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2" y="8"/>
                  <a:pt x="132" y="8"/>
                  <a:pt x="132" y="8"/>
                </a:cubicBezTo>
                <a:cubicBezTo>
                  <a:pt x="132" y="4"/>
                  <a:pt x="128" y="0"/>
                  <a:pt x="124" y="0"/>
                </a:cubicBezTo>
                <a:close/>
                <a:moveTo>
                  <a:pt x="160" y="48"/>
                </a:moveTo>
                <a:cubicBezTo>
                  <a:pt x="160" y="240"/>
                  <a:pt x="160" y="240"/>
                  <a:pt x="160" y="240"/>
                </a:cubicBezTo>
                <a:cubicBezTo>
                  <a:pt x="32" y="240"/>
                  <a:pt x="32" y="240"/>
                  <a:pt x="32" y="240"/>
                </a:cubicBezTo>
                <a:cubicBezTo>
                  <a:pt x="32" y="48"/>
                  <a:pt x="32" y="48"/>
                  <a:pt x="32" y="48"/>
                </a:cubicBezTo>
                <a:lnTo>
                  <a:pt x="160" y="48"/>
                </a:lnTo>
                <a:close/>
                <a:moveTo>
                  <a:pt x="76" y="32"/>
                </a:moveTo>
                <a:cubicBezTo>
                  <a:pt x="76" y="16"/>
                  <a:pt x="76" y="16"/>
                  <a:pt x="76" y="16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16" y="32"/>
                  <a:pt x="116" y="32"/>
                  <a:pt x="116" y="32"/>
                </a:cubicBezTo>
                <a:lnTo>
                  <a:pt x="7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3" name="Google Shape;2133;p24"/>
          <p:cNvSpPr/>
          <p:nvPr/>
        </p:nvSpPr>
        <p:spPr>
          <a:xfrm>
            <a:off x="6592889" y="2349500"/>
            <a:ext cx="31750" cy="303213"/>
          </a:xfrm>
          <a:custGeom>
            <a:rect b="b" l="l" r="r" t="t"/>
            <a:pathLst>
              <a:path extrusionOk="0" h="152" w="16">
                <a:moveTo>
                  <a:pt x="8" y="152"/>
                </a:moveTo>
                <a:cubicBezTo>
                  <a:pt x="12" y="152"/>
                  <a:pt x="16" y="148"/>
                  <a:pt x="16" y="144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8"/>
                  <a:pt x="4" y="152"/>
                  <a:pt x="8" y="1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4" name="Google Shape;2134;p24"/>
          <p:cNvSpPr/>
          <p:nvPr/>
        </p:nvSpPr>
        <p:spPr>
          <a:xfrm>
            <a:off x="6689726" y="2349500"/>
            <a:ext cx="31750" cy="303213"/>
          </a:xfrm>
          <a:custGeom>
            <a:rect b="b" l="l" r="r" t="t"/>
            <a:pathLst>
              <a:path extrusionOk="0" h="152" w="16">
                <a:moveTo>
                  <a:pt x="8" y="152"/>
                </a:moveTo>
                <a:cubicBezTo>
                  <a:pt x="12" y="152"/>
                  <a:pt x="16" y="148"/>
                  <a:pt x="16" y="144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8"/>
                  <a:pt x="4" y="152"/>
                  <a:pt x="8" y="1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5" name="Google Shape;2135;p24"/>
          <p:cNvSpPr/>
          <p:nvPr/>
        </p:nvSpPr>
        <p:spPr>
          <a:xfrm>
            <a:off x="7551739" y="2325687"/>
            <a:ext cx="511175" cy="271462"/>
          </a:xfrm>
          <a:custGeom>
            <a:rect b="b" l="l" r="r" t="t"/>
            <a:pathLst>
              <a:path extrusionOk="0" h="136" w="256">
                <a:moveTo>
                  <a:pt x="128" y="0"/>
                </a:moveTo>
                <a:cubicBezTo>
                  <a:pt x="45" y="0"/>
                  <a:pt x="3" y="61"/>
                  <a:pt x="1" y="64"/>
                </a:cubicBezTo>
                <a:cubicBezTo>
                  <a:pt x="0" y="66"/>
                  <a:pt x="0" y="70"/>
                  <a:pt x="1" y="72"/>
                </a:cubicBezTo>
                <a:cubicBezTo>
                  <a:pt x="3" y="75"/>
                  <a:pt x="45" y="136"/>
                  <a:pt x="128" y="136"/>
                </a:cubicBezTo>
                <a:cubicBezTo>
                  <a:pt x="211" y="136"/>
                  <a:pt x="253" y="75"/>
                  <a:pt x="255" y="72"/>
                </a:cubicBezTo>
                <a:cubicBezTo>
                  <a:pt x="256" y="70"/>
                  <a:pt x="256" y="66"/>
                  <a:pt x="255" y="64"/>
                </a:cubicBezTo>
                <a:cubicBezTo>
                  <a:pt x="253" y="61"/>
                  <a:pt x="211" y="0"/>
                  <a:pt x="128" y="0"/>
                </a:cubicBezTo>
                <a:close/>
                <a:moveTo>
                  <a:pt x="128" y="120"/>
                </a:moveTo>
                <a:cubicBezTo>
                  <a:pt x="66" y="120"/>
                  <a:pt x="29" y="81"/>
                  <a:pt x="18" y="68"/>
                </a:cubicBezTo>
                <a:cubicBezTo>
                  <a:pt x="29" y="55"/>
                  <a:pt x="66" y="16"/>
                  <a:pt x="128" y="16"/>
                </a:cubicBezTo>
                <a:cubicBezTo>
                  <a:pt x="190" y="16"/>
                  <a:pt x="227" y="55"/>
                  <a:pt x="238" y="68"/>
                </a:cubicBezTo>
                <a:cubicBezTo>
                  <a:pt x="227" y="81"/>
                  <a:pt x="190" y="120"/>
                  <a:pt x="128" y="1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6" name="Google Shape;2136;p24"/>
          <p:cNvSpPr/>
          <p:nvPr/>
        </p:nvSpPr>
        <p:spPr>
          <a:xfrm>
            <a:off x="7734302" y="2389188"/>
            <a:ext cx="144463" cy="144463"/>
          </a:xfrm>
          <a:custGeom>
            <a:rect b="b" l="l" r="r" t="t"/>
            <a:pathLst>
              <a:path extrusionOk="0" h="72" w="72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56" y="72"/>
                  <a:pt x="72" y="56"/>
                  <a:pt x="72" y="36"/>
                </a:cubicBezTo>
                <a:cubicBezTo>
                  <a:pt x="72" y="16"/>
                  <a:pt x="56" y="0"/>
                  <a:pt x="36" y="0"/>
                </a:cubicBezTo>
                <a:close/>
                <a:moveTo>
                  <a:pt x="36" y="56"/>
                </a:moveTo>
                <a:cubicBezTo>
                  <a:pt x="25" y="56"/>
                  <a:pt x="16" y="47"/>
                  <a:pt x="16" y="36"/>
                </a:cubicBezTo>
                <a:cubicBezTo>
                  <a:pt x="16" y="25"/>
                  <a:pt x="25" y="16"/>
                  <a:pt x="36" y="16"/>
                </a:cubicBezTo>
                <a:cubicBezTo>
                  <a:pt x="47" y="16"/>
                  <a:pt x="56" y="25"/>
                  <a:pt x="56" y="36"/>
                </a:cubicBezTo>
                <a:cubicBezTo>
                  <a:pt x="56" y="47"/>
                  <a:pt x="47" y="56"/>
                  <a:pt x="3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7" name="Google Shape;2137;p24"/>
          <p:cNvSpPr/>
          <p:nvPr/>
        </p:nvSpPr>
        <p:spPr>
          <a:xfrm>
            <a:off x="8701089" y="2205038"/>
            <a:ext cx="511175" cy="512763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94" y="0"/>
                  <a:pt x="62" y="13"/>
                  <a:pt x="37" y="37"/>
                </a:cubicBezTo>
                <a:cubicBezTo>
                  <a:pt x="13" y="62"/>
                  <a:pt x="0" y="94"/>
                  <a:pt x="0" y="128"/>
                </a:cubicBezTo>
                <a:cubicBezTo>
                  <a:pt x="0" y="162"/>
                  <a:pt x="13" y="194"/>
                  <a:pt x="37" y="219"/>
                </a:cubicBezTo>
                <a:cubicBezTo>
                  <a:pt x="62" y="243"/>
                  <a:pt x="94" y="256"/>
                  <a:pt x="128" y="256"/>
                </a:cubicBezTo>
                <a:cubicBezTo>
                  <a:pt x="162" y="256"/>
                  <a:pt x="194" y="243"/>
                  <a:pt x="219" y="219"/>
                </a:cubicBezTo>
                <a:cubicBezTo>
                  <a:pt x="243" y="194"/>
                  <a:pt x="256" y="162"/>
                  <a:pt x="256" y="128"/>
                </a:cubicBezTo>
                <a:cubicBezTo>
                  <a:pt x="256" y="94"/>
                  <a:pt x="243" y="62"/>
                  <a:pt x="219" y="37"/>
                </a:cubicBezTo>
                <a:cubicBezTo>
                  <a:pt x="194" y="13"/>
                  <a:pt x="162" y="0"/>
                  <a:pt x="128" y="0"/>
                </a:cubicBezTo>
                <a:close/>
                <a:moveTo>
                  <a:pt x="49" y="49"/>
                </a:moveTo>
                <a:cubicBezTo>
                  <a:pt x="55" y="43"/>
                  <a:pt x="61" y="38"/>
                  <a:pt x="68" y="33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08" y="103"/>
                  <a:pt x="107" y="104"/>
                  <a:pt x="105" y="105"/>
                </a:cubicBezTo>
                <a:cubicBezTo>
                  <a:pt x="104" y="107"/>
                  <a:pt x="103" y="108"/>
                  <a:pt x="102" y="109"/>
                </a:cubicBezTo>
                <a:cubicBezTo>
                  <a:pt x="33" y="68"/>
                  <a:pt x="33" y="68"/>
                  <a:pt x="33" y="68"/>
                </a:cubicBezTo>
                <a:cubicBezTo>
                  <a:pt x="38" y="61"/>
                  <a:pt x="43" y="55"/>
                  <a:pt x="49" y="49"/>
                </a:cubicBezTo>
                <a:close/>
                <a:moveTo>
                  <a:pt x="139" y="139"/>
                </a:moveTo>
                <a:cubicBezTo>
                  <a:pt x="136" y="142"/>
                  <a:pt x="132" y="144"/>
                  <a:pt x="128" y="144"/>
                </a:cubicBezTo>
                <a:cubicBezTo>
                  <a:pt x="124" y="144"/>
                  <a:pt x="120" y="142"/>
                  <a:pt x="117" y="139"/>
                </a:cubicBezTo>
                <a:cubicBezTo>
                  <a:pt x="110" y="133"/>
                  <a:pt x="110" y="123"/>
                  <a:pt x="117" y="117"/>
                </a:cubicBezTo>
                <a:cubicBezTo>
                  <a:pt x="120" y="114"/>
                  <a:pt x="124" y="112"/>
                  <a:pt x="128" y="112"/>
                </a:cubicBezTo>
                <a:cubicBezTo>
                  <a:pt x="132" y="112"/>
                  <a:pt x="136" y="114"/>
                  <a:pt x="139" y="117"/>
                </a:cubicBezTo>
                <a:cubicBezTo>
                  <a:pt x="146" y="123"/>
                  <a:pt x="146" y="133"/>
                  <a:pt x="139" y="139"/>
                </a:cubicBezTo>
                <a:close/>
                <a:moveTo>
                  <a:pt x="49" y="207"/>
                </a:moveTo>
                <a:cubicBezTo>
                  <a:pt x="28" y="186"/>
                  <a:pt x="16" y="158"/>
                  <a:pt x="16" y="128"/>
                </a:cubicBezTo>
                <a:cubicBezTo>
                  <a:pt x="16" y="112"/>
                  <a:pt x="19" y="97"/>
                  <a:pt x="26" y="8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34"/>
                  <a:pt x="98" y="144"/>
                  <a:pt x="105" y="151"/>
                </a:cubicBezTo>
                <a:cubicBezTo>
                  <a:pt x="111" y="157"/>
                  <a:pt x="119" y="160"/>
                  <a:pt x="128" y="160"/>
                </a:cubicBezTo>
                <a:cubicBezTo>
                  <a:pt x="129" y="160"/>
                  <a:pt x="130" y="160"/>
                  <a:pt x="131" y="160"/>
                </a:cubicBezTo>
                <a:cubicBezTo>
                  <a:pt x="174" y="230"/>
                  <a:pt x="174" y="230"/>
                  <a:pt x="174" y="230"/>
                </a:cubicBezTo>
                <a:cubicBezTo>
                  <a:pt x="159" y="237"/>
                  <a:pt x="144" y="240"/>
                  <a:pt x="128" y="240"/>
                </a:cubicBezTo>
                <a:cubicBezTo>
                  <a:pt x="98" y="240"/>
                  <a:pt x="70" y="228"/>
                  <a:pt x="49" y="207"/>
                </a:cubicBezTo>
                <a:close/>
                <a:moveTo>
                  <a:pt x="207" y="207"/>
                </a:moveTo>
                <a:cubicBezTo>
                  <a:pt x="201" y="213"/>
                  <a:pt x="195" y="218"/>
                  <a:pt x="188" y="223"/>
                </a:cubicBezTo>
                <a:cubicBezTo>
                  <a:pt x="147" y="154"/>
                  <a:pt x="147" y="154"/>
                  <a:pt x="147" y="154"/>
                </a:cubicBezTo>
                <a:cubicBezTo>
                  <a:pt x="148" y="153"/>
                  <a:pt x="149" y="152"/>
                  <a:pt x="151" y="151"/>
                </a:cubicBezTo>
                <a:cubicBezTo>
                  <a:pt x="152" y="149"/>
                  <a:pt x="153" y="148"/>
                  <a:pt x="154" y="147"/>
                </a:cubicBezTo>
                <a:cubicBezTo>
                  <a:pt x="223" y="188"/>
                  <a:pt x="223" y="188"/>
                  <a:pt x="223" y="188"/>
                </a:cubicBezTo>
                <a:cubicBezTo>
                  <a:pt x="218" y="195"/>
                  <a:pt x="213" y="201"/>
                  <a:pt x="207" y="207"/>
                </a:cubicBezTo>
                <a:close/>
                <a:moveTo>
                  <a:pt x="230" y="174"/>
                </a:moveTo>
                <a:cubicBezTo>
                  <a:pt x="160" y="131"/>
                  <a:pt x="160" y="131"/>
                  <a:pt x="160" y="131"/>
                </a:cubicBezTo>
                <a:cubicBezTo>
                  <a:pt x="161" y="122"/>
                  <a:pt x="158" y="112"/>
                  <a:pt x="151" y="105"/>
                </a:cubicBezTo>
                <a:cubicBezTo>
                  <a:pt x="145" y="99"/>
                  <a:pt x="137" y="96"/>
                  <a:pt x="128" y="96"/>
                </a:cubicBezTo>
                <a:cubicBezTo>
                  <a:pt x="127" y="96"/>
                  <a:pt x="126" y="96"/>
                  <a:pt x="125" y="96"/>
                </a:cubicBezTo>
                <a:cubicBezTo>
                  <a:pt x="82" y="26"/>
                  <a:pt x="82" y="26"/>
                  <a:pt x="82" y="26"/>
                </a:cubicBezTo>
                <a:cubicBezTo>
                  <a:pt x="97" y="19"/>
                  <a:pt x="112" y="16"/>
                  <a:pt x="128" y="16"/>
                </a:cubicBezTo>
                <a:cubicBezTo>
                  <a:pt x="158" y="16"/>
                  <a:pt x="186" y="28"/>
                  <a:pt x="207" y="49"/>
                </a:cubicBezTo>
                <a:cubicBezTo>
                  <a:pt x="228" y="70"/>
                  <a:pt x="240" y="98"/>
                  <a:pt x="240" y="128"/>
                </a:cubicBezTo>
                <a:cubicBezTo>
                  <a:pt x="240" y="144"/>
                  <a:pt x="237" y="159"/>
                  <a:pt x="230" y="17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8" name="Google Shape;2138;p24"/>
          <p:cNvSpPr/>
          <p:nvPr/>
        </p:nvSpPr>
        <p:spPr>
          <a:xfrm>
            <a:off x="9848852" y="2203450"/>
            <a:ext cx="514350" cy="514350"/>
          </a:xfrm>
          <a:custGeom>
            <a:rect b="b" l="l" r="r" t="t"/>
            <a:pathLst>
              <a:path extrusionOk="0" h="257" w="258">
                <a:moveTo>
                  <a:pt x="161" y="257"/>
                </a:moveTo>
                <a:cubicBezTo>
                  <a:pt x="209" y="257"/>
                  <a:pt x="209" y="257"/>
                  <a:pt x="209" y="257"/>
                </a:cubicBezTo>
                <a:cubicBezTo>
                  <a:pt x="213" y="257"/>
                  <a:pt x="217" y="253"/>
                  <a:pt x="217" y="249"/>
                </a:cubicBezTo>
                <a:cubicBezTo>
                  <a:pt x="217" y="137"/>
                  <a:pt x="217" y="137"/>
                  <a:pt x="217" y="137"/>
                </a:cubicBezTo>
                <a:cubicBezTo>
                  <a:pt x="249" y="137"/>
                  <a:pt x="249" y="137"/>
                  <a:pt x="249" y="137"/>
                </a:cubicBezTo>
                <a:cubicBezTo>
                  <a:pt x="252" y="137"/>
                  <a:pt x="255" y="135"/>
                  <a:pt x="256" y="132"/>
                </a:cubicBezTo>
                <a:cubicBezTo>
                  <a:pt x="258" y="129"/>
                  <a:pt x="257" y="126"/>
                  <a:pt x="255" y="123"/>
                </a:cubicBezTo>
                <a:cubicBezTo>
                  <a:pt x="135" y="3"/>
                  <a:pt x="135" y="3"/>
                  <a:pt x="135" y="3"/>
                </a:cubicBezTo>
                <a:cubicBezTo>
                  <a:pt x="132" y="0"/>
                  <a:pt x="126" y="0"/>
                  <a:pt x="123" y="3"/>
                </a:cubicBezTo>
                <a:cubicBezTo>
                  <a:pt x="3" y="123"/>
                  <a:pt x="3" y="123"/>
                  <a:pt x="3" y="123"/>
                </a:cubicBezTo>
                <a:cubicBezTo>
                  <a:pt x="1" y="126"/>
                  <a:pt x="0" y="129"/>
                  <a:pt x="2" y="132"/>
                </a:cubicBezTo>
                <a:cubicBezTo>
                  <a:pt x="3" y="135"/>
                  <a:pt x="6" y="137"/>
                  <a:pt x="9" y="137"/>
                </a:cubicBezTo>
                <a:cubicBezTo>
                  <a:pt x="41" y="137"/>
                  <a:pt x="41" y="137"/>
                  <a:pt x="41" y="137"/>
                </a:cubicBezTo>
                <a:cubicBezTo>
                  <a:pt x="41" y="249"/>
                  <a:pt x="41" y="249"/>
                  <a:pt x="41" y="249"/>
                </a:cubicBezTo>
                <a:cubicBezTo>
                  <a:pt x="41" y="253"/>
                  <a:pt x="45" y="257"/>
                  <a:pt x="49" y="257"/>
                </a:cubicBezTo>
                <a:cubicBezTo>
                  <a:pt x="97" y="257"/>
                  <a:pt x="97" y="257"/>
                  <a:pt x="97" y="257"/>
                </a:cubicBezTo>
                <a:cubicBezTo>
                  <a:pt x="101" y="257"/>
                  <a:pt x="105" y="253"/>
                  <a:pt x="105" y="249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53" y="193"/>
                  <a:pt x="153" y="193"/>
                  <a:pt x="153" y="193"/>
                </a:cubicBezTo>
                <a:cubicBezTo>
                  <a:pt x="153" y="249"/>
                  <a:pt x="153" y="249"/>
                  <a:pt x="153" y="249"/>
                </a:cubicBezTo>
                <a:cubicBezTo>
                  <a:pt x="153" y="253"/>
                  <a:pt x="157" y="257"/>
                  <a:pt x="161" y="257"/>
                </a:cubicBezTo>
                <a:close/>
                <a:moveTo>
                  <a:pt x="97" y="177"/>
                </a:moveTo>
                <a:cubicBezTo>
                  <a:pt x="93" y="177"/>
                  <a:pt x="89" y="181"/>
                  <a:pt x="89" y="185"/>
                </a:cubicBezTo>
                <a:cubicBezTo>
                  <a:pt x="89" y="241"/>
                  <a:pt x="89" y="241"/>
                  <a:pt x="89" y="241"/>
                </a:cubicBezTo>
                <a:cubicBezTo>
                  <a:pt x="57" y="241"/>
                  <a:pt x="57" y="241"/>
                  <a:pt x="57" y="241"/>
                </a:cubicBezTo>
                <a:cubicBezTo>
                  <a:pt x="57" y="129"/>
                  <a:pt x="57" y="129"/>
                  <a:pt x="57" y="129"/>
                </a:cubicBezTo>
                <a:cubicBezTo>
                  <a:pt x="57" y="125"/>
                  <a:pt x="53" y="121"/>
                  <a:pt x="49" y="121"/>
                </a:cubicBezTo>
                <a:cubicBezTo>
                  <a:pt x="28" y="121"/>
                  <a:pt x="28" y="121"/>
                  <a:pt x="28" y="121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230" y="121"/>
                  <a:pt x="230" y="121"/>
                  <a:pt x="23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5" y="121"/>
                  <a:pt x="201" y="125"/>
                  <a:pt x="201" y="129"/>
                </a:cubicBezTo>
                <a:cubicBezTo>
                  <a:pt x="201" y="241"/>
                  <a:pt x="201" y="241"/>
                  <a:pt x="201" y="241"/>
                </a:cubicBezTo>
                <a:cubicBezTo>
                  <a:pt x="169" y="241"/>
                  <a:pt x="169" y="241"/>
                  <a:pt x="169" y="241"/>
                </a:cubicBezTo>
                <a:cubicBezTo>
                  <a:pt x="169" y="185"/>
                  <a:pt x="169" y="185"/>
                  <a:pt x="169" y="185"/>
                </a:cubicBezTo>
                <a:cubicBezTo>
                  <a:pt x="169" y="181"/>
                  <a:pt x="165" y="177"/>
                  <a:pt x="161" y="177"/>
                </a:cubicBezTo>
                <a:lnTo>
                  <a:pt x="97" y="17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9" name="Google Shape;2139;p24"/>
          <p:cNvSpPr/>
          <p:nvPr/>
        </p:nvSpPr>
        <p:spPr>
          <a:xfrm>
            <a:off x="10999789" y="2205038"/>
            <a:ext cx="511175" cy="512763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57" y="0"/>
                  <a:pt x="0" y="57"/>
                  <a:pt x="0" y="128"/>
                </a:cubicBezTo>
                <a:cubicBezTo>
                  <a:pt x="0" y="199"/>
                  <a:pt x="57" y="256"/>
                  <a:pt x="128" y="256"/>
                </a:cubicBezTo>
                <a:cubicBezTo>
                  <a:pt x="199" y="256"/>
                  <a:pt x="256" y="199"/>
                  <a:pt x="256" y="128"/>
                </a:cubicBezTo>
                <a:cubicBezTo>
                  <a:pt x="256" y="57"/>
                  <a:pt x="199" y="0"/>
                  <a:pt x="128" y="0"/>
                </a:cubicBezTo>
                <a:close/>
                <a:moveTo>
                  <a:pt x="235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1" y="96"/>
                  <a:pt x="189" y="96"/>
                  <a:pt x="188" y="97"/>
                </a:cubicBezTo>
                <a:cubicBezTo>
                  <a:pt x="182" y="84"/>
                  <a:pt x="172" y="74"/>
                  <a:pt x="159" y="68"/>
                </a:cubicBezTo>
                <a:cubicBezTo>
                  <a:pt x="160" y="67"/>
                  <a:pt x="160" y="65"/>
                  <a:pt x="160" y="64"/>
                </a:cubicBezTo>
                <a:cubicBezTo>
                  <a:pt x="160" y="21"/>
                  <a:pt x="160" y="21"/>
                  <a:pt x="160" y="21"/>
                </a:cubicBezTo>
                <a:cubicBezTo>
                  <a:pt x="196" y="31"/>
                  <a:pt x="225" y="60"/>
                  <a:pt x="235" y="96"/>
                </a:cubicBezTo>
                <a:close/>
                <a:moveTo>
                  <a:pt x="194" y="112"/>
                </a:moveTo>
                <a:cubicBezTo>
                  <a:pt x="239" y="112"/>
                  <a:pt x="239" y="112"/>
                  <a:pt x="239" y="112"/>
                </a:cubicBezTo>
                <a:cubicBezTo>
                  <a:pt x="240" y="117"/>
                  <a:pt x="240" y="123"/>
                  <a:pt x="240" y="128"/>
                </a:cubicBezTo>
                <a:cubicBezTo>
                  <a:pt x="240" y="133"/>
                  <a:pt x="240" y="139"/>
                  <a:pt x="239" y="144"/>
                </a:cubicBezTo>
                <a:cubicBezTo>
                  <a:pt x="194" y="144"/>
                  <a:pt x="194" y="144"/>
                  <a:pt x="194" y="144"/>
                </a:cubicBezTo>
                <a:cubicBezTo>
                  <a:pt x="195" y="139"/>
                  <a:pt x="196" y="134"/>
                  <a:pt x="196" y="128"/>
                </a:cubicBezTo>
                <a:cubicBezTo>
                  <a:pt x="196" y="122"/>
                  <a:pt x="195" y="117"/>
                  <a:pt x="194" y="112"/>
                </a:cubicBezTo>
                <a:close/>
                <a:moveTo>
                  <a:pt x="128" y="180"/>
                </a:moveTo>
                <a:cubicBezTo>
                  <a:pt x="99" y="180"/>
                  <a:pt x="76" y="157"/>
                  <a:pt x="76" y="128"/>
                </a:cubicBezTo>
                <a:cubicBezTo>
                  <a:pt x="76" y="99"/>
                  <a:pt x="99" y="76"/>
                  <a:pt x="128" y="76"/>
                </a:cubicBezTo>
                <a:cubicBezTo>
                  <a:pt x="157" y="76"/>
                  <a:pt x="180" y="99"/>
                  <a:pt x="180" y="128"/>
                </a:cubicBezTo>
                <a:cubicBezTo>
                  <a:pt x="180" y="157"/>
                  <a:pt x="157" y="180"/>
                  <a:pt x="128" y="180"/>
                </a:cubicBezTo>
                <a:close/>
                <a:moveTo>
                  <a:pt x="144" y="17"/>
                </a:moveTo>
                <a:cubicBezTo>
                  <a:pt x="144" y="62"/>
                  <a:pt x="144" y="62"/>
                  <a:pt x="144" y="62"/>
                </a:cubicBezTo>
                <a:cubicBezTo>
                  <a:pt x="139" y="61"/>
                  <a:pt x="134" y="60"/>
                  <a:pt x="128" y="60"/>
                </a:cubicBezTo>
                <a:cubicBezTo>
                  <a:pt x="122" y="60"/>
                  <a:pt x="117" y="61"/>
                  <a:pt x="112" y="62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7" y="16"/>
                  <a:pt x="123" y="16"/>
                  <a:pt x="128" y="16"/>
                </a:cubicBezTo>
                <a:cubicBezTo>
                  <a:pt x="133" y="16"/>
                  <a:pt x="139" y="16"/>
                  <a:pt x="144" y="17"/>
                </a:cubicBezTo>
                <a:close/>
                <a:moveTo>
                  <a:pt x="96" y="21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65"/>
                  <a:pt x="96" y="67"/>
                  <a:pt x="97" y="68"/>
                </a:cubicBezTo>
                <a:cubicBezTo>
                  <a:pt x="84" y="74"/>
                  <a:pt x="74" y="84"/>
                  <a:pt x="68" y="97"/>
                </a:cubicBezTo>
                <a:cubicBezTo>
                  <a:pt x="67" y="96"/>
                  <a:pt x="65" y="96"/>
                  <a:pt x="64" y="96"/>
                </a:cubicBezTo>
                <a:cubicBezTo>
                  <a:pt x="21" y="96"/>
                  <a:pt x="21" y="96"/>
                  <a:pt x="21" y="96"/>
                </a:cubicBezTo>
                <a:cubicBezTo>
                  <a:pt x="31" y="60"/>
                  <a:pt x="60" y="31"/>
                  <a:pt x="96" y="21"/>
                </a:cubicBezTo>
                <a:close/>
                <a:moveTo>
                  <a:pt x="16" y="128"/>
                </a:moveTo>
                <a:cubicBezTo>
                  <a:pt x="16" y="123"/>
                  <a:pt x="16" y="117"/>
                  <a:pt x="17" y="112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1" y="117"/>
                  <a:pt x="60" y="122"/>
                  <a:pt x="60" y="128"/>
                </a:cubicBezTo>
                <a:cubicBezTo>
                  <a:pt x="60" y="134"/>
                  <a:pt x="61" y="139"/>
                  <a:pt x="62" y="144"/>
                </a:cubicBezTo>
                <a:cubicBezTo>
                  <a:pt x="17" y="144"/>
                  <a:pt x="17" y="144"/>
                  <a:pt x="17" y="144"/>
                </a:cubicBezTo>
                <a:cubicBezTo>
                  <a:pt x="16" y="139"/>
                  <a:pt x="16" y="133"/>
                  <a:pt x="16" y="128"/>
                </a:cubicBezTo>
                <a:close/>
                <a:moveTo>
                  <a:pt x="21" y="160"/>
                </a:moveTo>
                <a:cubicBezTo>
                  <a:pt x="64" y="160"/>
                  <a:pt x="64" y="160"/>
                  <a:pt x="64" y="160"/>
                </a:cubicBezTo>
                <a:cubicBezTo>
                  <a:pt x="65" y="160"/>
                  <a:pt x="67" y="160"/>
                  <a:pt x="68" y="159"/>
                </a:cubicBezTo>
                <a:cubicBezTo>
                  <a:pt x="74" y="172"/>
                  <a:pt x="84" y="182"/>
                  <a:pt x="97" y="188"/>
                </a:cubicBezTo>
                <a:cubicBezTo>
                  <a:pt x="96" y="189"/>
                  <a:pt x="96" y="191"/>
                  <a:pt x="96" y="192"/>
                </a:cubicBezTo>
                <a:cubicBezTo>
                  <a:pt x="96" y="235"/>
                  <a:pt x="96" y="235"/>
                  <a:pt x="96" y="235"/>
                </a:cubicBezTo>
                <a:cubicBezTo>
                  <a:pt x="60" y="225"/>
                  <a:pt x="31" y="196"/>
                  <a:pt x="21" y="160"/>
                </a:cubicBezTo>
                <a:close/>
                <a:moveTo>
                  <a:pt x="112" y="239"/>
                </a:moveTo>
                <a:cubicBezTo>
                  <a:pt x="112" y="194"/>
                  <a:pt x="112" y="194"/>
                  <a:pt x="112" y="194"/>
                </a:cubicBezTo>
                <a:cubicBezTo>
                  <a:pt x="117" y="195"/>
                  <a:pt x="122" y="196"/>
                  <a:pt x="128" y="196"/>
                </a:cubicBezTo>
                <a:cubicBezTo>
                  <a:pt x="134" y="196"/>
                  <a:pt x="139" y="195"/>
                  <a:pt x="144" y="194"/>
                </a:cubicBezTo>
                <a:cubicBezTo>
                  <a:pt x="144" y="239"/>
                  <a:pt x="144" y="239"/>
                  <a:pt x="144" y="239"/>
                </a:cubicBezTo>
                <a:cubicBezTo>
                  <a:pt x="139" y="240"/>
                  <a:pt x="133" y="240"/>
                  <a:pt x="128" y="240"/>
                </a:cubicBezTo>
                <a:cubicBezTo>
                  <a:pt x="123" y="240"/>
                  <a:pt x="117" y="240"/>
                  <a:pt x="112" y="239"/>
                </a:cubicBezTo>
                <a:close/>
                <a:moveTo>
                  <a:pt x="160" y="235"/>
                </a:moveTo>
                <a:cubicBezTo>
                  <a:pt x="160" y="192"/>
                  <a:pt x="160" y="192"/>
                  <a:pt x="160" y="192"/>
                </a:cubicBezTo>
                <a:cubicBezTo>
                  <a:pt x="160" y="191"/>
                  <a:pt x="160" y="189"/>
                  <a:pt x="159" y="188"/>
                </a:cubicBezTo>
                <a:cubicBezTo>
                  <a:pt x="172" y="182"/>
                  <a:pt x="182" y="172"/>
                  <a:pt x="188" y="159"/>
                </a:cubicBezTo>
                <a:cubicBezTo>
                  <a:pt x="189" y="160"/>
                  <a:pt x="191" y="160"/>
                  <a:pt x="192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225" y="196"/>
                  <a:pt x="196" y="225"/>
                  <a:pt x="160" y="23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0" name="Google Shape;2140;p24"/>
          <p:cNvSpPr/>
          <p:nvPr/>
        </p:nvSpPr>
        <p:spPr>
          <a:xfrm>
            <a:off x="701676" y="3355975"/>
            <a:ext cx="127000" cy="512763"/>
          </a:xfrm>
          <a:custGeom>
            <a:rect b="b" l="l" r="r" t="t"/>
            <a:pathLst>
              <a:path extrusionOk="0" h="256" w="64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2" y="79"/>
                  <a:pt x="5" y="80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248"/>
                  <a:pt x="24" y="248"/>
                  <a:pt x="24" y="248"/>
                </a:cubicBezTo>
                <a:cubicBezTo>
                  <a:pt x="24" y="252"/>
                  <a:pt x="28" y="256"/>
                  <a:pt x="32" y="256"/>
                </a:cubicBezTo>
                <a:cubicBezTo>
                  <a:pt x="36" y="256"/>
                  <a:pt x="40" y="252"/>
                  <a:pt x="40" y="248"/>
                </a:cubicBezTo>
                <a:cubicBezTo>
                  <a:pt x="40" y="86"/>
                  <a:pt x="40" y="86"/>
                  <a:pt x="40" y="86"/>
                </a:cubicBezTo>
                <a:cubicBezTo>
                  <a:pt x="59" y="80"/>
                  <a:pt x="59" y="80"/>
                  <a:pt x="59" y="80"/>
                </a:cubicBezTo>
                <a:cubicBezTo>
                  <a:pt x="62" y="79"/>
                  <a:pt x="64" y="75"/>
                  <a:pt x="64" y="72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66"/>
                  <a:pt x="48" y="66"/>
                  <a:pt x="48" y="66"/>
                </a:cubicBezTo>
                <a:cubicBezTo>
                  <a:pt x="40" y="69"/>
                  <a:pt x="40" y="69"/>
                  <a:pt x="40" y="69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69"/>
                  <a:pt x="24" y="69"/>
                  <a:pt x="24" y="69"/>
                </a:cubicBezTo>
                <a:cubicBezTo>
                  <a:pt x="16" y="66"/>
                  <a:pt x="16" y="66"/>
                  <a:pt x="16" y="6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1" name="Google Shape;2141;p24"/>
          <p:cNvSpPr/>
          <p:nvPr/>
        </p:nvSpPr>
        <p:spPr>
          <a:xfrm>
            <a:off x="844551" y="3355975"/>
            <a:ext cx="96838" cy="512763"/>
          </a:xfrm>
          <a:custGeom>
            <a:rect b="b" l="l" r="r" t="t"/>
            <a:pathLst>
              <a:path extrusionOk="0" h="256" w="48">
                <a:moveTo>
                  <a:pt x="40" y="256"/>
                </a:moveTo>
                <a:cubicBezTo>
                  <a:pt x="44" y="256"/>
                  <a:pt x="48" y="252"/>
                  <a:pt x="48" y="248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4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3"/>
                  <a:pt x="16" y="7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43"/>
                  <a:pt x="2" y="147"/>
                  <a:pt x="6" y="148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32" y="248"/>
                  <a:pt x="32" y="248"/>
                  <a:pt x="32" y="248"/>
                </a:cubicBezTo>
                <a:cubicBezTo>
                  <a:pt x="32" y="252"/>
                  <a:pt x="36" y="256"/>
                  <a:pt x="40" y="256"/>
                </a:cubicBezTo>
                <a:close/>
                <a:moveTo>
                  <a:pt x="17" y="134"/>
                </a:moveTo>
                <a:cubicBezTo>
                  <a:pt x="31" y="16"/>
                  <a:pt x="31" y="16"/>
                  <a:pt x="31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38"/>
                  <a:pt x="32" y="138"/>
                  <a:pt x="32" y="138"/>
                </a:cubicBezTo>
                <a:lnTo>
                  <a:pt x="17" y="1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2" name="Google Shape;2142;p24"/>
          <p:cNvSpPr/>
          <p:nvPr/>
        </p:nvSpPr>
        <p:spPr>
          <a:xfrm>
            <a:off x="973139" y="3355975"/>
            <a:ext cx="142875" cy="512763"/>
          </a:xfrm>
          <a:custGeom>
            <a:rect b="b" l="l" r="r" t="t"/>
            <a:pathLst>
              <a:path extrusionOk="0" h="256" w="72">
                <a:moveTo>
                  <a:pt x="36" y="256"/>
                </a:moveTo>
                <a:cubicBezTo>
                  <a:pt x="40" y="256"/>
                  <a:pt x="44" y="252"/>
                  <a:pt x="44" y="248"/>
                </a:cubicBezTo>
                <a:cubicBezTo>
                  <a:pt x="44" y="95"/>
                  <a:pt x="44" y="95"/>
                  <a:pt x="44" y="95"/>
                </a:cubicBezTo>
                <a:cubicBezTo>
                  <a:pt x="60" y="90"/>
                  <a:pt x="72" y="72"/>
                  <a:pt x="72" y="56"/>
                </a:cubicBezTo>
                <a:cubicBezTo>
                  <a:pt x="72" y="39"/>
                  <a:pt x="58" y="0"/>
                  <a:pt x="36" y="0"/>
                </a:cubicBezTo>
                <a:cubicBezTo>
                  <a:pt x="14" y="0"/>
                  <a:pt x="0" y="39"/>
                  <a:pt x="0" y="56"/>
                </a:cubicBezTo>
                <a:cubicBezTo>
                  <a:pt x="0" y="72"/>
                  <a:pt x="12" y="90"/>
                  <a:pt x="28" y="95"/>
                </a:cubicBezTo>
                <a:cubicBezTo>
                  <a:pt x="28" y="248"/>
                  <a:pt x="28" y="248"/>
                  <a:pt x="28" y="248"/>
                </a:cubicBezTo>
                <a:cubicBezTo>
                  <a:pt x="28" y="252"/>
                  <a:pt x="32" y="256"/>
                  <a:pt x="36" y="256"/>
                </a:cubicBezTo>
                <a:close/>
                <a:moveTo>
                  <a:pt x="16" y="56"/>
                </a:moveTo>
                <a:cubicBezTo>
                  <a:pt x="16" y="40"/>
                  <a:pt x="29" y="16"/>
                  <a:pt x="36" y="16"/>
                </a:cubicBezTo>
                <a:cubicBezTo>
                  <a:pt x="43" y="16"/>
                  <a:pt x="56" y="40"/>
                  <a:pt x="56" y="56"/>
                </a:cubicBezTo>
                <a:cubicBezTo>
                  <a:pt x="56" y="67"/>
                  <a:pt x="47" y="80"/>
                  <a:pt x="36" y="80"/>
                </a:cubicBezTo>
                <a:cubicBezTo>
                  <a:pt x="25" y="80"/>
                  <a:pt x="16" y="67"/>
                  <a:pt x="1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3" name="Google Shape;2143;p24"/>
          <p:cNvSpPr/>
          <p:nvPr/>
        </p:nvSpPr>
        <p:spPr>
          <a:xfrm>
            <a:off x="2185989" y="3355975"/>
            <a:ext cx="128588" cy="512763"/>
          </a:xfrm>
          <a:custGeom>
            <a:rect b="b" l="l" r="r" t="t"/>
            <a:pathLst>
              <a:path extrusionOk="0" h="256" w="64">
                <a:moveTo>
                  <a:pt x="56" y="0"/>
                </a:moveTo>
                <a:cubicBezTo>
                  <a:pt x="52" y="0"/>
                  <a:pt x="48" y="4"/>
                  <a:pt x="48" y="8"/>
                </a:cubicBezTo>
                <a:cubicBezTo>
                  <a:pt x="48" y="66"/>
                  <a:pt x="48" y="66"/>
                  <a:pt x="48" y="66"/>
                </a:cubicBezTo>
                <a:cubicBezTo>
                  <a:pt x="40" y="69"/>
                  <a:pt x="40" y="69"/>
                  <a:pt x="40" y="69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36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69"/>
                  <a:pt x="24" y="69"/>
                  <a:pt x="24" y="69"/>
                </a:cubicBezTo>
                <a:cubicBezTo>
                  <a:pt x="16" y="66"/>
                  <a:pt x="16" y="66"/>
                  <a:pt x="16" y="66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2" y="79"/>
                  <a:pt x="5" y="80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248"/>
                  <a:pt x="24" y="248"/>
                  <a:pt x="24" y="248"/>
                </a:cubicBezTo>
                <a:cubicBezTo>
                  <a:pt x="24" y="252"/>
                  <a:pt x="28" y="256"/>
                  <a:pt x="32" y="256"/>
                </a:cubicBezTo>
                <a:cubicBezTo>
                  <a:pt x="36" y="256"/>
                  <a:pt x="40" y="252"/>
                  <a:pt x="40" y="248"/>
                </a:cubicBezTo>
                <a:cubicBezTo>
                  <a:pt x="40" y="86"/>
                  <a:pt x="40" y="86"/>
                  <a:pt x="40" y="86"/>
                </a:cubicBezTo>
                <a:cubicBezTo>
                  <a:pt x="59" y="80"/>
                  <a:pt x="59" y="80"/>
                  <a:pt x="59" y="80"/>
                </a:cubicBezTo>
                <a:cubicBezTo>
                  <a:pt x="62" y="79"/>
                  <a:pt x="64" y="75"/>
                  <a:pt x="64" y="72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4"/>
                  <a:pt x="60" y="0"/>
                  <a:pt x="5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4" name="Google Shape;2144;p24"/>
          <p:cNvSpPr/>
          <p:nvPr/>
        </p:nvSpPr>
        <p:spPr>
          <a:xfrm>
            <a:off x="1803401" y="3436937"/>
            <a:ext cx="398463" cy="398463"/>
          </a:xfrm>
          <a:custGeom>
            <a:rect b="b" l="l" r="r" t="t"/>
            <a:pathLst>
              <a:path extrusionOk="0" h="200" w="200">
                <a:moveTo>
                  <a:pt x="200" y="100"/>
                </a:moveTo>
                <a:cubicBezTo>
                  <a:pt x="200" y="45"/>
                  <a:pt x="155" y="0"/>
                  <a:pt x="100" y="0"/>
                </a:cubicBez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lose/>
                <a:moveTo>
                  <a:pt x="16" y="100"/>
                </a:moveTo>
                <a:cubicBezTo>
                  <a:pt x="16" y="54"/>
                  <a:pt x="54" y="16"/>
                  <a:pt x="100" y="16"/>
                </a:cubicBezTo>
                <a:cubicBezTo>
                  <a:pt x="146" y="16"/>
                  <a:pt x="184" y="54"/>
                  <a:pt x="184" y="100"/>
                </a:cubicBezTo>
                <a:cubicBezTo>
                  <a:pt x="184" y="146"/>
                  <a:pt x="146" y="184"/>
                  <a:pt x="100" y="184"/>
                </a:cubicBezTo>
                <a:cubicBezTo>
                  <a:pt x="54" y="184"/>
                  <a:pt x="16" y="146"/>
                  <a:pt x="16" y="10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5" name="Google Shape;2145;p24"/>
          <p:cNvSpPr/>
          <p:nvPr/>
        </p:nvSpPr>
        <p:spPr>
          <a:xfrm>
            <a:off x="1866901" y="3500437"/>
            <a:ext cx="271463" cy="271462"/>
          </a:xfrm>
          <a:custGeom>
            <a:rect b="b" l="l" r="r" t="t"/>
            <a:pathLst>
              <a:path extrusionOk="0" h="136" w="136">
                <a:moveTo>
                  <a:pt x="136" y="68"/>
                </a:moveTo>
                <a:cubicBezTo>
                  <a:pt x="136" y="31"/>
                  <a:pt x="105" y="0"/>
                  <a:pt x="68" y="0"/>
                </a:cubicBez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5" y="136"/>
                  <a:pt x="136" y="105"/>
                  <a:pt x="136" y="68"/>
                </a:cubicBezTo>
                <a:close/>
                <a:moveTo>
                  <a:pt x="16" y="68"/>
                </a:moveTo>
                <a:cubicBezTo>
                  <a:pt x="16" y="39"/>
                  <a:pt x="39" y="16"/>
                  <a:pt x="68" y="16"/>
                </a:cubicBezTo>
                <a:cubicBezTo>
                  <a:pt x="97" y="16"/>
                  <a:pt x="120" y="39"/>
                  <a:pt x="120" y="68"/>
                </a:cubicBezTo>
                <a:cubicBezTo>
                  <a:pt x="120" y="97"/>
                  <a:pt x="97" y="120"/>
                  <a:pt x="68" y="120"/>
                </a:cubicBezTo>
                <a:cubicBezTo>
                  <a:pt x="39" y="120"/>
                  <a:pt x="16" y="97"/>
                  <a:pt x="16" y="6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6" name="Google Shape;2146;p24"/>
          <p:cNvSpPr/>
          <p:nvPr/>
        </p:nvSpPr>
        <p:spPr>
          <a:xfrm>
            <a:off x="2952751" y="3436937"/>
            <a:ext cx="400050" cy="398463"/>
          </a:xfrm>
          <a:custGeom>
            <a:rect b="b" l="l" r="r" t="t"/>
            <a:pathLst>
              <a:path extrusionOk="0" h="200" w="200">
                <a:moveTo>
                  <a:pt x="100" y="200"/>
                </a:moveTo>
                <a:cubicBezTo>
                  <a:pt x="155" y="200"/>
                  <a:pt x="200" y="155"/>
                  <a:pt x="200" y="100"/>
                </a:cubicBezTo>
                <a:cubicBezTo>
                  <a:pt x="200" y="45"/>
                  <a:pt x="155" y="0"/>
                  <a:pt x="100" y="0"/>
                </a:cubicBezTo>
                <a:cubicBezTo>
                  <a:pt x="45" y="0"/>
                  <a:pt x="0" y="45"/>
                  <a:pt x="0" y="100"/>
                </a:cubicBezTo>
                <a:cubicBezTo>
                  <a:pt x="0" y="155"/>
                  <a:pt x="45" y="200"/>
                  <a:pt x="100" y="200"/>
                </a:cubicBezTo>
                <a:close/>
                <a:moveTo>
                  <a:pt x="100" y="16"/>
                </a:moveTo>
                <a:cubicBezTo>
                  <a:pt x="146" y="16"/>
                  <a:pt x="184" y="54"/>
                  <a:pt x="184" y="100"/>
                </a:cubicBezTo>
                <a:cubicBezTo>
                  <a:pt x="184" y="146"/>
                  <a:pt x="146" y="184"/>
                  <a:pt x="100" y="184"/>
                </a:cubicBezTo>
                <a:cubicBezTo>
                  <a:pt x="54" y="184"/>
                  <a:pt x="16" y="146"/>
                  <a:pt x="16" y="100"/>
                </a:cubicBezTo>
                <a:cubicBezTo>
                  <a:pt x="16" y="54"/>
                  <a:pt x="54" y="16"/>
                  <a:pt x="100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7" name="Google Shape;2147;p24"/>
          <p:cNvSpPr/>
          <p:nvPr/>
        </p:nvSpPr>
        <p:spPr>
          <a:xfrm>
            <a:off x="3016251" y="3500437"/>
            <a:ext cx="271463" cy="271462"/>
          </a:xfrm>
          <a:custGeom>
            <a:rect b="b" l="l" r="r" t="t"/>
            <a:pathLst>
              <a:path extrusionOk="0" h="136" w="136">
                <a:moveTo>
                  <a:pt x="68" y="136"/>
                </a:moveTo>
                <a:cubicBezTo>
                  <a:pt x="106" y="136"/>
                  <a:pt x="136" y="105"/>
                  <a:pt x="136" y="68"/>
                </a:cubicBezTo>
                <a:cubicBezTo>
                  <a:pt x="136" y="31"/>
                  <a:pt x="106" y="0"/>
                  <a:pt x="68" y="0"/>
                </a:cubicBezTo>
                <a:cubicBezTo>
                  <a:pt x="31" y="0"/>
                  <a:pt x="0" y="31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lose/>
                <a:moveTo>
                  <a:pt x="68" y="16"/>
                </a:moveTo>
                <a:cubicBezTo>
                  <a:pt x="97" y="16"/>
                  <a:pt x="120" y="39"/>
                  <a:pt x="120" y="68"/>
                </a:cubicBezTo>
                <a:cubicBezTo>
                  <a:pt x="120" y="97"/>
                  <a:pt x="97" y="120"/>
                  <a:pt x="68" y="120"/>
                </a:cubicBezTo>
                <a:cubicBezTo>
                  <a:pt x="39" y="120"/>
                  <a:pt x="16" y="97"/>
                  <a:pt x="16" y="68"/>
                </a:cubicBezTo>
                <a:cubicBezTo>
                  <a:pt x="16" y="39"/>
                  <a:pt x="39" y="16"/>
                  <a:pt x="68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8" name="Google Shape;2148;p24"/>
          <p:cNvSpPr/>
          <p:nvPr/>
        </p:nvSpPr>
        <p:spPr>
          <a:xfrm>
            <a:off x="3319464" y="3355975"/>
            <a:ext cx="144463" cy="512763"/>
          </a:xfrm>
          <a:custGeom>
            <a:rect b="b" l="l" r="r" t="t"/>
            <a:pathLst>
              <a:path extrusionOk="0" h="256" w="72">
                <a:moveTo>
                  <a:pt x="36" y="256"/>
                </a:moveTo>
                <a:cubicBezTo>
                  <a:pt x="40" y="256"/>
                  <a:pt x="44" y="252"/>
                  <a:pt x="44" y="248"/>
                </a:cubicBezTo>
                <a:cubicBezTo>
                  <a:pt x="44" y="95"/>
                  <a:pt x="44" y="95"/>
                  <a:pt x="44" y="95"/>
                </a:cubicBezTo>
                <a:cubicBezTo>
                  <a:pt x="60" y="90"/>
                  <a:pt x="72" y="72"/>
                  <a:pt x="72" y="56"/>
                </a:cubicBezTo>
                <a:cubicBezTo>
                  <a:pt x="72" y="39"/>
                  <a:pt x="58" y="0"/>
                  <a:pt x="36" y="0"/>
                </a:cubicBezTo>
                <a:cubicBezTo>
                  <a:pt x="14" y="0"/>
                  <a:pt x="0" y="39"/>
                  <a:pt x="0" y="56"/>
                </a:cubicBezTo>
                <a:cubicBezTo>
                  <a:pt x="0" y="72"/>
                  <a:pt x="12" y="90"/>
                  <a:pt x="28" y="95"/>
                </a:cubicBezTo>
                <a:cubicBezTo>
                  <a:pt x="28" y="248"/>
                  <a:pt x="28" y="248"/>
                  <a:pt x="28" y="248"/>
                </a:cubicBezTo>
                <a:cubicBezTo>
                  <a:pt x="28" y="252"/>
                  <a:pt x="32" y="256"/>
                  <a:pt x="36" y="256"/>
                </a:cubicBezTo>
                <a:close/>
                <a:moveTo>
                  <a:pt x="16" y="56"/>
                </a:moveTo>
                <a:cubicBezTo>
                  <a:pt x="16" y="40"/>
                  <a:pt x="29" y="16"/>
                  <a:pt x="36" y="16"/>
                </a:cubicBezTo>
                <a:cubicBezTo>
                  <a:pt x="43" y="16"/>
                  <a:pt x="56" y="40"/>
                  <a:pt x="56" y="56"/>
                </a:cubicBezTo>
                <a:cubicBezTo>
                  <a:pt x="56" y="67"/>
                  <a:pt x="47" y="80"/>
                  <a:pt x="36" y="80"/>
                </a:cubicBezTo>
                <a:cubicBezTo>
                  <a:pt x="25" y="80"/>
                  <a:pt x="16" y="67"/>
                  <a:pt x="16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9" name="Google Shape;2149;p24"/>
          <p:cNvSpPr/>
          <p:nvPr/>
        </p:nvSpPr>
        <p:spPr>
          <a:xfrm>
            <a:off x="4102101" y="3716337"/>
            <a:ext cx="334963" cy="95250"/>
          </a:xfrm>
          <a:custGeom>
            <a:rect b="b" l="l" r="r" t="t"/>
            <a:pathLst>
              <a:path extrusionOk="0" h="48" w="168">
                <a:moveTo>
                  <a:pt x="168" y="40"/>
                </a:moveTo>
                <a:cubicBezTo>
                  <a:pt x="168" y="8"/>
                  <a:pt x="168" y="8"/>
                  <a:pt x="168" y="8"/>
                </a:cubicBezTo>
                <a:cubicBezTo>
                  <a:pt x="168" y="4"/>
                  <a:pt x="164" y="0"/>
                  <a:pt x="16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64" y="48"/>
                  <a:pt x="168" y="44"/>
                  <a:pt x="168" y="40"/>
                </a:cubicBezTo>
                <a:close/>
                <a:moveTo>
                  <a:pt x="152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152" y="16"/>
                  <a:pt x="152" y="16"/>
                  <a:pt x="152" y="16"/>
                </a:cubicBezTo>
                <a:lnTo>
                  <a:pt x="152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0" name="Google Shape;2150;p24"/>
          <p:cNvSpPr/>
          <p:nvPr/>
        </p:nvSpPr>
        <p:spPr>
          <a:xfrm>
            <a:off x="4133851" y="3668713"/>
            <a:ext cx="271463" cy="31750"/>
          </a:xfrm>
          <a:custGeom>
            <a:rect b="b" l="l" r="r" t="t"/>
            <a:pathLst>
              <a:path extrusionOk="0" h="16" w="13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32" y="16"/>
                  <a:pt x="136" y="12"/>
                  <a:pt x="136" y="8"/>
                </a:cubicBezTo>
                <a:cubicBezTo>
                  <a:pt x="136" y="4"/>
                  <a:pt x="132" y="0"/>
                  <a:pt x="128" y="0"/>
                </a:cubicBez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1" name="Google Shape;2151;p24"/>
          <p:cNvSpPr/>
          <p:nvPr/>
        </p:nvSpPr>
        <p:spPr>
          <a:xfrm>
            <a:off x="4102101" y="3524250"/>
            <a:ext cx="334963" cy="128588"/>
          </a:xfrm>
          <a:custGeom>
            <a:rect b="b" l="l" r="r" t="t"/>
            <a:pathLst>
              <a:path extrusionOk="0" h="64" w="168">
                <a:moveTo>
                  <a:pt x="8" y="64"/>
                </a:moveTo>
                <a:cubicBezTo>
                  <a:pt x="160" y="64"/>
                  <a:pt x="160" y="64"/>
                  <a:pt x="160" y="64"/>
                </a:cubicBezTo>
                <a:cubicBezTo>
                  <a:pt x="164" y="64"/>
                  <a:pt x="168" y="60"/>
                  <a:pt x="168" y="56"/>
                </a:cubicBezTo>
                <a:cubicBezTo>
                  <a:pt x="168" y="55"/>
                  <a:pt x="167" y="0"/>
                  <a:pt x="84" y="0"/>
                </a:cubicBezTo>
                <a:cubicBezTo>
                  <a:pt x="1" y="0"/>
                  <a:pt x="0" y="55"/>
                  <a:pt x="0" y="56"/>
                </a:cubicBezTo>
                <a:cubicBezTo>
                  <a:pt x="0" y="60"/>
                  <a:pt x="4" y="64"/>
                  <a:pt x="8" y="64"/>
                </a:cubicBezTo>
                <a:close/>
                <a:moveTo>
                  <a:pt x="84" y="16"/>
                </a:moveTo>
                <a:cubicBezTo>
                  <a:pt x="132" y="16"/>
                  <a:pt x="146" y="36"/>
                  <a:pt x="150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22" y="36"/>
                  <a:pt x="36" y="16"/>
                  <a:pt x="84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2" name="Google Shape;2152;p24"/>
          <p:cNvSpPr/>
          <p:nvPr/>
        </p:nvSpPr>
        <p:spPr>
          <a:xfrm>
            <a:off x="4454526" y="3394075"/>
            <a:ext cx="158750" cy="417512"/>
          </a:xfrm>
          <a:custGeom>
            <a:rect b="b" l="l" r="r" t="t"/>
            <a:pathLst>
              <a:path extrusionOk="0" h="209" w="80">
                <a:moveTo>
                  <a:pt x="72" y="49"/>
                </a:moveTo>
                <a:cubicBezTo>
                  <a:pt x="31" y="49"/>
                  <a:pt x="31" y="49"/>
                  <a:pt x="31" y="49"/>
                </a:cubicBezTo>
                <a:cubicBezTo>
                  <a:pt x="24" y="8"/>
                  <a:pt x="24" y="8"/>
                  <a:pt x="24" y="8"/>
                </a:cubicBezTo>
                <a:cubicBezTo>
                  <a:pt x="23" y="3"/>
                  <a:pt x="19" y="0"/>
                  <a:pt x="15" y="1"/>
                </a:cubicBezTo>
                <a:cubicBezTo>
                  <a:pt x="10" y="2"/>
                  <a:pt x="7" y="6"/>
                  <a:pt x="8" y="10"/>
                </a:cubicBezTo>
                <a:cubicBezTo>
                  <a:pt x="15" y="49"/>
                  <a:pt x="15" y="49"/>
                  <a:pt x="15" y="49"/>
                </a:cubicBezTo>
                <a:cubicBezTo>
                  <a:pt x="8" y="49"/>
                  <a:pt x="8" y="49"/>
                  <a:pt x="8" y="49"/>
                </a:cubicBezTo>
                <a:cubicBezTo>
                  <a:pt x="6" y="49"/>
                  <a:pt x="4" y="50"/>
                  <a:pt x="2" y="52"/>
                </a:cubicBezTo>
                <a:cubicBezTo>
                  <a:pt x="1" y="53"/>
                  <a:pt x="0" y="55"/>
                  <a:pt x="0" y="57"/>
                </a:cubicBezTo>
                <a:cubicBezTo>
                  <a:pt x="8" y="201"/>
                  <a:pt x="8" y="201"/>
                  <a:pt x="8" y="201"/>
                </a:cubicBezTo>
                <a:cubicBezTo>
                  <a:pt x="8" y="206"/>
                  <a:pt x="12" y="209"/>
                  <a:pt x="16" y="209"/>
                </a:cubicBezTo>
                <a:cubicBezTo>
                  <a:pt x="64" y="209"/>
                  <a:pt x="64" y="209"/>
                  <a:pt x="64" y="209"/>
                </a:cubicBezTo>
                <a:cubicBezTo>
                  <a:pt x="68" y="209"/>
                  <a:pt x="72" y="206"/>
                  <a:pt x="72" y="201"/>
                </a:cubicBezTo>
                <a:cubicBezTo>
                  <a:pt x="80" y="57"/>
                  <a:pt x="80" y="57"/>
                  <a:pt x="80" y="57"/>
                </a:cubicBezTo>
                <a:cubicBezTo>
                  <a:pt x="80" y="55"/>
                  <a:pt x="79" y="53"/>
                  <a:pt x="78" y="52"/>
                </a:cubicBezTo>
                <a:cubicBezTo>
                  <a:pt x="76" y="50"/>
                  <a:pt x="74" y="49"/>
                  <a:pt x="72" y="49"/>
                </a:cubicBezTo>
                <a:close/>
                <a:moveTo>
                  <a:pt x="56" y="193"/>
                </a:moveTo>
                <a:cubicBezTo>
                  <a:pt x="24" y="193"/>
                  <a:pt x="24" y="193"/>
                  <a:pt x="24" y="193"/>
                </a:cubicBezTo>
                <a:cubicBezTo>
                  <a:pt x="16" y="65"/>
                  <a:pt x="16" y="65"/>
                  <a:pt x="16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64" y="65"/>
                  <a:pt x="64" y="65"/>
                  <a:pt x="64" y="65"/>
                </a:cubicBezTo>
                <a:lnTo>
                  <a:pt x="56" y="1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3" name="Google Shape;2153;p24"/>
          <p:cNvSpPr/>
          <p:nvPr/>
        </p:nvSpPr>
        <p:spPr>
          <a:xfrm>
            <a:off x="5507039" y="3355975"/>
            <a:ext cx="160338" cy="512763"/>
          </a:xfrm>
          <a:custGeom>
            <a:rect b="b" l="l" r="r" t="t"/>
            <a:pathLst>
              <a:path extrusionOk="0" h="256" w="80">
                <a:moveTo>
                  <a:pt x="56" y="0"/>
                </a:move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81"/>
                  <a:pt x="16" y="81"/>
                  <a:pt x="16" y="81"/>
                </a:cubicBezTo>
                <a:cubicBezTo>
                  <a:pt x="8" y="84"/>
                  <a:pt x="0" y="91"/>
                  <a:pt x="0" y="104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2"/>
                  <a:pt x="4" y="256"/>
                  <a:pt x="8" y="256"/>
                </a:cubicBezTo>
                <a:cubicBezTo>
                  <a:pt x="72" y="256"/>
                  <a:pt x="72" y="256"/>
                  <a:pt x="72" y="256"/>
                </a:cubicBezTo>
                <a:cubicBezTo>
                  <a:pt x="76" y="256"/>
                  <a:pt x="80" y="252"/>
                  <a:pt x="80" y="248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91"/>
                  <a:pt x="72" y="84"/>
                  <a:pt x="64" y="81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4"/>
                  <a:pt x="60" y="0"/>
                  <a:pt x="56" y="0"/>
                </a:cubicBezTo>
                <a:close/>
                <a:moveTo>
                  <a:pt x="24" y="96"/>
                </a:moveTo>
                <a:cubicBezTo>
                  <a:pt x="28" y="96"/>
                  <a:pt x="32" y="92"/>
                  <a:pt x="32" y="88"/>
                </a:cubicBezTo>
                <a:cubicBezTo>
                  <a:pt x="32" y="16"/>
                  <a:pt x="32" y="16"/>
                  <a:pt x="32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92"/>
                  <a:pt x="52" y="96"/>
                  <a:pt x="56" y="96"/>
                </a:cubicBezTo>
                <a:cubicBezTo>
                  <a:pt x="60" y="96"/>
                  <a:pt x="64" y="98"/>
                  <a:pt x="64" y="104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98"/>
                  <a:pt x="20" y="96"/>
                  <a:pt x="24" y="96"/>
                </a:cubicBezTo>
                <a:close/>
                <a:moveTo>
                  <a:pt x="16" y="152"/>
                </a:moveTo>
                <a:cubicBezTo>
                  <a:pt x="64" y="152"/>
                  <a:pt x="64" y="152"/>
                  <a:pt x="64" y="152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16" y="184"/>
                  <a:pt x="16" y="184"/>
                  <a:pt x="16" y="184"/>
                </a:cubicBezTo>
                <a:lnTo>
                  <a:pt x="16" y="152"/>
                </a:lnTo>
                <a:close/>
                <a:moveTo>
                  <a:pt x="16" y="240"/>
                </a:moveTo>
                <a:cubicBezTo>
                  <a:pt x="16" y="200"/>
                  <a:pt x="16" y="200"/>
                  <a:pt x="16" y="200"/>
                </a:cubicBezTo>
                <a:cubicBezTo>
                  <a:pt x="64" y="200"/>
                  <a:pt x="64" y="200"/>
                  <a:pt x="64" y="200"/>
                </a:cubicBezTo>
                <a:cubicBezTo>
                  <a:pt x="64" y="240"/>
                  <a:pt x="64" y="240"/>
                  <a:pt x="64" y="240"/>
                </a:cubicBezTo>
                <a:lnTo>
                  <a:pt x="16" y="2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4" name="Google Shape;2154;p24"/>
          <p:cNvSpPr/>
          <p:nvPr/>
        </p:nvSpPr>
        <p:spPr>
          <a:xfrm>
            <a:off x="5348289" y="3532188"/>
            <a:ext cx="127000" cy="336550"/>
          </a:xfrm>
          <a:custGeom>
            <a:rect b="b" l="l" r="r" t="t"/>
            <a:pathLst>
              <a:path extrusionOk="0" h="168" w="64">
                <a:moveTo>
                  <a:pt x="60" y="79"/>
                </a:moveTo>
                <a:cubicBezTo>
                  <a:pt x="63" y="77"/>
                  <a:pt x="64" y="75"/>
                  <a:pt x="64" y="72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5"/>
                  <a:pt x="1" y="77"/>
                  <a:pt x="4" y="79"/>
                </a:cubicBezTo>
                <a:cubicBezTo>
                  <a:pt x="24" y="92"/>
                  <a:pt x="24" y="92"/>
                  <a:pt x="24" y="9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8" y="152"/>
                  <a:pt x="4" y="156"/>
                  <a:pt x="4" y="160"/>
                </a:cubicBezTo>
                <a:cubicBezTo>
                  <a:pt x="4" y="164"/>
                  <a:pt x="8" y="168"/>
                  <a:pt x="12" y="168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56" y="168"/>
                  <a:pt x="60" y="164"/>
                  <a:pt x="60" y="160"/>
                </a:cubicBezTo>
                <a:cubicBezTo>
                  <a:pt x="60" y="156"/>
                  <a:pt x="56" y="152"/>
                  <a:pt x="52" y="152"/>
                </a:cubicBezTo>
                <a:cubicBezTo>
                  <a:pt x="40" y="152"/>
                  <a:pt x="40" y="152"/>
                  <a:pt x="40" y="152"/>
                </a:cubicBezTo>
                <a:cubicBezTo>
                  <a:pt x="40" y="92"/>
                  <a:pt x="40" y="92"/>
                  <a:pt x="40" y="92"/>
                </a:cubicBezTo>
                <a:lnTo>
                  <a:pt x="60" y="79"/>
                </a:lnTo>
                <a:close/>
                <a:moveTo>
                  <a:pt x="16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8" y="68"/>
                  <a:pt x="48" y="68"/>
                  <a:pt x="48" y="68"/>
                </a:cubicBezTo>
                <a:cubicBezTo>
                  <a:pt x="32" y="78"/>
                  <a:pt x="32" y="78"/>
                  <a:pt x="32" y="78"/>
                </a:cubicBezTo>
                <a:cubicBezTo>
                  <a:pt x="16" y="68"/>
                  <a:pt x="16" y="68"/>
                  <a:pt x="16" y="68"/>
                </a:cubicBezTo>
                <a:lnTo>
                  <a:pt x="16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5" name="Google Shape;2155;p24"/>
          <p:cNvSpPr/>
          <p:nvPr/>
        </p:nvSpPr>
        <p:spPr>
          <a:xfrm>
            <a:off x="6430964" y="3354387"/>
            <a:ext cx="452438" cy="514350"/>
          </a:xfrm>
          <a:custGeom>
            <a:rect b="b" l="l" r="r" t="t"/>
            <a:pathLst>
              <a:path extrusionOk="0" h="257" w="226">
                <a:moveTo>
                  <a:pt x="1" y="34"/>
                </a:moveTo>
                <a:cubicBezTo>
                  <a:pt x="0" y="37"/>
                  <a:pt x="1" y="41"/>
                  <a:pt x="4" y="43"/>
                </a:cubicBezTo>
                <a:cubicBezTo>
                  <a:pt x="105" y="129"/>
                  <a:pt x="105" y="129"/>
                  <a:pt x="105" y="129"/>
                </a:cubicBezTo>
                <a:cubicBezTo>
                  <a:pt x="105" y="241"/>
                  <a:pt x="105" y="241"/>
                  <a:pt x="105" y="241"/>
                </a:cubicBezTo>
                <a:cubicBezTo>
                  <a:pt x="61" y="241"/>
                  <a:pt x="61" y="241"/>
                  <a:pt x="61" y="241"/>
                </a:cubicBezTo>
                <a:cubicBezTo>
                  <a:pt x="57" y="241"/>
                  <a:pt x="53" y="245"/>
                  <a:pt x="53" y="249"/>
                </a:cubicBezTo>
                <a:cubicBezTo>
                  <a:pt x="53" y="253"/>
                  <a:pt x="57" y="257"/>
                  <a:pt x="61" y="257"/>
                </a:cubicBezTo>
                <a:cubicBezTo>
                  <a:pt x="165" y="257"/>
                  <a:pt x="165" y="257"/>
                  <a:pt x="165" y="257"/>
                </a:cubicBezTo>
                <a:cubicBezTo>
                  <a:pt x="169" y="257"/>
                  <a:pt x="173" y="253"/>
                  <a:pt x="173" y="249"/>
                </a:cubicBezTo>
                <a:cubicBezTo>
                  <a:pt x="173" y="245"/>
                  <a:pt x="169" y="241"/>
                  <a:pt x="165" y="241"/>
                </a:cubicBezTo>
                <a:cubicBezTo>
                  <a:pt x="121" y="241"/>
                  <a:pt x="121" y="241"/>
                  <a:pt x="121" y="241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222" y="43"/>
                  <a:pt x="222" y="43"/>
                  <a:pt x="222" y="43"/>
                </a:cubicBezTo>
                <a:cubicBezTo>
                  <a:pt x="225" y="41"/>
                  <a:pt x="226" y="37"/>
                  <a:pt x="225" y="34"/>
                </a:cubicBezTo>
                <a:cubicBezTo>
                  <a:pt x="223" y="31"/>
                  <a:pt x="220" y="29"/>
                  <a:pt x="217" y="29"/>
                </a:cubicBezTo>
                <a:cubicBezTo>
                  <a:pt x="160" y="29"/>
                  <a:pt x="160" y="29"/>
                  <a:pt x="160" y="29"/>
                </a:cubicBezTo>
                <a:cubicBezTo>
                  <a:pt x="175" y="15"/>
                  <a:pt x="175" y="15"/>
                  <a:pt x="175" y="15"/>
                </a:cubicBezTo>
                <a:cubicBezTo>
                  <a:pt x="178" y="12"/>
                  <a:pt x="178" y="6"/>
                  <a:pt x="175" y="3"/>
                </a:cubicBezTo>
                <a:cubicBezTo>
                  <a:pt x="172" y="0"/>
                  <a:pt x="166" y="0"/>
                  <a:pt x="163" y="3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39" y="28"/>
                  <a:pt x="138" y="28"/>
                  <a:pt x="138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6" y="29"/>
                  <a:pt x="3" y="31"/>
                  <a:pt x="1" y="34"/>
                </a:cubicBezTo>
                <a:close/>
                <a:moveTo>
                  <a:pt x="195" y="45"/>
                </a:moveTo>
                <a:cubicBezTo>
                  <a:pt x="113" y="115"/>
                  <a:pt x="113" y="115"/>
                  <a:pt x="113" y="115"/>
                </a:cubicBezTo>
                <a:cubicBezTo>
                  <a:pt x="31" y="45"/>
                  <a:pt x="31" y="45"/>
                  <a:pt x="31" y="45"/>
                </a:cubicBezTo>
                <a:lnTo>
                  <a:pt x="195" y="4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6" name="Google Shape;2156;p24"/>
          <p:cNvSpPr/>
          <p:nvPr/>
        </p:nvSpPr>
        <p:spPr>
          <a:xfrm>
            <a:off x="7551739" y="3389313"/>
            <a:ext cx="511175" cy="446088"/>
          </a:xfrm>
          <a:custGeom>
            <a:rect b="b" l="l" r="r" t="t"/>
            <a:pathLst>
              <a:path extrusionOk="0" h="224" w="256">
                <a:moveTo>
                  <a:pt x="248" y="0"/>
                </a:moveTo>
                <a:cubicBezTo>
                  <a:pt x="168" y="0"/>
                  <a:pt x="168" y="0"/>
                  <a:pt x="168" y="0"/>
                </a:cubicBezTo>
                <a:cubicBezTo>
                  <a:pt x="165" y="0"/>
                  <a:pt x="163" y="1"/>
                  <a:pt x="162" y="3"/>
                </a:cubicBezTo>
                <a:cubicBezTo>
                  <a:pt x="140" y="32"/>
                  <a:pt x="140" y="32"/>
                  <a:pt x="140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94" y="3"/>
                  <a:pt x="94" y="3"/>
                  <a:pt x="94" y="3"/>
                </a:cubicBezTo>
                <a:cubicBezTo>
                  <a:pt x="93" y="1"/>
                  <a:pt x="91" y="0"/>
                  <a:pt x="88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48" y="220"/>
                  <a:pt x="52" y="224"/>
                  <a:pt x="56" y="224"/>
                </a:cubicBezTo>
                <a:cubicBezTo>
                  <a:pt x="200" y="224"/>
                  <a:pt x="200" y="224"/>
                  <a:pt x="200" y="224"/>
                </a:cubicBezTo>
                <a:cubicBezTo>
                  <a:pt x="204" y="224"/>
                  <a:pt x="208" y="220"/>
                  <a:pt x="208" y="216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48" y="80"/>
                  <a:pt x="248" y="80"/>
                  <a:pt x="248" y="80"/>
                </a:cubicBezTo>
                <a:cubicBezTo>
                  <a:pt x="252" y="80"/>
                  <a:pt x="256" y="76"/>
                  <a:pt x="256" y="72"/>
                </a:cubicBezTo>
                <a:cubicBezTo>
                  <a:pt x="256" y="8"/>
                  <a:pt x="256" y="8"/>
                  <a:pt x="256" y="8"/>
                </a:cubicBezTo>
                <a:cubicBezTo>
                  <a:pt x="256" y="4"/>
                  <a:pt x="252" y="0"/>
                  <a:pt x="248" y="0"/>
                </a:cubicBezTo>
                <a:close/>
                <a:moveTo>
                  <a:pt x="240" y="64"/>
                </a:moveTo>
                <a:cubicBezTo>
                  <a:pt x="200" y="64"/>
                  <a:pt x="200" y="64"/>
                  <a:pt x="200" y="64"/>
                </a:cubicBezTo>
                <a:cubicBezTo>
                  <a:pt x="196" y="64"/>
                  <a:pt x="192" y="68"/>
                  <a:pt x="192" y="72"/>
                </a:cubicBezTo>
                <a:cubicBezTo>
                  <a:pt x="192" y="208"/>
                  <a:pt x="192" y="208"/>
                  <a:pt x="192" y="208"/>
                </a:cubicBezTo>
                <a:cubicBezTo>
                  <a:pt x="64" y="208"/>
                  <a:pt x="64" y="208"/>
                  <a:pt x="64" y="20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68"/>
                  <a:pt x="60" y="64"/>
                  <a:pt x="56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16"/>
                  <a:pt x="16" y="16"/>
                  <a:pt x="16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7" y="47"/>
                  <a:pt x="109" y="48"/>
                  <a:pt x="112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7" y="48"/>
                  <a:pt x="149" y="47"/>
                  <a:pt x="150" y="45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240" y="16"/>
                  <a:pt x="240" y="16"/>
                  <a:pt x="240" y="16"/>
                </a:cubicBezTo>
                <a:lnTo>
                  <a:pt x="240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7" name="Google Shape;2157;p24"/>
          <p:cNvSpPr/>
          <p:nvPr/>
        </p:nvSpPr>
        <p:spPr>
          <a:xfrm>
            <a:off x="650876" y="4556125"/>
            <a:ext cx="515938" cy="431800"/>
          </a:xfrm>
          <a:custGeom>
            <a:rect b="b" l="l" r="r" t="t"/>
            <a:pathLst>
              <a:path extrusionOk="0" h="216" w="258">
                <a:moveTo>
                  <a:pt x="191" y="3"/>
                </a:moveTo>
                <a:cubicBezTo>
                  <a:pt x="190" y="1"/>
                  <a:pt x="187" y="0"/>
                  <a:pt x="185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1" y="0"/>
                  <a:pt x="68" y="1"/>
                  <a:pt x="67" y="3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86"/>
                  <a:pt x="0" y="91"/>
                  <a:pt x="3" y="94"/>
                </a:cubicBezTo>
                <a:cubicBezTo>
                  <a:pt x="123" y="214"/>
                  <a:pt x="123" y="214"/>
                  <a:pt x="123" y="214"/>
                </a:cubicBezTo>
                <a:cubicBezTo>
                  <a:pt x="125" y="215"/>
                  <a:pt x="127" y="216"/>
                  <a:pt x="129" y="216"/>
                </a:cubicBezTo>
                <a:cubicBezTo>
                  <a:pt x="131" y="216"/>
                  <a:pt x="133" y="215"/>
                  <a:pt x="135" y="214"/>
                </a:cubicBezTo>
                <a:cubicBezTo>
                  <a:pt x="255" y="94"/>
                  <a:pt x="255" y="94"/>
                  <a:pt x="255" y="94"/>
                </a:cubicBezTo>
                <a:cubicBezTo>
                  <a:pt x="258" y="91"/>
                  <a:pt x="258" y="86"/>
                  <a:pt x="255" y="83"/>
                </a:cubicBezTo>
                <a:lnTo>
                  <a:pt x="191" y="3"/>
                </a:lnTo>
                <a:close/>
                <a:moveTo>
                  <a:pt x="232" y="80"/>
                </a:moveTo>
                <a:cubicBezTo>
                  <a:pt x="191" y="80"/>
                  <a:pt x="191" y="80"/>
                  <a:pt x="191" y="80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1" y="16"/>
                  <a:pt x="181" y="16"/>
                  <a:pt x="181" y="16"/>
                </a:cubicBezTo>
                <a:lnTo>
                  <a:pt x="232" y="80"/>
                </a:lnTo>
                <a:close/>
                <a:moveTo>
                  <a:pt x="68" y="96"/>
                </a:moveTo>
                <a:cubicBezTo>
                  <a:pt x="111" y="179"/>
                  <a:pt x="111" y="179"/>
                  <a:pt x="111" y="179"/>
                </a:cubicBezTo>
                <a:cubicBezTo>
                  <a:pt x="28" y="96"/>
                  <a:pt x="28" y="96"/>
                  <a:pt x="28" y="96"/>
                </a:cubicBezTo>
                <a:lnTo>
                  <a:pt x="68" y="96"/>
                </a:lnTo>
                <a:close/>
                <a:moveTo>
                  <a:pt x="86" y="96"/>
                </a:moveTo>
                <a:cubicBezTo>
                  <a:pt x="121" y="96"/>
                  <a:pt x="121" y="96"/>
                  <a:pt x="121" y="96"/>
                </a:cubicBezTo>
                <a:cubicBezTo>
                  <a:pt x="121" y="163"/>
                  <a:pt x="121" y="163"/>
                  <a:pt x="121" y="163"/>
                </a:cubicBezTo>
                <a:lnTo>
                  <a:pt x="86" y="96"/>
                </a:lnTo>
                <a:close/>
                <a:moveTo>
                  <a:pt x="137" y="96"/>
                </a:moveTo>
                <a:cubicBezTo>
                  <a:pt x="172" y="96"/>
                  <a:pt x="172" y="96"/>
                  <a:pt x="172" y="96"/>
                </a:cubicBezTo>
                <a:cubicBezTo>
                  <a:pt x="137" y="163"/>
                  <a:pt x="137" y="163"/>
                  <a:pt x="137" y="163"/>
                </a:cubicBezTo>
                <a:lnTo>
                  <a:pt x="137" y="96"/>
                </a:lnTo>
                <a:close/>
                <a:moveTo>
                  <a:pt x="190" y="96"/>
                </a:moveTo>
                <a:cubicBezTo>
                  <a:pt x="230" y="96"/>
                  <a:pt x="230" y="96"/>
                  <a:pt x="230" y="96"/>
                </a:cubicBezTo>
                <a:cubicBezTo>
                  <a:pt x="147" y="179"/>
                  <a:pt x="147" y="179"/>
                  <a:pt x="147" y="179"/>
                </a:cubicBezTo>
                <a:lnTo>
                  <a:pt x="190" y="96"/>
                </a:lnTo>
                <a:close/>
                <a:moveTo>
                  <a:pt x="155" y="16"/>
                </a:moveTo>
                <a:cubicBezTo>
                  <a:pt x="174" y="80"/>
                  <a:pt x="174" y="80"/>
                  <a:pt x="174" y="80"/>
                </a:cubicBezTo>
                <a:cubicBezTo>
                  <a:pt x="137" y="80"/>
                  <a:pt x="137" y="80"/>
                  <a:pt x="137" y="80"/>
                </a:cubicBezTo>
                <a:cubicBezTo>
                  <a:pt x="137" y="16"/>
                  <a:pt x="137" y="16"/>
                  <a:pt x="137" y="16"/>
                </a:cubicBezTo>
                <a:lnTo>
                  <a:pt x="155" y="16"/>
                </a:lnTo>
                <a:close/>
                <a:moveTo>
                  <a:pt x="121" y="80"/>
                </a:moveTo>
                <a:cubicBezTo>
                  <a:pt x="84" y="80"/>
                  <a:pt x="84" y="80"/>
                  <a:pt x="84" y="80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80"/>
                </a:lnTo>
                <a:close/>
                <a:moveTo>
                  <a:pt x="77" y="16"/>
                </a:moveTo>
                <a:cubicBezTo>
                  <a:pt x="86" y="16"/>
                  <a:pt x="86" y="16"/>
                  <a:pt x="86" y="16"/>
                </a:cubicBezTo>
                <a:cubicBezTo>
                  <a:pt x="67" y="80"/>
                  <a:pt x="67" y="80"/>
                  <a:pt x="67" y="80"/>
                </a:cubicBezTo>
                <a:cubicBezTo>
                  <a:pt x="26" y="80"/>
                  <a:pt x="26" y="80"/>
                  <a:pt x="26" y="80"/>
                </a:cubicBezTo>
                <a:lnTo>
                  <a:pt x="77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8" name="Google Shape;2158;p24"/>
          <p:cNvSpPr/>
          <p:nvPr/>
        </p:nvSpPr>
        <p:spPr>
          <a:xfrm>
            <a:off x="8701089" y="3421062"/>
            <a:ext cx="511175" cy="382588"/>
          </a:xfrm>
          <a:custGeom>
            <a:rect b="b" l="l" r="r" t="t"/>
            <a:pathLst>
              <a:path extrusionOk="0" h="192" w="256">
                <a:moveTo>
                  <a:pt x="248" y="32"/>
                </a:moveTo>
                <a:cubicBezTo>
                  <a:pt x="180" y="32"/>
                  <a:pt x="180" y="32"/>
                  <a:pt x="180" y="32"/>
                </a:cubicBezTo>
                <a:cubicBezTo>
                  <a:pt x="180" y="8"/>
                  <a:pt x="180" y="8"/>
                  <a:pt x="180" y="8"/>
                </a:cubicBezTo>
                <a:cubicBezTo>
                  <a:pt x="180" y="4"/>
                  <a:pt x="176" y="0"/>
                  <a:pt x="172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0" y="0"/>
                  <a:pt x="76" y="4"/>
                  <a:pt x="76" y="8"/>
                </a:cubicBezTo>
                <a:cubicBezTo>
                  <a:pt x="76" y="32"/>
                  <a:pt x="76" y="32"/>
                  <a:pt x="76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4" y="192"/>
                  <a:pt x="8" y="192"/>
                </a:cubicBezTo>
                <a:cubicBezTo>
                  <a:pt x="248" y="192"/>
                  <a:pt x="248" y="192"/>
                  <a:pt x="248" y="192"/>
                </a:cubicBezTo>
                <a:cubicBezTo>
                  <a:pt x="252" y="192"/>
                  <a:pt x="256" y="188"/>
                  <a:pt x="256" y="184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36"/>
                  <a:pt x="252" y="32"/>
                  <a:pt x="248" y="32"/>
                </a:cubicBezTo>
                <a:close/>
                <a:moveTo>
                  <a:pt x="92" y="16"/>
                </a:moveTo>
                <a:cubicBezTo>
                  <a:pt x="164" y="16"/>
                  <a:pt x="164" y="16"/>
                  <a:pt x="164" y="16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92" y="32"/>
                  <a:pt x="92" y="32"/>
                  <a:pt x="92" y="32"/>
                </a:cubicBezTo>
                <a:lnTo>
                  <a:pt x="92" y="16"/>
                </a:lnTo>
                <a:close/>
                <a:moveTo>
                  <a:pt x="240" y="176"/>
                </a:moveTo>
                <a:cubicBezTo>
                  <a:pt x="16" y="176"/>
                  <a:pt x="16" y="176"/>
                  <a:pt x="16" y="176"/>
                </a:cubicBezTo>
                <a:cubicBezTo>
                  <a:pt x="16" y="48"/>
                  <a:pt x="16" y="48"/>
                  <a:pt x="16" y="48"/>
                </a:cubicBezTo>
                <a:cubicBezTo>
                  <a:pt x="240" y="48"/>
                  <a:pt x="240" y="48"/>
                  <a:pt x="240" y="48"/>
                </a:cubicBezTo>
                <a:lnTo>
                  <a:pt x="240" y="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9" name="Google Shape;2159;p24"/>
          <p:cNvSpPr/>
          <p:nvPr/>
        </p:nvSpPr>
        <p:spPr>
          <a:xfrm>
            <a:off x="9850439" y="3421062"/>
            <a:ext cx="511175" cy="382588"/>
          </a:xfrm>
          <a:custGeom>
            <a:rect b="b" l="l" r="r" t="t"/>
            <a:pathLst>
              <a:path extrusionOk="0" h="192" w="256">
                <a:moveTo>
                  <a:pt x="248" y="32"/>
                </a:moveTo>
                <a:cubicBezTo>
                  <a:pt x="180" y="32"/>
                  <a:pt x="180" y="32"/>
                  <a:pt x="180" y="32"/>
                </a:cubicBezTo>
                <a:cubicBezTo>
                  <a:pt x="180" y="8"/>
                  <a:pt x="180" y="8"/>
                  <a:pt x="180" y="8"/>
                </a:cubicBezTo>
                <a:cubicBezTo>
                  <a:pt x="180" y="4"/>
                  <a:pt x="176" y="0"/>
                  <a:pt x="172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0" y="0"/>
                  <a:pt x="76" y="4"/>
                  <a:pt x="76" y="8"/>
                </a:cubicBezTo>
                <a:cubicBezTo>
                  <a:pt x="76" y="32"/>
                  <a:pt x="76" y="32"/>
                  <a:pt x="76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4" y="192"/>
                  <a:pt x="8" y="192"/>
                </a:cubicBezTo>
                <a:cubicBezTo>
                  <a:pt x="248" y="192"/>
                  <a:pt x="248" y="192"/>
                  <a:pt x="248" y="192"/>
                </a:cubicBezTo>
                <a:cubicBezTo>
                  <a:pt x="252" y="192"/>
                  <a:pt x="256" y="188"/>
                  <a:pt x="256" y="184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36"/>
                  <a:pt x="252" y="32"/>
                  <a:pt x="248" y="32"/>
                </a:cubicBezTo>
                <a:close/>
                <a:moveTo>
                  <a:pt x="92" y="16"/>
                </a:moveTo>
                <a:cubicBezTo>
                  <a:pt x="164" y="16"/>
                  <a:pt x="164" y="16"/>
                  <a:pt x="164" y="16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92" y="32"/>
                  <a:pt x="92" y="32"/>
                  <a:pt x="92" y="32"/>
                </a:cubicBezTo>
                <a:lnTo>
                  <a:pt x="92" y="16"/>
                </a:lnTo>
                <a:close/>
                <a:moveTo>
                  <a:pt x="240" y="176"/>
                </a:moveTo>
                <a:cubicBezTo>
                  <a:pt x="16" y="176"/>
                  <a:pt x="16" y="176"/>
                  <a:pt x="16" y="176"/>
                </a:cubicBezTo>
                <a:cubicBezTo>
                  <a:pt x="16" y="48"/>
                  <a:pt x="16" y="48"/>
                  <a:pt x="16" y="48"/>
                </a:cubicBezTo>
                <a:cubicBezTo>
                  <a:pt x="240" y="48"/>
                  <a:pt x="240" y="48"/>
                  <a:pt x="240" y="48"/>
                </a:cubicBezTo>
                <a:lnTo>
                  <a:pt x="240" y="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0" name="Google Shape;2160;p24"/>
          <p:cNvSpPr/>
          <p:nvPr/>
        </p:nvSpPr>
        <p:spPr>
          <a:xfrm>
            <a:off x="10010777" y="3548063"/>
            <a:ext cx="190500" cy="192088"/>
          </a:xfrm>
          <a:custGeom>
            <a:rect b="b" l="l" r="r" t="t"/>
            <a:pathLst>
              <a:path extrusionOk="0" h="96" w="96">
                <a:moveTo>
                  <a:pt x="56" y="40"/>
                </a:moveTo>
                <a:cubicBezTo>
                  <a:pt x="56" y="8"/>
                  <a:pt x="56" y="8"/>
                  <a:pt x="56" y="8"/>
                </a:cubicBezTo>
                <a:cubicBezTo>
                  <a:pt x="56" y="4"/>
                  <a:pt x="52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40"/>
                  <a:pt x="40" y="40"/>
                  <a:pt x="40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52"/>
                  <a:pt x="4" y="56"/>
                  <a:pt x="8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2"/>
                  <a:pt x="44" y="96"/>
                  <a:pt x="48" y="96"/>
                </a:cubicBezTo>
                <a:cubicBezTo>
                  <a:pt x="52" y="96"/>
                  <a:pt x="56" y="92"/>
                  <a:pt x="56" y="88"/>
                </a:cubicBezTo>
                <a:cubicBezTo>
                  <a:pt x="56" y="56"/>
                  <a:pt x="56" y="56"/>
                  <a:pt x="5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2"/>
                  <a:pt x="96" y="48"/>
                </a:cubicBezTo>
                <a:cubicBezTo>
                  <a:pt x="96" y="44"/>
                  <a:pt x="92" y="40"/>
                  <a:pt x="88" y="40"/>
                </a:cubicBezTo>
                <a:lnTo>
                  <a:pt x="5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1" name="Google Shape;2161;p24"/>
          <p:cNvSpPr/>
          <p:nvPr/>
        </p:nvSpPr>
        <p:spPr>
          <a:xfrm>
            <a:off x="10999789" y="3421062"/>
            <a:ext cx="511175" cy="382588"/>
          </a:xfrm>
          <a:custGeom>
            <a:rect b="b" l="l" r="r" t="t"/>
            <a:pathLst>
              <a:path extrusionOk="0" h="192" w="256">
                <a:moveTo>
                  <a:pt x="248" y="32"/>
                </a:moveTo>
                <a:cubicBezTo>
                  <a:pt x="171" y="32"/>
                  <a:pt x="171" y="32"/>
                  <a:pt x="171" y="32"/>
                </a:cubicBezTo>
                <a:cubicBezTo>
                  <a:pt x="168" y="20"/>
                  <a:pt x="159" y="0"/>
                  <a:pt x="128" y="0"/>
                </a:cubicBezTo>
                <a:cubicBezTo>
                  <a:pt x="97" y="0"/>
                  <a:pt x="88" y="20"/>
                  <a:pt x="85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0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88"/>
                  <a:pt x="4" y="192"/>
                  <a:pt x="8" y="192"/>
                </a:cubicBezTo>
                <a:cubicBezTo>
                  <a:pt x="248" y="192"/>
                  <a:pt x="248" y="192"/>
                  <a:pt x="248" y="192"/>
                </a:cubicBezTo>
                <a:cubicBezTo>
                  <a:pt x="252" y="192"/>
                  <a:pt x="256" y="188"/>
                  <a:pt x="256" y="184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56" y="36"/>
                  <a:pt x="252" y="32"/>
                  <a:pt x="248" y="32"/>
                </a:cubicBezTo>
                <a:close/>
                <a:moveTo>
                  <a:pt x="128" y="16"/>
                </a:moveTo>
                <a:cubicBezTo>
                  <a:pt x="145" y="16"/>
                  <a:pt x="152" y="25"/>
                  <a:pt x="154" y="32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104" y="25"/>
                  <a:pt x="111" y="16"/>
                  <a:pt x="128" y="16"/>
                </a:cubicBezTo>
                <a:close/>
                <a:moveTo>
                  <a:pt x="240" y="48"/>
                </a:moveTo>
                <a:cubicBezTo>
                  <a:pt x="240" y="80"/>
                  <a:pt x="240" y="80"/>
                  <a:pt x="240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48"/>
                  <a:pt x="16" y="48"/>
                  <a:pt x="16" y="48"/>
                </a:cubicBezTo>
                <a:lnTo>
                  <a:pt x="240" y="48"/>
                </a:lnTo>
                <a:close/>
                <a:moveTo>
                  <a:pt x="116" y="96"/>
                </a:moveTo>
                <a:cubicBezTo>
                  <a:pt x="140" y="96"/>
                  <a:pt x="140" y="96"/>
                  <a:pt x="140" y="96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96"/>
                </a:lnTo>
                <a:close/>
                <a:moveTo>
                  <a:pt x="16" y="176"/>
                </a:moveTo>
                <a:cubicBezTo>
                  <a:pt x="16" y="96"/>
                  <a:pt x="16" y="96"/>
                  <a:pt x="16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0" y="116"/>
                  <a:pt x="104" y="120"/>
                  <a:pt x="108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2" y="120"/>
                  <a:pt x="156" y="116"/>
                  <a:pt x="156" y="112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240" y="96"/>
                  <a:pt x="240" y="96"/>
                  <a:pt x="240" y="96"/>
                </a:cubicBezTo>
                <a:cubicBezTo>
                  <a:pt x="240" y="176"/>
                  <a:pt x="240" y="176"/>
                  <a:pt x="240" y="176"/>
                </a:cubicBezTo>
                <a:lnTo>
                  <a:pt x="16" y="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2" name="Google Shape;2162;p24"/>
          <p:cNvSpPr/>
          <p:nvPr/>
        </p:nvSpPr>
        <p:spPr>
          <a:xfrm>
            <a:off x="1995489" y="4843463"/>
            <a:ext cx="127000" cy="79375"/>
          </a:xfrm>
          <a:custGeom>
            <a:rect b="b" l="l" r="r" t="t"/>
            <a:pathLst>
              <a:path extrusionOk="0" h="40" w="64">
                <a:moveTo>
                  <a:pt x="16" y="8"/>
                </a:move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16" y="40"/>
                  <a:pt x="32" y="40"/>
                </a:cubicBezTo>
                <a:cubicBezTo>
                  <a:pt x="48" y="40"/>
                  <a:pt x="64" y="24"/>
                  <a:pt x="64" y="8"/>
                </a:cubicBezTo>
                <a:cubicBezTo>
                  <a:pt x="64" y="4"/>
                  <a:pt x="60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6"/>
                  <a:pt x="40" y="24"/>
                  <a:pt x="32" y="24"/>
                </a:cubicBezTo>
                <a:cubicBezTo>
                  <a:pt x="24" y="24"/>
                  <a:pt x="16" y="16"/>
                  <a:pt x="16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3" name="Google Shape;2163;p24"/>
          <p:cNvSpPr/>
          <p:nvPr/>
        </p:nvSpPr>
        <p:spPr>
          <a:xfrm>
            <a:off x="1962151" y="4776788"/>
            <a:ext cx="33338" cy="34925"/>
          </a:xfrm>
          <a:custGeom>
            <a:rect b="b" l="l" r="r" t="t"/>
            <a:pathLst>
              <a:path extrusionOk="0" h="17" w="16">
                <a:moveTo>
                  <a:pt x="14" y="3"/>
                </a:move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4" name="Google Shape;2164;p24"/>
          <p:cNvSpPr/>
          <p:nvPr/>
        </p:nvSpPr>
        <p:spPr>
          <a:xfrm>
            <a:off x="2122489" y="4776788"/>
            <a:ext cx="31750" cy="34925"/>
          </a:xfrm>
          <a:custGeom>
            <a:rect b="b" l="l" r="r" t="t"/>
            <a:pathLst>
              <a:path extrusionOk="0" h="17" w="16">
                <a:moveTo>
                  <a:pt x="8" y="17"/>
                </a:moveTo>
                <a:cubicBezTo>
                  <a:pt x="10" y="17"/>
                  <a:pt x="12" y="16"/>
                  <a:pt x="14" y="15"/>
                </a:cubicBezTo>
                <a:cubicBezTo>
                  <a:pt x="15" y="13"/>
                  <a:pt x="16" y="11"/>
                  <a:pt x="16" y="9"/>
                </a:cubicBezTo>
                <a:cubicBezTo>
                  <a:pt x="16" y="7"/>
                  <a:pt x="15" y="5"/>
                  <a:pt x="14" y="3"/>
                </a:cubicBezTo>
                <a:cubicBezTo>
                  <a:pt x="11" y="0"/>
                  <a:pt x="5" y="0"/>
                  <a:pt x="2" y="3"/>
                </a:cubicBezTo>
                <a:cubicBezTo>
                  <a:pt x="1" y="5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4" y="16"/>
                  <a:pt x="6" y="17"/>
                  <a:pt x="8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5" name="Google Shape;2165;p24"/>
          <p:cNvSpPr/>
          <p:nvPr/>
        </p:nvSpPr>
        <p:spPr>
          <a:xfrm>
            <a:off x="1874839" y="4498975"/>
            <a:ext cx="368300" cy="520700"/>
          </a:xfrm>
          <a:custGeom>
            <a:rect b="b" l="l" r="r" t="t"/>
            <a:pathLst>
              <a:path extrusionOk="0" h="260" w="184">
                <a:moveTo>
                  <a:pt x="92" y="0"/>
                </a:moveTo>
                <a:cubicBezTo>
                  <a:pt x="92" y="0"/>
                  <a:pt x="92" y="0"/>
                  <a:pt x="92" y="0"/>
                </a:cubicBezTo>
                <a:cubicBezTo>
                  <a:pt x="90" y="0"/>
                  <a:pt x="87" y="1"/>
                  <a:pt x="86" y="3"/>
                </a:cubicBezTo>
                <a:cubicBezTo>
                  <a:pt x="82" y="7"/>
                  <a:pt x="0" y="110"/>
                  <a:pt x="0" y="172"/>
                </a:cubicBezTo>
                <a:cubicBezTo>
                  <a:pt x="0" y="222"/>
                  <a:pt x="40" y="260"/>
                  <a:pt x="92" y="260"/>
                </a:cubicBezTo>
                <a:cubicBezTo>
                  <a:pt x="144" y="260"/>
                  <a:pt x="184" y="222"/>
                  <a:pt x="184" y="172"/>
                </a:cubicBezTo>
                <a:cubicBezTo>
                  <a:pt x="184" y="110"/>
                  <a:pt x="102" y="7"/>
                  <a:pt x="98" y="3"/>
                </a:cubicBezTo>
                <a:cubicBezTo>
                  <a:pt x="97" y="1"/>
                  <a:pt x="95" y="0"/>
                  <a:pt x="92" y="0"/>
                </a:cubicBezTo>
                <a:close/>
                <a:moveTo>
                  <a:pt x="92" y="244"/>
                </a:moveTo>
                <a:cubicBezTo>
                  <a:pt x="49" y="244"/>
                  <a:pt x="16" y="213"/>
                  <a:pt x="16" y="172"/>
                </a:cubicBezTo>
                <a:cubicBezTo>
                  <a:pt x="16" y="125"/>
                  <a:pt x="73" y="46"/>
                  <a:pt x="92" y="21"/>
                </a:cubicBezTo>
                <a:cubicBezTo>
                  <a:pt x="111" y="46"/>
                  <a:pt x="168" y="125"/>
                  <a:pt x="168" y="172"/>
                </a:cubicBezTo>
                <a:cubicBezTo>
                  <a:pt x="168" y="213"/>
                  <a:pt x="135" y="244"/>
                  <a:pt x="92" y="2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6" name="Google Shape;2166;p24"/>
          <p:cNvSpPr/>
          <p:nvPr/>
        </p:nvSpPr>
        <p:spPr>
          <a:xfrm>
            <a:off x="2952751" y="4506912"/>
            <a:ext cx="511175" cy="512763"/>
          </a:xfrm>
          <a:custGeom>
            <a:rect b="b" l="l" r="r" t="t"/>
            <a:pathLst>
              <a:path extrusionOk="0" h="256" w="256">
                <a:moveTo>
                  <a:pt x="128" y="0"/>
                </a:moveTo>
                <a:cubicBezTo>
                  <a:pt x="18" y="0"/>
                  <a:pt x="0" y="102"/>
                  <a:pt x="0" y="103"/>
                </a:cubicBezTo>
                <a:cubicBezTo>
                  <a:pt x="0" y="105"/>
                  <a:pt x="0" y="107"/>
                  <a:pt x="2" y="109"/>
                </a:cubicBezTo>
                <a:cubicBezTo>
                  <a:pt x="3" y="111"/>
                  <a:pt x="6" y="112"/>
                  <a:pt x="8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232"/>
                  <a:pt x="120" y="232"/>
                  <a:pt x="120" y="232"/>
                </a:cubicBezTo>
                <a:cubicBezTo>
                  <a:pt x="120" y="245"/>
                  <a:pt x="131" y="256"/>
                  <a:pt x="144" y="256"/>
                </a:cubicBezTo>
                <a:cubicBezTo>
                  <a:pt x="157" y="256"/>
                  <a:pt x="168" y="245"/>
                  <a:pt x="168" y="232"/>
                </a:cubicBezTo>
                <a:cubicBezTo>
                  <a:pt x="168" y="228"/>
                  <a:pt x="164" y="224"/>
                  <a:pt x="160" y="224"/>
                </a:cubicBezTo>
                <a:cubicBezTo>
                  <a:pt x="156" y="224"/>
                  <a:pt x="152" y="228"/>
                  <a:pt x="152" y="232"/>
                </a:cubicBezTo>
                <a:cubicBezTo>
                  <a:pt x="152" y="236"/>
                  <a:pt x="148" y="240"/>
                  <a:pt x="144" y="240"/>
                </a:cubicBezTo>
                <a:cubicBezTo>
                  <a:pt x="140" y="240"/>
                  <a:pt x="136" y="236"/>
                  <a:pt x="136" y="23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248" y="112"/>
                  <a:pt x="248" y="112"/>
                  <a:pt x="248" y="112"/>
                </a:cubicBezTo>
                <a:cubicBezTo>
                  <a:pt x="248" y="112"/>
                  <a:pt x="248" y="112"/>
                  <a:pt x="248" y="112"/>
                </a:cubicBezTo>
                <a:cubicBezTo>
                  <a:pt x="253" y="112"/>
                  <a:pt x="256" y="108"/>
                  <a:pt x="256" y="104"/>
                </a:cubicBezTo>
                <a:cubicBezTo>
                  <a:pt x="256" y="103"/>
                  <a:pt x="256" y="102"/>
                  <a:pt x="256" y="101"/>
                </a:cubicBezTo>
                <a:cubicBezTo>
                  <a:pt x="253" y="89"/>
                  <a:pt x="231" y="0"/>
                  <a:pt x="128" y="0"/>
                </a:cubicBezTo>
                <a:close/>
                <a:moveTo>
                  <a:pt x="18" y="96"/>
                </a:moveTo>
                <a:cubicBezTo>
                  <a:pt x="25" y="73"/>
                  <a:pt x="50" y="16"/>
                  <a:pt x="128" y="16"/>
                </a:cubicBezTo>
                <a:cubicBezTo>
                  <a:pt x="206" y="16"/>
                  <a:pt x="231" y="73"/>
                  <a:pt x="238" y="96"/>
                </a:cubicBezTo>
                <a:lnTo>
                  <a:pt x="18" y="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7" name="Google Shape;2167;p24"/>
          <p:cNvSpPr/>
          <p:nvPr/>
        </p:nvSpPr>
        <p:spPr>
          <a:xfrm>
            <a:off x="4133851" y="4506912"/>
            <a:ext cx="447675" cy="512763"/>
          </a:xfrm>
          <a:custGeom>
            <a:rect b="b" l="l" r="r" t="t"/>
            <a:pathLst>
              <a:path extrusionOk="0" h="256" w="224">
                <a:moveTo>
                  <a:pt x="216" y="184"/>
                </a:moveTo>
                <a:cubicBezTo>
                  <a:pt x="112" y="184"/>
                  <a:pt x="112" y="184"/>
                  <a:pt x="112" y="184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100" y="0"/>
                  <a:pt x="96" y="4"/>
                  <a:pt x="96" y="8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8" y="184"/>
                  <a:pt x="8" y="184"/>
                  <a:pt x="8" y="184"/>
                </a:cubicBezTo>
                <a:cubicBezTo>
                  <a:pt x="5" y="184"/>
                  <a:pt x="3" y="185"/>
                  <a:pt x="1" y="188"/>
                </a:cubicBezTo>
                <a:cubicBezTo>
                  <a:pt x="0" y="190"/>
                  <a:pt x="0" y="193"/>
                  <a:pt x="1" y="195"/>
                </a:cubicBezTo>
                <a:cubicBezTo>
                  <a:pt x="25" y="251"/>
                  <a:pt x="25" y="251"/>
                  <a:pt x="25" y="251"/>
                </a:cubicBezTo>
                <a:cubicBezTo>
                  <a:pt x="26" y="254"/>
                  <a:pt x="29" y="256"/>
                  <a:pt x="32" y="256"/>
                </a:cubicBezTo>
                <a:cubicBezTo>
                  <a:pt x="192" y="256"/>
                  <a:pt x="192" y="256"/>
                  <a:pt x="192" y="256"/>
                </a:cubicBezTo>
                <a:cubicBezTo>
                  <a:pt x="195" y="256"/>
                  <a:pt x="198" y="254"/>
                  <a:pt x="199" y="251"/>
                </a:cubicBezTo>
                <a:cubicBezTo>
                  <a:pt x="223" y="195"/>
                  <a:pt x="223" y="195"/>
                  <a:pt x="223" y="195"/>
                </a:cubicBezTo>
                <a:cubicBezTo>
                  <a:pt x="224" y="193"/>
                  <a:pt x="224" y="190"/>
                  <a:pt x="223" y="188"/>
                </a:cubicBezTo>
                <a:cubicBezTo>
                  <a:pt x="221" y="185"/>
                  <a:pt x="219" y="184"/>
                  <a:pt x="216" y="184"/>
                </a:cubicBezTo>
                <a:close/>
                <a:moveTo>
                  <a:pt x="187" y="240"/>
                </a:moveTo>
                <a:cubicBezTo>
                  <a:pt x="37" y="240"/>
                  <a:pt x="37" y="240"/>
                  <a:pt x="37" y="240"/>
                </a:cubicBezTo>
                <a:cubicBezTo>
                  <a:pt x="20" y="200"/>
                  <a:pt x="20" y="200"/>
                  <a:pt x="20" y="200"/>
                </a:cubicBezTo>
                <a:cubicBezTo>
                  <a:pt x="204" y="200"/>
                  <a:pt x="204" y="200"/>
                  <a:pt x="204" y="200"/>
                </a:cubicBezTo>
                <a:lnTo>
                  <a:pt x="187" y="2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8" name="Google Shape;2168;p24"/>
          <p:cNvSpPr/>
          <p:nvPr/>
        </p:nvSpPr>
        <p:spPr>
          <a:xfrm>
            <a:off x="4183064" y="4665662"/>
            <a:ext cx="127000" cy="193675"/>
          </a:xfrm>
          <a:custGeom>
            <a:rect b="b" l="l" r="r" t="t"/>
            <a:pathLst>
              <a:path extrusionOk="0" h="97" w="64">
                <a:moveTo>
                  <a:pt x="49" y="5"/>
                </a:moveTo>
                <a:cubicBezTo>
                  <a:pt x="1" y="85"/>
                  <a:pt x="1" y="85"/>
                  <a:pt x="1" y="85"/>
                </a:cubicBezTo>
                <a:cubicBezTo>
                  <a:pt x="0" y="87"/>
                  <a:pt x="0" y="90"/>
                  <a:pt x="1" y="93"/>
                </a:cubicBezTo>
                <a:cubicBezTo>
                  <a:pt x="2" y="95"/>
                  <a:pt x="5" y="97"/>
                  <a:pt x="8" y="97"/>
                </a:cubicBezTo>
                <a:cubicBezTo>
                  <a:pt x="56" y="97"/>
                  <a:pt x="56" y="97"/>
                  <a:pt x="56" y="97"/>
                </a:cubicBezTo>
                <a:cubicBezTo>
                  <a:pt x="60" y="97"/>
                  <a:pt x="64" y="93"/>
                  <a:pt x="64" y="89"/>
                </a:cubicBezTo>
                <a:cubicBezTo>
                  <a:pt x="64" y="9"/>
                  <a:pt x="64" y="9"/>
                  <a:pt x="64" y="9"/>
                </a:cubicBezTo>
                <a:cubicBezTo>
                  <a:pt x="64" y="5"/>
                  <a:pt x="62" y="2"/>
                  <a:pt x="58" y="1"/>
                </a:cubicBezTo>
                <a:cubicBezTo>
                  <a:pt x="55" y="0"/>
                  <a:pt x="51" y="2"/>
                  <a:pt x="49" y="5"/>
                </a:cubicBezTo>
                <a:close/>
                <a:moveTo>
                  <a:pt x="48" y="81"/>
                </a:moveTo>
                <a:cubicBezTo>
                  <a:pt x="22" y="81"/>
                  <a:pt x="22" y="81"/>
                  <a:pt x="22" y="81"/>
                </a:cubicBezTo>
                <a:cubicBezTo>
                  <a:pt x="48" y="38"/>
                  <a:pt x="48" y="38"/>
                  <a:pt x="48" y="38"/>
                </a:cubicBezTo>
                <a:lnTo>
                  <a:pt x="48" y="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9" name="Google Shape;2169;p24"/>
          <p:cNvSpPr/>
          <p:nvPr/>
        </p:nvSpPr>
        <p:spPr>
          <a:xfrm>
            <a:off x="4373564" y="4506912"/>
            <a:ext cx="160338" cy="352425"/>
          </a:xfrm>
          <a:custGeom>
            <a:rect b="b" l="l" r="r" t="t"/>
            <a:pathLst>
              <a:path extrusionOk="0" h="176" w="80">
                <a:moveTo>
                  <a:pt x="0" y="8"/>
                </a:moveTo>
                <a:cubicBezTo>
                  <a:pt x="0" y="168"/>
                  <a:pt x="0" y="168"/>
                  <a:pt x="0" y="168"/>
                </a:cubicBezTo>
                <a:cubicBezTo>
                  <a:pt x="0" y="172"/>
                  <a:pt x="4" y="176"/>
                  <a:pt x="8" y="176"/>
                </a:cubicBezTo>
                <a:cubicBezTo>
                  <a:pt x="9" y="176"/>
                  <a:pt x="80" y="175"/>
                  <a:pt x="80" y="88"/>
                </a:cubicBezTo>
                <a:cubicBezTo>
                  <a:pt x="80" y="1"/>
                  <a:pt x="9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  <a:moveTo>
                  <a:pt x="16" y="17"/>
                </a:moveTo>
                <a:cubicBezTo>
                  <a:pt x="32" y="20"/>
                  <a:pt x="64" y="33"/>
                  <a:pt x="64" y="88"/>
                </a:cubicBezTo>
                <a:cubicBezTo>
                  <a:pt x="64" y="143"/>
                  <a:pt x="32" y="156"/>
                  <a:pt x="16" y="159"/>
                </a:cubicBezTo>
                <a:lnTo>
                  <a:pt x="16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0" name="Google Shape;2170;p24"/>
          <p:cNvSpPr/>
          <p:nvPr/>
        </p:nvSpPr>
        <p:spPr>
          <a:xfrm>
            <a:off x="5364164" y="4619625"/>
            <a:ext cx="287338" cy="287337"/>
          </a:xfrm>
          <a:custGeom>
            <a:rect b="b" l="l" r="r" t="t"/>
            <a:pathLst>
              <a:path extrusionOk="0" h="144" w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8"/>
                </a:moveTo>
                <a:cubicBezTo>
                  <a:pt x="41" y="128"/>
                  <a:pt x="16" y="103"/>
                  <a:pt x="16" y="72"/>
                </a:cubicBezTo>
                <a:cubicBezTo>
                  <a:pt x="16" y="41"/>
                  <a:pt x="41" y="16"/>
                  <a:pt x="72" y="16"/>
                </a:cubicBezTo>
                <a:cubicBezTo>
                  <a:pt x="103" y="16"/>
                  <a:pt x="128" y="41"/>
                  <a:pt x="128" y="72"/>
                </a:cubicBezTo>
                <a:cubicBezTo>
                  <a:pt x="128" y="103"/>
                  <a:pt x="103" y="128"/>
                  <a:pt x="72" y="1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1" name="Google Shape;2171;p24"/>
          <p:cNvSpPr/>
          <p:nvPr/>
        </p:nvSpPr>
        <p:spPr>
          <a:xfrm>
            <a:off x="5491164" y="4506912"/>
            <a:ext cx="31750" cy="96837"/>
          </a:xfrm>
          <a:custGeom>
            <a:rect b="b" l="l" r="r" t="t"/>
            <a:pathLst>
              <a:path extrusionOk="0" h="48" w="16">
                <a:moveTo>
                  <a:pt x="0" y="8"/>
                </a:move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6" y="44"/>
                  <a:pt x="16" y="4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2" name="Google Shape;2172;p24"/>
          <p:cNvSpPr/>
          <p:nvPr/>
        </p:nvSpPr>
        <p:spPr>
          <a:xfrm>
            <a:off x="5491164" y="4922838"/>
            <a:ext cx="31750" cy="96837"/>
          </a:xfrm>
          <a:custGeom>
            <a:rect b="b" l="l" r="r" t="t"/>
            <a:pathLst>
              <a:path extrusionOk="0" h="48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6" y="44"/>
                  <a:pt x="16" y="4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3" name="Google Shape;2173;p24"/>
          <p:cNvSpPr/>
          <p:nvPr/>
        </p:nvSpPr>
        <p:spPr>
          <a:xfrm>
            <a:off x="5667377" y="4748212"/>
            <a:ext cx="95250" cy="31750"/>
          </a:xfrm>
          <a:custGeom>
            <a:rect b="b" l="l" r="r" t="t"/>
            <a:pathLst>
              <a:path extrusionOk="0" h="16" w="48">
                <a:moveTo>
                  <a:pt x="4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16"/>
                  <a:pt x="48" y="12"/>
                  <a:pt x="48" y="8"/>
                </a:cubicBezTo>
                <a:cubicBezTo>
                  <a:pt x="48" y="4"/>
                  <a:pt x="44" y="0"/>
                  <a:pt x="4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4" name="Google Shape;2174;p24"/>
          <p:cNvSpPr/>
          <p:nvPr/>
        </p:nvSpPr>
        <p:spPr>
          <a:xfrm>
            <a:off x="5251452" y="4748212"/>
            <a:ext cx="96838" cy="31750"/>
          </a:xfrm>
          <a:custGeom>
            <a:rect b="b" l="l" r="r" t="t"/>
            <a:pathLst>
              <a:path extrusionOk="0" h="16" w="48">
                <a:moveTo>
                  <a:pt x="48" y="8"/>
                </a:moveTo>
                <a:cubicBezTo>
                  <a:pt x="48" y="4"/>
                  <a:pt x="44" y="0"/>
                  <a:pt x="40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16"/>
                  <a:pt x="48" y="12"/>
                  <a:pt x="48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5" name="Google Shape;2175;p24"/>
          <p:cNvSpPr/>
          <p:nvPr/>
        </p:nvSpPr>
        <p:spPr>
          <a:xfrm>
            <a:off x="5616577" y="4586287"/>
            <a:ext cx="68263" cy="65088"/>
          </a:xfrm>
          <a:custGeom>
            <a:rect b="b" l="l" r="r" t="t"/>
            <a:pathLst>
              <a:path extrusionOk="0" h="33" w="34">
                <a:moveTo>
                  <a:pt x="19" y="3"/>
                </a:moveTo>
                <a:cubicBezTo>
                  <a:pt x="3" y="19"/>
                  <a:pt x="3" y="19"/>
                  <a:pt x="3" y="19"/>
                </a:cubicBezTo>
                <a:cubicBezTo>
                  <a:pt x="0" y="22"/>
                  <a:pt x="0" y="28"/>
                  <a:pt x="3" y="31"/>
                </a:cubicBezTo>
                <a:cubicBezTo>
                  <a:pt x="5" y="32"/>
                  <a:pt x="7" y="33"/>
                  <a:pt x="9" y="33"/>
                </a:cubicBezTo>
                <a:cubicBezTo>
                  <a:pt x="11" y="33"/>
                  <a:pt x="13" y="32"/>
                  <a:pt x="15" y="31"/>
                </a:cubicBezTo>
                <a:cubicBezTo>
                  <a:pt x="31" y="15"/>
                  <a:pt x="31" y="15"/>
                  <a:pt x="31" y="15"/>
                </a:cubicBezTo>
                <a:cubicBezTo>
                  <a:pt x="34" y="12"/>
                  <a:pt x="34" y="6"/>
                  <a:pt x="31" y="3"/>
                </a:cubicBezTo>
                <a:cubicBezTo>
                  <a:pt x="28" y="0"/>
                  <a:pt x="22" y="0"/>
                  <a:pt x="19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6" name="Google Shape;2176;p24"/>
          <p:cNvSpPr/>
          <p:nvPr/>
        </p:nvSpPr>
        <p:spPr>
          <a:xfrm>
            <a:off x="5329239" y="4873625"/>
            <a:ext cx="68263" cy="65088"/>
          </a:xfrm>
          <a:custGeom>
            <a:rect b="b" l="l" r="r" t="t"/>
            <a:pathLst>
              <a:path extrusionOk="0" h="33" w="34">
                <a:moveTo>
                  <a:pt x="19" y="3"/>
                </a:moveTo>
                <a:cubicBezTo>
                  <a:pt x="3" y="19"/>
                  <a:pt x="3" y="19"/>
                  <a:pt x="3" y="19"/>
                </a:cubicBezTo>
                <a:cubicBezTo>
                  <a:pt x="0" y="22"/>
                  <a:pt x="0" y="28"/>
                  <a:pt x="3" y="31"/>
                </a:cubicBezTo>
                <a:cubicBezTo>
                  <a:pt x="5" y="32"/>
                  <a:pt x="7" y="33"/>
                  <a:pt x="9" y="33"/>
                </a:cubicBezTo>
                <a:cubicBezTo>
                  <a:pt x="11" y="33"/>
                  <a:pt x="13" y="32"/>
                  <a:pt x="15" y="31"/>
                </a:cubicBezTo>
                <a:cubicBezTo>
                  <a:pt x="31" y="15"/>
                  <a:pt x="31" y="15"/>
                  <a:pt x="31" y="15"/>
                </a:cubicBezTo>
                <a:cubicBezTo>
                  <a:pt x="34" y="12"/>
                  <a:pt x="34" y="6"/>
                  <a:pt x="31" y="3"/>
                </a:cubicBezTo>
                <a:cubicBezTo>
                  <a:pt x="28" y="0"/>
                  <a:pt x="22" y="0"/>
                  <a:pt x="19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7" name="Google Shape;2177;p24"/>
          <p:cNvSpPr/>
          <p:nvPr/>
        </p:nvSpPr>
        <p:spPr>
          <a:xfrm>
            <a:off x="5616577" y="4873625"/>
            <a:ext cx="68263" cy="65088"/>
          </a:xfrm>
          <a:custGeom>
            <a:rect b="b" l="l" r="r" t="t"/>
            <a:pathLst>
              <a:path extrusionOk="0" h="33" w="34">
                <a:moveTo>
                  <a:pt x="15" y="3"/>
                </a:move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19" y="31"/>
                  <a:pt x="19" y="31"/>
                  <a:pt x="19" y="31"/>
                </a:cubicBezTo>
                <a:cubicBezTo>
                  <a:pt x="21" y="32"/>
                  <a:pt x="23" y="33"/>
                  <a:pt x="25" y="33"/>
                </a:cubicBezTo>
                <a:cubicBezTo>
                  <a:pt x="27" y="33"/>
                  <a:pt x="29" y="32"/>
                  <a:pt x="31" y="31"/>
                </a:cubicBezTo>
                <a:cubicBezTo>
                  <a:pt x="34" y="28"/>
                  <a:pt x="34" y="22"/>
                  <a:pt x="31" y="19"/>
                </a:cubicBezTo>
                <a:lnTo>
                  <a:pt x="15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8" name="Google Shape;2178;p24"/>
          <p:cNvSpPr/>
          <p:nvPr/>
        </p:nvSpPr>
        <p:spPr>
          <a:xfrm>
            <a:off x="5329239" y="4586287"/>
            <a:ext cx="68263" cy="65088"/>
          </a:xfrm>
          <a:custGeom>
            <a:rect b="b" l="l" r="r" t="t"/>
            <a:pathLst>
              <a:path extrusionOk="0" h="33" w="34">
                <a:moveTo>
                  <a:pt x="3" y="3"/>
                </a:moveTo>
                <a:cubicBezTo>
                  <a:pt x="0" y="6"/>
                  <a:pt x="0" y="12"/>
                  <a:pt x="3" y="15"/>
                </a:cubicBezTo>
                <a:cubicBezTo>
                  <a:pt x="19" y="31"/>
                  <a:pt x="19" y="31"/>
                  <a:pt x="19" y="31"/>
                </a:cubicBezTo>
                <a:cubicBezTo>
                  <a:pt x="21" y="32"/>
                  <a:pt x="23" y="33"/>
                  <a:pt x="25" y="33"/>
                </a:cubicBezTo>
                <a:cubicBezTo>
                  <a:pt x="27" y="33"/>
                  <a:pt x="29" y="32"/>
                  <a:pt x="31" y="31"/>
                </a:cubicBezTo>
                <a:cubicBezTo>
                  <a:pt x="34" y="28"/>
                  <a:pt x="34" y="22"/>
                  <a:pt x="31" y="19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9" name="Google Shape;2179;p24"/>
          <p:cNvSpPr/>
          <p:nvPr/>
        </p:nvSpPr>
        <p:spPr>
          <a:xfrm>
            <a:off x="10999789" y="4611687"/>
            <a:ext cx="447675" cy="303213"/>
          </a:xfrm>
          <a:custGeom>
            <a:rect b="b" l="l" r="r" t="t"/>
            <a:pathLst>
              <a:path extrusionOk="0" h="152" w="224">
                <a:moveTo>
                  <a:pt x="199" y="85"/>
                </a:moveTo>
                <a:cubicBezTo>
                  <a:pt x="199" y="85"/>
                  <a:pt x="199" y="85"/>
                  <a:pt x="199" y="84"/>
                </a:cubicBezTo>
                <a:cubicBezTo>
                  <a:pt x="208" y="77"/>
                  <a:pt x="216" y="68"/>
                  <a:pt x="216" y="52"/>
                </a:cubicBezTo>
                <a:cubicBezTo>
                  <a:pt x="216" y="24"/>
                  <a:pt x="194" y="0"/>
                  <a:pt x="168" y="0"/>
                </a:cubicBezTo>
                <a:cubicBezTo>
                  <a:pt x="154" y="0"/>
                  <a:pt x="141" y="6"/>
                  <a:pt x="131" y="17"/>
                </a:cubicBezTo>
                <a:cubicBezTo>
                  <a:pt x="126" y="16"/>
                  <a:pt x="121" y="16"/>
                  <a:pt x="116" y="16"/>
                </a:cubicBezTo>
                <a:cubicBezTo>
                  <a:pt x="83" y="16"/>
                  <a:pt x="60" y="33"/>
                  <a:pt x="46" y="68"/>
                </a:cubicBezTo>
                <a:cubicBezTo>
                  <a:pt x="28" y="70"/>
                  <a:pt x="0" y="81"/>
                  <a:pt x="0" y="112"/>
                </a:cubicBezTo>
                <a:cubicBezTo>
                  <a:pt x="0" y="132"/>
                  <a:pt x="15" y="152"/>
                  <a:pt x="48" y="152"/>
                </a:cubicBezTo>
                <a:cubicBezTo>
                  <a:pt x="192" y="152"/>
                  <a:pt x="192" y="152"/>
                  <a:pt x="192" y="152"/>
                </a:cubicBezTo>
                <a:cubicBezTo>
                  <a:pt x="214" y="152"/>
                  <a:pt x="224" y="142"/>
                  <a:pt x="224" y="120"/>
                </a:cubicBezTo>
                <a:cubicBezTo>
                  <a:pt x="224" y="101"/>
                  <a:pt x="215" y="88"/>
                  <a:pt x="199" y="85"/>
                </a:cubicBezTo>
                <a:close/>
                <a:moveTo>
                  <a:pt x="168" y="16"/>
                </a:moveTo>
                <a:cubicBezTo>
                  <a:pt x="186" y="16"/>
                  <a:pt x="200" y="35"/>
                  <a:pt x="200" y="52"/>
                </a:cubicBezTo>
                <a:cubicBezTo>
                  <a:pt x="200" y="58"/>
                  <a:pt x="199" y="62"/>
                  <a:pt x="195" y="66"/>
                </a:cubicBezTo>
                <a:cubicBezTo>
                  <a:pt x="187" y="45"/>
                  <a:pt x="171" y="30"/>
                  <a:pt x="150" y="22"/>
                </a:cubicBezTo>
                <a:cubicBezTo>
                  <a:pt x="155" y="18"/>
                  <a:pt x="161" y="16"/>
                  <a:pt x="168" y="16"/>
                </a:cubicBezTo>
                <a:close/>
                <a:moveTo>
                  <a:pt x="192" y="136"/>
                </a:moveTo>
                <a:cubicBezTo>
                  <a:pt x="48" y="136"/>
                  <a:pt x="48" y="136"/>
                  <a:pt x="48" y="136"/>
                </a:cubicBezTo>
                <a:cubicBezTo>
                  <a:pt x="24" y="136"/>
                  <a:pt x="16" y="124"/>
                  <a:pt x="16" y="112"/>
                </a:cubicBezTo>
                <a:cubicBezTo>
                  <a:pt x="16" y="101"/>
                  <a:pt x="21" y="93"/>
                  <a:pt x="33" y="88"/>
                </a:cubicBezTo>
                <a:cubicBezTo>
                  <a:pt x="42" y="84"/>
                  <a:pt x="52" y="84"/>
                  <a:pt x="52" y="84"/>
                </a:cubicBezTo>
                <a:cubicBezTo>
                  <a:pt x="58" y="84"/>
                  <a:pt x="58" y="84"/>
                  <a:pt x="58" y="84"/>
                </a:cubicBezTo>
                <a:cubicBezTo>
                  <a:pt x="60" y="79"/>
                  <a:pt x="60" y="79"/>
                  <a:pt x="60" y="79"/>
                </a:cubicBezTo>
                <a:cubicBezTo>
                  <a:pt x="71" y="46"/>
                  <a:pt x="88" y="32"/>
                  <a:pt x="116" y="32"/>
                </a:cubicBezTo>
                <a:cubicBezTo>
                  <a:pt x="156" y="32"/>
                  <a:pt x="182" y="55"/>
                  <a:pt x="184" y="92"/>
                </a:cubicBezTo>
                <a:cubicBezTo>
                  <a:pt x="184" y="100"/>
                  <a:pt x="184" y="100"/>
                  <a:pt x="184" y="100"/>
                </a:cubicBezTo>
                <a:cubicBezTo>
                  <a:pt x="192" y="100"/>
                  <a:pt x="192" y="100"/>
                  <a:pt x="192" y="100"/>
                </a:cubicBezTo>
                <a:cubicBezTo>
                  <a:pt x="205" y="100"/>
                  <a:pt x="208" y="111"/>
                  <a:pt x="208" y="120"/>
                </a:cubicBezTo>
                <a:cubicBezTo>
                  <a:pt x="208" y="133"/>
                  <a:pt x="205" y="136"/>
                  <a:pt x="192" y="1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0" name="Google Shape;2180;p24"/>
          <p:cNvSpPr/>
          <p:nvPr/>
        </p:nvSpPr>
        <p:spPr>
          <a:xfrm>
            <a:off x="11447464" y="4691062"/>
            <a:ext cx="63500" cy="31750"/>
          </a:xfrm>
          <a:custGeom>
            <a:rect b="b" l="l" r="r" t="t"/>
            <a:pathLst>
              <a:path extrusionOk="0" h="16" w="32">
                <a:moveTo>
                  <a:pt x="24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8" y="16"/>
                  <a:pt x="32" y="12"/>
                  <a:pt x="32" y="8"/>
                </a:cubicBezTo>
                <a:cubicBezTo>
                  <a:pt x="32" y="4"/>
                  <a:pt x="28" y="0"/>
                  <a:pt x="2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1" name="Google Shape;2181;p24"/>
          <p:cNvSpPr/>
          <p:nvPr/>
        </p:nvSpPr>
        <p:spPr>
          <a:xfrm>
            <a:off x="11318877" y="4532312"/>
            <a:ext cx="31750" cy="63500"/>
          </a:xfrm>
          <a:custGeom>
            <a:rect b="b" l="l" r="r" t="t"/>
            <a:pathLst>
              <a:path extrusionOk="0" h="32" w="16">
                <a:moveTo>
                  <a:pt x="16" y="24"/>
                </a:move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2" y="32"/>
                  <a:pt x="16" y="28"/>
                  <a:pt x="16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2" name="Google Shape;2182;p24"/>
          <p:cNvSpPr/>
          <p:nvPr/>
        </p:nvSpPr>
        <p:spPr>
          <a:xfrm>
            <a:off x="11404601" y="4560887"/>
            <a:ext cx="60325" cy="58738"/>
          </a:xfrm>
          <a:custGeom>
            <a:rect b="b" l="l" r="r" t="t"/>
            <a:pathLst>
              <a:path extrusionOk="0" h="29" w="30">
                <a:moveTo>
                  <a:pt x="15" y="27"/>
                </a:moveTo>
                <a:cubicBezTo>
                  <a:pt x="27" y="15"/>
                  <a:pt x="27" y="15"/>
                  <a:pt x="27" y="15"/>
                </a:cubicBezTo>
                <a:cubicBezTo>
                  <a:pt x="30" y="12"/>
                  <a:pt x="30" y="6"/>
                  <a:pt x="27" y="3"/>
                </a:cubicBezTo>
                <a:cubicBezTo>
                  <a:pt x="24" y="0"/>
                  <a:pt x="18" y="0"/>
                  <a:pt x="15" y="3"/>
                </a:cubicBezTo>
                <a:cubicBezTo>
                  <a:pt x="3" y="15"/>
                  <a:pt x="3" y="15"/>
                  <a:pt x="3" y="15"/>
                </a:cubicBezTo>
                <a:cubicBezTo>
                  <a:pt x="0" y="18"/>
                  <a:pt x="0" y="24"/>
                  <a:pt x="3" y="27"/>
                </a:cubicBezTo>
                <a:cubicBezTo>
                  <a:pt x="5" y="28"/>
                  <a:pt x="7" y="29"/>
                  <a:pt x="9" y="29"/>
                </a:cubicBezTo>
                <a:cubicBezTo>
                  <a:pt x="11" y="29"/>
                  <a:pt x="13" y="28"/>
                  <a:pt x="15" y="2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3" name="Google Shape;2183;p24"/>
          <p:cNvSpPr/>
          <p:nvPr/>
        </p:nvSpPr>
        <p:spPr>
          <a:xfrm>
            <a:off x="11206164" y="4560887"/>
            <a:ext cx="58738" cy="58738"/>
          </a:xfrm>
          <a:custGeom>
            <a:rect b="b" l="l" r="r" t="t"/>
            <a:pathLst>
              <a:path extrusionOk="0" h="29" w="30">
                <a:moveTo>
                  <a:pt x="21" y="29"/>
                </a:moveTo>
                <a:cubicBezTo>
                  <a:pt x="23" y="29"/>
                  <a:pt x="25" y="28"/>
                  <a:pt x="27" y="27"/>
                </a:cubicBezTo>
                <a:cubicBezTo>
                  <a:pt x="30" y="24"/>
                  <a:pt x="30" y="18"/>
                  <a:pt x="27" y="15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17" y="28"/>
                  <a:pt x="19" y="29"/>
                  <a:pt x="21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4" name="Google Shape;2184;p24"/>
          <p:cNvSpPr/>
          <p:nvPr/>
        </p:nvSpPr>
        <p:spPr>
          <a:xfrm>
            <a:off x="6402389" y="4603750"/>
            <a:ext cx="509588" cy="319088"/>
          </a:xfrm>
          <a:custGeom>
            <a:rect b="b" l="l" r="r" t="t"/>
            <a:pathLst>
              <a:path extrusionOk="0" h="160" w="256">
                <a:moveTo>
                  <a:pt x="224" y="81"/>
                </a:moveTo>
                <a:cubicBezTo>
                  <a:pt x="220" y="36"/>
                  <a:pt x="182" y="0"/>
                  <a:pt x="136" y="0"/>
                </a:cubicBezTo>
                <a:cubicBezTo>
                  <a:pt x="95" y="0"/>
                  <a:pt x="60" y="27"/>
                  <a:pt x="50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22" y="64"/>
                  <a:pt x="0" y="86"/>
                  <a:pt x="0" y="112"/>
                </a:cubicBezTo>
                <a:cubicBezTo>
                  <a:pt x="0" y="138"/>
                  <a:pt x="22" y="160"/>
                  <a:pt x="48" y="160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38" y="160"/>
                  <a:pt x="256" y="142"/>
                  <a:pt x="256" y="120"/>
                </a:cubicBezTo>
                <a:cubicBezTo>
                  <a:pt x="256" y="101"/>
                  <a:pt x="242" y="84"/>
                  <a:pt x="224" y="81"/>
                </a:cubicBezTo>
                <a:close/>
                <a:moveTo>
                  <a:pt x="216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30" y="144"/>
                  <a:pt x="16" y="130"/>
                  <a:pt x="16" y="112"/>
                </a:cubicBezTo>
                <a:cubicBezTo>
                  <a:pt x="16" y="94"/>
                  <a:pt x="30" y="80"/>
                  <a:pt x="4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3" y="77"/>
                  <a:pt x="64" y="73"/>
                </a:cubicBezTo>
                <a:cubicBezTo>
                  <a:pt x="70" y="40"/>
                  <a:pt x="100" y="16"/>
                  <a:pt x="136" y="16"/>
                </a:cubicBezTo>
                <a:cubicBezTo>
                  <a:pt x="176" y="16"/>
                  <a:pt x="208" y="48"/>
                  <a:pt x="208" y="88"/>
                </a:cubicBezTo>
                <a:cubicBezTo>
                  <a:pt x="208" y="92"/>
                  <a:pt x="212" y="96"/>
                  <a:pt x="216" y="96"/>
                </a:cubicBezTo>
                <a:cubicBezTo>
                  <a:pt x="229" y="96"/>
                  <a:pt x="240" y="107"/>
                  <a:pt x="240" y="120"/>
                </a:cubicBezTo>
                <a:cubicBezTo>
                  <a:pt x="240" y="133"/>
                  <a:pt x="229" y="144"/>
                  <a:pt x="216" y="1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5" name="Google Shape;2185;p24"/>
          <p:cNvSpPr/>
          <p:nvPr/>
        </p:nvSpPr>
        <p:spPr>
          <a:xfrm>
            <a:off x="7661276" y="4857750"/>
            <a:ext cx="84138" cy="80963"/>
          </a:xfrm>
          <a:custGeom>
            <a:rect b="b" l="l" r="r" t="t"/>
            <a:pathLst>
              <a:path extrusionOk="0" h="41" w="42">
                <a:moveTo>
                  <a:pt x="39" y="3"/>
                </a:moveTo>
                <a:cubicBezTo>
                  <a:pt x="36" y="0"/>
                  <a:pt x="30" y="0"/>
                  <a:pt x="27" y="3"/>
                </a:cubicBezTo>
                <a:cubicBezTo>
                  <a:pt x="3" y="27"/>
                  <a:pt x="3" y="27"/>
                  <a:pt x="3" y="27"/>
                </a:cubicBezTo>
                <a:cubicBezTo>
                  <a:pt x="0" y="30"/>
                  <a:pt x="0" y="36"/>
                  <a:pt x="3" y="39"/>
                </a:cubicBezTo>
                <a:cubicBezTo>
                  <a:pt x="5" y="40"/>
                  <a:pt x="7" y="41"/>
                  <a:pt x="9" y="41"/>
                </a:cubicBezTo>
                <a:cubicBezTo>
                  <a:pt x="11" y="41"/>
                  <a:pt x="13" y="40"/>
                  <a:pt x="15" y="39"/>
                </a:cubicBezTo>
                <a:cubicBezTo>
                  <a:pt x="39" y="15"/>
                  <a:pt x="39" y="15"/>
                  <a:pt x="39" y="15"/>
                </a:cubicBezTo>
                <a:cubicBezTo>
                  <a:pt x="42" y="12"/>
                  <a:pt x="42" y="6"/>
                  <a:pt x="39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6" name="Google Shape;2186;p24"/>
          <p:cNvSpPr/>
          <p:nvPr/>
        </p:nvSpPr>
        <p:spPr>
          <a:xfrm>
            <a:off x="7853364" y="4857750"/>
            <a:ext cx="98425" cy="96837"/>
          </a:xfrm>
          <a:custGeom>
            <a:rect b="b" l="l" r="r" t="t"/>
            <a:pathLst>
              <a:path extrusionOk="0" h="49" w="50">
                <a:moveTo>
                  <a:pt x="35" y="3"/>
                </a:moveTo>
                <a:cubicBezTo>
                  <a:pt x="3" y="35"/>
                  <a:pt x="3" y="35"/>
                  <a:pt x="3" y="35"/>
                </a:cubicBezTo>
                <a:cubicBezTo>
                  <a:pt x="0" y="38"/>
                  <a:pt x="0" y="44"/>
                  <a:pt x="3" y="47"/>
                </a:cubicBezTo>
                <a:cubicBezTo>
                  <a:pt x="5" y="48"/>
                  <a:pt x="7" y="49"/>
                  <a:pt x="9" y="49"/>
                </a:cubicBezTo>
                <a:cubicBezTo>
                  <a:pt x="11" y="49"/>
                  <a:pt x="13" y="48"/>
                  <a:pt x="15" y="47"/>
                </a:cubicBezTo>
                <a:cubicBezTo>
                  <a:pt x="47" y="15"/>
                  <a:pt x="47" y="15"/>
                  <a:pt x="47" y="15"/>
                </a:cubicBezTo>
                <a:cubicBezTo>
                  <a:pt x="50" y="12"/>
                  <a:pt x="50" y="6"/>
                  <a:pt x="47" y="3"/>
                </a:cubicBezTo>
                <a:cubicBezTo>
                  <a:pt x="44" y="0"/>
                  <a:pt x="38" y="0"/>
                  <a:pt x="35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7" name="Google Shape;2187;p24"/>
          <p:cNvSpPr/>
          <p:nvPr/>
        </p:nvSpPr>
        <p:spPr>
          <a:xfrm>
            <a:off x="7700964" y="4857750"/>
            <a:ext cx="147638" cy="146050"/>
          </a:xfrm>
          <a:custGeom>
            <a:rect b="b" l="l" r="r" t="t"/>
            <a:pathLst>
              <a:path extrusionOk="0" h="73" w="74">
                <a:moveTo>
                  <a:pt x="59" y="3"/>
                </a:moveTo>
                <a:cubicBezTo>
                  <a:pt x="3" y="59"/>
                  <a:pt x="3" y="59"/>
                  <a:pt x="3" y="59"/>
                </a:cubicBezTo>
                <a:cubicBezTo>
                  <a:pt x="0" y="62"/>
                  <a:pt x="0" y="68"/>
                  <a:pt x="3" y="71"/>
                </a:cubicBezTo>
                <a:cubicBezTo>
                  <a:pt x="5" y="72"/>
                  <a:pt x="7" y="73"/>
                  <a:pt x="9" y="73"/>
                </a:cubicBezTo>
                <a:cubicBezTo>
                  <a:pt x="11" y="73"/>
                  <a:pt x="13" y="72"/>
                  <a:pt x="15" y="71"/>
                </a:cubicBezTo>
                <a:cubicBezTo>
                  <a:pt x="71" y="15"/>
                  <a:pt x="71" y="15"/>
                  <a:pt x="71" y="15"/>
                </a:cubicBezTo>
                <a:cubicBezTo>
                  <a:pt x="74" y="12"/>
                  <a:pt x="74" y="6"/>
                  <a:pt x="71" y="3"/>
                </a:cubicBezTo>
                <a:cubicBezTo>
                  <a:pt x="68" y="0"/>
                  <a:pt x="62" y="0"/>
                  <a:pt x="59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8" name="Google Shape;2188;p24"/>
          <p:cNvSpPr/>
          <p:nvPr/>
        </p:nvSpPr>
        <p:spPr>
          <a:xfrm>
            <a:off x="7551739" y="4524375"/>
            <a:ext cx="511175" cy="319088"/>
          </a:xfrm>
          <a:custGeom>
            <a:rect b="b" l="l" r="r" t="t"/>
            <a:pathLst>
              <a:path extrusionOk="0" h="160" w="256">
                <a:moveTo>
                  <a:pt x="224" y="81"/>
                </a:moveTo>
                <a:cubicBezTo>
                  <a:pt x="220" y="36"/>
                  <a:pt x="182" y="0"/>
                  <a:pt x="136" y="0"/>
                </a:cubicBezTo>
                <a:cubicBezTo>
                  <a:pt x="95" y="0"/>
                  <a:pt x="60" y="27"/>
                  <a:pt x="50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22" y="64"/>
                  <a:pt x="0" y="86"/>
                  <a:pt x="0" y="112"/>
                </a:cubicBezTo>
                <a:cubicBezTo>
                  <a:pt x="0" y="138"/>
                  <a:pt x="22" y="160"/>
                  <a:pt x="48" y="160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38" y="160"/>
                  <a:pt x="256" y="142"/>
                  <a:pt x="256" y="120"/>
                </a:cubicBezTo>
                <a:cubicBezTo>
                  <a:pt x="256" y="101"/>
                  <a:pt x="242" y="84"/>
                  <a:pt x="224" y="81"/>
                </a:cubicBezTo>
                <a:close/>
                <a:moveTo>
                  <a:pt x="216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30" y="144"/>
                  <a:pt x="16" y="130"/>
                  <a:pt x="16" y="112"/>
                </a:cubicBezTo>
                <a:cubicBezTo>
                  <a:pt x="16" y="94"/>
                  <a:pt x="30" y="80"/>
                  <a:pt x="4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3" y="77"/>
                  <a:pt x="64" y="73"/>
                </a:cubicBezTo>
                <a:cubicBezTo>
                  <a:pt x="70" y="40"/>
                  <a:pt x="100" y="16"/>
                  <a:pt x="136" y="16"/>
                </a:cubicBezTo>
                <a:cubicBezTo>
                  <a:pt x="176" y="16"/>
                  <a:pt x="208" y="48"/>
                  <a:pt x="208" y="88"/>
                </a:cubicBezTo>
                <a:cubicBezTo>
                  <a:pt x="208" y="92"/>
                  <a:pt x="212" y="96"/>
                  <a:pt x="216" y="96"/>
                </a:cubicBezTo>
                <a:cubicBezTo>
                  <a:pt x="229" y="96"/>
                  <a:pt x="240" y="107"/>
                  <a:pt x="240" y="120"/>
                </a:cubicBezTo>
                <a:cubicBezTo>
                  <a:pt x="240" y="133"/>
                  <a:pt x="229" y="144"/>
                  <a:pt x="216" y="1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9" name="Google Shape;2189;p24"/>
          <p:cNvSpPr/>
          <p:nvPr/>
        </p:nvSpPr>
        <p:spPr>
          <a:xfrm>
            <a:off x="8843964" y="4859338"/>
            <a:ext cx="33338" cy="79375"/>
          </a:xfrm>
          <a:custGeom>
            <a:rect b="b" l="l" r="r" t="t"/>
            <a:pathLst>
              <a:path extrusionOk="0" h="40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4" y="40"/>
                  <a:pt x="8" y="40"/>
                </a:cubicBezTo>
                <a:cubicBezTo>
                  <a:pt x="12" y="40"/>
                  <a:pt x="16" y="36"/>
                  <a:pt x="16" y="32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0" name="Google Shape;2190;p24"/>
          <p:cNvSpPr/>
          <p:nvPr/>
        </p:nvSpPr>
        <p:spPr>
          <a:xfrm>
            <a:off x="8972552" y="4859338"/>
            <a:ext cx="31750" cy="95250"/>
          </a:xfrm>
          <a:custGeom>
            <a:rect b="b" l="l" r="r" t="t"/>
            <a:pathLst>
              <a:path extrusionOk="0" h="48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6" y="44"/>
                  <a:pt x="16" y="4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1" name="Google Shape;2191;p24"/>
          <p:cNvSpPr/>
          <p:nvPr/>
        </p:nvSpPr>
        <p:spPr>
          <a:xfrm>
            <a:off x="8909051" y="4859338"/>
            <a:ext cx="31750" cy="144463"/>
          </a:xfrm>
          <a:custGeom>
            <a:rect b="b" l="l" r="r" t="t"/>
            <a:pathLst>
              <a:path extrusionOk="0" h="72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2" y="72"/>
                  <a:pt x="16" y="68"/>
                  <a:pt x="16" y="64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2" name="Google Shape;2192;p24"/>
          <p:cNvSpPr/>
          <p:nvPr/>
        </p:nvSpPr>
        <p:spPr>
          <a:xfrm>
            <a:off x="9036051" y="4859338"/>
            <a:ext cx="31750" cy="144463"/>
          </a:xfrm>
          <a:custGeom>
            <a:rect b="b" l="l" r="r" t="t"/>
            <a:pathLst>
              <a:path extrusionOk="0" h="72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2" y="72"/>
                  <a:pt x="16" y="68"/>
                  <a:pt x="16" y="64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3" name="Google Shape;2193;p24"/>
          <p:cNvSpPr/>
          <p:nvPr/>
        </p:nvSpPr>
        <p:spPr>
          <a:xfrm>
            <a:off x="8701089" y="4524375"/>
            <a:ext cx="511175" cy="319088"/>
          </a:xfrm>
          <a:custGeom>
            <a:rect b="b" l="l" r="r" t="t"/>
            <a:pathLst>
              <a:path extrusionOk="0" h="160" w="256">
                <a:moveTo>
                  <a:pt x="224" y="81"/>
                </a:moveTo>
                <a:cubicBezTo>
                  <a:pt x="220" y="36"/>
                  <a:pt x="182" y="0"/>
                  <a:pt x="136" y="0"/>
                </a:cubicBezTo>
                <a:cubicBezTo>
                  <a:pt x="95" y="0"/>
                  <a:pt x="60" y="27"/>
                  <a:pt x="50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22" y="64"/>
                  <a:pt x="0" y="86"/>
                  <a:pt x="0" y="112"/>
                </a:cubicBezTo>
                <a:cubicBezTo>
                  <a:pt x="0" y="138"/>
                  <a:pt x="22" y="160"/>
                  <a:pt x="48" y="160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38" y="160"/>
                  <a:pt x="256" y="142"/>
                  <a:pt x="256" y="120"/>
                </a:cubicBezTo>
                <a:cubicBezTo>
                  <a:pt x="256" y="101"/>
                  <a:pt x="242" y="84"/>
                  <a:pt x="224" y="81"/>
                </a:cubicBezTo>
                <a:close/>
                <a:moveTo>
                  <a:pt x="216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30" y="144"/>
                  <a:pt x="16" y="130"/>
                  <a:pt x="16" y="112"/>
                </a:cubicBezTo>
                <a:cubicBezTo>
                  <a:pt x="16" y="94"/>
                  <a:pt x="30" y="80"/>
                  <a:pt x="4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3" y="77"/>
                  <a:pt x="64" y="73"/>
                </a:cubicBezTo>
                <a:cubicBezTo>
                  <a:pt x="70" y="40"/>
                  <a:pt x="100" y="16"/>
                  <a:pt x="136" y="16"/>
                </a:cubicBezTo>
                <a:cubicBezTo>
                  <a:pt x="176" y="16"/>
                  <a:pt x="208" y="48"/>
                  <a:pt x="208" y="88"/>
                </a:cubicBezTo>
                <a:cubicBezTo>
                  <a:pt x="208" y="92"/>
                  <a:pt x="212" y="96"/>
                  <a:pt x="216" y="96"/>
                </a:cubicBezTo>
                <a:cubicBezTo>
                  <a:pt x="229" y="96"/>
                  <a:pt x="240" y="107"/>
                  <a:pt x="240" y="120"/>
                </a:cubicBezTo>
                <a:cubicBezTo>
                  <a:pt x="240" y="133"/>
                  <a:pt x="229" y="144"/>
                  <a:pt x="216" y="1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4" name="Google Shape;2194;p24"/>
          <p:cNvSpPr/>
          <p:nvPr/>
        </p:nvSpPr>
        <p:spPr>
          <a:xfrm>
            <a:off x="10112377" y="4865687"/>
            <a:ext cx="100013" cy="130175"/>
          </a:xfrm>
          <a:custGeom>
            <a:rect b="b" l="l" r="r" t="t"/>
            <a:pathLst>
              <a:path extrusionOk="0" h="65" w="50">
                <a:moveTo>
                  <a:pt x="35" y="15"/>
                </a:moveTo>
                <a:cubicBezTo>
                  <a:pt x="38" y="12"/>
                  <a:pt x="38" y="6"/>
                  <a:pt x="35" y="3"/>
                </a:cubicBezTo>
                <a:cubicBezTo>
                  <a:pt x="32" y="0"/>
                  <a:pt x="26" y="0"/>
                  <a:pt x="23" y="3"/>
                </a:cubicBezTo>
                <a:cubicBezTo>
                  <a:pt x="0" y="26"/>
                  <a:pt x="0" y="26"/>
                  <a:pt x="0" y="26"/>
                </a:cubicBezTo>
                <a:cubicBezTo>
                  <a:pt x="24" y="42"/>
                  <a:pt x="24" y="42"/>
                  <a:pt x="24" y="42"/>
                </a:cubicBezTo>
                <a:cubicBezTo>
                  <a:pt x="15" y="51"/>
                  <a:pt x="15" y="51"/>
                  <a:pt x="15" y="51"/>
                </a:cubicBezTo>
                <a:cubicBezTo>
                  <a:pt x="12" y="54"/>
                  <a:pt x="12" y="60"/>
                  <a:pt x="15" y="63"/>
                </a:cubicBezTo>
                <a:cubicBezTo>
                  <a:pt x="17" y="64"/>
                  <a:pt x="19" y="65"/>
                  <a:pt x="21" y="65"/>
                </a:cubicBezTo>
                <a:cubicBezTo>
                  <a:pt x="23" y="65"/>
                  <a:pt x="25" y="64"/>
                  <a:pt x="27" y="63"/>
                </a:cubicBezTo>
                <a:cubicBezTo>
                  <a:pt x="50" y="40"/>
                  <a:pt x="50" y="40"/>
                  <a:pt x="50" y="40"/>
                </a:cubicBezTo>
                <a:cubicBezTo>
                  <a:pt x="26" y="24"/>
                  <a:pt x="26" y="24"/>
                  <a:pt x="26" y="24"/>
                </a:cubicBezTo>
                <a:lnTo>
                  <a:pt x="35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5" name="Google Shape;2195;p24"/>
          <p:cNvSpPr/>
          <p:nvPr/>
        </p:nvSpPr>
        <p:spPr>
          <a:xfrm>
            <a:off x="9983789" y="4865687"/>
            <a:ext cx="100013" cy="130175"/>
          </a:xfrm>
          <a:custGeom>
            <a:rect b="b" l="l" r="r" t="t"/>
            <a:pathLst>
              <a:path extrusionOk="0" h="65" w="50">
                <a:moveTo>
                  <a:pt x="35" y="15"/>
                </a:moveTo>
                <a:cubicBezTo>
                  <a:pt x="38" y="12"/>
                  <a:pt x="38" y="6"/>
                  <a:pt x="35" y="3"/>
                </a:cubicBezTo>
                <a:cubicBezTo>
                  <a:pt x="32" y="0"/>
                  <a:pt x="26" y="0"/>
                  <a:pt x="23" y="3"/>
                </a:cubicBezTo>
                <a:cubicBezTo>
                  <a:pt x="0" y="26"/>
                  <a:pt x="0" y="26"/>
                  <a:pt x="0" y="26"/>
                </a:cubicBezTo>
                <a:cubicBezTo>
                  <a:pt x="24" y="42"/>
                  <a:pt x="24" y="42"/>
                  <a:pt x="24" y="42"/>
                </a:cubicBezTo>
                <a:cubicBezTo>
                  <a:pt x="15" y="51"/>
                  <a:pt x="15" y="51"/>
                  <a:pt x="15" y="51"/>
                </a:cubicBezTo>
                <a:cubicBezTo>
                  <a:pt x="12" y="54"/>
                  <a:pt x="12" y="60"/>
                  <a:pt x="15" y="63"/>
                </a:cubicBezTo>
                <a:cubicBezTo>
                  <a:pt x="17" y="64"/>
                  <a:pt x="19" y="65"/>
                  <a:pt x="21" y="65"/>
                </a:cubicBezTo>
                <a:cubicBezTo>
                  <a:pt x="23" y="65"/>
                  <a:pt x="25" y="64"/>
                  <a:pt x="27" y="63"/>
                </a:cubicBezTo>
                <a:cubicBezTo>
                  <a:pt x="50" y="40"/>
                  <a:pt x="50" y="40"/>
                  <a:pt x="50" y="40"/>
                </a:cubicBezTo>
                <a:cubicBezTo>
                  <a:pt x="26" y="24"/>
                  <a:pt x="26" y="24"/>
                  <a:pt x="26" y="24"/>
                </a:cubicBezTo>
                <a:lnTo>
                  <a:pt x="35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6" name="Google Shape;2196;p24"/>
          <p:cNvSpPr/>
          <p:nvPr/>
        </p:nvSpPr>
        <p:spPr>
          <a:xfrm>
            <a:off x="9850439" y="4532312"/>
            <a:ext cx="511175" cy="319088"/>
          </a:xfrm>
          <a:custGeom>
            <a:rect b="b" l="l" r="r" t="t"/>
            <a:pathLst>
              <a:path extrusionOk="0" h="160" w="256">
                <a:moveTo>
                  <a:pt x="224" y="81"/>
                </a:moveTo>
                <a:cubicBezTo>
                  <a:pt x="220" y="36"/>
                  <a:pt x="182" y="0"/>
                  <a:pt x="136" y="0"/>
                </a:cubicBezTo>
                <a:cubicBezTo>
                  <a:pt x="95" y="0"/>
                  <a:pt x="60" y="27"/>
                  <a:pt x="50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22" y="64"/>
                  <a:pt x="0" y="86"/>
                  <a:pt x="0" y="112"/>
                </a:cubicBezTo>
                <a:cubicBezTo>
                  <a:pt x="0" y="138"/>
                  <a:pt x="22" y="160"/>
                  <a:pt x="48" y="160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38" y="160"/>
                  <a:pt x="256" y="142"/>
                  <a:pt x="256" y="120"/>
                </a:cubicBezTo>
                <a:cubicBezTo>
                  <a:pt x="256" y="101"/>
                  <a:pt x="242" y="84"/>
                  <a:pt x="224" y="81"/>
                </a:cubicBezTo>
                <a:close/>
                <a:moveTo>
                  <a:pt x="216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30" y="144"/>
                  <a:pt x="16" y="130"/>
                  <a:pt x="16" y="112"/>
                </a:cubicBezTo>
                <a:cubicBezTo>
                  <a:pt x="16" y="94"/>
                  <a:pt x="30" y="80"/>
                  <a:pt x="4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3" y="77"/>
                  <a:pt x="64" y="73"/>
                </a:cubicBezTo>
                <a:cubicBezTo>
                  <a:pt x="70" y="40"/>
                  <a:pt x="100" y="16"/>
                  <a:pt x="136" y="16"/>
                </a:cubicBezTo>
                <a:cubicBezTo>
                  <a:pt x="176" y="16"/>
                  <a:pt x="208" y="48"/>
                  <a:pt x="208" y="88"/>
                </a:cubicBezTo>
                <a:cubicBezTo>
                  <a:pt x="208" y="92"/>
                  <a:pt x="212" y="96"/>
                  <a:pt x="216" y="96"/>
                </a:cubicBezTo>
                <a:cubicBezTo>
                  <a:pt x="229" y="96"/>
                  <a:pt x="240" y="107"/>
                  <a:pt x="240" y="120"/>
                </a:cubicBezTo>
                <a:cubicBezTo>
                  <a:pt x="240" y="133"/>
                  <a:pt x="229" y="144"/>
                  <a:pt x="216" y="14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0" name="Shape 2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" name="Google Shape;2201;p25"/>
          <p:cNvSpPr/>
          <p:nvPr/>
        </p:nvSpPr>
        <p:spPr>
          <a:xfrm>
            <a:off x="7801045" y="5725086"/>
            <a:ext cx="345480" cy="345480"/>
          </a:xfrm>
          <a:custGeom>
            <a:rect b="b" l="l" r="r" t="t"/>
            <a:pathLst>
              <a:path extrusionOk="0" h="124" w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2" name="Google Shape;2202;p25"/>
          <p:cNvSpPr/>
          <p:nvPr/>
        </p:nvSpPr>
        <p:spPr>
          <a:xfrm>
            <a:off x="7321519" y="5837021"/>
            <a:ext cx="66332" cy="88443"/>
          </a:xfrm>
          <a:custGeom>
            <a:rect b="b" l="l" r="r" t="t"/>
            <a:pathLst>
              <a:path extrusionOk="0" h="32" w="24">
                <a:moveTo>
                  <a:pt x="11" y="2"/>
                </a:moveTo>
                <a:cubicBezTo>
                  <a:pt x="11" y="1"/>
                  <a:pt x="9" y="0"/>
                  <a:pt x="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2" y="32"/>
                  <a:pt x="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4" y="30"/>
                  <a:pt x="24" y="28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4" y="20"/>
                  <a:pt x="23" y="20"/>
                </a:cubicBezTo>
                <a:lnTo>
                  <a:pt x="11" y="2"/>
                </a:lnTo>
                <a:close/>
                <a:moveTo>
                  <a:pt x="20" y="28"/>
                </a:moveTo>
                <a:cubicBezTo>
                  <a:pt x="4" y="28"/>
                  <a:pt x="4" y="28"/>
                  <a:pt x="4" y="28"/>
                </a:cubicBezTo>
                <a:cubicBezTo>
                  <a:pt x="4" y="4"/>
                  <a:pt x="4" y="4"/>
                  <a:pt x="4" y="4"/>
                </a:cubicBezTo>
                <a:cubicBezTo>
                  <a:pt x="8" y="4"/>
                  <a:pt x="8" y="4"/>
                  <a:pt x="8" y="4"/>
                </a:cubicBezTo>
                <a:cubicBezTo>
                  <a:pt x="20" y="22"/>
                  <a:pt x="20" y="22"/>
                  <a:pt x="20" y="22"/>
                </a:cubicBezTo>
                <a:lnTo>
                  <a:pt x="20" y="28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3" name="Google Shape;2203;p25"/>
          <p:cNvSpPr/>
          <p:nvPr/>
        </p:nvSpPr>
        <p:spPr>
          <a:xfrm>
            <a:off x="7075537" y="5747196"/>
            <a:ext cx="356535" cy="290203"/>
          </a:xfrm>
          <a:custGeom>
            <a:rect b="b" l="l" r="r" t="t"/>
            <a:pathLst>
              <a:path extrusionOk="0" h="104" w="128">
                <a:moveTo>
                  <a:pt x="126" y="49"/>
                </a:moveTo>
                <a:cubicBezTo>
                  <a:pt x="110" y="25"/>
                  <a:pt x="110" y="25"/>
                  <a:pt x="110" y="25"/>
                </a:cubicBezTo>
                <a:cubicBezTo>
                  <a:pt x="108" y="22"/>
                  <a:pt x="104" y="20"/>
                  <a:pt x="100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5"/>
                  <a:pt x="79" y="0"/>
                  <a:pt x="7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80"/>
                  <a:pt x="12" y="80"/>
                  <a:pt x="12" y="80"/>
                </a:cubicBezTo>
                <a:cubicBezTo>
                  <a:pt x="12" y="87"/>
                  <a:pt x="17" y="92"/>
                  <a:pt x="24" y="92"/>
                </a:cubicBezTo>
                <a:cubicBezTo>
                  <a:pt x="29" y="92"/>
                  <a:pt x="29" y="92"/>
                  <a:pt x="29" y="92"/>
                </a:cubicBezTo>
                <a:cubicBezTo>
                  <a:pt x="30" y="99"/>
                  <a:pt x="37" y="104"/>
                  <a:pt x="44" y="104"/>
                </a:cubicBezTo>
                <a:cubicBezTo>
                  <a:pt x="51" y="104"/>
                  <a:pt x="58" y="99"/>
                  <a:pt x="59" y="92"/>
                </a:cubicBezTo>
                <a:cubicBezTo>
                  <a:pt x="81" y="92"/>
                  <a:pt x="81" y="92"/>
                  <a:pt x="81" y="92"/>
                </a:cubicBezTo>
                <a:cubicBezTo>
                  <a:pt x="82" y="99"/>
                  <a:pt x="89" y="104"/>
                  <a:pt x="96" y="104"/>
                </a:cubicBezTo>
                <a:cubicBezTo>
                  <a:pt x="103" y="104"/>
                  <a:pt x="110" y="99"/>
                  <a:pt x="111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4"/>
                  <a:pt x="127" y="51"/>
                  <a:pt x="126" y="49"/>
                </a:cubicBezTo>
                <a:close/>
                <a:moveTo>
                  <a:pt x="12" y="60"/>
                </a:moveTo>
                <a:cubicBezTo>
                  <a:pt x="10" y="60"/>
                  <a:pt x="8" y="58"/>
                  <a:pt x="8" y="5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10"/>
                  <a:pt x="76" y="12"/>
                </a:cubicBezTo>
                <a:cubicBezTo>
                  <a:pt x="76" y="20"/>
                  <a:pt x="76" y="20"/>
                  <a:pt x="76" y="20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56"/>
                  <a:pt x="76" y="56"/>
                  <a:pt x="76" y="56"/>
                </a:cubicBezTo>
                <a:cubicBezTo>
                  <a:pt x="76" y="58"/>
                  <a:pt x="74" y="60"/>
                  <a:pt x="72" y="60"/>
                </a:cubicBezTo>
                <a:lnTo>
                  <a:pt x="12" y="60"/>
                </a:lnTo>
                <a:close/>
                <a:moveTo>
                  <a:pt x="44" y="96"/>
                </a:moveTo>
                <a:cubicBezTo>
                  <a:pt x="40" y="96"/>
                  <a:pt x="36" y="92"/>
                  <a:pt x="36" y="88"/>
                </a:cubicBezTo>
                <a:cubicBezTo>
                  <a:pt x="36" y="84"/>
                  <a:pt x="40" y="80"/>
                  <a:pt x="44" y="80"/>
                </a:cubicBezTo>
                <a:cubicBezTo>
                  <a:pt x="48" y="80"/>
                  <a:pt x="52" y="84"/>
                  <a:pt x="52" y="88"/>
                </a:cubicBezTo>
                <a:cubicBezTo>
                  <a:pt x="52" y="92"/>
                  <a:pt x="48" y="96"/>
                  <a:pt x="44" y="96"/>
                </a:cubicBezTo>
                <a:close/>
                <a:moveTo>
                  <a:pt x="96" y="96"/>
                </a:moveTo>
                <a:cubicBezTo>
                  <a:pt x="92" y="96"/>
                  <a:pt x="88" y="92"/>
                  <a:pt x="88" y="88"/>
                </a:cubicBezTo>
                <a:cubicBezTo>
                  <a:pt x="88" y="84"/>
                  <a:pt x="92" y="80"/>
                  <a:pt x="96" y="80"/>
                </a:cubicBezTo>
                <a:cubicBezTo>
                  <a:pt x="100" y="80"/>
                  <a:pt x="104" y="84"/>
                  <a:pt x="104" y="88"/>
                </a:cubicBezTo>
                <a:cubicBezTo>
                  <a:pt x="104" y="92"/>
                  <a:pt x="100" y="96"/>
                  <a:pt x="96" y="96"/>
                </a:cubicBezTo>
                <a:close/>
                <a:moveTo>
                  <a:pt x="120" y="80"/>
                </a:moveTo>
                <a:cubicBezTo>
                  <a:pt x="120" y="82"/>
                  <a:pt x="118" y="84"/>
                  <a:pt x="116" y="84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10" y="77"/>
                  <a:pt x="103" y="72"/>
                  <a:pt x="96" y="72"/>
                </a:cubicBezTo>
                <a:cubicBezTo>
                  <a:pt x="89" y="72"/>
                  <a:pt x="82" y="77"/>
                  <a:pt x="81" y="84"/>
                </a:cubicBezTo>
                <a:cubicBezTo>
                  <a:pt x="59" y="84"/>
                  <a:pt x="59" y="84"/>
                  <a:pt x="59" y="84"/>
                </a:cubicBezTo>
                <a:cubicBezTo>
                  <a:pt x="58" y="77"/>
                  <a:pt x="51" y="72"/>
                  <a:pt x="44" y="72"/>
                </a:cubicBezTo>
                <a:cubicBezTo>
                  <a:pt x="37" y="72"/>
                  <a:pt x="30" y="77"/>
                  <a:pt x="29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2" y="84"/>
                  <a:pt x="20" y="82"/>
                  <a:pt x="20" y="80"/>
                </a:cubicBezTo>
                <a:cubicBezTo>
                  <a:pt x="20" y="68"/>
                  <a:pt x="20" y="68"/>
                  <a:pt x="20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9" y="68"/>
                  <a:pt x="84" y="63"/>
                  <a:pt x="84" y="56"/>
                </a:cubicBezTo>
                <a:cubicBezTo>
                  <a:pt x="84" y="28"/>
                  <a:pt x="84" y="28"/>
                  <a:pt x="84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1" y="28"/>
                  <a:pt x="103" y="29"/>
                  <a:pt x="103" y="30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20" y="54"/>
                  <a:pt x="120" y="55"/>
                  <a:pt x="120" y="56"/>
                </a:cubicBezTo>
                <a:lnTo>
                  <a:pt x="120" y="80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4" name="Google Shape;2204;p25"/>
          <p:cNvSpPr/>
          <p:nvPr/>
        </p:nvSpPr>
        <p:spPr>
          <a:xfrm>
            <a:off x="6336210" y="5689156"/>
            <a:ext cx="407666" cy="406284"/>
          </a:xfrm>
          <a:custGeom>
            <a:rect b="b" l="l" r="r" t="t"/>
            <a:pathLst>
              <a:path extrusionOk="0" h="146" w="146">
                <a:moveTo>
                  <a:pt x="97" y="14"/>
                </a:moveTo>
                <a:cubicBezTo>
                  <a:pt x="64" y="0"/>
                  <a:pt x="27" y="16"/>
                  <a:pt x="14" y="49"/>
                </a:cubicBezTo>
                <a:cubicBezTo>
                  <a:pt x="0" y="82"/>
                  <a:pt x="16" y="119"/>
                  <a:pt x="49" y="132"/>
                </a:cubicBezTo>
                <a:cubicBezTo>
                  <a:pt x="82" y="146"/>
                  <a:pt x="119" y="130"/>
                  <a:pt x="132" y="97"/>
                </a:cubicBezTo>
                <a:cubicBezTo>
                  <a:pt x="146" y="64"/>
                  <a:pt x="130" y="27"/>
                  <a:pt x="97" y="14"/>
                </a:cubicBezTo>
                <a:close/>
                <a:moveTo>
                  <a:pt x="52" y="125"/>
                </a:moveTo>
                <a:cubicBezTo>
                  <a:pt x="24" y="114"/>
                  <a:pt x="10" y="81"/>
                  <a:pt x="21" y="52"/>
                </a:cubicBezTo>
                <a:cubicBezTo>
                  <a:pt x="33" y="24"/>
                  <a:pt x="65" y="10"/>
                  <a:pt x="94" y="21"/>
                </a:cubicBezTo>
                <a:cubicBezTo>
                  <a:pt x="123" y="33"/>
                  <a:pt x="136" y="65"/>
                  <a:pt x="125" y="94"/>
                </a:cubicBezTo>
                <a:cubicBezTo>
                  <a:pt x="114" y="123"/>
                  <a:pt x="81" y="136"/>
                  <a:pt x="52" y="12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5" name="Google Shape;2205;p25"/>
          <p:cNvSpPr/>
          <p:nvPr/>
        </p:nvSpPr>
        <p:spPr>
          <a:xfrm>
            <a:off x="6514478" y="5867423"/>
            <a:ext cx="51131" cy="49749"/>
          </a:xfrm>
          <a:custGeom>
            <a:rect b="b" l="l" r="r" t="t"/>
            <a:pathLst>
              <a:path extrusionOk="0" h="18" w="18">
                <a:moveTo>
                  <a:pt x="12" y="2"/>
                </a:moveTo>
                <a:cubicBezTo>
                  <a:pt x="8" y="0"/>
                  <a:pt x="3" y="2"/>
                  <a:pt x="2" y="6"/>
                </a:cubicBezTo>
                <a:cubicBezTo>
                  <a:pt x="0" y="10"/>
                  <a:pt x="2" y="15"/>
                  <a:pt x="6" y="16"/>
                </a:cubicBezTo>
                <a:cubicBezTo>
                  <a:pt x="10" y="18"/>
                  <a:pt x="15" y="16"/>
                  <a:pt x="16" y="12"/>
                </a:cubicBezTo>
                <a:cubicBezTo>
                  <a:pt x="18" y="8"/>
                  <a:pt x="16" y="3"/>
                  <a:pt x="12" y="2"/>
                </a:cubicBezTo>
                <a:close/>
                <a:moveTo>
                  <a:pt x="8" y="13"/>
                </a:moveTo>
                <a:cubicBezTo>
                  <a:pt x="5" y="12"/>
                  <a:pt x="4" y="10"/>
                  <a:pt x="5" y="8"/>
                </a:cubicBezTo>
                <a:cubicBezTo>
                  <a:pt x="6" y="5"/>
                  <a:pt x="8" y="4"/>
                  <a:pt x="11" y="5"/>
                </a:cubicBezTo>
                <a:cubicBezTo>
                  <a:pt x="13" y="6"/>
                  <a:pt x="14" y="8"/>
                  <a:pt x="13" y="11"/>
                </a:cubicBezTo>
                <a:cubicBezTo>
                  <a:pt x="12" y="13"/>
                  <a:pt x="10" y="14"/>
                  <a:pt x="8" y="1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6" name="Google Shape;2206;p25"/>
          <p:cNvSpPr/>
          <p:nvPr/>
        </p:nvSpPr>
        <p:spPr>
          <a:xfrm>
            <a:off x="6464729" y="5816292"/>
            <a:ext cx="150629" cy="150629"/>
          </a:xfrm>
          <a:custGeom>
            <a:rect b="b" l="l" r="r" t="t"/>
            <a:pathLst>
              <a:path extrusionOk="0" h="54" w="54">
                <a:moveTo>
                  <a:pt x="36" y="5"/>
                </a:moveTo>
                <a:cubicBezTo>
                  <a:pt x="24" y="0"/>
                  <a:pt x="10" y="6"/>
                  <a:pt x="5" y="18"/>
                </a:cubicBezTo>
                <a:cubicBezTo>
                  <a:pt x="0" y="30"/>
                  <a:pt x="6" y="44"/>
                  <a:pt x="18" y="49"/>
                </a:cubicBezTo>
                <a:cubicBezTo>
                  <a:pt x="30" y="54"/>
                  <a:pt x="44" y="48"/>
                  <a:pt x="49" y="36"/>
                </a:cubicBezTo>
                <a:cubicBezTo>
                  <a:pt x="54" y="24"/>
                  <a:pt x="48" y="10"/>
                  <a:pt x="36" y="5"/>
                </a:cubicBezTo>
                <a:close/>
                <a:moveTo>
                  <a:pt x="21" y="42"/>
                </a:moveTo>
                <a:cubicBezTo>
                  <a:pt x="13" y="39"/>
                  <a:pt x="9" y="29"/>
                  <a:pt x="12" y="21"/>
                </a:cubicBezTo>
                <a:cubicBezTo>
                  <a:pt x="15" y="13"/>
                  <a:pt x="25" y="9"/>
                  <a:pt x="33" y="12"/>
                </a:cubicBezTo>
                <a:cubicBezTo>
                  <a:pt x="41" y="15"/>
                  <a:pt x="45" y="25"/>
                  <a:pt x="42" y="33"/>
                </a:cubicBezTo>
                <a:cubicBezTo>
                  <a:pt x="39" y="41"/>
                  <a:pt x="29" y="45"/>
                  <a:pt x="21" y="4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7" name="Google Shape;2207;p25"/>
          <p:cNvSpPr/>
          <p:nvPr/>
        </p:nvSpPr>
        <p:spPr>
          <a:xfrm>
            <a:off x="6568373" y="5917172"/>
            <a:ext cx="55277" cy="58041"/>
          </a:xfrm>
          <a:custGeom>
            <a:rect b="b" l="l" r="r" t="t"/>
            <a:pathLst>
              <a:path extrusionOk="0" h="21" w="20">
                <a:moveTo>
                  <a:pt x="20" y="3"/>
                </a:moveTo>
                <a:cubicBezTo>
                  <a:pt x="20" y="2"/>
                  <a:pt x="20" y="1"/>
                  <a:pt x="19" y="0"/>
                </a:cubicBezTo>
                <a:cubicBezTo>
                  <a:pt x="18" y="0"/>
                  <a:pt x="16" y="0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3" y="9"/>
                  <a:pt x="8" y="14"/>
                  <a:pt x="1" y="17"/>
                </a:cubicBezTo>
                <a:cubicBezTo>
                  <a:pt x="0" y="17"/>
                  <a:pt x="0" y="18"/>
                  <a:pt x="0" y="19"/>
                </a:cubicBezTo>
                <a:cubicBezTo>
                  <a:pt x="0" y="20"/>
                  <a:pt x="2" y="21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10" y="17"/>
                  <a:pt x="16" y="11"/>
                  <a:pt x="20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8" name="Google Shape;2208;p25"/>
          <p:cNvSpPr/>
          <p:nvPr/>
        </p:nvSpPr>
        <p:spPr>
          <a:xfrm>
            <a:off x="6584956" y="5933755"/>
            <a:ext cx="80151" cy="84297"/>
          </a:xfrm>
          <a:custGeom>
            <a:rect b="b" l="l" r="r" t="t"/>
            <a:pathLst>
              <a:path extrusionOk="0" h="30" w="29">
                <a:moveTo>
                  <a:pt x="27" y="0"/>
                </a:moveTo>
                <a:cubicBezTo>
                  <a:pt x="26" y="0"/>
                  <a:pt x="25" y="0"/>
                  <a:pt x="25" y="1"/>
                </a:cubicBezTo>
                <a:cubicBezTo>
                  <a:pt x="20" y="13"/>
                  <a:pt x="12" y="21"/>
                  <a:pt x="1" y="25"/>
                </a:cubicBezTo>
                <a:cubicBezTo>
                  <a:pt x="0" y="26"/>
                  <a:pt x="0" y="27"/>
                  <a:pt x="0" y="28"/>
                </a:cubicBezTo>
                <a:cubicBezTo>
                  <a:pt x="1" y="29"/>
                  <a:pt x="2" y="30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14" y="24"/>
                  <a:pt x="24" y="15"/>
                  <a:pt x="29" y="3"/>
                </a:cubicBezTo>
                <a:cubicBezTo>
                  <a:pt x="29" y="2"/>
                  <a:pt x="28" y="1"/>
                  <a:pt x="27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9" name="Google Shape;2209;p25"/>
          <p:cNvSpPr/>
          <p:nvPr/>
        </p:nvSpPr>
        <p:spPr>
          <a:xfrm>
            <a:off x="6576664" y="5925464"/>
            <a:ext cx="69096" cy="70478"/>
          </a:xfrm>
          <a:custGeom>
            <a:rect b="b" l="l" r="r" t="t"/>
            <a:pathLst>
              <a:path extrusionOk="0" h="25" w="25">
                <a:moveTo>
                  <a:pt x="23" y="0"/>
                </a:moveTo>
                <a:cubicBezTo>
                  <a:pt x="22" y="0"/>
                  <a:pt x="21" y="0"/>
                  <a:pt x="20" y="1"/>
                </a:cubicBezTo>
                <a:cubicBezTo>
                  <a:pt x="17" y="11"/>
                  <a:pt x="10" y="17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2"/>
                  <a:pt x="0" y="23"/>
                  <a:pt x="0" y="24"/>
                </a:cubicBezTo>
                <a:cubicBezTo>
                  <a:pt x="1" y="25"/>
                  <a:pt x="2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2" y="21"/>
                  <a:pt x="20" y="13"/>
                  <a:pt x="24" y="3"/>
                </a:cubicBezTo>
                <a:cubicBezTo>
                  <a:pt x="25" y="2"/>
                  <a:pt x="24" y="1"/>
                  <a:pt x="23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0" name="Google Shape;2210;p25"/>
          <p:cNvSpPr/>
          <p:nvPr/>
        </p:nvSpPr>
        <p:spPr>
          <a:xfrm>
            <a:off x="6456437" y="5808001"/>
            <a:ext cx="55277" cy="59423"/>
          </a:xfrm>
          <a:custGeom>
            <a:rect b="b" l="l" r="r" t="t"/>
            <a:pathLst>
              <a:path extrusionOk="0" h="21" w="20">
                <a:moveTo>
                  <a:pt x="20" y="2"/>
                </a:moveTo>
                <a:cubicBezTo>
                  <a:pt x="20" y="1"/>
                  <a:pt x="18" y="0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0" y="4"/>
                  <a:pt x="4" y="10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20"/>
                  <a:pt x="1" y="21"/>
                </a:cubicBezTo>
                <a:cubicBezTo>
                  <a:pt x="2" y="21"/>
                  <a:pt x="4" y="21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12"/>
                  <a:pt x="12" y="7"/>
                  <a:pt x="19" y="4"/>
                </a:cubicBezTo>
                <a:cubicBezTo>
                  <a:pt x="20" y="4"/>
                  <a:pt x="20" y="3"/>
                  <a:pt x="20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1" name="Google Shape;2211;p25"/>
          <p:cNvSpPr/>
          <p:nvPr/>
        </p:nvSpPr>
        <p:spPr>
          <a:xfrm>
            <a:off x="6414980" y="5766543"/>
            <a:ext cx="80151" cy="84297"/>
          </a:xfrm>
          <a:custGeom>
            <a:rect b="b" l="l" r="r" t="t"/>
            <a:pathLst>
              <a:path extrusionOk="0" h="30" w="29">
                <a:moveTo>
                  <a:pt x="29" y="2"/>
                </a:moveTo>
                <a:cubicBezTo>
                  <a:pt x="28" y="1"/>
                  <a:pt x="27" y="0"/>
                  <a:pt x="26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15" y="6"/>
                  <a:pt x="5" y="15"/>
                  <a:pt x="0" y="27"/>
                </a:cubicBezTo>
                <a:cubicBezTo>
                  <a:pt x="0" y="28"/>
                  <a:pt x="1" y="29"/>
                  <a:pt x="2" y="30"/>
                </a:cubicBezTo>
                <a:cubicBezTo>
                  <a:pt x="3" y="30"/>
                  <a:pt x="4" y="30"/>
                  <a:pt x="4" y="29"/>
                </a:cubicBezTo>
                <a:cubicBezTo>
                  <a:pt x="9" y="17"/>
                  <a:pt x="17" y="9"/>
                  <a:pt x="28" y="5"/>
                </a:cubicBezTo>
                <a:cubicBezTo>
                  <a:pt x="29" y="4"/>
                  <a:pt x="29" y="3"/>
                  <a:pt x="29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2" name="Google Shape;2212;p25"/>
          <p:cNvSpPr/>
          <p:nvPr/>
        </p:nvSpPr>
        <p:spPr>
          <a:xfrm>
            <a:off x="6434327" y="5788654"/>
            <a:ext cx="69096" cy="70478"/>
          </a:xfrm>
          <a:custGeom>
            <a:rect b="b" l="l" r="r" t="t"/>
            <a:pathLst>
              <a:path extrusionOk="0" h="25" w="25">
                <a:moveTo>
                  <a:pt x="24" y="4"/>
                </a:moveTo>
                <a:cubicBezTo>
                  <a:pt x="25" y="3"/>
                  <a:pt x="25" y="2"/>
                  <a:pt x="25" y="1"/>
                </a:cubicBezTo>
                <a:cubicBezTo>
                  <a:pt x="24" y="0"/>
                  <a:pt x="23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3" y="4"/>
                  <a:pt x="5" y="12"/>
                  <a:pt x="1" y="22"/>
                </a:cubicBezTo>
                <a:cubicBezTo>
                  <a:pt x="0" y="23"/>
                  <a:pt x="1" y="24"/>
                  <a:pt x="2" y="25"/>
                </a:cubicBezTo>
                <a:cubicBezTo>
                  <a:pt x="3" y="25"/>
                  <a:pt x="4" y="25"/>
                  <a:pt x="5" y="24"/>
                </a:cubicBezTo>
                <a:cubicBezTo>
                  <a:pt x="8" y="14"/>
                  <a:pt x="15" y="8"/>
                  <a:pt x="24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3" name="Google Shape;2213;p25"/>
          <p:cNvSpPr/>
          <p:nvPr/>
        </p:nvSpPr>
        <p:spPr>
          <a:xfrm>
            <a:off x="5826282" y="5914409"/>
            <a:ext cx="44221" cy="44221"/>
          </a:xfrm>
          <a:prstGeom prst="ellipse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4" name="Google Shape;2214;p25"/>
          <p:cNvSpPr/>
          <p:nvPr/>
        </p:nvSpPr>
        <p:spPr>
          <a:xfrm>
            <a:off x="5648015" y="5725086"/>
            <a:ext cx="367591" cy="345480"/>
          </a:xfrm>
          <a:custGeom>
            <a:rect b="b" l="l" r="r" t="t"/>
            <a:pathLst>
              <a:path extrusionOk="0" h="124" w="132">
                <a:moveTo>
                  <a:pt x="116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5"/>
                  <a:pt x="111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14"/>
                  <a:pt x="10" y="124"/>
                  <a:pt x="22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106" y="124"/>
                  <a:pt x="116" y="114"/>
                  <a:pt x="116" y="102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84"/>
                  <a:pt x="132" y="60"/>
                  <a:pt x="116" y="48"/>
                </a:cubicBezTo>
                <a:close/>
                <a:moveTo>
                  <a:pt x="22" y="8"/>
                </a:moveTo>
                <a:cubicBezTo>
                  <a:pt x="88" y="8"/>
                  <a:pt x="88" y="8"/>
                  <a:pt x="88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6" y="8"/>
                  <a:pt x="108" y="10"/>
                  <a:pt x="108" y="1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7" y="36"/>
                  <a:pt x="105" y="36"/>
                  <a:pt x="104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4"/>
                  <a:pt x="102" y="12"/>
                  <a:pt x="10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12"/>
                  <a:pt x="12" y="14"/>
                  <a:pt x="12" y="16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29"/>
                  <a:pt x="8" y="26"/>
                  <a:pt x="8" y="22"/>
                </a:cubicBezTo>
                <a:cubicBezTo>
                  <a:pt x="8" y="14"/>
                  <a:pt x="14" y="8"/>
                  <a:pt x="22" y="8"/>
                </a:cubicBezTo>
                <a:close/>
                <a:moveTo>
                  <a:pt x="100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6"/>
                  <a:pt x="16" y="16"/>
                  <a:pt x="16" y="16"/>
                </a:cubicBezTo>
                <a:cubicBezTo>
                  <a:pt x="100" y="16"/>
                  <a:pt x="100" y="16"/>
                  <a:pt x="100" y="16"/>
                </a:cubicBezTo>
                <a:lnTo>
                  <a:pt x="100" y="20"/>
                </a:lnTo>
                <a:close/>
                <a:moveTo>
                  <a:pt x="100" y="24"/>
                </a:moveTo>
                <a:cubicBezTo>
                  <a:pt x="100" y="28"/>
                  <a:pt x="100" y="28"/>
                  <a:pt x="10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4"/>
                  <a:pt x="16" y="24"/>
                </a:cubicBezTo>
                <a:lnTo>
                  <a:pt x="100" y="24"/>
                </a:lnTo>
                <a:close/>
                <a:moveTo>
                  <a:pt x="100" y="32"/>
                </a:moveTo>
                <a:cubicBezTo>
                  <a:pt x="100" y="36"/>
                  <a:pt x="100" y="36"/>
                  <a:pt x="100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6"/>
                  <a:pt x="18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lnTo>
                  <a:pt x="100" y="32"/>
                </a:lnTo>
                <a:close/>
                <a:moveTo>
                  <a:pt x="108" y="102"/>
                </a:moveTo>
                <a:cubicBezTo>
                  <a:pt x="108" y="110"/>
                  <a:pt x="102" y="116"/>
                  <a:pt x="94" y="116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14" y="116"/>
                  <a:pt x="8" y="110"/>
                  <a:pt x="8" y="102"/>
                </a:cubicBezTo>
                <a:cubicBezTo>
                  <a:pt x="8" y="39"/>
                  <a:pt x="8" y="39"/>
                  <a:pt x="8" y="39"/>
                </a:cubicBezTo>
                <a:cubicBezTo>
                  <a:pt x="12" y="42"/>
                  <a:pt x="17" y="44"/>
                  <a:pt x="22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8" y="46"/>
                  <a:pt x="108" y="48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1" y="56"/>
                  <a:pt x="52" y="65"/>
                  <a:pt x="52" y="76"/>
                </a:cubicBezTo>
                <a:cubicBezTo>
                  <a:pt x="52" y="87"/>
                  <a:pt x="61" y="96"/>
                  <a:pt x="7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102"/>
                </a:lnTo>
                <a:close/>
                <a:moveTo>
                  <a:pt x="113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65" y="88"/>
                  <a:pt x="60" y="83"/>
                  <a:pt x="60" y="76"/>
                </a:cubicBezTo>
                <a:cubicBezTo>
                  <a:pt x="60" y="69"/>
                  <a:pt x="65" y="64"/>
                  <a:pt x="7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0" y="64"/>
                  <a:pt x="113" y="63"/>
                  <a:pt x="114" y="61"/>
                </a:cubicBezTo>
                <a:cubicBezTo>
                  <a:pt x="115" y="60"/>
                  <a:pt x="115" y="60"/>
                  <a:pt x="115" y="59"/>
                </a:cubicBezTo>
                <a:cubicBezTo>
                  <a:pt x="115" y="59"/>
                  <a:pt x="116" y="59"/>
                  <a:pt x="116" y="59"/>
                </a:cubicBezTo>
                <a:cubicBezTo>
                  <a:pt x="118" y="62"/>
                  <a:pt x="120" y="67"/>
                  <a:pt x="120" y="72"/>
                </a:cubicBezTo>
                <a:cubicBezTo>
                  <a:pt x="120" y="78"/>
                  <a:pt x="118" y="84"/>
                  <a:pt x="113" y="88"/>
                </a:cubicBezTo>
                <a:close/>
              </a:path>
            </a:pathLst>
          </a:cu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5" name="Google Shape;2215;p25"/>
          <p:cNvSpPr/>
          <p:nvPr/>
        </p:nvSpPr>
        <p:spPr>
          <a:xfrm>
            <a:off x="4933562" y="5714030"/>
            <a:ext cx="356535" cy="356535"/>
          </a:xfrm>
          <a:custGeom>
            <a:rect b="b" l="l" r="r" t="t"/>
            <a:pathLst>
              <a:path extrusionOk="0" h="128" w="128">
                <a:moveTo>
                  <a:pt x="117" y="12"/>
                </a:moveTo>
                <a:cubicBezTo>
                  <a:pt x="100" y="12"/>
                  <a:pt x="100" y="12"/>
                  <a:pt x="100" y="12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12"/>
                  <a:pt x="92" y="12"/>
                  <a:pt x="92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12"/>
                  <a:pt x="60" y="12"/>
                  <a:pt x="60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30" y="0"/>
                  <a:pt x="28" y="2"/>
                  <a:pt x="28" y="4"/>
                </a:cubicBezTo>
                <a:cubicBezTo>
                  <a:pt x="28" y="12"/>
                  <a:pt x="28" y="12"/>
                  <a:pt x="28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5" y="12"/>
                  <a:pt x="0" y="17"/>
                  <a:pt x="0" y="2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3"/>
                  <a:pt x="5" y="128"/>
                  <a:pt x="11" y="128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3" y="128"/>
                  <a:pt x="128" y="123"/>
                  <a:pt x="128" y="117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8" y="17"/>
                  <a:pt x="123" y="12"/>
                  <a:pt x="117" y="12"/>
                </a:cubicBezTo>
                <a:close/>
                <a:moveTo>
                  <a:pt x="120" y="117"/>
                </a:moveTo>
                <a:cubicBezTo>
                  <a:pt x="120" y="119"/>
                  <a:pt x="119" y="120"/>
                  <a:pt x="117" y="120"/>
                </a:cubicBezTo>
                <a:cubicBezTo>
                  <a:pt x="11" y="120"/>
                  <a:pt x="11" y="120"/>
                  <a:pt x="11" y="120"/>
                </a:cubicBezTo>
                <a:cubicBezTo>
                  <a:pt x="9" y="120"/>
                  <a:pt x="8" y="119"/>
                  <a:pt x="8" y="117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1"/>
                  <a:pt x="9" y="20"/>
                  <a:pt x="11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30"/>
                  <a:pt x="30" y="32"/>
                  <a:pt x="32" y="32"/>
                </a:cubicBezTo>
                <a:cubicBezTo>
                  <a:pt x="34" y="32"/>
                  <a:pt x="36" y="30"/>
                  <a:pt x="36" y="28"/>
                </a:cubicBezTo>
                <a:cubicBezTo>
                  <a:pt x="36" y="20"/>
                  <a:pt x="36" y="20"/>
                  <a:pt x="36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30"/>
                  <a:pt x="62" y="32"/>
                  <a:pt x="64" y="32"/>
                </a:cubicBezTo>
                <a:cubicBezTo>
                  <a:pt x="66" y="32"/>
                  <a:pt x="68" y="30"/>
                  <a:pt x="68" y="28"/>
                </a:cubicBezTo>
                <a:cubicBezTo>
                  <a:pt x="68" y="20"/>
                  <a:pt x="68" y="20"/>
                  <a:pt x="68" y="20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30"/>
                  <a:pt x="94" y="32"/>
                  <a:pt x="96" y="32"/>
                </a:cubicBezTo>
                <a:cubicBezTo>
                  <a:pt x="98" y="32"/>
                  <a:pt x="100" y="30"/>
                  <a:pt x="100" y="28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9" y="20"/>
                  <a:pt x="120" y="21"/>
                  <a:pt x="120" y="23"/>
                </a:cubicBezTo>
                <a:lnTo>
                  <a:pt x="120" y="117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6" name="Google Shape;2216;p25"/>
          <p:cNvSpPr/>
          <p:nvPr/>
        </p:nvSpPr>
        <p:spPr>
          <a:xfrm>
            <a:off x="5010950" y="5848076"/>
            <a:ext cx="45603" cy="33166"/>
          </a:xfrm>
          <a:prstGeom prst="rect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7" name="Google Shape;2217;p25"/>
          <p:cNvSpPr/>
          <p:nvPr/>
        </p:nvSpPr>
        <p:spPr>
          <a:xfrm>
            <a:off x="5010950" y="5903353"/>
            <a:ext cx="45603" cy="33166"/>
          </a:xfrm>
          <a:prstGeom prst="rect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8" name="Google Shape;2218;p25"/>
          <p:cNvSpPr/>
          <p:nvPr/>
        </p:nvSpPr>
        <p:spPr>
          <a:xfrm>
            <a:off x="5010950" y="5958630"/>
            <a:ext cx="45603" cy="34548"/>
          </a:xfrm>
          <a:prstGeom prst="rect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9" name="Google Shape;2219;p25"/>
          <p:cNvSpPr/>
          <p:nvPr/>
        </p:nvSpPr>
        <p:spPr>
          <a:xfrm>
            <a:off x="5089719" y="5958630"/>
            <a:ext cx="44221" cy="34548"/>
          </a:xfrm>
          <a:prstGeom prst="rect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0" name="Google Shape;2220;p25"/>
          <p:cNvSpPr/>
          <p:nvPr/>
        </p:nvSpPr>
        <p:spPr>
          <a:xfrm>
            <a:off x="5089719" y="5903353"/>
            <a:ext cx="44221" cy="33166"/>
          </a:xfrm>
          <a:prstGeom prst="rect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1" name="Google Shape;2221;p25"/>
          <p:cNvSpPr/>
          <p:nvPr/>
        </p:nvSpPr>
        <p:spPr>
          <a:xfrm>
            <a:off x="5089719" y="5848076"/>
            <a:ext cx="44221" cy="33166"/>
          </a:xfrm>
          <a:prstGeom prst="rect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2" name="Google Shape;2222;p25"/>
          <p:cNvSpPr/>
          <p:nvPr/>
        </p:nvSpPr>
        <p:spPr>
          <a:xfrm>
            <a:off x="5167107" y="5958630"/>
            <a:ext cx="45603" cy="34548"/>
          </a:xfrm>
          <a:prstGeom prst="rect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3" name="Google Shape;2223;p25"/>
          <p:cNvSpPr/>
          <p:nvPr/>
        </p:nvSpPr>
        <p:spPr>
          <a:xfrm>
            <a:off x="5167107" y="5903353"/>
            <a:ext cx="45603" cy="33166"/>
          </a:xfrm>
          <a:prstGeom prst="rect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4" name="Google Shape;2224;p25"/>
          <p:cNvSpPr/>
          <p:nvPr/>
        </p:nvSpPr>
        <p:spPr>
          <a:xfrm>
            <a:off x="5167107" y="5848076"/>
            <a:ext cx="45603" cy="33166"/>
          </a:xfrm>
          <a:prstGeom prst="rect">
            <a:avLst/>
          </a:pr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5" name="Google Shape;2225;p25"/>
          <p:cNvSpPr/>
          <p:nvPr/>
        </p:nvSpPr>
        <p:spPr>
          <a:xfrm>
            <a:off x="4219110" y="5714030"/>
            <a:ext cx="356535" cy="356535"/>
          </a:xfrm>
          <a:custGeom>
            <a:rect b="b" l="l" r="r" t="t"/>
            <a:pathLst>
              <a:path extrusionOk="0" h="128" w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6" name="Google Shape;2226;p25"/>
          <p:cNvSpPr/>
          <p:nvPr/>
        </p:nvSpPr>
        <p:spPr>
          <a:xfrm>
            <a:off x="7781698" y="4999578"/>
            <a:ext cx="375882" cy="344098"/>
          </a:xfrm>
          <a:custGeom>
            <a:rect b="b" l="l" r="r" t="t"/>
            <a:pathLst>
              <a:path extrusionOk="0" h="123" w="135">
                <a:moveTo>
                  <a:pt x="120" y="15"/>
                </a:moveTo>
                <a:cubicBezTo>
                  <a:pt x="106" y="0"/>
                  <a:pt x="84" y="0"/>
                  <a:pt x="70" y="15"/>
                </a:cubicBezTo>
                <a:cubicBezTo>
                  <a:pt x="11" y="72"/>
                  <a:pt x="11" y="72"/>
                  <a:pt x="11" y="72"/>
                </a:cubicBezTo>
                <a:cubicBezTo>
                  <a:pt x="0" y="83"/>
                  <a:pt x="0" y="101"/>
                  <a:pt x="11" y="112"/>
                </a:cubicBezTo>
                <a:cubicBezTo>
                  <a:pt x="22" y="123"/>
                  <a:pt x="40" y="123"/>
                  <a:pt x="51" y="112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17" y="46"/>
                  <a:pt x="117" y="34"/>
                  <a:pt x="109" y="26"/>
                </a:cubicBezTo>
                <a:cubicBezTo>
                  <a:pt x="101" y="18"/>
                  <a:pt x="89" y="18"/>
                  <a:pt x="81" y="26"/>
                </a:cubicBezTo>
                <a:cubicBezTo>
                  <a:pt x="37" y="70"/>
                  <a:pt x="37" y="70"/>
                  <a:pt x="37" y="70"/>
                </a:cubicBezTo>
                <a:cubicBezTo>
                  <a:pt x="35" y="71"/>
                  <a:pt x="35" y="74"/>
                  <a:pt x="37" y="75"/>
                </a:cubicBezTo>
                <a:cubicBezTo>
                  <a:pt x="39" y="77"/>
                  <a:pt x="41" y="77"/>
                  <a:pt x="43" y="75"/>
                </a:cubicBezTo>
                <a:cubicBezTo>
                  <a:pt x="87" y="32"/>
                  <a:pt x="87" y="32"/>
                  <a:pt x="87" y="32"/>
                </a:cubicBezTo>
                <a:cubicBezTo>
                  <a:pt x="91" y="27"/>
                  <a:pt x="99" y="27"/>
                  <a:pt x="103" y="32"/>
                </a:cubicBezTo>
                <a:cubicBezTo>
                  <a:pt x="108" y="36"/>
                  <a:pt x="108" y="44"/>
                  <a:pt x="103" y="48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37" y="114"/>
                  <a:pt x="25" y="114"/>
                  <a:pt x="17" y="106"/>
                </a:cubicBezTo>
                <a:cubicBezTo>
                  <a:pt x="9" y="98"/>
                  <a:pt x="9" y="86"/>
                  <a:pt x="17" y="78"/>
                </a:cubicBezTo>
                <a:cubicBezTo>
                  <a:pt x="75" y="21"/>
                  <a:pt x="75" y="21"/>
                  <a:pt x="75" y="21"/>
                </a:cubicBezTo>
                <a:cubicBezTo>
                  <a:pt x="86" y="10"/>
                  <a:pt x="103" y="10"/>
                  <a:pt x="114" y="21"/>
                </a:cubicBezTo>
                <a:cubicBezTo>
                  <a:pt x="125" y="32"/>
                  <a:pt x="125" y="49"/>
                  <a:pt x="114" y="60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69" y="105"/>
                  <a:pt x="69" y="108"/>
                  <a:pt x="71" y="109"/>
                </a:cubicBezTo>
                <a:cubicBezTo>
                  <a:pt x="72" y="111"/>
                  <a:pt x="75" y="111"/>
                  <a:pt x="77" y="10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35" y="51"/>
                  <a:pt x="135" y="29"/>
                  <a:pt x="120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7" name="Google Shape;2227;p25"/>
          <p:cNvSpPr/>
          <p:nvPr/>
        </p:nvSpPr>
        <p:spPr>
          <a:xfrm>
            <a:off x="7130814" y="4999578"/>
            <a:ext cx="257037" cy="357917"/>
          </a:xfrm>
          <a:custGeom>
            <a:rect b="b" l="l" r="r" t="t"/>
            <a:pathLst>
              <a:path extrusionOk="0" h="128" w="92">
                <a:moveTo>
                  <a:pt x="68" y="36"/>
                </a:moveTo>
                <a:cubicBezTo>
                  <a:pt x="68" y="47"/>
                  <a:pt x="60" y="56"/>
                  <a:pt x="60" y="56"/>
                </a:cubicBezTo>
                <a:cubicBezTo>
                  <a:pt x="60" y="36"/>
                  <a:pt x="44" y="20"/>
                  <a:pt x="44" y="20"/>
                </a:cubicBezTo>
                <a:cubicBezTo>
                  <a:pt x="44" y="20"/>
                  <a:pt x="44" y="32"/>
                  <a:pt x="36" y="44"/>
                </a:cubicBezTo>
                <a:cubicBezTo>
                  <a:pt x="28" y="16"/>
                  <a:pt x="4" y="0"/>
                  <a:pt x="4" y="0"/>
                </a:cubicBezTo>
                <a:cubicBezTo>
                  <a:pt x="16" y="44"/>
                  <a:pt x="0" y="60"/>
                  <a:pt x="0" y="92"/>
                </a:cubicBezTo>
                <a:cubicBezTo>
                  <a:pt x="0" y="110"/>
                  <a:pt x="16" y="128"/>
                  <a:pt x="40" y="128"/>
                </a:cubicBezTo>
                <a:cubicBezTo>
                  <a:pt x="76" y="128"/>
                  <a:pt x="83" y="115"/>
                  <a:pt x="86" y="100"/>
                </a:cubicBezTo>
                <a:cubicBezTo>
                  <a:pt x="92" y="80"/>
                  <a:pt x="84" y="56"/>
                  <a:pt x="68" y="36"/>
                </a:cubicBezTo>
                <a:close/>
                <a:moveTo>
                  <a:pt x="79" y="98"/>
                </a:moveTo>
                <a:cubicBezTo>
                  <a:pt x="76" y="108"/>
                  <a:pt x="73" y="120"/>
                  <a:pt x="40" y="120"/>
                </a:cubicBezTo>
                <a:cubicBezTo>
                  <a:pt x="20" y="120"/>
                  <a:pt x="8" y="106"/>
                  <a:pt x="8" y="92"/>
                </a:cubicBezTo>
                <a:cubicBezTo>
                  <a:pt x="8" y="81"/>
                  <a:pt x="10" y="72"/>
                  <a:pt x="12" y="63"/>
                </a:cubicBezTo>
                <a:cubicBezTo>
                  <a:pt x="15" y="51"/>
                  <a:pt x="17" y="39"/>
                  <a:pt x="16" y="23"/>
                </a:cubicBezTo>
                <a:cubicBezTo>
                  <a:pt x="29" y="40"/>
                  <a:pt x="33" y="63"/>
                  <a:pt x="33" y="63"/>
                </a:cubicBezTo>
                <a:cubicBezTo>
                  <a:pt x="33" y="63"/>
                  <a:pt x="44" y="47"/>
                  <a:pt x="47" y="39"/>
                </a:cubicBezTo>
                <a:cubicBezTo>
                  <a:pt x="50" y="44"/>
                  <a:pt x="52" y="60"/>
                  <a:pt x="52" y="76"/>
                </a:cubicBezTo>
                <a:cubicBezTo>
                  <a:pt x="52" y="76"/>
                  <a:pt x="63" y="67"/>
                  <a:pt x="71" y="54"/>
                </a:cubicBezTo>
                <a:cubicBezTo>
                  <a:pt x="79" y="69"/>
                  <a:pt x="82" y="85"/>
                  <a:pt x="79" y="9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8" name="Google Shape;2228;p25"/>
          <p:cNvSpPr/>
          <p:nvPr/>
        </p:nvSpPr>
        <p:spPr>
          <a:xfrm>
            <a:off x="7173653" y="5152971"/>
            <a:ext cx="158921" cy="128518"/>
          </a:xfrm>
          <a:custGeom>
            <a:rect b="b" l="l" r="r" t="t"/>
            <a:pathLst>
              <a:path extrusionOk="0" h="46" w="57">
                <a:moveTo>
                  <a:pt x="55" y="12"/>
                </a:moveTo>
                <a:cubicBezTo>
                  <a:pt x="51" y="16"/>
                  <a:pt x="51" y="16"/>
                  <a:pt x="51" y="16"/>
                </a:cubicBezTo>
                <a:cubicBezTo>
                  <a:pt x="47" y="21"/>
                  <a:pt x="43" y="26"/>
                  <a:pt x="32" y="31"/>
                </a:cubicBezTo>
                <a:cubicBezTo>
                  <a:pt x="31" y="26"/>
                  <a:pt x="30" y="21"/>
                  <a:pt x="30" y="14"/>
                </a:cubicBezTo>
                <a:cubicBezTo>
                  <a:pt x="30" y="7"/>
                  <a:pt x="30" y="7"/>
                  <a:pt x="30" y="7"/>
                </a:cubicBezTo>
                <a:cubicBezTo>
                  <a:pt x="24" y="16"/>
                  <a:pt x="24" y="16"/>
                  <a:pt x="24" y="16"/>
                </a:cubicBezTo>
                <a:cubicBezTo>
                  <a:pt x="21" y="20"/>
                  <a:pt x="20" y="22"/>
                  <a:pt x="17" y="26"/>
                </a:cubicBezTo>
                <a:cubicBezTo>
                  <a:pt x="13" y="17"/>
                  <a:pt x="11" y="11"/>
                  <a:pt x="9" y="5"/>
                </a:cubicBezTo>
                <a:cubicBezTo>
                  <a:pt x="7" y="0"/>
                  <a:pt x="7" y="0"/>
                  <a:pt x="7" y="0"/>
                </a:cubicBezTo>
                <a:cubicBezTo>
                  <a:pt x="5" y="6"/>
                  <a:pt x="5" y="6"/>
                  <a:pt x="5" y="6"/>
                </a:cubicBezTo>
                <a:cubicBezTo>
                  <a:pt x="2" y="13"/>
                  <a:pt x="0" y="21"/>
                  <a:pt x="0" y="40"/>
                </a:cubicBezTo>
                <a:cubicBezTo>
                  <a:pt x="0" y="41"/>
                  <a:pt x="0" y="42"/>
                  <a:pt x="2" y="42"/>
                </a:cubicBezTo>
                <a:cubicBezTo>
                  <a:pt x="3" y="42"/>
                  <a:pt x="4" y="41"/>
                  <a:pt x="4" y="40"/>
                </a:cubicBezTo>
                <a:cubicBezTo>
                  <a:pt x="4" y="25"/>
                  <a:pt x="5" y="18"/>
                  <a:pt x="7" y="12"/>
                </a:cubicBezTo>
                <a:cubicBezTo>
                  <a:pt x="9" y="17"/>
                  <a:pt x="12" y="23"/>
                  <a:pt x="15" y="31"/>
                </a:cubicBezTo>
                <a:cubicBezTo>
                  <a:pt x="16" y="34"/>
                  <a:pt x="16" y="34"/>
                  <a:pt x="16" y="34"/>
                </a:cubicBezTo>
                <a:cubicBezTo>
                  <a:pt x="18" y="31"/>
                  <a:pt x="18" y="31"/>
                  <a:pt x="18" y="31"/>
                </a:cubicBezTo>
                <a:cubicBezTo>
                  <a:pt x="22" y="27"/>
                  <a:pt x="24" y="24"/>
                  <a:pt x="26" y="20"/>
                </a:cubicBezTo>
                <a:cubicBezTo>
                  <a:pt x="27" y="26"/>
                  <a:pt x="28" y="30"/>
                  <a:pt x="29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2" y="36"/>
                  <a:pt x="32" y="36"/>
                  <a:pt x="32" y="36"/>
                </a:cubicBezTo>
                <a:cubicBezTo>
                  <a:pt x="43" y="31"/>
                  <a:pt x="48" y="26"/>
                  <a:pt x="52" y="21"/>
                </a:cubicBezTo>
                <a:cubicBezTo>
                  <a:pt x="53" y="29"/>
                  <a:pt x="52" y="37"/>
                  <a:pt x="49" y="43"/>
                </a:cubicBezTo>
                <a:cubicBezTo>
                  <a:pt x="49" y="44"/>
                  <a:pt x="49" y="45"/>
                  <a:pt x="51" y="45"/>
                </a:cubicBezTo>
                <a:cubicBezTo>
                  <a:pt x="51" y="45"/>
                  <a:pt x="51" y="46"/>
                  <a:pt x="51" y="46"/>
                </a:cubicBezTo>
                <a:cubicBezTo>
                  <a:pt x="52" y="46"/>
                  <a:pt x="53" y="45"/>
                  <a:pt x="53" y="44"/>
                </a:cubicBezTo>
                <a:cubicBezTo>
                  <a:pt x="56" y="37"/>
                  <a:pt x="57" y="26"/>
                  <a:pt x="55" y="16"/>
                </a:cubicBezTo>
                <a:lnTo>
                  <a:pt x="55" y="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9" name="Google Shape;2229;p25"/>
          <p:cNvSpPr/>
          <p:nvPr/>
        </p:nvSpPr>
        <p:spPr>
          <a:xfrm>
            <a:off x="6358321" y="5023071"/>
            <a:ext cx="363445" cy="310932"/>
          </a:xfrm>
          <a:custGeom>
            <a:rect b="b" l="l" r="r" t="t"/>
            <a:pathLst>
              <a:path extrusionOk="0" h="112" w="130">
                <a:moveTo>
                  <a:pt x="126" y="18"/>
                </a:moveTo>
                <a:cubicBezTo>
                  <a:pt x="106" y="2"/>
                  <a:pt x="106" y="2"/>
                  <a:pt x="106" y="2"/>
                </a:cubicBezTo>
                <a:cubicBezTo>
                  <a:pt x="105" y="1"/>
                  <a:pt x="103" y="0"/>
                  <a:pt x="10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7" y="0"/>
                  <a:pt x="25" y="1"/>
                  <a:pt x="24" y="2"/>
                </a:cubicBezTo>
                <a:cubicBezTo>
                  <a:pt x="4" y="18"/>
                  <a:pt x="4" y="18"/>
                  <a:pt x="4" y="18"/>
                </a:cubicBezTo>
                <a:cubicBezTo>
                  <a:pt x="1" y="20"/>
                  <a:pt x="0" y="23"/>
                  <a:pt x="1" y="27"/>
                </a:cubicBezTo>
                <a:cubicBezTo>
                  <a:pt x="9" y="51"/>
                  <a:pt x="9" y="51"/>
                  <a:pt x="9" y="51"/>
                </a:cubicBezTo>
                <a:cubicBezTo>
                  <a:pt x="10" y="53"/>
                  <a:pt x="12" y="55"/>
                  <a:pt x="14" y="56"/>
                </a:cubicBezTo>
                <a:cubicBezTo>
                  <a:pt x="15" y="56"/>
                  <a:pt x="16" y="56"/>
                  <a:pt x="17" y="56"/>
                </a:cubicBezTo>
                <a:cubicBezTo>
                  <a:pt x="18" y="56"/>
                  <a:pt x="20" y="56"/>
                  <a:pt x="21" y="55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8"/>
                  <a:pt x="25" y="112"/>
                  <a:pt x="29" y="112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05" y="112"/>
                  <a:pt x="109" y="108"/>
                  <a:pt x="109" y="104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110" y="56"/>
                  <a:pt x="112" y="56"/>
                  <a:pt x="113" y="56"/>
                </a:cubicBezTo>
                <a:cubicBezTo>
                  <a:pt x="114" y="56"/>
                  <a:pt x="115" y="56"/>
                  <a:pt x="116" y="56"/>
                </a:cubicBezTo>
                <a:cubicBezTo>
                  <a:pt x="118" y="55"/>
                  <a:pt x="120" y="53"/>
                  <a:pt x="121" y="51"/>
                </a:cubicBezTo>
                <a:cubicBezTo>
                  <a:pt x="129" y="27"/>
                  <a:pt x="129" y="27"/>
                  <a:pt x="129" y="27"/>
                </a:cubicBezTo>
                <a:cubicBezTo>
                  <a:pt x="130" y="23"/>
                  <a:pt x="129" y="20"/>
                  <a:pt x="126" y="18"/>
                </a:cubicBezTo>
                <a:close/>
                <a:moveTo>
                  <a:pt x="80" y="8"/>
                </a:moveTo>
                <a:cubicBezTo>
                  <a:pt x="78" y="13"/>
                  <a:pt x="72" y="16"/>
                  <a:pt x="65" y="16"/>
                </a:cubicBezTo>
                <a:cubicBezTo>
                  <a:pt x="58" y="16"/>
                  <a:pt x="52" y="13"/>
                  <a:pt x="50" y="8"/>
                </a:cubicBezTo>
                <a:lnTo>
                  <a:pt x="80" y="8"/>
                </a:lnTo>
                <a:close/>
                <a:moveTo>
                  <a:pt x="113" y="48"/>
                </a:moveTo>
                <a:cubicBezTo>
                  <a:pt x="101" y="40"/>
                  <a:pt x="101" y="40"/>
                  <a:pt x="101" y="40"/>
                </a:cubicBezTo>
                <a:cubicBezTo>
                  <a:pt x="101" y="104"/>
                  <a:pt x="101" y="104"/>
                  <a:pt x="101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9" y="40"/>
                  <a:pt x="29" y="40"/>
                  <a:pt x="29" y="40"/>
                </a:cubicBezTo>
                <a:cubicBezTo>
                  <a:pt x="17" y="48"/>
                  <a:pt x="17" y="48"/>
                  <a:pt x="17" y="48"/>
                </a:cubicBezTo>
                <a:cubicBezTo>
                  <a:pt x="9" y="24"/>
                  <a:pt x="9" y="24"/>
                  <a:pt x="9" y="24"/>
                </a:cubicBezTo>
                <a:cubicBezTo>
                  <a:pt x="29" y="8"/>
                  <a:pt x="29" y="8"/>
                  <a:pt x="29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8" y="15"/>
                  <a:pt x="56" y="20"/>
                  <a:pt x="65" y="20"/>
                </a:cubicBezTo>
                <a:cubicBezTo>
                  <a:pt x="74" y="20"/>
                  <a:pt x="82" y="15"/>
                  <a:pt x="84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1" y="24"/>
                  <a:pt x="121" y="24"/>
                  <a:pt x="121" y="24"/>
                </a:cubicBezTo>
                <a:lnTo>
                  <a:pt x="113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0" name="Google Shape;2230;p25"/>
          <p:cNvSpPr/>
          <p:nvPr/>
        </p:nvSpPr>
        <p:spPr>
          <a:xfrm>
            <a:off x="5648015" y="5133624"/>
            <a:ext cx="359299" cy="223871"/>
          </a:xfrm>
          <a:custGeom>
            <a:rect b="b" l="l" r="r" t="t"/>
            <a:pathLst>
              <a:path extrusionOk="0" h="80" w="129">
                <a:moveTo>
                  <a:pt x="118" y="36"/>
                </a:moveTo>
                <a:cubicBezTo>
                  <a:pt x="107" y="36"/>
                  <a:pt x="107" y="36"/>
                  <a:pt x="107" y="36"/>
                </a:cubicBezTo>
                <a:cubicBezTo>
                  <a:pt x="107" y="35"/>
                  <a:pt x="107" y="34"/>
                  <a:pt x="107" y="33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28" y="23"/>
                  <a:pt x="129" y="20"/>
                  <a:pt x="128" y="18"/>
                </a:cubicBezTo>
                <a:cubicBezTo>
                  <a:pt x="127" y="16"/>
                  <a:pt x="124" y="15"/>
                  <a:pt x="122" y="1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97" y="11"/>
                  <a:pt x="82" y="0"/>
                  <a:pt x="64" y="0"/>
                </a:cubicBezTo>
                <a:cubicBezTo>
                  <a:pt x="42" y="0"/>
                  <a:pt x="25" y="16"/>
                  <a:pt x="21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36"/>
                  <a:pt x="0" y="40"/>
                  <a:pt x="0" y="46"/>
                </a:cubicBezTo>
                <a:cubicBezTo>
                  <a:pt x="0" y="48"/>
                  <a:pt x="1" y="50"/>
                  <a:pt x="2" y="51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6"/>
                  <a:pt x="20" y="80"/>
                  <a:pt x="26" y="80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08" y="80"/>
                  <a:pt x="112" y="76"/>
                  <a:pt x="112" y="70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7" y="50"/>
                  <a:pt x="128" y="48"/>
                  <a:pt x="128" y="46"/>
                </a:cubicBezTo>
                <a:cubicBezTo>
                  <a:pt x="128" y="40"/>
                  <a:pt x="124" y="36"/>
                  <a:pt x="118" y="36"/>
                </a:cubicBezTo>
                <a:close/>
                <a:moveTo>
                  <a:pt x="103" y="36"/>
                </a:moveTo>
                <a:cubicBezTo>
                  <a:pt x="101" y="36"/>
                  <a:pt x="101" y="36"/>
                  <a:pt x="101" y="36"/>
                </a:cubicBezTo>
                <a:cubicBezTo>
                  <a:pt x="103" y="35"/>
                  <a:pt x="103" y="35"/>
                  <a:pt x="103" y="35"/>
                </a:cubicBezTo>
                <a:cubicBezTo>
                  <a:pt x="103" y="35"/>
                  <a:pt x="103" y="36"/>
                  <a:pt x="103" y="36"/>
                </a:cubicBezTo>
                <a:close/>
                <a:moveTo>
                  <a:pt x="64" y="4"/>
                </a:moveTo>
                <a:cubicBezTo>
                  <a:pt x="80" y="4"/>
                  <a:pt x="94" y="14"/>
                  <a:pt x="100" y="27"/>
                </a:cubicBezTo>
                <a:cubicBezTo>
                  <a:pt x="97" y="29"/>
                  <a:pt x="97" y="29"/>
                  <a:pt x="97" y="29"/>
                </a:cubicBezTo>
                <a:cubicBezTo>
                  <a:pt x="91" y="17"/>
                  <a:pt x="79" y="8"/>
                  <a:pt x="64" y="8"/>
                </a:cubicBezTo>
                <a:cubicBezTo>
                  <a:pt x="47" y="8"/>
                  <a:pt x="33" y="20"/>
                  <a:pt x="29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9" y="18"/>
                  <a:pt x="45" y="4"/>
                  <a:pt x="64" y="4"/>
                </a:cubicBezTo>
                <a:close/>
                <a:moveTo>
                  <a:pt x="82" y="36"/>
                </a:moveTo>
                <a:cubicBezTo>
                  <a:pt x="79" y="29"/>
                  <a:pt x="72" y="24"/>
                  <a:pt x="64" y="24"/>
                </a:cubicBezTo>
                <a:cubicBezTo>
                  <a:pt x="56" y="24"/>
                  <a:pt x="49" y="29"/>
                  <a:pt x="46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5" y="27"/>
                  <a:pt x="54" y="20"/>
                  <a:pt x="64" y="20"/>
                </a:cubicBezTo>
                <a:cubicBezTo>
                  <a:pt x="74" y="20"/>
                  <a:pt x="82" y="26"/>
                  <a:pt x="86" y="35"/>
                </a:cubicBezTo>
                <a:cubicBezTo>
                  <a:pt x="83" y="36"/>
                  <a:pt x="83" y="36"/>
                  <a:pt x="83" y="36"/>
                </a:cubicBezTo>
                <a:lnTo>
                  <a:pt x="82" y="36"/>
                </a:lnTo>
                <a:close/>
                <a:moveTo>
                  <a:pt x="64" y="32"/>
                </a:moveTo>
                <a:cubicBezTo>
                  <a:pt x="60" y="32"/>
                  <a:pt x="57" y="34"/>
                  <a:pt x="55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3" y="31"/>
                  <a:pt x="58" y="28"/>
                  <a:pt x="64" y="28"/>
                </a:cubicBezTo>
                <a:cubicBezTo>
                  <a:pt x="70" y="28"/>
                  <a:pt x="75" y="31"/>
                  <a:pt x="78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4"/>
                  <a:pt x="68" y="32"/>
                  <a:pt x="64" y="32"/>
                </a:cubicBezTo>
                <a:close/>
                <a:moveTo>
                  <a:pt x="64" y="16"/>
                </a:moveTo>
                <a:cubicBezTo>
                  <a:pt x="51" y="16"/>
                  <a:pt x="41" y="24"/>
                  <a:pt x="37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7" y="22"/>
                  <a:pt x="49" y="12"/>
                  <a:pt x="64" y="12"/>
                </a:cubicBezTo>
                <a:cubicBezTo>
                  <a:pt x="77" y="12"/>
                  <a:pt x="88" y="20"/>
                  <a:pt x="93" y="31"/>
                </a:cubicBezTo>
                <a:cubicBezTo>
                  <a:pt x="90" y="33"/>
                  <a:pt x="90" y="33"/>
                  <a:pt x="90" y="33"/>
                </a:cubicBezTo>
                <a:cubicBezTo>
                  <a:pt x="85" y="23"/>
                  <a:pt x="75" y="16"/>
                  <a:pt x="64" y="16"/>
                </a:cubicBezTo>
                <a:close/>
                <a:moveTo>
                  <a:pt x="104" y="64"/>
                </a:moveTo>
                <a:cubicBezTo>
                  <a:pt x="104" y="70"/>
                  <a:pt x="104" y="70"/>
                  <a:pt x="104" y="70"/>
                </a:cubicBezTo>
                <a:cubicBezTo>
                  <a:pt x="104" y="71"/>
                  <a:pt x="103" y="72"/>
                  <a:pt x="102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25" y="72"/>
                  <a:pt x="24" y="71"/>
                  <a:pt x="24" y="70"/>
                </a:cubicBezTo>
                <a:cubicBezTo>
                  <a:pt x="24" y="64"/>
                  <a:pt x="24" y="64"/>
                  <a:pt x="24" y="64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5"/>
                  <a:pt x="9" y="44"/>
                  <a:pt x="1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76" y="44"/>
                  <a:pt x="76" y="44"/>
                  <a:pt x="76" y="44"/>
                </a:cubicBezTo>
                <a:cubicBezTo>
                  <a:pt x="80" y="44"/>
                  <a:pt x="80" y="44"/>
                  <a:pt x="80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100" y="44"/>
                  <a:pt x="100" y="44"/>
                  <a:pt x="100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8" y="44"/>
                  <a:pt x="108" y="44"/>
                  <a:pt x="108" y="44"/>
                </a:cubicBezTo>
                <a:cubicBezTo>
                  <a:pt x="118" y="44"/>
                  <a:pt x="118" y="44"/>
                  <a:pt x="118" y="44"/>
                </a:cubicBezTo>
                <a:cubicBezTo>
                  <a:pt x="119" y="44"/>
                  <a:pt x="120" y="45"/>
                  <a:pt x="120" y="46"/>
                </a:cubicBezTo>
                <a:lnTo>
                  <a:pt x="104" y="6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1" name="Google Shape;2231;p25"/>
          <p:cNvSpPr/>
          <p:nvPr/>
        </p:nvSpPr>
        <p:spPr>
          <a:xfrm>
            <a:off x="5730930" y="5050709"/>
            <a:ext cx="30402" cy="82915"/>
          </a:xfrm>
          <a:custGeom>
            <a:rect b="b" l="l" r="r" t="t"/>
            <a:pathLst>
              <a:path extrusionOk="0" h="30" w="11">
                <a:moveTo>
                  <a:pt x="2" y="29"/>
                </a:move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3" y="30"/>
                  <a:pt x="4" y="30"/>
                </a:cubicBezTo>
                <a:cubicBezTo>
                  <a:pt x="5" y="30"/>
                  <a:pt x="6" y="29"/>
                  <a:pt x="6" y="28"/>
                </a:cubicBezTo>
                <a:cubicBezTo>
                  <a:pt x="6" y="28"/>
                  <a:pt x="6" y="28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4" y="24"/>
                  <a:pt x="6" y="20"/>
                  <a:pt x="7" y="16"/>
                </a:cubicBezTo>
                <a:cubicBezTo>
                  <a:pt x="9" y="11"/>
                  <a:pt x="11" y="6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5" y="2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7" y="6"/>
                  <a:pt x="5" y="10"/>
                  <a:pt x="4" y="14"/>
                </a:cubicBezTo>
                <a:cubicBezTo>
                  <a:pt x="2" y="19"/>
                  <a:pt x="0" y="24"/>
                  <a:pt x="2" y="29"/>
                </a:cubicBezTo>
                <a:cubicBezTo>
                  <a:pt x="2" y="29"/>
                  <a:pt x="2" y="29"/>
                  <a:pt x="2" y="2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2" name="Google Shape;2232;p25"/>
          <p:cNvSpPr/>
          <p:nvPr/>
        </p:nvSpPr>
        <p:spPr>
          <a:xfrm>
            <a:off x="5864976" y="5047945"/>
            <a:ext cx="33166" cy="82915"/>
          </a:xfrm>
          <a:custGeom>
            <a:rect b="b" l="l" r="r" t="t"/>
            <a:pathLst>
              <a:path extrusionOk="0" h="30" w="12">
                <a:moveTo>
                  <a:pt x="3" y="29"/>
                </a:move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30"/>
                  <a:pt x="4" y="30"/>
                  <a:pt x="4" y="30"/>
                </a:cubicBezTo>
                <a:cubicBezTo>
                  <a:pt x="6" y="30"/>
                  <a:pt x="6" y="30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4"/>
                  <a:pt x="6" y="20"/>
                  <a:pt x="8" y="16"/>
                </a:cubicBezTo>
                <a:cubicBezTo>
                  <a:pt x="10" y="12"/>
                  <a:pt x="12" y="7"/>
                  <a:pt x="10" y="2"/>
                </a:cubicBezTo>
                <a:cubicBezTo>
                  <a:pt x="9" y="1"/>
                  <a:pt x="9" y="0"/>
                  <a:pt x="8" y="0"/>
                </a:cubicBezTo>
                <a:cubicBezTo>
                  <a:pt x="7" y="0"/>
                  <a:pt x="6" y="1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8" y="7"/>
                  <a:pt x="6" y="11"/>
                  <a:pt x="4" y="15"/>
                </a:cubicBezTo>
                <a:cubicBezTo>
                  <a:pt x="3" y="19"/>
                  <a:pt x="0" y="24"/>
                  <a:pt x="3" y="29"/>
                </a:cubicBezTo>
                <a:cubicBezTo>
                  <a:pt x="3" y="29"/>
                  <a:pt x="3" y="29"/>
                  <a:pt x="3" y="2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3" name="Google Shape;2233;p25"/>
          <p:cNvSpPr/>
          <p:nvPr/>
        </p:nvSpPr>
        <p:spPr>
          <a:xfrm>
            <a:off x="5809699" y="4999578"/>
            <a:ext cx="30402" cy="84297"/>
          </a:xfrm>
          <a:custGeom>
            <a:rect b="b" l="l" r="r" t="t"/>
            <a:pathLst>
              <a:path extrusionOk="0" h="30" w="11">
                <a:moveTo>
                  <a:pt x="2" y="29"/>
                </a:move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3" y="30"/>
                  <a:pt x="4" y="30"/>
                </a:cubicBezTo>
                <a:cubicBezTo>
                  <a:pt x="5" y="30"/>
                  <a:pt x="6" y="29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4" y="24"/>
                  <a:pt x="6" y="20"/>
                  <a:pt x="8" y="16"/>
                </a:cubicBezTo>
                <a:cubicBezTo>
                  <a:pt x="9" y="11"/>
                  <a:pt x="11" y="6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5" y="2"/>
                </a:cubicBezTo>
                <a:cubicBezTo>
                  <a:pt x="5" y="2"/>
                  <a:pt x="5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7"/>
                  <a:pt x="6" y="10"/>
                  <a:pt x="4" y="14"/>
                </a:cubicBezTo>
                <a:cubicBezTo>
                  <a:pt x="2" y="19"/>
                  <a:pt x="0" y="24"/>
                  <a:pt x="2" y="29"/>
                </a:cubicBezTo>
                <a:cubicBezTo>
                  <a:pt x="2" y="29"/>
                  <a:pt x="2" y="29"/>
                  <a:pt x="2" y="2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4" name="Google Shape;2234;p25"/>
          <p:cNvSpPr/>
          <p:nvPr/>
        </p:nvSpPr>
        <p:spPr>
          <a:xfrm>
            <a:off x="4930798" y="5034126"/>
            <a:ext cx="328897" cy="323369"/>
          </a:xfrm>
          <a:custGeom>
            <a:rect b="b" l="l" r="r" t="t"/>
            <a:pathLst>
              <a:path extrusionOk="0" h="116" w="118">
                <a:moveTo>
                  <a:pt x="84" y="3"/>
                </a:moveTo>
                <a:cubicBezTo>
                  <a:pt x="82" y="1"/>
                  <a:pt x="79" y="0"/>
                  <a:pt x="77" y="0"/>
                </a:cubicBezTo>
                <a:cubicBezTo>
                  <a:pt x="74" y="0"/>
                  <a:pt x="71" y="1"/>
                  <a:pt x="70" y="3"/>
                </a:cubicBezTo>
                <a:cubicBezTo>
                  <a:pt x="64" y="9"/>
                  <a:pt x="64" y="9"/>
                  <a:pt x="64" y="9"/>
                </a:cubicBezTo>
                <a:cubicBezTo>
                  <a:pt x="62" y="10"/>
                  <a:pt x="61" y="13"/>
                  <a:pt x="61" y="16"/>
                </a:cubicBezTo>
                <a:cubicBezTo>
                  <a:pt x="61" y="18"/>
                  <a:pt x="62" y="19"/>
                  <a:pt x="62" y="21"/>
                </a:cubicBezTo>
                <a:cubicBezTo>
                  <a:pt x="8" y="43"/>
                  <a:pt x="8" y="43"/>
                  <a:pt x="8" y="43"/>
                </a:cubicBezTo>
                <a:cubicBezTo>
                  <a:pt x="5" y="44"/>
                  <a:pt x="2" y="48"/>
                  <a:pt x="1" y="51"/>
                </a:cubicBezTo>
                <a:cubicBezTo>
                  <a:pt x="0" y="55"/>
                  <a:pt x="2" y="59"/>
                  <a:pt x="5" y="62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8" y="115"/>
                  <a:pt x="61" y="116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5" y="116"/>
                  <a:pt x="66" y="116"/>
                  <a:pt x="66" y="116"/>
                </a:cubicBezTo>
                <a:cubicBezTo>
                  <a:pt x="70" y="115"/>
                  <a:pt x="74" y="112"/>
                  <a:pt x="75" y="108"/>
                </a:cubicBezTo>
                <a:cubicBezTo>
                  <a:pt x="96" y="55"/>
                  <a:pt x="96" y="55"/>
                  <a:pt x="96" y="55"/>
                </a:cubicBezTo>
                <a:cubicBezTo>
                  <a:pt x="98" y="56"/>
                  <a:pt x="100" y="57"/>
                  <a:pt x="102" y="57"/>
                </a:cubicBezTo>
                <a:cubicBezTo>
                  <a:pt x="105" y="57"/>
                  <a:pt x="107" y="56"/>
                  <a:pt x="109" y="54"/>
                </a:cubicBezTo>
                <a:cubicBezTo>
                  <a:pt x="115" y="48"/>
                  <a:pt x="115" y="48"/>
                  <a:pt x="115" y="48"/>
                </a:cubicBezTo>
                <a:cubicBezTo>
                  <a:pt x="117" y="46"/>
                  <a:pt x="118" y="44"/>
                  <a:pt x="118" y="41"/>
                </a:cubicBezTo>
                <a:cubicBezTo>
                  <a:pt x="118" y="38"/>
                  <a:pt x="117" y="36"/>
                  <a:pt x="115" y="34"/>
                </a:cubicBezTo>
                <a:lnTo>
                  <a:pt x="84" y="3"/>
                </a:lnTo>
                <a:close/>
                <a:moveTo>
                  <a:pt x="68" y="105"/>
                </a:moveTo>
                <a:cubicBezTo>
                  <a:pt x="67" y="107"/>
                  <a:pt x="66" y="108"/>
                  <a:pt x="6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3" y="108"/>
                  <a:pt x="62" y="108"/>
                  <a:pt x="61" y="107"/>
                </a:cubicBezTo>
                <a:cubicBezTo>
                  <a:pt x="10" y="56"/>
                  <a:pt x="10" y="56"/>
                  <a:pt x="10" y="56"/>
                </a:cubicBezTo>
                <a:cubicBezTo>
                  <a:pt x="9" y="56"/>
                  <a:pt x="9" y="54"/>
                  <a:pt x="9" y="53"/>
                </a:cubicBezTo>
                <a:cubicBezTo>
                  <a:pt x="9" y="52"/>
                  <a:pt x="10" y="51"/>
                  <a:pt x="11" y="50"/>
                </a:cubicBezTo>
                <a:cubicBezTo>
                  <a:pt x="36" y="40"/>
                  <a:pt x="36" y="40"/>
                  <a:pt x="36" y="40"/>
                </a:cubicBezTo>
                <a:cubicBezTo>
                  <a:pt x="53" y="46"/>
                  <a:pt x="70" y="40"/>
                  <a:pt x="87" y="58"/>
                </a:cubicBezTo>
                <a:lnTo>
                  <a:pt x="68" y="105"/>
                </a:lnTo>
                <a:close/>
                <a:moveTo>
                  <a:pt x="109" y="42"/>
                </a:moveTo>
                <a:cubicBezTo>
                  <a:pt x="103" y="48"/>
                  <a:pt x="103" y="48"/>
                  <a:pt x="103" y="48"/>
                </a:cubicBezTo>
                <a:cubicBezTo>
                  <a:pt x="103" y="49"/>
                  <a:pt x="101" y="49"/>
                  <a:pt x="100" y="48"/>
                </a:cubicBezTo>
                <a:cubicBezTo>
                  <a:pt x="93" y="41"/>
                  <a:pt x="93" y="41"/>
                  <a:pt x="93" y="41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4"/>
                  <a:pt x="88" y="54"/>
                  <a:pt x="88" y="54"/>
                </a:cubicBezTo>
                <a:cubicBezTo>
                  <a:pt x="76" y="42"/>
                  <a:pt x="64" y="41"/>
                  <a:pt x="53" y="39"/>
                </a:cubicBezTo>
                <a:cubicBezTo>
                  <a:pt x="49" y="39"/>
                  <a:pt x="46" y="38"/>
                  <a:pt x="42" y="38"/>
                </a:cubicBezTo>
                <a:cubicBezTo>
                  <a:pt x="76" y="24"/>
                  <a:pt x="76" y="24"/>
                  <a:pt x="76" y="24"/>
                </a:cubicBezTo>
                <a:cubicBezTo>
                  <a:pt x="70" y="17"/>
                  <a:pt x="70" y="17"/>
                  <a:pt x="70" y="17"/>
                </a:cubicBezTo>
                <a:cubicBezTo>
                  <a:pt x="69" y="16"/>
                  <a:pt x="69" y="15"/>
                  <a:pt x="70" y="14"/>
                </a:cubicBezTo>
                <a:cubicBezTo>
                  <a:pt x="75" y="9"/>
                  <a:pt x="75" y="9"/>
                  <a:pt x="75" y="9"/>
                </a:cubicBezTo>
                <a:cubicBezTo>
                  <a:pt x="76" y="8"/>
                  <a:pt x="77" y="8"/>
                  <a:pt x="78" y="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40"/>
                  <a:pt x="110" y="42"/>
                  <a:pt x="109" y="4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5" name="Google Shape;2235;p25"/>
          <p:cNvSpPr/>
          <p:nvPr/>
        </p:nvSpPr>
        <p:spPr>
          <a:xfrm>
            <a:off x="5089719" y="5179228"/>
            <a:ext cx="55277" cy="55277"/>
          </a:xfrm>
          <a:custGeom>
            <a:rect b="b" l="l" r="r" t="t"/>
            <a:pathLst>
              <a:path extrusionOk="0" h="20" w="20">
                <a:moveTo>
                  <a:pt x="10" y="20"/>
                </a:moveTo>
                <a:cubicBezTo>
                  <a:pt x="16" y="20"/>
                  <a:pt x="20" y="16"/>
                  <a:pt x="20" y="10"/>
                </a:cubicBezTo>
                <a:cubicBezTo>
                  <a:pt x="20" y="4"/>
                  <a:pt x="16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6"/>
                  <a:pt x="4" y="20"/>
                  <a:pt x="10" y="20"/>
                </a:cubicBezTo>
                <a:close/>
                <a:moveTo>
                  <a:pt x="10" y="4"/>
                </a:moveTo>
                <a:cubicBezTo>
                  <a:pt x="13" y="4"/>
                  <a:pt x="16" y="7"/>
                  <a:pt x="16" y="10"/>
                </a:cubicBezTo>
                <a:cubicBezTo>
                  <a:pt x="16" y="13"/>
                  <a:pt x="13" y="16"/>
                  <a:pt x="10" y="16"/>
                </a:cubicBezTo>
                <a:cubicBezTo>
                  <a:pt x="7" y="16"/>
                  <a:pt x="4" y="13"/>
                  <a:pt x="4" y="10"/>
                </a:cubicBezTo>
                <a:cubicBezTo>
                  <a:pt x="4" y="7"/>
                  <a:pt x="7" y="4"/>
                  <a:pt x="10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6" name="Google Shape;2236;p25"/>
          <p:cNvSpPr/>
          <p:nvPr/>
        </p:nvSpPr>
        <p:spPr>
          <a:xfrm>
            <a:off x="5234821" y="4999578"/>
            <a:ext cx="55277" cy="56659"/>
          </a:xfrm>
          <a:custGeom>
            <a:rect b="b" l="l" r="r" t="t"/>
            <a:pathLst>
              <a:path extrusionOk="0" h="20" w="20">
                <a:moveTo>
                  <a:pt x="10" y="0"/>
                </a:moveTo>
                <a:cubicBezTo>
                  <a:pt x="4" y="0"/>
                  <a:pt x="0" y="4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4"/>
                  <a:pt x="16" y="0"/>
                  <a:pt x="10" y="0"/>
                </a:cubicBezTo>
                <a:close/>
                <a:moveTo>
                  <a:pt x="10" y="16"/>
                </a:moveTo>
                <a:cubicBezTo>
                  <a:pt x="7" y="16"/>
                  <a:pt x="4" y="13"/>
                  <a:pt x="4" y="10"/>
                </a:cubicBezTo>
                <a:cubicBezTo>
                  <a:pt x="4" y="7"/>
                  <a:pt x="7" y="4"/>
                  <a:pt x="10" y="4"/>
                </a:cubicBezTo>
                <a:cubicBezTo>
                  <a:pt x="13" y="4"/>
                  <a:pt x="16" y="7"/>
                  <a:pt x="16" y="10"/>
                </a:cubicBezTo>
                <a:cubicBezTo>
                  <a:pt x="16" y="13"/>
                  <a:pt x="13" y="16"/>
                  <a:pt x="10" y="1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7" name="Google Shape;2237;p25"/>
          <p:cNvSpPr/>
          <p:nvPr/>
        </p:nvSpPr>
        <p:spPr>
          <a:xfrm>
            <a:off x="5022005" y="5166790"/>
            <a:ext cx="45603" cy="45603"/>
          </a:xfrm>
          <a:custGeom>
            <a:rect b="b" l="l" r="r" t="t"/>
            <a:pathLst>
              <a:path extrusionOk="0" h="16" w="16">
                <a:moveTo>
                  <a:pt x="0" y="8"/>
                </a:moveTo>
                <a:cubicBezTo>
                  <a:pt x="0" y="12"/>
                  <a:pt x="4" y="16"/>
                  <a:pt x="8" y="16"/>
                </a:cubicBezTo>
                <a:cubicBezTo>
                  <a:pt x="12" y="16"/>
                  <a:pt x="16" y="12"/>
                  <a:pt x="16" y="8"/>
                </a:cubicBezTo>
                <a:cubicBezTo>
                  <a:pt x="16" y="4"/>
                  <a:pt x="12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  <a:moveTo>
                  <a:pt x="8" y="4"/>
                </a:moveTo>
                <a:cubicBezTo>
                  <a:pt x="10" y="4"/>
                  <a:pt x="12" y="6"/>
                  <a:pt x="12" y="8"/>
                </a:cubicBezTo>
                <a:cubicBezTo>
                  <a:pt x="12" y="10"/>
                  <a:pt x="10" y="12"/>
                  <a:pt x="8" y="12"/>
                </a:cubicBezTo>
                <a:cubicBezTo>
                  <a:pt x="6" y="12"/>
                  <a:pt x="4" y="10"/>
                  <a:pt x="4" y="8"/>
                </a:cubicBezTo>
                <a:cubicBezTo>
                  <a:pt x="4" y="6"/>
                  <a:pt x="6" y="4"/>
                  <a:pt x="8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8" name="Google Shape;2238;p25"/>
          <p:cNvSpPr/>
          <p:nvPr/>
        </p:nvSpPr>
        <p:spPr>
          <a:xfrm>
            <a:off x="5067608" y="5245560"/>
            <a:ext cx="22111" cy="2211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9" name="Google Shape;2239;p25"/>
          <p:cNvSpPr/>
          <p:nvPr/>
        </p:nvSpPr>
        <p:spPr>
          <a:xfrm>
            <a:off x="5245876" y="5078347"/>
            <a:ext cx="22111" cy="2211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0" name="Google Shape;2240;p25"/>
          <p:cNvSpPr/>
          <p:nvPr/>
        </p:nvSpPr>
        <p:spPr>
          <a:xfrm>
            <a:off x="4219110" y="5023071"/>
            <a:ext cx="356535" cy="255655"/>
          </a:xfrm>
          <a:custGeom>
            <a:rect b="b" l="l" r="r" t="t"/>
            <a:pathLst>
              <a:path extrusionOk="0" h="92" w="128">
                <a:moveTo>
                  <a:pt x="128" y="24"/>
                </a:moveTo>
                <a:cubicBezTo>
                  <a:pt x="128" y="18"/>
                  <a:pt x="124" y="14"/>
                  <a:pt x="119" y="12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0"/>
                  <a:pt x="65" y="0"/>
                  <a:pt x="64" y="0"/>
                </a:cubicBezTo>
                <a:cubicBezTo>
                  <a:pt x="63" y="0"/>
                  <a:pt x="62" y="0"/>
                  <a:pt x="61" y="0"/>
                </a:cubicBezTo>
                <a:cubicBezTo>
                  <a:pt x="9" y="12"/>
                  <a:pt x="9" y="12"/>
                  <a:pt x="9" y="12"/>
                </a:cubicBezTo>
                <a:cubicBezTo>
                  <a:pt x="4" y="14"/>
                  <a:pt x="0" y="18"/>
                  <a:pt x="0" y="24"/>
                </a:cubicBezTo>
                <a:cubicBezTo>
                  <a:pt x="0" y="30"/>
                  <a:pt x="4" y="34"/>
                  <a:pt x="9" y="36"/>
                </a:cubicBezTo>
                <a:cubicBezTo>
                  <a:pt x="20" y="38"/>
                  <a:pt x="20" y="38"/>
                  <a:pt x="20" y="38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83"/>
                  <a:pt x="32" y="92"/>
                  <a:pt x="64" y="92"/>
                </a:cubicBezTo>
                <a:cubicBezTo>
                  <a:pt x="96" y="92"/>
                  <a:pt x="108" y="83"/>
                  <a:pt x="108" y="72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19" y="36"/>
                  <a:pt x="119" y="36"/>
                  <a:pt x="119" y="36"/>
                </a:cubicBezTo>
                <a:cubicBezTo>
                  <a:pt x="124" y="34"/>
                  <a:pt x="128" y="30"/>
                  <a:pt x="128" y="24"/>
                </a:cubicBezTo>
                <a:close/>
                <a:moveTo>
                  <a:pt x="100" y="72"/>
                </a:moveTo>
                <a:cubicBezTo>
                  <a:pt x="100" y="76"/>
                  <a:pt x="88" y="84"/>
                  <a:pt x="64" y="84"/>
                </a:cubicBezTo>
                <a:cubicBezTo>
                  <a:pt x="40" y="84"/>
                  <a:pt x="28" y="76"/>
                  <a:pt x="28" y="72"/>
                </a:cubicBezTo>
                <a:cubicBezTo>
                  <a:pt x="28" y="40"/>
                  <a:pt x="28" y="40"/>
                  <a:pt x="28" y="40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8"/>
                  <a:pt x="63" y="48"/>
                  <a:pt x="64" y="48"/>
                </a:cubicBezTo>
                <a:cubicBezTo>
                  <a:pt x="65" y="48"/>
                  <a:pt x="66" y="48"/>
                  <a:pt x="67" y="48"/>
                </a:cubicBezTo>
                <a:cubicBezTo>
                  <a:pt x="100" y="40"/>
                  <a:pt x="100" y="40"/>
                  <a:pt x="100" y="40"/>
                </a:cubicBezTo>
                <a:lnTo>
                  <a:pt x="100" y="72"/>
                </a:lnTo>
                <a:close/>
                <a:moveTo>
                  <a:pt x="65" y="40"/>
                </a:moveTo>
                <a:cubicBezTo>
                  <a:pt x="65" y="40"/>
                  <a:pt x="64" y="40"/>
                  <a:pt x="64" y="40"/>
                </a:cubicBezTo>
                <a:cubicBezTo>
                  <a:pt x="64" y="40"/>
                  <a:pt x="63" y="40"/>
                  <a:pt x="63" y="40"/>
                </a:cubicBezTo>
                <a:cubicBezTo>
                  <a:pt x="11" y="28"/>
                  <a:pt x="11" y="28"/>
                  <a:pt x="11" y="28"/>
                </a:cubicBezTo>
                <a:cubicBezTo>
                  <a:pt x="9" y="27"/>
                  <a:pt x="8" y="26"/>
                  <a:pt x="8" y="24"/>
                </a:cubicBezTo>
                <a:cubicBezTo>
                  <a:pt x="8" y="22"/>
                  <a:pt x="9" y="21"/>
                  <a:pt x="11" y="20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4" y="8"/>
                  <a:pt x="64" y="8"/>
                </a:cubicBezTo>
                <a:cubicBezTo>
                  <a:pt x="64" y="8"/>
                  <a:pt x="65" y="8"/>
                  <a:pt x="65" y="8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9" y="21"/>
                  <a:pt x="120" y="22"/>
                  <a:pt x="120" y="24"/>
                </a:cubicBezTo>
                <a:cubicBezTo>
                  <a:pt x="120" y="26"/>
                  <a:pt x="119" y="27"/>
                  <a:pt x="117" y="28"/>
                </a:cubicBezTo>
                <a:lnTo>
                  <a:pt x="65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1" name="Google Shape;2241;p25"/>
          <p:cNvSpPr/>
          <p:nvPr/>
        </p:nvSpPr>
        <p:spPr>
          <a:xfrm>
            <a:off x="4542479" y="5133624"/>
            <a:ext cx="22111" cy="122991"/>
          </a:xfrm>
          <a:custGeom>
            <a:rect b="b" l="l" r="r" t="t"/>
            <a:pathLst>
              <a:path extrusionOk="0" h="44" w="8">
                <a:moveTo>
                  <a:pt x="0" y="4"/>
                </a:move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6" y="44"/>
                  <a:pt x="8" y="42"/>
                  <a:pt x="8" y="40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ubicBezTo>
                  <a:pt x="2" y="0"/>
                  <a:pt x="0" y="2"/>
                  <a:pt x="0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2" name="Google Shape;2242;p25"/>
          <p:cNvSpPr/>
          <p:nvPr/>
        </p:nvSpPr>
        <p:spPr>
          <a:xfrm>
            <a:off x="4531424" y="5267670"/>
            <a:ext cx="44221" cy="66332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3" name="Google Shape;2243;p25"/>
          <p:cNvSpPr/>
          <p:nvPr/>
        </p:nvSpPr>
        <p:spPr>
          <a:xfrm>
            <a:off x="7789989" y="4286508"/>
            <a:ext cx="356535" cy="356535"/>
          </a:xfrm>
          <a:custGeom>
            <a:rect b="b" l="l" r="r" t="t"/>
            <a:pathLst>
              <a:path extrusionOk="0" h="128" w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4" name="Google Shape;2244;p25"/>
          <p:cNvSpPr/>
          <p:nvPr/>
        </p:nvSpPr>
        <p:spPr>
          <a:xfrm>
            <a:off x="7072773" y="4286508"/>
            <a:ext cx="359299" cy="356535"/>
          </a:xfrm>
          <a:custGeom>
            <a:rect b="b" l="l" r="r" t="t"/>
            <a:pathLst>
              <a:path extrusionOk="0" h="128" w="129">
                <a:moveTo>
                  <a:pt x="126" y="2"/>
                </a:moveTo>
                <a:cubicBezTo>
                  <a:pt x="125" y="1"/>
                  <a:pt x="123" y="0"/>
                  <a:pt x="121" y="0"/>
                </a:cubicBezTo>
                <a:cubicBezTo>
                  <a:pt x="121" y="0"/>
                  <a:pt x="120" y="0"/>
                  <a:pt x="120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48" y="13"/>
                  <a:pt x="45" y="16"/>
                  <a:pt x="45" y="20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89"/>
                  <a:pt x="45" y="89"/>
                  <a:pt x="45" y="89"/>
                </a:cubicBezTo>
                <a:cubicBezTo>
                  <a:pt x="41" y="86"/>
                  <a:pt x="36" y="84"/>
                  <a:pt x="30" y="84"/>
                </a:cubicBezTo>
                <a:cubicBezTo>
                  <a:pt x="26" y="84"/>
                  <a:pt x="23" y="85"/>
                  <a:pt x="20" y="86"/>
                </a:cubicBezTo>
                <a:cubicBezTo>
                  <a:pt x="12" y="88"/>
                  <a:pt x="6" y="93"/>
                  <a:pt x="3" y="100"/>
                </a:cubicBezTo>
                <a:cubicBezTo>
                  <a:pt x="1" y="104"/>
                  <a:pt x="0" y="110"/>
                  <a:pt x="2" y="115"/>
                </a:cubicBezTo>
                <a:cubicBezTo>
                  <a:pt x="5" y="123"/>
                  <a:pt x="14" y="128"/>
                  <a:pt x="24" y="128"/>
                </a:cubicBezTo>
                <a:cubicBezTo>
                  <a:pt x="28" y="128"/>
                  <a:pt x="31" y="127"/>
                  <a:pt x="34" y="126"/>
                </a:cubicBezTo>
                <a:cubicBezTo>
                  <a:pt x="42" y="124"/>
                  <a:pt x="48" y="119"/>
                  <a:pt x="51" y="112"/>
                </a:cubicBezTo>
                <a:cubicBezTo>
                  <a:pt x="52" y="110"/>
                  <a:pt x="53" y="107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4" y="40"/>
                  <a:pt x="54" y="40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17" y="74"/>
                  <a:pt x="112" y="72"/>
                  <a:pt x="106" y="72"/>
                </a:cubicBezTo>
                <a:cubicBezTo>
                  <a:pt x="102" y="72"/>
                  <a:pt x="99" y="73"/>
                  <a:pt x="96" y="74"/>
                </a:cubicBezTo>
                <a:cubicBezTo>
                  <a:pt x="88" y="76"/>
                  <a:pt x="82" y="81"/>
                  <a:pt x="79" y="88"/>
                </a:cubicBezTo>
                <a:cubicBezTo>
                  <a:pt x="77" y="92"/>
                  <a:pt x="76" y="98"/>
                  <a:pt x="78" y="103"/>
                </a:cubicBezTo>
                <a:cubicBezTo>
                  <a:pt x="81" y="111"/>
                  <a:pt x="90" y="116"/>
                  <a:pt x="100" y="116"/>
                </a:cubicBezTo>
                <a:cubicBezTo>
                  <a:pt x="104" y="116"/>
                  <a:pt x="107" y="115"/>
                  <a:pt x="110" y="114"/>
                </a:cubicBezTo>
                <a:cubicBezTo>
                  <a:pt x="118" y="112"/>
                  <a:pt x="124" y="107"/>
                  <a:pt x="127" y="100"/>
                </a:cubicBezTo>
                <a:cubicBezTo>
                  <a:pt x="128" y="98"/>
                  <a:pt x="129" y="95"/>
                  <a:pt x="129" y="92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8"/>
                  <a:pt x="129" y="8"/>
                  <a:pt x="129" y="8"/>
                </a:cubicBezTo>
                <a:cubicBezTo>
                  <a:pt x="129" y="6"/>
                  <a:pt x="128" y="3"/>
                  <a:pt x="126" y="2"/>
                </a:cubicBezTo>
                <a:close/>
                <a:moveTo>
                  <a:pt x="32" y="119"/>
                </a:moveTo>
                <a:cubicBezTo>
                  <a:pt x="22" y="122"/>
                  <a:pt x="12" y="119"/>
                  <a:pt x="10" y="112"/>
                </a:cubicBezTo>
                <a:cubicBezTo>
                  <a:pt x="7" y="105"/>
                  <a:pt x="13" y="96"/>
                  <a:pt x="22" y="93"/>
                </a:cubicBezTo>
                <a:cubicBezTo>
                  <a:pt x="32" y="90"/>
                  <a:pt x="42" y="93"/>
                  <a:pt x="44" y="100"/>
                </a:cubicBezTo>
                <a:cubicBezTo>
                  <a:pt x="47" y="107"/>
                  <a:pt x="41" y="116"/>
                  <a:pt x="32" y="119"/>
                </a:cubicBezTo>
                <a:close/>
                <a:moveTo>
                  <a:pt x="108" y="107"/>
                </a:moveTo>
                <a:cubicBezTo>
                  <a:pt x="98" y="110"/>
                  <a:pt x="88" y="107"/>
                  <a:pt x="85" y="100"/>
                </a:cubicBezTo>
                <a:cubicBezTo>
                  <a:pt x="83" y="93"/>
                  <a:pt x="88" y="84"/>
                  <a:pt x="98" y="81"/>
                </a:cubicBezTo>
                <a:cubicBezTo>
                  <a:pt x="108" y="78"/>
                  <a:pt x="118" y="81"/>
                  <a:pt x="120" y="88"/>
                </a:cubicBezTo>
                <a:cubicBezTo>
                  <a:pt x="123" y="95"/>
                  <a:pt x="117" y="104"/>
                  <a:pt x="108" y="107"/>
                </a:cubicBezTo>
                <a:close/>
                <a:moveTo>
                  <a:pt x="121" y="20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121" y="8"/>
                  <a:pt x="121" y="8"/>
                  <a:pt x="121" y="8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5" name="Google Shape;2245;p25"/>
          <p:cNvSpPr/>
          <p:nvPr/>
        </p:nvSpPr>
        <p:spPr>
          <a:xfrm>
            <a:off x="6383196" y="4286508"/>
            <a:ext cx="313696" cy="356535"/>
          </a:xfrm>
          <a:custGeom>
            <a:rect b="b" l="l" r="r" t="t"/>
            <a:pathLst>
              <a:path extrusionOk="0" h="128" w="112">
                <a:moveTo>
                  <a:pt x="56" y="0"/>
                </a:moveTo>
                <a:cubicBezTo>
                  <a:pt x="29" y="0"/>
                  <a:pt x="0" y="8"/>
                  <a:pt x="0" y="26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20"/>
                  <a:pt x="29" y="128"/>
                  <a:pt x="56" y="128"/>
                </a:cubicBezTo>
                <a:cubicBezTo>
                  <a:pt x="83" y="128"/>
                  <a:pt x="112" y="120"/>
                  <a:pt x="112" y="102"/>
                </a:cubicBezTo>
                <a:cubicBezTo>
                  <a:pt x="112" y="26"/>
                  <a:pt x="112" y="26"/>
                  <a:pt x="112" y="26"/>
                </a:cubicBezTo>
                <a:cubicBezTo>
                  <a:pt x="112" y="8"/>
                  <a:pt x="83" y="0"/>
                  <a:pt x="56" y="0"/>
                </a:cubicBezTo>
                <a:close/>
                <a:moveTo>
                  <a:pt x="104" y="102"/>
                </a:moveTo>
                <a:cubicBezTo>
                  <a:pt x="104" y="112"/>
                  <a:pt x="83" y="120"/>
                  <a:pt x="56" y="120"/>
                </a:cubicBezTo>
                <a:cubicBezTo>
                  <a:pt x="29" y="120"/>
                  <a:pt x="8" y="112"/>
                  <a:pt x="8" y="102"/>
                </a:cubicBezTo>
                <a:cubicBezTo>
                  <a:pt x="8" y="87"/>
                  <a:pt x="8" y="87"/>
                  <a:pt x="8" y="87"/>
                </a:cubicBezTo>
                <a:cubicBezTo>
                  <a:pt x="16" y="96"/>
                  <a:pt x="36" y="100"/>
                  <a:pt x="56" y="100"/>
                </a:cubicBezTo>
                <a:cubicBezTo>
                  <a:pt x="76" y="100"/>
                  <a:pt x="96" y="96"/>
                  <a:pt x="104" y="87"/>
                </a:cubicBezTo>
                <a:lnTo>
                  <a:pt x="104" y="102"/>
                </a:lnTo>
                <a:close/>
                <a:moveTo>
                  <a:pt x="104" y="78"/>
                </a:moveTo>
                <a:cubicBezTo>
                  <a:pt x="104" y="78"/>
                  <a:pt x="104" y="78"/>
                  <a:pt x="104" y="78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104" y="88"/>
                  <a:pt x="83" y="96"/>
                  <a:pt x="56" y="96"/>
                </a:cubicBezTo>
                <a:cubicBezTo>
                  <a:pt x="29" y="96"/>
                  <a:pt x="8" y="88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63"/>
                  <a:pt x="8" y="63"/>
                  <a:pt x="8" y="63"/>
                </a:cubicBezTo>
                <a:cubicBezTo>
                  <a:pt x="16" y="72"/>
                  <a:pt x="36" y="76"/>
                  <a:pt x="56" y="76"/>
                </a:cubicBezTo>
                <a:cubicBezTo>
                  <a:pt x="76" y="76"/>
                  <a:pt x="96" y="72"/>
                  <a:pt x="104" y="63"/>
                </a:cubicBezTo>
                <a:lnTo>
                  <a:pt x="104" y="78"/>
                </a:lnTo>
                <a:close/>
                <a:moveTo>
                  <a:pt x="104" y="54"/>
                </a:moveTo>
                <a:cubicBezTo>
                  <a:pt x="104" y="54"/>
                  <a:pt x="104" y="54"/>
                  <a:pt x="104" y="54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104" y="64"/>
                  <a:pt x="83" y="72"/>
                  <a:pt x="56" y="72"/>
                </a:cubicBezTo>
                <a:cubicBezTo>
                  <a:pt x="29" y="72"/>
                  <a:pt x="8" y="64"/>
                  <a:pt x="8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40"/>
                  <a:pt x="8" y="40"/>
                  <a:pt x="8" y="40"/>
                </a:cubicBezTo>
                <a:cubicBezTo>
                  <a:pt x="18" y="48"/>
                  <a:pt x="38" y="52"/>
                  <a:pt x="56" y="52"/>
                </a:cubicBezTo>
                <a:cubicBezTo>
                  <a:pt x="74" y="52"/>
                  <a:pt x="94" y="48"/>
                  <a:pt x="104" y="40"/>
                </a:cubicBezTo>
                <a:lnTo>
                  <a:pt x="104" y="54"/>
                </a:lnTo>
                <a:close/>
                <a:moveTo>
                  <a:pt x="56" y="44"/>
                </a:moveTo>
                <a:cubicBezTo>
                  <a:pt x="29" y="44"/>
                  <a:pt x="8" y="36"/>
                  <a:pt x="8" y="26"/>
                </a:cubicBezTo>
                <a:cubicBezTo>
                  <a:pt x="8" y="16"/>
                  <a:pt x="29" y="8"/>
                  <a:pt x="56" y="8"/>
                </a:cubicBezTo>
                <a:cubicBezTo>
                  <a:pt x="83" y="8"/>
                  <a:pt x="104" y="16"/>
                  <a:pt x="104" y="26"/>
                </a:cubicBezTo>
                <a:cubicBezTo>
                  <a:pt x="104" y="36"/>
                  <a:pt x="83" y="44"/>
                  <a:pt x="56" y="4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6" name="Google Shape;2246;p25"/>
          <p:cNvSpPr/>
          <p:nvPr/>
        </p:nvSpPr>
        <p:spPr>
          <a:xfrm>
            <a:off x="6629177" y="4565655"/>
            <a:ext cx="22111" cy="2211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7" name="Google Shape;2247;p25"/>
          <p:cNvSpPr/>
          <p:nvPr/>
        </p:nvSpPr>
        <p:spPr>
          <a:xfrm>
            <a:off x="6629177" y="4497941"/>
            <a:ext cx="22111" cy="2211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8" name="Google Shape;2248;p25"/>
          <p:cNvSpPr/>
          <p:nvPr/>
        </p:nvSpPr>
        <p:spPr>
          <a:xfrm>
            <a:off x="6629177" y="4431609"/>
            <a:ext cx="22111" cy="2211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9" name="Google Shape;2249;p25"/>
          <p:cNvSpPr/>
          <p:nvPr/>
        </p:nvSpPr>
        <p:spPr>
          <a:xfrm>
            <a:off x="5645251" y="4286508"/>
            <a:ext cx="362063" cy="356535"/>
          </a:xfrm>
          <a:custGeom>
            <a:rect b="b" l="l" r="r" t="t"/>
            <a:pathLst>
              <a:path extrusionOk="0" h="128" w="130">
                <a:moveTo>
                  <a:pt x="127" y="42"/>
                </a:moveTo>
                <a:cubicBezTo>
                  <a:pt x="87" y="2"/>
                  <a:pt x="87" y="2"/>
                  <a:pt x="87" y="2"/>
                </a:cubicBezTo>
                <a:cubicBezTo>
                  <a:pt x="85" y="0"/>
                  <a:pt x="82" y="0"/>
                  <a:pt x="79" y="0"/>
                </a:cubicBezTo>
                <a:cubicBezTo>
                  <a:pt x="78" y="1"/>
                  <a:pt x="76" y="1"/>
                  <a:pt x="75" y="2"/>
                </a:cubicBezTo>
                <a:cubicBezTo>
                  <a:pt x="74" y="3"/>
                  <a:pt x="74" y="4"/>
                  <a:pt x="73" y="6"/>
                </a:cubicBezTo>
                <a:cubicBezTo>
                  <a:pt x="72" y="12"/>
                  <a:pt x="68" y="17"/>
                  <a:pt x="64" y="21"/>
                </a:cubicBezTo>
                <a:cubicBezTo>
                  <a:pt x="58" y="27"/>
                  <a:pt x="50" y="32"/>
                  <a:pt x="41" y="37"/>
                </a:cubicBezTo>
                <a:cubicBezTo>
                  <a:pt x="32" y="42"/>
                  <a:pt x="23" y="48"/>
                  <a:pt x="15" y="55"/>
                </a:cubicBezTo>
                <a:cubicBezTo>
                  <a:pt x="8" y="62"/>
                  <a:pt x="4" y="69"/>
                  <a:pt x="1" y="78"/>
                </a:cubicBezTo>
                <a:cubicBezTo>
                  <a:pt x="0" y="80"/>
                  <a:pt x="1" y="84"/>
                  <a:pt x="3" y="86"/>
                </a:cubicBezTo>
                <a:cubicBezTo>
                  <a:pt x="43" y="126"/>
                  <a:pt x="43" y="126"/>
                  <a:pt x="43" y="126"/>
                </a:cubicBezTo>
                <a:cubicBezTo>
                  <a:pt x="45" y="128"/>
                  <a:pt x="48" y="128"/>
                  <a:pt x="51" y="128"/>
                </a:cubicBezTo>
                <a:cubicBezTo>
                  <a:pt x="52" y="127"/>
                  <a:pt x="54" y="127"/>
                  <a:pt x="55" y="126"/>
                </a:cubicBezTo>
                <a:cubicBezTo>
                  <a:pt x="56" y="125"/>
                  <a:pt x="56" y="124"/>
                  <a:pt x="57" y="122"/>
                </a:cubicBezTo>
                <a:cubicBezTo>
                  <a:pt x="58" y="116"/>
                  <a:pt x="62" y="111"/>
                  <a:pt x="66" y="107"/>
                </a:cubicBezTo>
                <a:cubicBezTo>
                  <a:pt x="72" y="101"/>
                  <a:pt x="80" y="96"/>
                  <a:pt x="89" y="91"/>
                </a:cubicBezTo>
                <a:cubicBezTo>
                  <a:pt x="98" y="86"/>
                  <a:pt x="107" y="80"/>
                  <a:pt x="115" y="73"/>
                </a:cubicBezTo>
                <a:cubicBezTo>
                  <a:pt x="122" y="66"/>
                  <a:pt x="126" y="59"/>
                  <a:pt x="129" y="50"/>
                </a:cubicBezTo>
                <a:cubicBezTo>
                  <a:pt x="130" y="48"/>
                  <a:pt x="129" y="44"/>
                  <a:pt x="127" y="42"/>
                </a:cubicBezTo>
                <a:close/>
                <a:moveTo>
                  <a:pt x="49" y="120"/>
                </a:moveTo>
                <a:cubicBezTo>
                  <a:pt x="36" y="107"/>
                  <a:pt x="22" y="93"/>
                  <a:pt x="9" y="80"/>
                </a:cubicBezTo>
                <a:cubicBezTo>
                  <a:pt x="20" y="43"/>
                  <a:pt x="70" y="45"/>
                  <a:pt x="81" y="8"/>
                </a:cubicBezTo>
                <a:cubicBezTo>
                  <a:pt x="94" y="21"/>
                  <a:pt x="108" y="35"/>
                  <a:pt x="121" y="48"/>
                </a:cubicBezTo>
                <a:cubicBezTo>
                  <a:pt x="110" y="85"/>
                  <a:pt x="60" y="83"/>
                  <a:pt x="49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0" name="Google Shape;2250;p25"/>
          <p:cNvSpPr/>
          <p:nvPr/>
        </p:nvSpPr>
        <p:spPr>
          <a:xfrm>
            <a:off x="5775151" y="4412262"/>
            <a:ext cx="98116" cy="99498"/>
          </a:xfrm>
          <a:custGeom>
            <a:rect b="b" l="l" r="r" t="t"/>
            <a:pathLst>
              <a:path extrusionOk="0" h="36" w="35">
                <a:moveTo>
                  <a:pt x="32" y="15"/>
                </a:moveTo>
                <a:cubicBezTo>
                  <a:pt x="31" y="14"/>
                  <a:pt x="30" y="13"/>
                  <a:pt x="28" y="12"/>
                </a:cubicBezTo>
                <a:cubicBezTo>
                  <a:pt x="27" y="12"/>
                  <a:pt x="26" y="12"/>
                  <a:pt x="24" y="12"/>
                </a:cubicBezTo>
                <a:cubicBezTo>
                  <a:pt x="23" y="12"/>
                  <a:pt x="22" y="12"/>
                  <a:pt x="20" y="13"/>
                </a:cubicBezTo>
                <a:cubicBezTo>
                  <a:pt x="19" y="13"/>
                  <a:pt x="18" y="14"/>
                  <a:pt x="16" y="15"/>
                </a:cubicBezTo>
                <a:cubicBezTo>
                  <a:pt x="14" y="12"/>
                  <a:pt x="12" y="10"/>
                  <a:pt x="10" y="7"/>
                </a:cubicBezTo>
                <a:cubicBezTo>
                  <a:pt x="11" y="7"/>
                  <a:pt x="12" y="6"/>
                  <a:pt x="13" y="6"/>
                </a:cubicBezTo>
                <a:cubicBezTo>
                  <a:pt x="14" y="6"/>
                  <a:pt x="14" y="6"/>
                  <a:pt x="15" y="6"/>
                </a:cubicBezTo>
                <a:cubicBezTo>
                  <a:pt x="16" y="7"/>
                  <a:pt x="17" y="7"/>
                  <a:pt x="18" y="7"/>
                </a:cubicBezTo>
                <a:cubicBezTo>
                  <a:pt x="18" y="7"/>
                  <a:pt x="19" y="7"/>
                  <a:pt x="19" y="6"/>
                </a:cubicBezTo>
                <a:cubicBezTo>
                  <a:pt x="20" y="6"/>
                  <a:pt x="20" y="5"/>
                  <a:pt x="20" y="5"/>
                </a:cubicBezTo>
                <a:cubicBezTo>
                  <a:pt x="20" y="4"/>
                  <a:pt x="20" y="3"/>
                  <a:pt x="20" y="2"/>
                </a:cubicBezTo>
                <a:cubicBezTo>
                  <a:pt x="19" y="1"/>
                  <a:pt x="18" y="1"/>
                  <a:pt x="16" y="0"/>
                </a:cubicBezTo>
                <a:cubicBezTo>
                  <a:pt x="15" y="0"/>
                  <a:pt x="14" y="0"/>
                  <a:pt x="13" y="1"/>
                </a:cubicBezTo>
                <a:cubicBezTo>
                  <a:pt x="11" y="1"/>
                  <a:pt x="10" y="1"/>
                  <a:pt x="9" y="2"/>
                </a:cubicBezTo>
                <a:cubicBezTo>
                  <a:pt x="8" y="3"/>
                  <a:pt x="7" y="3"/>
                  <a:pt x="6" y="4"/>
                </a:cubicBezTo>
                <a:cubicBezTo>
                  <a:pt x="6" y="4"/>
                  <a:pt x="6" y="3"/>
                  <a:pt x="6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3"/>
                  <a:pt x="3" y="3"/>
                </a:cubicBezTo>
                <a:cubicBezTo>
                  <a:pt x="3" y="4"/>
                  <a:pt x="3" y="4"/>
                  <a:pt x="3" y="5"/>
                </a:cubicBezTo>
                <a:cubicBezTo>
                  <a:pt x="3" y="5"/>
                  <a:pt x="3" y="5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2" y="9"/>
                  <a:pt x="2" y="10"/>
                </a:cubicBezTo>
                <a:cubicBezTo>
                  <a:pt x="1" y="12"/>
                  <a:pt x="1" y="13"/>
                  <a:pt x="1" y="15"/>
                </a:cubicBezTo>
                <a:cubicBezTo>
                  <a:pt x="0" y="16"/>
                  <a:pt x="1" y="17"/>
                  <a:pt x="1" y="18"/>
                </a:cubicBezTo>
                <a:cubicBezTo>
                  <a:pt x="1" y="20"/>
                  <a:pt x="2" y="21"/>
                  <a:pt x="3" y="22"/>
                </a:cubicBezTo>
                <a:cubicBezTo>
                  <a:pt x="5" y="23"/>
                  <a:pt x="8" y="24"/>
                  <a:pt x="10" y="24"/>
                </a:cubicBezTo>
                <a:cubicBezTo>
                  <a:pt x="13" y="23"/>
                  <a:pt x="15" y="23"/>
                  <a:pt x="18" y="21"/>
                </a:cubicBezTo>
                <a:cubicBezTo>
                  <a:pt x="21" y="24"/>
                  <a:pt x="23" y="27"/>
                  <a:pt x="25" y="29"/>
                </a:cubicBezTo>
                <a:cubicBezTo>
                  <a:pt x="24" y="30"/>
                  <a:pt x="24" y="30"/>
                  <a:pt x="23" y="31"/>
                </a:cubicBezTo>
                <a:cubicBezTo>
                  <a:pt x="22" y="31"/>
                  <a:pt x="21" y="31"/>
                  <a:pt x="21" y="31"/>
                </a:cubicBezTo>
                <a:cubicBezTo>
                  <a:pt x="20" y="30"/>
                  <a:pt x="20" y="30"/>
                  <a:pt x="19" y="30"/>
                </a:cubicBezTo>
                <a:cubicBezTo>
                  <a:pt x="18" y="29"/>
                  <a:pt x="18" y="29"/>
                  <a:pt x="17" y="29"/>
                </a:cubicBezTo>
                <a:cubicBezTo>
                  <a:pt x="17" y="28"/>
                  <a:pt x="16" y="28"/>
                  <a:pt x="16" y="28"/>
                </a:cubicBezTo>
                <a:cubicBezTo>
                  <a:pt x="15" y="28"/>
                  <a:pt x="15" y="29"/>
                  <a:pt x="14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32"/>
                  <a:pt x="13" y="33"/>
                  <a:pt x="14" y="33"/>
                </a:cubicBezTo>
                <a:cubicBezTo>
                  <a:pt x="15" y="34"/>
                  <a:pt x="16" y="35"/>
                  <a:pt x="17" y="35"/>
                </a:cubicBezTo>
                <a:cubicBezTo>
                  <a:pt x="18" y="36"/>
                  <a:pt x="19" y="36"/>
                  <a:pt x="20" y="36"/>
                </a:cubicBezTo>
                <a:cubicBezTo>
                  <a:pt x="22" y="36"/>
                  <a:pt x="23" y="36"/>
                  <a:pt x="25" y="36"/>
                </a:cubicBezTo>
                <a:cubicBezTo>
                  <a:pt x="26" y="35"/>
                  <a:pt x="27" y="34"/>
                  <a:pt x="29" y="33"/>
                </a:cubicBezTo>
                <a:cubicBezTo>
                  <a:pt x="30" y="33"/>
                  <a:pt x="30" y="34"/>
                  <a:pt x="31" y="35"/>
                </a:cubicBezTo>
                <a:cubicBezTo>
                  <a:pt x="31" y="35"/>
                  <a:pt x="32" y="35"/>
                  <a:pt x="32" y="35"/>
                </a:cubicBezTo>
                <a:cubicBezTo>
                  <a:pt x="33" y="35"/>
                  <a:pt x="33" y="35"/>
                  <a:pt x="33" y="34"/>
                </a:cubicBezTo>
                <a:cubicBezTo>
                  <a:pt x="33" y="34"/>
                  <a:pt x="34" y="34"/>
                  <a:pt x="34" y="33"/>
                </a:cubicBezTo>
                <a:cubicBezTo>
                  <a:pt x="34" y="33"/>
                  <a:pt x="33" y="32"/>
                  <a:pt x="33" y="32"/>
                </a:cubicBezTo>
                <a:cubicBezTo>
                  <a:pt x="32" y="32"/>
                  <a:pt x="32" y="31"/>
                  <a:pt x="31" y="30"/>
                </a:cubicBezTo>
                <a:cubicBezTo>
                  <a:pt x="32" y="29"/>
                  <a:pt x="33" y="27"/>
                  <a:pt x="34" y="26"/>
                </a:cubicBezTo>
                <a:cubicBezTo>
                  <a:pt x="35" y="24"/>
                  <a:pt x="35" y="23"/>
                  <a:pt x="35" y="21"/>
                </a:cubicBezTo>
                <a:cubicBezTo>
                  <a:pt x="35" y="20"/>
                  <a:pt x="35" y="19"/>
                  <a:pt x="35" y="18"/>
                </a:cubicBezTo>
                <a:cubicBezTo>
                  <a:pt x="34" y="17"/>
                  <a:pt x="33" y="16"/>
                  <a:pt x="32" y="15"/>
                </a:cubicBezTo>
                <a:close/>
                <a:moveTo>
                  <a:pt x="10" y="17"/>
                </a:moveTo>
                <a:cubicBezTo>
                  <a:pt x="9" y="17"/>
                  <a:pt x="8" y="17"/>
                  <a:pt x="7" y="16"/>
                </a:cubicBezTo>
                <a:cubicBezTo>
                  <a:pt x="7" y="16"/>
                  <a:pt x="6" y="15"/>
                  <a:pt x="6" y="15"/>
                </a:cubicBezTo>
                <a:cubicBezTo>
                  <a:pt x="6" y="14"/>
                  <a:pt x="6" y="14"/>
                  <a:pt x="6" y="13"/>
                </a:cubicBezTo>
                <a:cubicBezTo>
                  <a:pt x="6" y="13"/>
                  <a:pt x="6" y="12"/>
                  <a:pt x="7" y="11"/>
                </a:cubicBezTo>
                <a:cubicBezTo>
                  <a:pt x="7" y="11"/>
                  <a:pt x="7" y="10"/>
                  <a:pt x="8" y="9"/>
                </a:cubicBezTo>
                <a:cubicBezTo>
                  <a:pt x="10" y="11"/>
                  <a:pt x="12" y="14"/>
                  <a:pt x="14" y="16"/>
                </a:cubicBezTo>
                <a:cubicBezTo>
                  <a:pt x="12" y="17"/>
                  <a:pt x="11" y="17"/>
                  <a:pt x="10" y="17"/>
                </a:cubicBezTo>
                <a:close/>
                <a:moveTo>
                  <a:pt x="29" y="25"/>
                </a:moveTo>
                <a:cubicBezTo>
                  <a:pt x="28" y="26"/>
                  <a:pt x="28" y="27"/>
                  <a:pt x="27" y="27"/>
                </a:cubicBezTo>
                <a:cubicBezTo>
                  <a:pt x="25" y="25"/>
                  <a:pt x="23" y="22"/>
                  <a:pt x="21" y="20"/>
                </a:cubicBezTo>
                <a:cubicBezTo>
                  <a:pt x="21" y="20"/>
                  <a:pt x="22" y="19"/>
                  <a:pt x="23" y="19"/>
                </a:cubicBezTo>
                <a:cubicBezTo>
                  <a:pt x="23" y="19"/>
                  <a:pt x="24" y="19"/>
                  <a:pt x="25" y="18"/>
                </a:cubicBezTo>
                <a:cubicBezTo>
                  <a:pt x="25" y="18"/>
                  <a:pt x="26" y="18"/>
                  <a:pt x="27" y="19"/>
                </a:cubicBezTo>
                <a:cubicBezTo>
                  <a:pt x="27" y="19"/>
                  <a:pt x="28" y="19"/>
                  <a:pt x="28" y="20"/>
                </a:cubicBezTo>
                <a:cubicBezTo>
                  <a:pt x="29" y="20"/>
                  <a:pt x="29" y="21"/>
                  <a:pt x="29" y="21"/>
                </a:cubicBezTo>
                <a:cubicBezTo>
                  <a:pt x="30" y="22"/>
                  <a:pt x="30" y="23"/>
                  <a:pt x="29" y="23"/>
                </a:cubicBezTo>
                <a:cubicBezTo>
                  <a:pt x="29" y="24"/>
                  <a:pt x="29" y="25"/>
                  <a:pt x="29" y="2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1" name="Google Shape;2251;p25"/>
          <p:cNvSpPr/>
          <p:nvPr/>
        </p:nvSpPr>
        <p:spPr>
          <a:xfrm>
            <a:off x="5766860" y="4532489"/>
            <a:ext cx="53895" cy="58041"/>
          </a:xfrm>
          <a:custGeom>
            <a:rect b="b" l="l" r="r" t="t"/>
            <a:pathLst>
              <a:path extrusionOk="0" h="21" w="19"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3" y="3"/>
                  <a:pt x="11" y="5"/>
                  <a:pt x="9" y="7"/>
                </a:cubicBezTo>
                <a:cubicBezTo>
                  <a:pt x="6" y="9"/>
                  <a:pt x="5" y="11"/>
                  <a:pt x="3" y="1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1" y="21"/>
                  <a:pt x="2" y="21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6" y="16"/>
                  <a:pt x="6" y="16"/>
                  <a:pt x="6" y="16"/>
                </a:cubicBezTo>
                <a:cubicBezTo>
                  <a:pt x="8" y="14"/>
                  <a:pt x="9" y="12"/>
                  <a:pt x="11" y="10"/>
                </a:cubicBezTo>
                <a:cubicBezTo>
                  <a:pt x="14" y="8"/>
                  <a:pt x="16" y="6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9" y="4"/>
                </a:cubicBezTo>
                <a:cubicBezTo>
                  <a:pt x="19" y="3"/>
                  <a:pt x="19" y="2"/>
                  <a:pt x="19" y="1"/>
                </a:cubicBezTo>
                <a:cubicBezTo>
                  <a:pt x="18" y="0"/>
                  <a:pt x="17" y="0"/>
                  <a:pt x="16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2" name="Google Shape;2252;p25"/>
          <p:cNvSpPr/>
          <p:nvPr/>
        </p:nvSpPr>
        <p:spPr>
          <a:xfrm>
            <a:off x="5831810" y="4341784"/>
            <a:ext cx="55277" cy="59423"/>
          </a:xfrm>
          <a:custGeom>
            <a:rect b="b" l="l" r="r" t="t"/>
            <a:pathLst>
              <a:path extrusionOk="0" h="21" w="20">
                <a:moveTo>
                  <a:pt x="8" y="11"/>
                </a:moveTo>
                <a:cubicBezTo>
                  <a:pt x="5" y="13"/>
                  <a:pt x="3" y="15"/>
                  <a:pt x="1" y="17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1" y="21"/>
                  <a:pt x="2" y="21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6" y="18"/>
                  <a:pt x="8" y="16"/>
                  <a:pt x="10" y="14"/>
                </a:cubicBezTo>
                <a:cubicBezTo>
                  <a:pt x="13" y="12"/>
                  <a:pt x="14" y="9"/>
                  <a:pt x="16" y="7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20" y="2"/>
                  <a:pt x="20" y="1"/>
                  <a:pt x="19" y="0"/>
                </a:cubicBezTo>
                <a:cubicBezTo>
                  <a:pt x="18" y="0"/>
                  <a:pt x="17" y="0"/>
                  <a:pt x="16" y="0"/>
                </a:cubicBezTo>
                <a:cubicBezTo>
                  <a:pt x="16" y="1"/>
                  <a:pt x="16" y="1"/>
                  <a:pt x="16" y="1"/>
                </a:cubicBezTo>
                <a:cubicBezTo>
                  <a:pt x="13" y="5"/>
                  <a:pt x="13" y="5"/>
                  <a:pt x="13" y="5"/>
                </a:cubicBezTo>
                <a:cubicBezTo>
                  <a:pt x="11" y="7"/>
                  <a:pt x="10" y="9"/>
                  <a:pt x="8" y="1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3" name="Google Shape;2253;p25"/>
          <p:cNvSpPr/>
          <p:nvPr/>
        </p:nvSpPr>
        <p:spPr>
          <a:xfrm>
            <a:off x="4933562" y="4286508"/>
            <a:ext cx="111935" cy="356535"/>
          </a:xfrm>
          <a:custGeom>
            <a:rect b="b" l="l" r="r" t="t"/>
            <a:pathLst>
              <a:path extrusionOk="0" h="128" w="40">
                <a:moveTo>
                  <a:pt x="32" y="24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ubicBezTo>
                  <a:pt x="13" y="0"/>
                  <a:pt x="8" y="5"/>
                  <a:pt x="8" y="12"/>
                </a:cubicBezTo>
                <a:cubicBezTo>
                  <a:pt x="8" y="24"/>
                  <a:pt x="8" y="24"/>
                  <a:pt x="8" y="24"/>
                </a:cubicBezTo>
                <a:cubicBezTo>
                  <a:pt x="3" y="28"/>
                  <a:pt x="0" y="33"/>
                  <a:pt x="0" y="40"/>
                </a:cubicBezTo>
                <a:cubicBezTo>
                  <a:pt x="0" y="47"/>
                  <a:pt x="3" y="52"/>
                  <a:pt x="8" y="5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23"/>
                  <a:pt x="13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56"/>
                  <a:pt x="32" y="56"/>
                  <a:pt x="32" y="56"/>
                </a:cubicBezTo>
                <a:cubicBezTo>
                  <a:pt x="37" y="52"/>
                  <a:pt x="40" y="47"/>
                  <a:pt x="40" y="40"/>
                </a:cubicBezTo>
                <a:cubicBezTo>
                  <a:pt x="40" y="33"/>
                  <a:pt x="37" y="28"/>
                  <a:pt x="32" y="24"/>
                </a:cubicBezTo>
                <a:close/>
                <a:moveTo>
                  <a:pt x="16" y="12"/>
                </a:moveTo>
                <a:cubicBezTo>
                  <a:pt x="16" y="10"/>
                  <a:pt x="18" y="8"/>
                  <a:pt x="20" y="8"/>
                </a:cubicBezTo>
                <a:cubicBezTo>
                  <a:pt x="22" y="8"/>
                  <a:pt x="24" y="10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3" y="20"/>
                  <a:pt x="21" y="20"/>
                  <a:pt x="20" y="20"/>
                </a:cubicBezTo>
                <a:cubicBezTo>
                  <a:pt x="19" y="20"/>
                  <a:pt x="17" y="20"/>
                  <a:pt x="16" y="20"/>
                </a:cubicBezTo>
                <a:lnTo>
                  <a:pt x="16" y="12"/>
                </a:lnTo>
                <a:close/>
                <a:moveTo>
                  <a:pt x="24" y="116"/>
                </a:moveTo>
                <a:cubicBezTo>
                  <a:pt x="24" y="118"/>
                  <a:pt x="22" y="120"/>
                  <a:pt x="20" y="120"/>
                </a:cubicBezTo>
                <a:cubicBezTo>
                  <a:pt x="18" y="120"/>
                  <a:pt x="16" y="118"/>
                  <a:pt x="16" y="116"/>
                </a:cubicBezTo>
                <a:cubicBezTo>
                  <a:pt x="16" y="60"/>
                  <a:pt x="16" y="60"/>
                  <a:pt x="16" y="60"/>
                </a:cubicBezTo>
                <a:cubicBezTo>
                  <a:pt x="17" y="60"/>
                  <a:pt x="19" y="60"/>
                  <a:pt x="20" y="60"/>
                </a:cubicBezTo>
                <a:cubicBezTo>
                  <a:pt x="21" y="60"/>
                  <a:pt x="23" y="60"/>
                  <a:pt x="24" y="60"/>
                </a:cubicBezTo>
                <a:lnTo>
                  <a:pt x="24" y="116"/>
                </a:lnTo>
                <a:close/>
                <a:moveTo>
                  <a:pt x="31" y="43"/>
                </a:moveTo>
                <a:cubicBezTo>
                  <a:pt x="31" y="44"/>
                  <a:pt x="31" y="44"/>
                  <a:pt x="31" y="44"/>
                </a:cubicBezTo>
                <a:cubicBezTo>
                  <a:pt x="31" y="45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29" y="48"/>
                  <a:pt x="28" y="49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6" y="50"/>
                  <a:pt x="25" y="51"/>
                  <a:pt x="24" y="51"/>
                </a:cubicBezTo>
                <a:cubicBezTo>
                  <a:pt x="23" y="52"/>
                  <a:pt x="21" y="52"/>
                  <a:pt x="20" y="52"/>
                </a:cubicBezTo>
                <a:cubicBezTo>
                  <a:pt x="19" y="52"/>
                  <a:pt x="17" y="52"/>
                  <a:pt x="16" y="51"/>
                </a:cubicBezTo>
                <a:cubicBezTo>
                  <a:pt x="15" y="51"/>
                  <a:pt x="14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49"/>
                  <a:pt x="11" y="48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4"/>
                  <a:pt x="9" y="44"/>
                  <a:pt x="9" y="43"/>
                </a:cubicBezTo>
                <a:cubicBezTo>
                  <a:pt x="8" y="42"/>
                  <a:pt x="8" y="41"/>
                  <a:pt x="8" y="40"/>
                </a:cubicBezTo>
                <a:cubicBezTo>
                  <a:pt x="8" y="39"/>
                  <a:pt x="8" y="38"/>
                  <a:pt x="9" y="37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5"/>
                  <a:pt x="10" y="34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2"/>
                  <a:pt x="12" y="31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5" y="29"/>
                  <a:pt x="16" y="29"/>
                </a:cubicBezTo>
                <a:cubicBezTo>
                  <a:pt x="17" y="28"/>
                  <a:pt x="19" y="28"/>
                  <a:pt x="20" y="28"/>
                </a:cubicBezTo>
                <a:cubicBezTo>
                  <a:pt x="21" y="28"/>
                  <a:pt x="23" y="28"/>
                  <a:pt x="24" y="29"/>
                </a:cubicBezTo>
                <a:cubicBezTo>
                  <a:pt x="25" y="29"/>
                  <a:pt x="26" y="30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8" y="31"/>
                  <a:pt x="29" y="32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4"/>
                  <a:pt x="31" y="35"/>
                  <a:pt x="31" y="36"/>
                </a:cubicBezTo>
                <a:cubicBezTo>
                  <a:pt x="31" y="36"/>
                  <a:pt x="31" y="36"/>
                  <a:pt x="31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41"/>
                  <a:pt x="32" y="42"/>
                  <a:pt x="31" y="4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4" name="Google Shape;2254;p25"/>
          <p:cNvSpPr/>
          <p:nvPr/>
        </p:nvSpPr>
        <p:spPr>
          <a:xfrm>
            <a:off x="5178162" y="4286508"/>
            <a:ext cx="111935" cy="356535"/>
          </a:xfrm>
          <a:custGeom>
            <a:rect b="b" l="l" r="r" t="t"/>
            <a:pathLst>
              <a:path extrusionOk="0" h="128" w="40">
                <a:moveTo>
                  <a:pt x="32" y="24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ubicBezTo>
                  <a:pt x="13" y="0"/>
                  <a:pt x="8" y="5"/>
                  <a:pt x="8" y="12"/>
                </a:cubicBezTo>
                <a:cubicBezTo>
                  <a:pt x="8" y="24"/>
                  <a:pt x="8" y="24"/>
                  <a:pt x="8" y="24"/>
                </a:cubicBezTo>
                <a:cubicBezTo>
                  <a:pt x="3" y="28"/>
                  <a:pt x="0" y="33"/>
                  <a:pt x="0" y="40"/>
                </a:cubicBezTo>
                <a:cubicBezTo>
                  <a:pt x="0" y="47"/>
                  <a:pt x="3" y="52"/>
                  <a:pt x="8" y="5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23"/>
                  <a:pt x="13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56"/>
                  <a:pt x="32" y="56"/>
                  <a:pt x="32" y="56"/>
                </a:cubicBezTo>
                <a:cubicBezTo>
                  <a:pt x="37" y="52"/>
                  <a:pt x="40" y="47"/>
                  <a:pt x="40" y="40"/>
                </a:cubicBezTo>
                <a:cubicBezTo>
                  <a:pt x="40" y="33"/>
                  <a:pt x="37" y="28"/>
                  <a:pt x="32" y="24"/>
                </a:cubicBezTo>
                <a:close/>
                <a:moveTo>
                  <a:pt x="16" y="12"/>
                </a:moveTo>
                <a:cubicBezTo>
                  <a:pt x="16" y="10"/>
                  <a:pt x="18" y="8"/>
                  <a:pt x="20" y="8"/>
                </a:cubicBezTo>
                <a:cubicBezTo>
                  <a:pt x="22" y="8"/>
                  <a:pt x="24" y="10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3" y="20"/>
                  <a:pt x="21" y="20"/>
                  <a:pt x="20" y="20"/>
                </a:cubicBezTo>
                <a:cubicBezTo>
                  <a:pt x="19" y="20"/>
                  <a:pt x="17" y="20"/>
                  <a:pt x="16" y="20"/>
                </a:cubicBezTo>
                <a:lnTo>
                  <a:pt x="16" y="12"/>
                </a:lnTo>
                <a:close/>
                <a:moveTo>
                  <a:pt x="24" y="116"/>
                </a:moveTo>
                <a:cubicBezTo>
                  <a:pt x="24" y="118"/>
                  <a:pt x="22" y="120"/>
                  <a:pt x="20" y="120"/>
                </a:cubicBezTo>
                <a:cubicBezTo>
                  <a:pt x="18" y="120"/>
                  <a:pt x="16" y="118"/>
                  <a:pt x="16" y="116"/>
                </a:cubicBezTo>
                <a:cubicBezTo>
                  <a:pt x="16" y="60"/>
                  <a:pt x="16" y="60"/>
                  <a:pt x="16" y="60"/>
                </a:cubicBezTo>
                <a:cubicBezTo>
                  <a:pt x="17" y="60"/>
                  <a:pt x="19" y="60"/>
                  <a:pt x="20" y="60"/>
                </a:cubicBezTo>
                <a:cubicBezTo>
                  <a:pt x="21" y="60"/>
                  <a:pt x="23" y="60"/>
                  <a:pt x="24" y="60"/>
                </a:cubicBezTo>
                <a:lnTo>
                  <a:pt x="24" y="116"/>
                </a:lnTo>
                <a:close/>
                <a:moveTo>
                  <a:pt x="31" y="43"/>
                </a:moveTo>
                <a:cubicBezTo>
                  <a:pt x="31" y="44"/>
                  <a:pt x="31" y="44"/>
                  <a:pt x="31" y="44"/>
                </a:cubicBezTo>
                <a:cubicBezTo>
                  <a:pt x="31" y="45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29" y="48"/>
                  <a:pt x="28" y="49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6" y="50"/>
                  <a:pt x="25" y="51"/>
                  <a:pt x="24" y="51"/>
                </a:cubicBezTo>
                <a:cubicBezTo>
                  <a:pt x="23" y="52"/>
                  <a:pt x="21" y="52"/>
                  <a:pt x="20" y="52"/>
                </a:cubicBezTo>
                <a:cubicBezTo>
                  <a:pt x="19" y="52"/>
                  <a:pt x="17" y="52"/>
                  <a:pt x="16" y="51"/>
                </a:cubicBezTo>
                <a:cubicBezTo>
                  <a:pt x="15" y="51"/>
                  <a:pt x="14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49"/>
                  <a:pt x="11" y="48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4"/>
                  <a:pt x="9" y="44"/>
                  <a:pt x="9" y="43"/>
                </a:cubicBezTo>
                <a:cubicBezTo>
                  <a:pt x="8" y="42"/>
                  <a:pt x="8" y="41"/>
                  <a:pt x="8" y="40"/>
                </a:cubicBezTo>
                <a:cubicBezTo>
                  <a:pt x="8" y="39"/>
                  <a:pt x="8" y="38"/>
                  <a:pt x="9" y="37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5"/>
                  <a:pt x="10" y="34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2"/>
                  <a:pt x="12" y="31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5" y="29"/>
                  <a:pt x="16" y="29"/>
                </a:cubicBezTo>
                <a:cubicBezTo>
                  <a:pt x="17" y="28"/>
                  <a:pt x="19" y="28"/>
                  <a:pt x="20" y="28"/>
                </a:cubicBezTo>
                <a:cubicBezTo>
                  <a:pt x="21" y="28"/>
                  <a:pt x="23" y="28"/>
                  <a:pt x="24" y="29"/>
                </a:cubicBezTo>
                <a:cubicBezTo>
                  <a:pt x="25" y="29"/>
                  <a:pt x="26" y="30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8" y="31"/>
                  <a:pt x="29" y="32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4"/>
                  <a:pt x="31" y="35"/>
                  <a:pt x="31" y="36"/>
                </a:cubicBezTo>
                <a:cubicBezTo>
                  <a:pt x="31" y="36"/>
                  <a:pt x="31" y="36"/>
                  <a:pt x="31" y="37"/>
                </a:cubicBezTo>
                <a:cubicBezTo>
                  <a:pt x="32" y="38"/>
                  <a:pt x="32" y="39"/>
                  <a:pt x="32" y="40"/>
                </a:cubicBezTo>
                <a:cubicBezTo>
                  <a:pt x="32" y="41"/>
                  <a:pt x="32" y="42"/>
                  <a:pt x="31" y="4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5" name="Google Shape;2255;p25"/>
          <p:cNvSpPr/>
          <p:nvPr/>
        </p:nvSpPr>
        <p:spPr>
          <a:xfrm>
            <a:off x="5056553" y="4286508"/>
            <a:ext cx="110554" cy="356535"/>
          </a:xfrm>
          <a:custGeom>
            <a:rect b="b" l="l" r="r" t="t"/>
            <a:pathLst>
              <a:path extrusionOk="0" h="128" w="40">
                <a:moveTo>
                  <a:pt x="32" y="72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ubicBezTo>
                  <a:pt x="13" y="0"/>
                  <a:pt x="8" y="5"/>
                  <a:pt x="8" y="12"/>
                </a:cubicBezTo>
                <a:cubicBezTo>
                  <a:pt x="8" y="72"/>
                  <a:pt x="8" y="72"/>
                  <a:pt x="8" y="72"/>
                </a:cubicBezTo>
                <a:cubicBezTo>
                  <a:pt x="3" y="76"/>
                  <a:pt x="0" y="81"/>
                  <a:pt x="0" y="88"/>
                </a:cubicBezTo>
                <a:cubicBezTo>
                  <a:pt x="0" y="95"/>
                  <a:pt x="3" y="100"/>
                  <a:pt x="8" y="104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23"/>
                  <a:pt x="13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7" y="100"/>
                  <a:pt x="40" y="95"/>
                  <a:pt x="40" y="88"/>
                </a:cubicBezTo>
                <a:cubicBezTo>
                  <a:pt x="40" y="81"/>
                  <a:pt x="37" y="76"/>
                  <a:pt x="32" y="72"/>
                </a:cubicBezTo>
                <a:close/>
                <a:moveTo>
                  <a:pt x="16" y="12"/>
                </a:moveTo>
                <a:cubicBezTo>
                  <a:pt x="16" y="10"/>
                  <a:pt x="18" y="8"/>
                  <a:pt x="20" y="8"/>
                </a:cubicBezTo>
                <a:cubicBezTo>
                  <a:pt x="22" y="8"/>
                  <a:pt x="24" y="10"/>
                  <a:pt x="24" y="12"/>
                </a:cubicBezTo>
                <a:cubicBezTo>
                  <a:pt x="24" y="68"/>
                  <a:pt x="24" y="68"/>
                  <a:pt x="24" y="68"/>
                </a:cubicBezTo>
                <a:cubicBezTo>
                  <a:pt x="23" y="68"/>
                  <a:pt x="21" y="68"/>
                  <a:pt x="20" y="68"/>
                </a:cubicBezTo>
                <a:cubicBezTo>
                  <a:pt x="19" y="68"/>
                  <a:pt x="17" y="68"/>
                  <a:pt x="16" y="68"/>
                </a:cubicBezTo>
                <a:lnTo>
                  <a:pt x="16" y="12"/>
                </a:lnTo>
                <a:close/>
                <a:moveTo>
                  <a:pt x="24" y="116"/>
                </a:moveTo>
                <a:cubicBezTo>
                  <a:pt x="24" y="118"/>
                  <a:pt x="22" y="120"/>
                  <a:pt x="20" y="120"/>
                </a:cubicBezTo>
                <a:cubicBezTo>
                  <a:pt x="18" y="120"/>
                  <a:pt x="16" y="118"/>
                  <a:pt x="16" y="116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7" y="108"/>
                  <a:pt x="19" y="108"/>
                  <a:pt x="20" y="108"/>
                </a:cubicBezTo>
                <a:cubicBezTo>
                  <a:pt x="21" y="108"/>
                  <a:pt x="23" y="108"/>
                  <a:pt x="24" y="108"/>
                </a:cubicBezTo>
                <a:lnTo>
                  <a:pt x="24" y="116"/>
                </a:lnTo>
                <a:close/>
                <a:moveTo>
                  <a:pt x="31" y="91"/>
                </a:moveTo>
                <a:cubicBezTo>
                  <a:pt x="31" y="92"/>
                  <a:pt x="31" y="92"/>
                  <a:pt x="31" y="92"/>
                </a:cubicBezTo>
                <a:cubicBezTo>
                  <a:pt x="31" y="93"/>
                  <a:pt x="30" y="94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29" y="96"/>
                  <a:pt x="28" y="97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6" y="98"/>
                  <a:pt x="25" y="99"/>
                  <a:pt x="24" y="99"/>
                </a:cubicBezTo>
                <a:cubicBezTo>
                  <a:pt x="23" y="100"/>
                  <a:pt x="21" y="100"/>
                  <a:pt x="20" y="100"/>
                </a:cubicBezTo>
                <a:cubicBezTo>
                  <a:pt x="19" y="100"/>
                  <a:pt x="17" y="100"/>
                  <a:pt x="16" y="99"/>
                </a:cubicBezTo>
                <a:cubicBezTo>
                  <a:pt x="15" y="99"/>
                  <a:pt x="14" y="98"/>
                  <a:pt x="13" y="98"/>
                </a:cubicBezTo>
                <a:cubicBezTo>
                  <a:pt x="13" y="98"/>
                  <a:pt x="13" y="98"/>
                  <a:pt x="13" y="98"/>
                </a:cubicBezTo>
                <a:cubicBezTo>
                  <a:pt x="12" y="97"/>
                  <a:pt x="11" y="96"/>
                  <a:pt x="10" y="95"/>
                </a:cubicBezTo>
                <a:cubicBezTo>
                  <a:pt x="10" y="95"/>
                  <a:pt x="10" y="95"/>
                  <a:pt x="10" y="95"/>
                </a:cubicBezTo>
                <a:cubicBezTo>
                  <a:pt x="10" y="94"/>
                  <a:pt x="9" y="93"/>
                  <a:pt x="9" y="92"/>
                </a:cubicBezTo>
                <a:cubicBezTo>
                  <a:pt x="9" y="92"/>
                  <a:pt x="9" y="92"/>
                  <a:pt x="9" y="91"/>
                </a:cubicBezTo>
                <a:cubicBezTo>
                  <a:pt x="8" y="90"/>
                  <a:pt x="8" y="89"/>
                  <a:pt x="8" y="88"/>
                </a:cubicBezTo>
                <a:cubicBezTo>
                  <a:pt x="8" y="87"/>
                  <a:pt x="8" y="86"/>
                  <a:pt x="9" y="85"/>
                </a:cubicBezTo>
                <a:cubicBezTo>
                  <a:pt x="9" y="84"/>
                  <a:pt x="9" y="84"/>
                  <a:pt x="9" y="84"/>
                </a:cubicBezTo>
                <a:cubicBezTo>
                  <a:pt x="9" y="83"/>
                  <a:pt x="10" y="82"/>
                  <a:pt x="10" y="81"/>
                </a:cubicBezTo>
                <a:cubicBezTo>
                  <a:pt x="10" y="81"/>
                  <a:pt x="10" y="81"/>
                  <a:pt x="10" y="81"/>
                </a:cubicBezTo>
                <a:cubicBezTo>
                  <a:pt x="11" y="80"/>
                  <a:pt x="12" y="79"/>
                  <a:pt x="13" y="78"/>
                </a:cubicBezTo>
                <a:cubicBezTo>
                  <a:pt x="13" y="78"/>
                  <a:pt x="13" y="78"/>
                  <a:pt x="13" y="78"/>
                </a:cubicBezTo>
                <a:cubicBezTo>
                  <a:pt x="14" y="78"/>
                  <a:pt x="15" y="77"/>
                  <a:pt x="16" y="77"/>
                </a:cubicBezTo>
                <a:cubicBezTo>
                  <a:pt x="17" y="76"/>
                  <a:pt x="19" y="76"/>
                  <a:pt x="20" y="76"/>
                </a:cubicBezTo>
                <a:cubicBezTo>
                  <a:pt x="21" y="76"/>
                  <a:pt x="23" y="76"/>
                  <a:pt x="24" y="77"/>
                </a:cubicBezTo>
                <a:cubicBezTo>
                  <a:pt x="25" y="77"/>
                  <a:pt x="26" y="78"/>
                  <a:pt x="27" y="78"/>
                </a:cubicBezTo>
                <a:cubicBezTo>
                  <a:pt x="27" y="78"/>
                  <a:pt x="27" y="78"/>
                  <a:pt x="27" y="78"/>
                </a:cubicBezTo>
                <a:cubicBezTo>
                  <a:pt x="28" y="79"/>
                  <a:pt x="29" y="80"/>
                  <a:pt x="30" y="81"/>
                </a:cubicBezTo>
                <a:cubicBezTo>
                  <a:pt x="30" y="81"/>
                  <a:pt x="30" y="81"/>
                  <a:pt x="30" y="81"/>
                </a:cubicBezTo>
                <a:cubicBezTo>
                  <a:pt x="30" y="82"/>
                  <a:pt x="31" y="83"/>
                  <a:pt x="31" y="84"/>
                </a:cubicBezTo>
                <a:cubicBezTo>
                  <a:pt x="31" y="84"/>
                  <a:pt x="31" y="84"/>
                  <a:pt x="31" y="85"/>
                </a:cubicBezTo>
                <a:cubicBezTo>
                  <a:pt x="32" y="86"/>
                  <a:pt x="32" y="87"/>
                  <a:pt x="32" y="88"/>
                </a:cubicBezTo>
                <a:cubicBezTo>
                  <a:pt x="32" y="89"/>
                  <a:pt x="32" y="90"/>
                  <a:pt x="31" y="9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6" name="Google Shape;2256;p25"/>
          <p:cNvSpPr/>
          <p:nvPr/>
        </p:nvSpPr>
        <p:spPr>
          <a:xfrm>
            <a:off x="4219110" y="4286508"/>
            <a:ext cx="356535" cy="356535"/>
          </a:xfrm>
          <a:custGeom>
            <a:rect b="b" l="l" r="r" t="t"/>
            <a:pathLst>
              <a:path extrusionOk="0" h="128" w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7" name="Google Shape;2257;p25"/>
          <p:cNvSpPr/>
          <p:nvPr/>
        </p:nvSpPr>
        <p:spPr>
          <a:xfrm>
            <a:off x="7957202" y="3672935"/>
            <a:ext cx="22111" cy="2211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8" name="Google Shape;2258;p25"/>
          <p:cNvSpPr/>
          <p:nvPr/>
        </p:nvSpPr>
        <p:spPr>
          <a:xfrm>
            <a:off x="7957202" y="3806982"/>
            <a:ext cx="22111" cy="2211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9" name="Google Shape;2259;p25"/>
          <p:cNvSpPr/>
          <p:nvPr/>
        </p:nvSpPr>
        <p:spPr>
          <a:xfrm>
            <a:off x="7889488" y="3740650"/>
            <a:ext cx="23493" cy="2211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0" name="Google Shape;2260;p25"/>
          <p:cNvSpPr/>
          <p:nvPr/>
        </p:nvSpPr>
        <p:spPr>
          <a:xfrm>
            <a:off x="8023534" y="3740650"/>
            <a:ext cx="22111" cy="2211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1" name="Google Shape;2261;p25"/>
          <p:cNvSpPr/>
          <p:nvPr/>
        </p:nvSpPr>
        <p:spPr>
          <a:xfrm>
            <a:off x="7910216" y="3787635"/>
            <a:ext cx="22111" cy="22111"/>
          </a:xfrm>
          <a:custGeom>
            <a:rect b="b" l="l" r="r" t="t"/>
            <a:pathLst>
              <a:path extrusionOk="0" h="8" w="8">
                <a:moveTo>
                  <a:pt x="1" y="1"/>
                </a:moveTo>
                <a:cubicBezTo>
                  <a:pt x="0" y="3"/>
                  <a:pt x="0" y="5"/>
                  <a:pt x="1" y="7"/>
                </a:cubicBezTo>
                <a:cubicBezTo>
                  <a:pt x="3" y="8"/>
                  <a:pt x="5" y="8"/>
                  <a:pt x="7" y="7"/>
                </a:cubicBezTo>
                <a:cubicBezTo>
                  <a:pt x="8" y="5"/>
                  <a:pt x="8" y="3"/>
                  <a:pt x="7" y="1"/>
                </a:cubicBezTo>
                <a:cubicBezTo>
                  <a:pt x="5" y="0"/>
                  <a:pt x="3" y="0"/>
                  <a:pt x="1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2" name="Google Shape;2262;p25"/>
          <p:cNvSpPr/>
          <p:nvPr/>
        </p:nvSpPr>
        <p:spPr>
          <a:xfrm>
            <a:off x="7910216" y="3692282"/>
            <a:ext cx="22111" cy="23493"/>
          </a:xfrm>
          <a:custGeom>
            <a:rect b="b" l="l" r="r" t="t"/>
            <a:pathLst>
              <a:path extrusionOk="0" h="8" w="8">
                <a:moveTo>
                  <a:pt x="1" y="1"/>
                </a:moveTo>
                <a:cubicBezTo>
                  <a:pt x="0" y="3"/>
                  <a:pt x="0" y="5"/>
                  <a:pt x="1" y="7"/>
                </a:cubicBezTo>
                <a:cubicBezTo>
                  <a:pt x="3" y="8"/>
                  <a:pt x="5" y="8"/>
                  <a:pt x="7" y="7"/>
                </a:cubicBezTo>
                <a:cubicBezTo>
                  <a:pt x="8" y="5"/>
                  <a:pt x="8" y="3"/>
                  <a:pt x="7" y="1"/>
                </a:cubicBezTo>
                <a:cubicBezTo>
                  <a:pt x="5" y="0"/>
                  <a:pt x="3" y="0"/>
                  <a:pt x="1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3" name="Google Shape;2263;p25"/>
          <p:cNvSpPr/>
          <p:nvPr/>
        </p:nvSpPr>
        <p:spPr>
          <a:xfrm>
            <a:off x="8004187" y="3787635"/>
            <a:ext cx="22111" cy="22111"/>
          </a:xfrm>
          <a:custGeom>
            <a:rect b="b" l="l" r="r" t="t"/>
            <a:pathLst>
              <a:path extrusionOk="0" h="8" w="8">
                <a:moveTo>
                  <a:pt x="1" y="1"/>
                </a:moveTo>
                <a:cubicBezTo>
                  <a:pt x="0" y="3"/>
                  <a:pt x="0" y="5"/>
                  <a:pt x="1" y="7"/>
                </a:cubicBezTo>
                <a:cubicBezTo>
                  <a:pt x="3" y="8"/>
                  <a:pt x="5" y="8"/>
                  <a:pt x="7" y="7"/>
                </a:cubicBezTo>
                <a:cubicBezTo>
                  <a:pt x="8" y="5"/>
                  <a:pt x="8" y="3"/>
                  <a:pt x="7" y="1"/>
                </a:cubicBezTo>
                <a:cubicBezTo>
                  <a:pt x="5" y="0"/>
                  <a:pt x="3" y="0"/>
                  <a:pt x="1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4" name="Google Shape;2264;p25"/>
          <p:cNvSpPr/>
          <p:nvPr/>
        </p:nvSpPr>
        <p:spPr>
          <a:xfrm>
            <a:off x="7856322" y="3573437"/>
            <a:ext cx="245982" cy="356535"/>
          </a:xfrm>
          <a:custGeom>
            <a:rect b="b" l="l" r="r" t="t"/>
            <a:pathLst>
              <a:path extrusionOk="0" h="128" w="88">
                <a:moveTo>
                  <a:pt x="80" y="56"/>
                </a:moveTo>
                <a:cubicBezTo>
                  <a:pt x="80" y="56"/>
                  <a:pt x="79" y="56"/>
                  <a:pt x="79" y="56"/>
                </a:cubicBezTo>
                <a:cubicBezTo>
                  <a:pt x="78" y="49"/>
                  <a:pt x="75" y="43"/>
                  <a:pt x="70" y="38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3"/>
                  <a:pt x="60" y="0"/>
                  <a:pt x="5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17" y="3"/>
                  <a:pt x="17" y="7"/>
                </a:cubicBezTo>
                <a:cubicBezTo>
                  <a:pt x="11" y="37"/>
                  <a:pt x="11" y="37"/>
                  <a:pt x="11" y="37"/>
                </a:cubicBezTo>
                <a:cubicBezTo>
                  <a:pt x="4" y="44"/>
                  <a:pt x="0" y="53"/>
                  <a:pt x="0" y="64"/>
                </a:cubicBezTo>
                <a:cubicBezTo>
                  <a:pt x="0" y="74"/>
                  <a:pt x="4" y="84"/>
                  <a:pt x="10" y="9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7" y="125"/>
                  <a:pt x="20" y="128"/>
                  <a:pt x="24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60" y="128"/>
                  <a:pt x="63" y="125"/>
                  <a:pt x="64" y="121"/>
                </a:cubicBezTo>
                <a:cubicBezTo>
                  <a:pt x="70" y="91"/>
                  <a:pt x="70" y="91"/>
                  <a:pt x="70" y="91"/>
                </a:cubicBezTo>
                <a:cubicBezTo>
                  <a:pt x="74" y="85"/>
                  <a:pt x="78" y="79"/>
                  <a:pt x="79" y="72"/>
                </a:cubicBezTo>
                <a:cubicBezTo>
                  <a:pt x="79" y="72"/>
                  <a:pt x="80" y="72"/>
                  <a:pt x="80" y="72"/>
                </a:cubicBezTo>
                <a:cubicBezTo>
                  <a:pt x="84" y="72"/>
                  <a:pt x="88" y="68"/>
                  <a:pt x="88" y="64"/>
                </a:cubicBezTo>
                <a:cubicBezTo>
                  <a:pt x="88" y="60"/>
                  <a:pt x="84" y="56"/>
                  <a:pt x="80" y="56"/>
                </a:cubicBezTo>
                <a:close/>
                <a:moveTo>
                  <a:pt x="24" y="8"/>
                </a:moveTo>
                <a:cubicBezTo>
                  <a:pt x="56" y="8"/>
                  <a:pt x="56" y="8"/>
                  <a:pt x="56" y="8"/>
                </a:cubicBezTo>
                <a:cubicBezTo>
                  <a:pt x="60" y="30"/>
                  <a:pt x="60" y="30"/>
                  <a:pt x="60" y="30"/>
                </a:cubicBezTo>
                <a:cubicBezTo>
                  <a:pt x="55" y="26"/>
                  <a:pt x="48" y="24"/>
                  <a:pt x="40" y="24"/>
                </a:cubicBezTo>
                <a:cubicBezTo>
                  <a:pt x="33" y="24"/>
                  <a:pt x="26" y="26"/>
                  <a:pt x="20" y="30"/>
                </a:cubicBezTo>
                <a:lnTo>
                  <a:pt x="24" y="8"/>
                </a:lnTo>
                <a:close/>
                <a:moveTo>
                  <a:pt x="56" y="120"/>
                </a:moveTo>
                <a:cubicBezTo>
                  <a:pt x="24" y="120"/>
                  <a:pt x="24" y="120"/>
                  <a:pt x="24" y="120"/>
                </a:cubicBezTo>
                <a:cubicBezTo>
                  <a:pt x="20" y="98"/>
                  <a:pt x="20" y="98"/>
                  <a:pt x="20" y="98"/>
                </a:cubicBezTo>
                <a:cubicBezTo>
                  <a:pt x="26" y="102"/>
                  <a:pt x="33" y="104"/>
                  <a:pt x="40" y="104"/>
                </a:cubicBezTo>
                <a:cubicBezTo>
                  <a:pt x="47" y="104"/>
                  <a:pt x="54" y="102"/>
                  <a:pt x="60" y="98"/>
                </a:cubicBezTo>
                <a:lnTo>
                  <a:pt x="56" y="120"/>
                </a:lnTo>
                <a:close/>
                <a:moveTo>
                  <a:pt x="40" y="96"/>
                </a:moveTo>
                <a:cubicBezTo>
                  <a:pt x="22" y="96"/>
                  <a:pt x="8" y="82"/>
                  <a:pt x="8" y="64"/>
                </a:cubicBezTo>
                <a:cubicBezTo>
                  <a:pt x="8" y="46"/>
                  <a:pt x="22" y="32"/>
                  <a:pt x="40" y="32"/>
                </a:cubicBezTo>
                <a:cubicBezTo>
                  <a:pt x="58" y="32"/>
                  <a:pt x="72" y="46"/>
                  <a:pt x="72" y="64"/>
                </a:cubicBezTo>
                <a:cubicBezTo>
                  <a:pt x="72" y="82"/>
                  <a:pt x="58" y="96"/>
                  <a:pt x="40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5" name="Google Shape;2265;p25"/>
          <p:cNvSpPr/>
          <p:nvPr/>
        </p:nvSpPr>
        <p:spPr>
          <a:xfrm>
            <a:off x="7957202" y="3695046"/>
            <a:ext cx="66332" cy="67714"/>
          </a:xfrm>
          <a:custGeom>
            <a:rect b="b" l="l" r="r" t="t"/>
            <a:pathLst>
              <a:path extrusionOk="0" h="24" w="24">
                <a:moveTo>
                  <a:pt x="24" y="0"/>
                </a:moveTo>
                <a:cubicBezTo>
                  <a:pt x="23" y="0"/>
                  <a:pt x="23" y="0"/>
                  <a:pt x="22" y="0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0" y="21"/>
                  <a:pt x="0" y="22"/>
                  <a:pt x="1" y="23"/>
                </a:cubicBezTo>
                <a:cubicBezTo>
                  <a:pt x="2" y="24"/>
                  <a:pt x="3" y="24"/>
                  <a:pt x="4" y="24"/>
                </a:cubicBezTo>
                <a:cubicBezTo>
                  <a:pt x="5" y="24"/>
                  <a:pt x="6" y="24"/>
                  <a:pt x="7" y="23"/>
                </a:cubicBezTo>
                <a:cubicBezTo>
                  <a:pt x="14" y="14"/>
                  <a:pt x="14" y="14"/>
                  <a:pt x="14" y="14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4" y="1"/>
                  <a:pt x="2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6" name="Google Shape;2266;p25"/>
          <p:cNvSpPr/>
          <p:nvPr/>
        </p:nvSpPr>
        <p:spPr>
          <a:xfrm>
            <a:off x="7075537" y="3573437"/>
            <a:ext cx="356535" cy="334424"/>
          </a:xfrm>
          <a:custGeom>
            <a:rect b="b" l="l" r="r" t="t"/>
            <a:pathLst>
              <a:path extrusionOk="0" h="120" w="128">
                <a:moveTo>
                  <a:pt x="126" y="26"/>
                </a:moveTo>
                <a:cubicBezTo>
                  <a:pt x="102" y="2"/>
                  <a:pt x="102" y="2"/>
                  <a:pt x="102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5"/>
                  <a:pt x="5" y="120"/>
                  <a:pt x="12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23" y="120"/>
                  <a:pt x="128" y="115"/>
                  <a:pt x="128" y="108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30"/>
                  <a:pt x="127" y="28"/>
                  <a:pt x="126" y="26"/>
                </a:cubicBezTo>
                <a:close/>
                <a:moveTo>
                  <a:pt x="120" y="108"/>
                </a:moveTo>
                <a:cubicBezTo>
                  <a:pt x="120" y="110"/>
                  <a:pt x="118" y="112"/>
                  <a:pt x="116" y="112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0" y="112"/>
                  <a:pt x="8" y="110"/>
                  <a:pt x="8" y="10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92" y="8"/>
                  <a:pt x="92" y="8"/>
                  <a:pt x="92" y="8"/>
                </a:cubicBezTo>
                <a:cubicBezTo>
                  <a:pt x="92" y="24"/>
                  <a:pt x="92" y="24"/>
                  <a:pt x="92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92" y="31"/>
                  <a:pt x="97" y="36"/>
                  <a:pt x="104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20" y="36"/>
                  <a:pt x="120" y="36"/>
                  <a:pt x="120" y="36"/>
                </a:cubicBezTo>
                <a:lnTo>
                  <a:pt x="120" y="108"/>
                </a:lnTo>
                <a:close/>
                <a:moveTo>
                  <a:pt x="108" y="32"/>
                </a:moveTo>
                <a:cubicBezTo>
                  <a:pt x="104" y="32"/>
                  <a:pt x="104" y="32"/>
                  <a:pt x="104" y="32"/>
                </a:cubicBezTo>
                <a:cubicBezTo>
                  <a:pt x="100" y="32"/>
                  <a:pt x="96" y="28"/>
                  <a:pt x="96" y="24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8"/>
                  <a:pt x="96" y="8"/>
                  <a:pt x="96" y="8"/>
                </a:cubicBezTo>
                <a:cubicBezTo>
                  <a:pt x="120" y="32"/>
                  <a:pt x="120" y="32"/>
                  <a:pt x="120" y="32"/>
                </a:cubicBezTo>
                <a:lnTo>
                  <a:pt x="108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7" name="Google Shape;2267;p25"/>
          <p:cNvSpPr/>
          <p:nvPr/>
        </p:nvSpPr>
        <p:spPr>
          <a:xfrm>
            <a:off x="7242749" y="3639769"/>
            <a:ext cx="67714" cy="11055"/>
          </a:xfrm>
          <a:custGeom>
            <a:rect b="b" l="l" r="r" t="t"/>
            <a:pathLst>
              <a:path extrusionOk="0" h="4" w="24">
                <a:moveTo>
                  <a:pt x="2" y="4"/>
                </a:moveTo>
                <a:cubicBezTo>
                  <a:pt x="22" y="4"/>
                  <a:pt x="22" y="4"/>
                  <a:pt x="22" y="4"/>
                </a:cubicBezTo>
                <a:cubicBezTo>
                  <a:pt x="23" y="4"/>
                  <a:pt x="24" y="3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8" name="Google Shape;2268;p25"/>
          <p:cNvSpPr/>
          <p:nvPr/>
        </p:nvSpPr>
        <p:spPr>
          <a:xfrm>
            <a:off x="7242749" y="3672935"/>
            <a:ext cx="67714" cy="11055"/>
          </a:xfrm>
          <a:custGeom>
            <a:rect b="b" l="l" r="r" t="t"/>
            <a:pathLst>
              <a:path extrusionOk="0" h="4" w="24">
                <a:moveTo>
                  <a:pt x="2" y="4"/>
                </a:moveTo>
                <a:cubicBezTo>
                  <a:pt x="22" y="4"/>
                  <a:pt x="22" y="4"/>
                  <a:pt x="22" y="4"/>
                </a:cubicBezTo>
                <a:cubicBezTo>
                  <a:pt x="23" y="4"/>
                  <a:pt x="24" y="3"/>
                  <a:pt x="24" y="2"/>
                </a:cubicBezTo>
                <a:cubicBezTo>
                  <a:pt x="24" y="1"/>
                  <a:pt x="23" y="0"/>
                  <a:pt x="2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9" name="Google Shape;2269;p25"/>
          <p:cNvSpPr/>
          <p:nvPr/>
        </p:nvSpPr>
        <p:spPr>
          <a:xfrm>
            <a:off x="7242749" y="3706102"/>
            <a:ext cx="145102" cy="12437"/>
          </a:xfrm>
          <a:custGeom>
            <a:rect b="b" l="l" r="r" t="t"/>
            <a:pathLst>
              <a:path extrusionOk="0" h="4" w="52">
                <a:moveTo>
                  <a:pt x="0" y="2"/>
                </a:moveTo>
                <a:cubicBezTo>
                  <a:pt x="0" y="3"/>
                  <a:pt x="1" y="4"/>
                  <a:pt x="2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1" y="4"/>
                  <a:pt x="52" y="3"/>
                  <a:pt x="52" y="2"/>
                </a:cubicBezTo>
                <a:cubicBezTo>
                  <a:pt x="52" y="1"/>
                  <a:pt x="51" y="0"/>
                  <a:pt x="5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0" name="Google Shape;2270;p25"/>
          <p:cNvSpPr/>
          <p:nvPr/>
        </p:nvSpPr>
        <p:spPr>
          <a:xfrm>
            <a:off x="7119759" y="3773816"/>
            <a:ext cx="268092" cy="11055"/>
          </a:xfrm>
          <a:custGeom>
            <a:rect b="b" l="l" r="r" t="t"/>
            <a:pathLst>
              <a:path extrusionOk="0" h="4" w="96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94" y="4"/>
                  <a:pt x="94" y="4"/>
                  <a:pt x="94" y="4"/>
                </a:cubicBezTo>
                <a:cubicBezTo>
                  <a:pt x="95" y="4"/>
                  <a:pt x="96" y="3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1" name="Google Shape;2271;p25"/>
          <p:cNvSpPr/>
          <p:nvPr/>
        </p:nvSpPr>
        <p:spPr>
          <a:xfrm>
            <a:off x="7119759" y="3806982"/>
            <a:ext cx="268092" cy="11055"/>
          </a:xfrm>
          <a:custGeom>
            <a:rect b="b" l="l" r="r" t="t"/>
            <a:pathLst>
              <a:path extrusionOk="0" h="4" w="96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94" y="4"/>
                  <a:pt x="94" y="4"/>
                  <a:pt x="94" y="4"/>
                </a:cubicBezTo>
                <a:cubicBezTo>
                  <a:pt x="95" y="4"/>
                  <a:pt x="96" y="3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2" name="Google Shape;2272;p25"/>
          <p:cNvSpPr/>
          <p:nvPr/>
        </p:nvSpPr>
        <p:spPr>
          <a:xfrm>
            <a:off x="7119759" y="3840148"/>
            <a:ext cx="268092" cy="11055"/>
          </a:xfrm>
          <a:custGeom>
            <a:rect b="b" l="l" r="r" t="t"/>
            <a:pathLst>
              <a:path extrusionOk="0" h="4" w="96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94" y="4"/>
                  <a:pt x="94" y="4"/>
                  <a:pt x="94" y="4"/>
                </a:cubicBezTo>
                <a:cubicBezTo>
                  <a:pt x="95" y="4"/>
                  <a:pt x="96" y="3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3" name="Google Shape;2273;p25"/>
          <p:cNvSpPr/>
          <p:nvPr/>
        </p:nvSpPr>
        <p:spPr>
          <a:xfrm>
            <a:off x="7119759" y="3740650"/>
            <a:ext cx="268092" cy="11055"/>
          </a:xfrm>
          <a:custGeom>
            <a:rect b="b" l="l" r="r" t="t"/>
            <a:pathLst>
              <a:path extrusionOk="0" h="4" w="96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94" y="4"/>
                  <a:pt x="94" y="4"/>
                  <a:pt x="94" y="4"/>
                </a:cubicBezTo>
                <a:cubicBezTo>
                  <a:pt x="95" y="4"/>
                  <a:pt x="96" y="3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4" name="Google Shape;2274;p25"/>
          <p:cNvSpPr/>
          <p:nvPr/>
        </p:nvSpPr>
        <p:spPr>
          <a:xfrm>
            <a:off x="7119759" y="3628714"/>
            <a:ext cx="100880" cy="89825"/>
          </a:xfrm>
          <a:custGeom>
            <a:rect b="b" l="l" r="r" t="t"/>
            <a:pathLst>
              <a:path extrusionOk="0" h="32" w="36">
                <a:moveTo>
                  <a:pt x="4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4" y="32"/>
                  <a:pt x="36" y="30"/>
                  <a:pt x="36" y="28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2" y="32"/>
                  <a:pt x="4" y="32"/>
                </a:cubicBezTo>
                <a:close/>
                <a:moveTo>
                  <a:pt x="8" y="8"/>
                </a:moveTo>
                <a:cubicBezTo>
                  <a:pt x="28" y="8"/>
                  <a:pt x="28" y="8"/>
                  <a:pt x="28" y="8"/>
                </a:cubicBezTo>
                <a:cubicBezTo>
                  <a:pt x="28" y="24"/>
                  <a:pt x="28" y="24"/>
                  <a:pt x="28" y="24"/>
                </a:cubicBezTo>
                <a:cubicBezTo>
                  <a:pt x="8" y="24"/>
                  <a:pt x="8" y="24"/>
                  <a:pt x="8" y="24"/>
                </a:cubicBezTo>
                <a:lnTo>
                  <a:pt x="8" y="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5" name="Google Shape;2275;p25"/>
          <p:cNvSpPr/>
          <p:nvPr/>
        </p:nvSpPr>
        <p:spPr>
          <a:xfrm>
            <a:off x="6372140" y="3573437"/>
            <a:ext cx="335806" cy="356535"/>
          </a:xfrm>
          <a:custGeom>
            <a:rect b="b" l="l" r="r" t="t"/>
            <a:pathLst>
              <a:path extrusionOk="0" h="128" w="120">
                <a:moveTo>
                  <a:pt x="104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lnTo>
                  <a:pt x="112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6" name="Google Shape;2276;p25"/>
          <p:cNvSpPr/>
          <p:nvPr/>
        </p:nvSpPr>
        <p:spPr>
          <a:xfrm>
            <a:off x="6417744" y="3617659"/>
            <a:ext cx="244600" cy="222489"/>
          </a:xfrm>
          <a:custGeom>
            <a:rect b="b" l="l" r="r" t="t"/>
            <a:pathLst>
              <a:path extrusionOk="0" h="80" w="88">
                <a:moveTo>
                  <a:pt x="8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8"/>
                  <a:pt x="2" y="80"/>
                  <a:pt x="4" y="80"/>
                </a:cubicBezTo>
                <a:cubicBezTo>
                  <a:pt x="84" y="80"/>
                  <a:pt x="84" y="80"/>
                  <a:pt x="84" y="80"/>
                </a:cubicBezTo>
                <a:cubicBezTo>
                  <a:pt x="86" y="80"/>
                  <a:pt x="88" y="78"/>
                  <a:pt x="88" y="76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lose/>
                <a:moveTo>
                  <a:pt x="84" y="4"/>
                </a:moveTo>
                <a:cubicBezTo>
                  <a:pt x="84" y="59"/>
                  <a:pt x="84" y="59"/>
                  <a:pt x="84" y="59"/>
                </a:cubicBezTo>
                <a:cubicBezTo>
                  <a:pt x="71" y="45"/>
                  <a:pt x="71" y="45"/>
                  <a:pt x="71" y="45"/>
                </a:cubicBezTo>
                <a:cubicBezTo>
                  <a:pt x="70" y="44"/>
                  <a:pt x="69" y="44"/>
                  <a:pt x="68" y="44"/>
                </a:cubicBezTo>
                <a:cubicBezTo>
                  <a:pt x="67" y="44"/>
                  <a:pt x="66" y="44"/>
                  <a:pt x="65" y="45"/>
                </a:cubicBezTo>
                <a:cubicBezTo>
                  <a:pt x="55" y="57"/>
                  <a:pt x="55" y="57"/>
                  <a:pt x="55" y="57"/>
                </a:cubicBezTo>
                <a:cubicBezTo>
                  <a:pt x="23" y="21"/>
                  <a:pt x="23" y="21"/>
                  <a:pt x="23" y="21"/>
                </a:cubicBezTo>
                <a:cubicBezTo>
                  <a:pt x="22" y="20"/>
                  <a:pt x="21" y="20"/>
                  <a:pt x="20" y="20"/>
                </a:cubicBezTo>
                <a:cubicBezTo>
                  <a:pt x="19" y="20"/>
                  <a:pt x="18" y="20"/>
                  <a:pt x="17" y="21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"/>
                  <a:pt x="4" y="4"/>
                  <a:pt x="4" y="4"/>
                </a:cubicBezTo>
                <a:lnTo>
                  <a:pt x="84" y="4"/>
                </a:lnTo>
                <a:close/>
                <a:moveTo>
                  <a:pt x="4" y="42"/>
                </a:moveTo>
                <a:cubicBezTo>
                  <a:pt x="20" y="24"/>
                  <a:pt x="20" y="24"/>
                  <a:pt x="20" y="24"/>
                </a:cubicBezTo>
                <a:cubicBezTo>
                  <a:pt x="52" y="61"/>
                  <a:pt x="52" y="61"/>
                  <a:pt x="52" y="61"/>
                </a:cubicBezTo>
                <a:cubicBezTo>
                  <a:pt x="55" y="63"/>
                  <a:pt x="55" y="63"/>
                  <a:pt x="55" y="63"/>
                </a:cubicBezTo>
                <a:cubicBezTo>
                  <a:pt x="66" y="76"/>
                  <a:pt x="66" y="76"/>
                  <a:pt x="66" y="76"/>
                </a:cubicBezTo>
                <a:cubicBezTo>
                  <a:pt x="4" y="76"/>
                  <a:pt x="4" y="76"/>
                  <a:pt x="4" y="76"/>
                </a:cubicBezTo>
                <a:lnTo>
                  <a:pt x="4" y="42"/>
                </a:lnTo>
                <a:close/>
                <a:moveTo>
                  <a:pt x="71" y="76"/>
                </a:moveTo>
                <a:cubicBezTo>
                  <a:pt x="57" y="60"/>
                  <a:pt x="57" y="60"/>
                  <a:pt x="57" y="60"/>
                </a:cubicBezTo>
                <a:cubicBezTo>
                  <a:pt x="68" y="48"/>
                  <a:pt x="68" y="48"/>
                  <a:pt x="68" y="48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76"/>
                  <a:pt x="84" y="76"/>
                  <a:pt x="84" y="76"/>
                </a:cubicBezTo>
                <a:lnTo>
                  <a:pt x="71" y="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7" name="Google Shape;2277;p25"/>
          <p:cNvSpPr/>
          <p:nvPr/>
        </p:nvSpPr>
        <p:spPr>
          <a:xfrm>
            <a:off x="6551790" y="3650825"/>
            <a:ext cx="66332" cy="67714"/>
          </a:xfrm>
          <a:custGeom>
            <a:rect b="b" l="l" r="r" t="t"/>
            <a:pathLst>
              <a:path extrusionOk="0" h="24" w="24">
                <a:moveTo>
                  <a:pt x="12" y="24"/>
                </a:moveTo>
                <a:cubicBezTo>
                  <a:pt x="19" y="24"/>
                  <a:pt x="24" y="19"/>
                  <a:pt x="24" y="12"/>
                </a:cubicBezTo>
                <a:cubicBezTo>
                  <a:pt x="24" y="5"/>
                  <a:pt x="19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lose/>
                <a:moveTo>
                  <a:pt x="12" y="4"/>
                </a:move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8" name="Google Shape;2278;p25"/>
          <p:cNvSpPr/>
          <p:nvPr/>
        </p:nvSpPr>
        <p:spPr>
          <a:xfrm>
            <a:off x="5648015" y="3573437"/>
            <a:ext cx="356535" cy="356535"/>
          </a:xfrm>
          <a:custGeom>
            <a:rect b="b" l="l" r="r" t="t"/>
            <a:pathLst>
              <a:path extrusionOk="0" h="128" w="128">
                <a:moveTo>
                  <a:pt x="117" y="42"/>
                </a:moveTo>
                <a:cubicBezTo>
                  <a:pt x="112" y="41"/>
                  <a:pt x="100" y="41"/>
                  <a:pt x="83" y="40"/>
                </a:cubicBezTo>
                <a:cubicBezTo>
                  <a:pt x="84" y="36"/>
                  <a:pt x="84" y="33"/>
                  <a:pt x="84" y="27"/>
                </a:cubicBezTo>
                <a:cubicBezTo>
                  <a:pt x="84" y="13"/>
                  <a:pt x="73" y="0"/>
                  <a:pt x="64" y="0"/>
                </a:cubicBezTo>
                <a:cubicBezTo>
                  <a:pt x="57" y="0"/>
                  <a:pt x="52" y="5"/>
                  <a:pt x="52" y="12"/>
                </a:cubicBezTo>
                <a:cubicBezTo>
                  <a:pt x="52" y="20"/>
                  <a:pt x="49" y="34"/>
                  <a:pt x="36" y="41"/>
                </a:cubicBezTo>
                <a:cubicBezTo>
                  <a:pt x="35" y="41"/>
                  <a:pt x="32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0" y="41"/>
                  <a:pt x="27" y="40"/>
                  <a:pt x="24" y="40"/>
                </a:cubicBezTo>
                <a:cubicBezTo>
                  <a:pt x="12" y="40"/>
                  <a:pt x="12" y="40"/>
                  <a:pt x="12" y="40"/>
                </a:cubicBezTo>
                <a:cubicBezTo>
                  <a:pt x="5" y="40"/>
                  <a:pt x="0" y="45"/>
                  <a:pt x="0" y="5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9" y="128"/>
                  <a:pt x="33" y="125"/>
                  <a:pt x="35" y="12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5" y="121"/>
                  <a:pt x="35" y="121"/>
                  <a:pt x="36" y="12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8" y="122"/>
                  <a:pt x="43" y="123"/>
                  <a:pt x="52" y="125"/>
                </a:cubicBezTo>
                <a:cubicBezTo>
                  <a:pt x="54" y="126"/>
                  <a:pt x="65" y="128"/>
                  <a:pt x="76" y="128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105" y="128"/>
                  <a:pt x="109" y="125"/>
                  <a:pt x="112" y="120"/>
                </a:cubicBezTo>
                <a:cubicBezTo>
                  <a:pt x="112" y="120"/>
                  <a:pt x="113" y="118"/>
                  <a:pt x="114" y="116"/>
                </a:cubicBezTo>
                <a:cubicBezTo>
                  <a:pt x="115" y="114"/>
                  <a:pt x="115" y="112"/>
                  <a:pt x="114" y="109"/>
                </a:cubicBezTo>
                <a:cubicBezTo>
                  <a:pt x="118" y="106"/>
                  <a:pt x="120" y="102"/>
                  <a:pt x="121" y="99"/>
                </a:cubicBezTo>
                <a:cubicBezTo>
                  <a:pt x="122" y="94"/>
                  <a:pt x="122" y="90"/>
                  <a:pt x="121" y="88"/>
                </a:cubicBezTo>
                <a:cubicBezTo>
                  <a:pt x="123" y="85"/>
                  <a:pt x="125" y="82"/>
                  <a:pt x="126" y="77"/>
                </a:cubicBezTo>
                <a:cubicBezTo>
                  <a:pt x="127" y="73"/>
                  <a:pt x="126" y="70"/>
                  <a:pt x="124" y="67"/>
                </a:cubicBezTo>
                <a:cubicBezTo>
                  <a:pt x="127" y="65"/>
                  <a:pt x="128" y="61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7"/>
                  <a:pt x="128" y="57"/>
                  <a:pt x="128" y="56"/>
                </a:cubicBezTo>
                <a:cubicBezTo>
                  <a:pt x="128" y="51"/>
                  <a:pt x="125" y="44"/>
                  <a:pt x="117" y="42"/>
                </a:cubicBezTo>
                <a:close/>
                <a:moveTo>
                  <a:pt x="28" y="116"/>
                </a:moveTo>
                <a:cubicBezTo>
                  <a:pt x="28" y="118"/>
                  <a:pt x="26" y="120"/>
                  <a:pt x="24" y="120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0" y="120"/>
                  <a:pt x="8" y="118"/>
                  <a:pt x="8" y="116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50"/>
                  <a:pt x="10" y="48"/>
                  <a:pt x="12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6" y="48"/>
                  <a:pt x="28" y="50"/>
                  <a:pt x="28" y="52"/>
                </a:cubicBezTo>
                <a:lnTo>
                  <a:pt x="28" y="116"/>
                </a:lnTo>
                <a:close/>
                <a:moveTo>
                  <a:pt x="120" y="58"/>
                </a:moveTo>
                <a:cubicBezTo>
                  <a:pt x="120" y="60"/>
                  <a:pt x="119" y="64"/>
                  <a:pt x="112" y="64"/>
                </a:cubicBezTo>
                <a:cubicBezTo>
                  <a:pt x="106" y="64"/>
                  <a:pt x="104" y="64"/>
                  <a:pt x="104" y="64"/>
                </a:cubicBezTo>
                <a:cubicBezTo>
                  <a:pt x="103" y="64"/>
                  <a:pt x="102" y="65"/>
                  <a:pt x="102" y="66"/>
                </a:cubicBezTo>
                <a:cubicBezTo>
                  <a:pt x="102" y="67"/>
                  <a:pt x="103" y="68"/>
                  <a:pt x="104" y="68"/>
                </a:cubicBezTo>
                <a:cubicBezTo>
                  <a:pt x="104" y="68"/>
                  <a:pt x="106" y="68"/>
                  <a:pt x="112" y="68"/>
                </a:cubicBezTo>
                <a:cubicBezTo>
                  <a:pt x="118" y="68"/>
                  <a:pt x="119" y="73"/>
                  <a:pt x="118" y="75"/>
                </a:cubicBezTo>
                <a:cubicBezTo>
                  <a:pt x="118" y="78"/>
                  <a:pt x="116" y="84"/>
                  <a:pt x="110" y="84"/>
                </a:cubicBezTo>
                <a:cubicBezTo>
                  <a:pt x="103" y="84"/>
                  <a:pt x="100" y="84"/>
                  <a:pt x="100" y="84"/>
                </a:cubicBezTo>
                <a:cubicBezTo>
                  <a:pt x="99" y="84"/>
                  <a:pt x="98" y="85"/>
                  <a:pt x="98" y="86"/>
                </a:cubicBezTo>
                <a:cubicBezTo>
                  <a:pt x="98" y="87"/>
                  <a:pt x="99" y="88"/>
                  <a:pt x="100" y="88"/>
                </a:cubicBezTo>
                <a:cubicBezTo>
                  <a:pt x="100" y="88"/>
                  <a:pt x="105" y="88"/>
                  <a:pt x="108" y="88"/>
                </a:cubicBezTo>
                <a:cubicBezTo>
                  <a:pt x="115" y="88"/>
                  <a:pt x="114" y="93"/>
                  <a:pt x="113" y="96"/>
                </a:cubicBezTo>
                <a:cubicBezTo>
                  <a:pt x="112" y="100"/>
                  <a:pt x="111" y="104"/>
                  <a:pt x="103" y="104"/>
                </a:cubicBezTo>
                <a:cubicBezTo>
                  <a:pt x="100" y="104"/>
                  <a:pt x="96" y="104"/>
                  <a:pt x="96" y="104"/>
                </a:cubicBezTo>
                <a:cubicBezTo>
                  <a:pt x="95" y="104"/>
                  <a:pt x="94" y="105"/>
                  <a:pt x="94" y="106"/>
                </a:cubicBezTo>
                <a:cubicBezTo>
                  <a:pt x="94" y="107"/>
                  <a:pt x="95" y="108"/>
                  <a:pt x="96" y="108"/>
                </a:cubicBezTo>
                <a:cubicBezTo>
                  <a:pt x="96" y="108"/>
                  <a:pt x="99" y="108"/>
                  <a:pt x="102" y="108"/>
                </a:cubicBezTo>
                <a:cubicBezTo>
                  <a:pt x="107" y="108"/>
                  <a:pt x="107" y="112"/>
                  <a:pt x="106" y="114"/>
                </a:cubicBezTo>
                <a:cubicBezTo>
                  <a:pt x="106" y="115"/>
                  <a:pt x="105" y="116"/>
                  <a:pt x="105" y="117"/>
                </a:cubicBezTo>
                <a:cubicBezTo>
                  <a:pt x="104" y="119"/>
                  <a:pt x="102" y="120"/>
                  <a:pt x="98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65" y="120"/>
                  <a:pt x="54" y="118"/>
                  <a:pt x="54" y="117"/>
                </a:cubicBezTo>
                <a:cubicBezTo>
                  <a:pt x="37" y="114"/>
                  <a:pt x="36" y="113"/>
                  <a:pt x="35" y="113"/>
                </a:cubicBezTo>
                <a:cubicBezTo>
                  <a:pt x="35" y="113"/>
                  <a:pt x="32" y="112"/>
                  <a:pt x="32" y="110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2"/>
                  <a:pt x="33" y="51"/>
                  <a:pt x="35" y="50"/>
                </a:cubicBezTo>
                <a:cubicBezTo>
                  <a:pt x="35" y="50"/>
                  <a:pt x="36" y="50"/>
                  <a:pt x="36" y="50"/>
                </a:cubicBezTo>
                <a:cubicBezTo>
                  <a:pt x="54" y="42"/>
                  <a:pt x="60" y="26"/>
                  <a:pt x="60" y="12"/>
                </a:cubicBezTo>
                <a:cubicBezTo>
                  <a:pt x="60" y="10"/>
                  <a:pt x="62" y="8"/>
                  <a:pt x="64" y="8"/>
                </a:cubicBezTo>
                <a:cubicBezTo>
                  <a:pt x="68" y="8"/>
                  <a:pt x="76" y="16"/>
                  <a:pt x="76" y="27"/>
                </a:cubicBezTo>
                <a:cubicBezTo>
                  <a:pt x="76" y="36"/>
                  <a:pt x="75" y="38"/>
                  <a:pt x="72" y="48"/>
                </a:cubicBezTo>
                <a:cubicBezTo>
                  <a:pt x="112" y="48"/>
                  <a:pt x="112" y="49"/>
                  <a:pt x="115" y="50"/>
                </a:cubicBezTo>
                <a:cubicBezTo>
                  <a:pt x="120" y="51"/>
                  <a:pt x="120" y="54"/>
                  <a:pt x="120" y="56"/>
                </a:cubicBezTo>
                <a:cubicBezTo>
                  <a:pt x="120" y="57"/>
                  <a:pt x="120" y="57"/>
                  <a:pt x="120" y="5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9" name="Google Shape;2279;p25"/>
          <p:cNvSpPr/>
          <p:nvPr/>
        </p:nvSpPr>
        <p:spPr>
          <a:xfrm>
            <a:off x="5681181" y="3862258"/>
            <a:ext cx="33166" cy="34548"/>
          </a:xfrm>
          <a:custGeom>
            <a:rect b="b" l="l" r="r" t="t"/>
            <a:pathLst>
              <a:path extrusionOk="0" h="12" w="12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3"/>
                  <a:pt x="9" y="0"/>
                  <a:pt x="6" y="0"/>
                </a:cubicBezTo>
                <a:close/>
                <a:moveTo>
                  <a:pt x="6" y="8"/>
                </a:moveTo>
                <a:cubicBezTo>
                  <a:pt x="5" y="8"/>
                  <a:pt x="4" y="7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" y="4"/>
                  <a:pt x="8" y="5"/>
                  <a:pt x="8" y="6"/>
                </a:cubicBezTo>
                <a:cubicBezTo>
                  <a:pt x="8" y="7"/>
                  <a:pt x="7" y="8"/>
                  <a:pt x="6" y="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0" name="Google Shape;2280;p25"/>
          <p:cNvSpPr/>
          <p:nvPr/>
        </p:nvSpPr>
        <p:spPr>
          <a:xfrm>
            <a:off x="4933562" y="3628714"/>
            <a:ext cx="356535" cy="233544"/>
          </a:xfrm>
          <a:custGeom>
            <a:rect b="b" l="l" r="r" t="t"/>
            <a:pathLst>
              <a:path extrusionOk="0" h="84" w="128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21" y="84"/>
                  <a:pt x="128" y="77"/>
                  <a:pt x="128" y="6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8" y="21"/>
                </a:moveTo>
                <a:cubicBezTo>
                  <a:pt x="36" y="42"/>
                  <a:pt x="36" y="42"/>
                  <a:pt x="36" y="42"/>
                </a:cubicBezTo>
                <a:cubicBezTo>
                  <a:pt x="8" y="63"/>
                  <a:pt x="8" y="63"/>
                  <a:pt x="8" y="63"/>
                </a:cubicBezTo>
                <a:lnTo>
                  <a:pt x="8" y="21"/>
                </a:lnTo>
                <a:close/>
                <a:moveTo>
                  <a:pt x="120" y="68"/>
                </a:moveTo>
                <a:cubicBezTo>
                  <a:pt x="120" y="72"/>
                  <a:pt x="116" y="76"/>
                  <a:pt x="112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2" y="76"/>
                  <a:pt x="8" y="72"/>
                  <a:pt x="8" y="68"/>
                </a:cubicBezTo>
                <a:cubicBezTo>
                  <a:pt x="39" y="45"/>
                  <a:pt x="39" y="45"/>
                  <a:pt x="39" y="45"/>
                </a:cubicBezTo>
                <a:cubicBezTo>
                  <a:pt x="57" y="58"/>
                  <a:pt x="57" y="58"/>
                  <a:pt x="57" y="58"/>
                </a:cubicBezTo>
                <a:cubicBezTo>
                  <a:pt x="59" y="59"/>
                  <a:pt x="61" y="60"/>
                  <a:pt x="64" y="60"/>
                </a:cubicBezTo>
                <a:cubicBezTo>
                  <a:pt x="67" y="60"/>
                  <a:pt x="69" y="59"/>
                  <a:pt x="71" y="58"/>
                </a:cubicBezTo>
                <a:cubicBezTo>
                  <a:pt x="89" y="45"/>
                  <a:pt x="89" y="45"/>
                  <a:pt x="89" y="45"/>
                </a:cubicBezTo>
                <a:cubicBezTo>
                  <a:pt x="120" y="68"/>
                  <a:pt x="120" y="68"/>
                  <a:pt x="120" y="68"/>
                </a:cubicBezTo>
                <a:close/>
                <a:moveTo>
                  <a:pt x="120" y="63"/>
                </a:moveTo>
                <a:cubicBezTo>
                  <a:pt x="92" y="42"/>
                  <a:pt x="92" y="42"/>
                  <a:pt x="92" y="42"/>
                </a:cubicBezTo>
                <a:cubicBezTo>
                  <a:pt x="120" y="21"/>
                  <a:pt x="120" y="21"/>
                  <a:pt x="120" y="21"/>
                </a:cubicBezTo>
                <a:lnTo>
                  <a:pt x="120" y="63"/>
                </a:lnTo>
                <a:close/>
                <a:moveTo>
                  <a:pt x="69" y="54"/>
                </a:moveTo>
                <a:cubicBezTo>
                  <a:pt x="67" y="55"/>
                  <a:pt x="66" y="56"/>
                  <a:pt x="64" y="56"/>
                </a:cubicBezTo>
                <a:cubicBezTo>
                  <a:pt x="62" y="56"/>
                  <a:pt x="61" y="55"/>
                  <a:pt x="59" y="54"/>
                </a:cubicBezTo>
                <a:cubicBezTo>
                  <a:pt x="43" y="42"/>
                  <a:pt x="43" y="42"/>
                  <a:pt x="43" y="42"/>
                </a:cubicBezTo>
                <a:cubicBezTo>
                  <a:pt x="39" y="40"/>
                  <a:pt x="39" y="40"/>
                  <a:pt x="39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69" y="5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1" name="Google Shape;2281;p25"/>
          <p:cNvSpPr/>
          <p:nvPr/>
        </p:nvSpPr>
        <p:spPr>
          <a:xfrm>
            <a:off x="4219110" y="3573437"/>
            <a:ext cx="356535" cy="356535"/>
          </a:xfrm>
          <a:custGeom>
            <a:rect b="b" l="l" r="r" t="t"/>
            <a:pathLst>
              <a:path extrusionOk="0" h="128" w="128">
                <a:moveTo>
                  <a:pt x="116" y="0"/>
                </a:moveTo>
                <a:cubicBezTo>
                  <a:pt x="28" y="0"/>
                  <a:pt x="28" y="0"/>
                  <a:pt x="28" y="0"/>
                </a:cubicBezTo>
                <a:cubicBezTo>
                  <a:pt x="21" y="0"/>
                  <a:pt x="16" y="5"/>
                  <a:pt x="16" y="12"/>
                </a:cubicBezTo>
                <a:cubicBezTo>
                  <a:pt x="16" y="20"/>
                  <a:pt x="16" y="20"/>
                  <a:pt x="1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0"/>
                  <a:pt x="10" y="28"/>
                  <a:pt x="12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10"/>
                  <a:pt x="18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0"/>
                  <a:pt x="26" y="8"/>
                  <a:pt x="28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11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2" name="Google Shape;2282;p25"/>
          <p:cNvSpPr/>
          <p:nvPr/>
        </p:nvSpPr>
        <p:spPr>
          <a:xfrm>
            <a:off x="4430544" y="3706102"/>
            <a:ext cx="100880" cy="12437"/>
          </a:xfrm>
          <a:custGeom>
            <a:rect b="b" l="l" r="r" t="t"/>
            <a:pathLst>
              <a:path extrusionOk="0" h="4" w="36">
                <a:moveTo>
                  <a:pt x="2" y="4"/>
                </a:move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3"/>
                  <a:pt x="36" y="2"/>
                </a:cubicBezTo>
                <a:cubicBezTo>
                  <a:pt x="36" y="1"/>
                  <a:pt x="35" y="0"/>
                  <a:pt x="3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3" name="Google Shape;2283;p25"/>
          <p:cNvSpPr/>
          <p:nvPr/>
        </p:nvSpPr>
        <p:spPr>
          <a:xfrm>
            <a:off x="4430544" y="3672935"/>
            <a:ext cx="100880" cy="11055"/>
          </a:xfrm>
          <a:custGeom>
            <a:rect b="b" l="l" r="r" t="t"/>
            <a:pathLst>
              <a:path extrusionOk="0" h="4" w="36">
                <a:moveTo>
                  <a:pt x="2" y="4"/>
                </a:move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3"/>
                  <a:pt x="36" y="2"/>
                </a:cubicBezTo>
                <a:cubicBezTo>
                  <a:pt x="36" y="1"/>
                  <a:pt x="35" y="0"/>
                  <a:pt x="3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4" name="Google Shape;2284;p25"/>
          <p:cNvSpPr/>
          <p:nvPr/>
        </p:nvSpPr>
        <p:spPr>
          <a:xfrm>
            <a:off x="4430544" y="3639769"/>
            <a:ext cx="100880" cy="11055"/>
          </a:xfrm>
          <a:custGeom>
            <a:rect b="b" l="l" r="r" t="t"/>
            <a:pathLst>
              <a:path extrusionOk="0" h="4" w="36">
                <a:moveTo>
                  <a:pt x="2" y="4"/>
                </a:move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3"/>
                  <a:pt x="36" y="2"/>
                </a:cubicBezTo>
                <a:cubicBezTo>
                  <a:pt x="36" y="1"/>
                  <a:pt x="35" y="0"/>
                  <a:pt x="3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5" name="Google Shape;2285;p25"/>
          <p:cNvSpPr/>
          <p:nvPr/>
        </p:nvSpPr>
        <p:spPr>
          <a:xfrm>
            <a:off x="4308935" y="3873314"/>
            <a:ext cx="99498" cy="12437"/>
          </a:xfrm>
          <a:custGeom>
            <a:rect b="b" l="l" r="r" t="t"/>
            <a:pathLst>
              <a:path extrusionOk="0" h="4" w="36">
                <a:moveTo>
                  <a:pt x="3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3"/>
                  <a:pt x="36" y="2"/>
                </a:cubicBezTo>
                <a:cubicBezTo>
                  <a:pt x="36" y="1"/>
                  <a:pt x="35" y="0"/>
                  <a:pt x="3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6" name="Google Shape;2286;p25"/>
          <p:cNvSpPr/>
          <p:nvPr/>
        </p:nvSpPr>
        <p:spPr>
          <a:xfrm>
            <a:off x="4308935" y="3840148"/>
            <a:ext cx="99498" cy="11055"/>
          </a:xfrm>
          <a:custGeom>
            <a:rect b="b" l="l" r="r" t="t"/>
            <a:pathLst>
              <a:path extrusionOk="0" h="4" w="36">
                <a:moveTo>
                  <a:pt x="3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3"/>
                  <a:pt x="36" y="2"/>
                </a:cubicBezTo>
                <a:cubicBezTo>
                  <a:pt x="36" y="1"/>
                  <a:pt x="35" y="0"/>
                  <a:pt x="3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7" name="Google Shape;2287;p25"/>
          <p:cNvSpPr/>
          <p:nvPr/>
        </p:nvSpPr>
        <p:spPr>
          <a:xfrm>
            <a:off x="4308935" y="3806982"/>
            <a:ext cx="99498" cy="11055"/>
          </a:xfrm>
          <a:custGeom>
            <a:rect b="b" l="l" r="r" t="t"/>
            <a:pathLst>
              <a:path extrusionOk="0" h="4" w="36">
                <a:moveTo>
                  <a:pt x="3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3"/>
                  <a:pt x="36" y="2"/>
                </a:cubicBezTo>
                <a:cubicBezTo>
                  <a:pt x="36" y="1"/>
                  <a:pt x="35" y="0"/>
                  <a:pt x="3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8" name="Google Shape;2288;p25"/>
          <p:cNvSpPr/>
          <p:nvPr/>
        </p:nvSpPr>
        <p:spPr>
          <a:xfrm>
            <a:off x="4430544" y="3873314"/>
            <a:ext cx="100880" cy="12437"/>
          </a:xfrm>
          <a:custGeom>
            <a:rect b="b" l="l" r="r" t="t"/>
            <a:pathLst>
              <a:path extrusionOk="0" h="4" w="36">
                <a:moveTo>
                  <a:pt x="3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3"/>
                  <a:pt x="36" y="2"/>
                </a:cubicBezTo>
                <a:cubicBezTo>
                  <a:pt x="36" y="1"/>
                  <a:pt x="35" y="0"/>
                  <a:pt x="3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9" name="Google Shape;2289;p25"/>
          <p:cNvSpPr/>
          <p:nvPr/>
        </p:nvSpPr>
        <p:spPr>
          <a:xfrm>
            <a:off x="4430544" y="3840148"/>
            <a:ext cx="100880" cy="11055"/>
          </a:xfrm>
          <a:custGeom>
            <a:rect b="b" l="l" r="r" t="t"/>
            <a:pathLst>
              <a:path extrusionOk="0" h="4" w="36">
                <a:moveTo>
                  <a:pt x="3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3"/>
                  <a:pt x="36" y="2"/>
                </a:cubicBezTo>
                <a:cubicBezTo>
                  <a:pt x="36" y="1"/>
                  <a:pt x="35" y="0"/>
                  <a:pt x="3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0" name="Google Shape;2290;p25"/>
          <p:cNvSpPr/>
          <p:nvPr/>
        </p:nvSpPr>
        <p:spPr>
          <a:xfrm>
            <a:off x="4430544" y="3806982"/>
            <a:ext cx="100880" cy="11055"/>
          </a:xfrm>
          <a:custGeom>
            <a:rect b="b" l="l" r="r" t="t"/>
            <a:pathLst>
              <a:path extrusionOk="0" h="4" w="36">
                <a:moveTo>
                  <a:pt x="3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6" y="3"/>
                  <a:pt x="36" y="2"/>
                </a:cubicBezTo>
                <a:cubicBezTo>
                  <a:pt x="36" y="1"/>
                  <a:pt x="35" y="0"/>
                  <a:pt x="3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1" name="Google Shape;2291;p25"/>
          <p:cNvSpPr/>
          <p:nvPr/>
        </p:nvSpPr>
        <p:spPr>
          <a:xfrm>
            <a:off x="4308935" y="3740650"/>
            <a:ext cx="222489" cy="11055"/>
          </a:xfrm>
          <a:custGeom>
            <a:rect b="b" l="l" r="r" t="t"/>
            <a:pathLst>
              <a:path extrusionOk="0" h="4" w="80">
                <a:moveTo>
                  <a:pt x="7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78" y="4"/>
                  <a:pt x="78" y="4"/>
                  <a:pt x="78" y="4"/>
                </a:cubicBezTo>
                <a:cubicBezTo>
                  <a:pt x="79" y="4"/>
                  <a:pt x="80" y="3"/>
                  <a:pt x="80" y="2"/>
                </a:cubicBezTo>
                <a:cubicBezTo>
                  <a:pt x="80" y="1"/>
                  <a:pt x="79" y="0"/>
                  <a:pt x="7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2" name="Google Shape;2292;p25"/>
          <p:cNvSpPr/>
          <p:nvPr/>
        </p:nvSpPr>
        <p:spPr>
          <a:xfrm>
            <a:off x="4308935" y="3773816"/>
            <a:ext cx="222489" cy="11055"/>
          </a:xfrm>
          <a:custGeom>
            <a:rect b="b" l="l" r="r" t="t"/>
            <a:pathLst>
              <a:path extrusionOk="0" h="4" w="80">
                <a:moveTo>
                  <a:pt x="7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78" y="4"/>
                  <a:pt x="78" y="4"/>
                  <a:pt x="78" y="4"/>
                </a:cubicBezTo>
                <a:cubicBezTo>
                  <a:pt x="79" y="4"/>
                  <a:pt x="80" y="3"/>
                  <a:pt x="80" y="2"/>
                </a:cubicBezTo>
                <a:cubicBezTo>
                  <a:pt x="80" y="1"/>
                  <a:pt x="79" y="0"/>
                  <a:pt x="7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3" name="Google Shape;2293;p25"/>
          <p:cNvSpPr/>
          <p:nvPr/>
        </p:nvSpPr>
        <p:spPr>
          <a:xfrm>
            <a:off x="4308935" y="3617659"/>
            <a:ext cx="99498" cy="100880"/>
          </a:xfrm>
          <a:custGeom>
            <a:rect b="b" l="l" r="r" t="t"/>
            <a:pathLst>
              <a:path extrusionOk="0" h="36" w="36">
                <a:moveTo>
                  <a:pt x="4" y="36"/>
                </a:moveTo>
                <a:cubicBezTo>
                  <a:pt x="32" y="36"/>
                  <a:pt x="32" y="36"/>
                  <a:pt x="32" y="36"/>
                </a:cubicBezTo>
                <a:cubicBezTo>
                  <a:pt x="34" y="36"/>
                  <a:pt x="36" y="34"/>
                  <a:pt x="36" y="32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2" y="36"/>
                  <a:pt x="4" y="36"/>
                </a:cubicBezTo>
                <a:close/>
                <a:moveTo>
                  <a:pt x="8" y="8"/>
                </a:moveTo>
                <a:cubicBezTo>
                  <a:pt x="28" y="8"/>
                  <a:pt x="28" y="8"/>
                  <a:pt x="28" y="8"/>
                </a:cubicBezTo>
                <a:cubicBezTo>
                  <a:pt x="28" y="28"/>
                  <a:pt x="28" y="28"/>
                  <a:pt x="28" y="28"/>
                </a:cubicBezTo>
                <a:cubicBezTo>
                  <a:pt x="8" y="28"/>
                  <a:pt x="8" y="28"/>
                  <a:pt x="8" y="28"/>
                </a:cubicBezTo>
                <a:lnTo>
                  <a:pt x="8" y="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4" name="Google Shape;2294;p25"/>
          <p:cNvSpPr/>
          <p:nvPr/>
        </p:nvSpPr>
        <p:spPr>
          <a:xfrm>
            <a:off x="7845266" y="2858985"/>
            <a:ext cx="245982" cy="356535"/>
          </a:xfrm>
          <a:custGeom>
            <a:rect b="b" l="l" r="r" t="t"/>
            <a:pathLst>
              <a:path extrusionOk="0" h="128" w="88"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83" y="128"/>
                  <a:pt x="88" y="123"/>
                  <a:pt x="88" y="11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lose/>
                <a:moveTo>
                  <a:pt x="80" y="116"/>
                </a:moveTo>
                <a:cubicBezTo>
                  <a:pt x="80" y="118"/>
                  <a:pt x="78" y="120"/>
                  <a:pt x="76" y="120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0" y="120"/>
                  <a:pt x="8" y="118"/>
                  <a:pt x="8" y="116"/>
                </a:cubicBezTo>
                <a:cubicBezTo>
                  <a:pt x="8" y="108"/>
                  <a:pt x="8" y="108"/>
                  <a:pt x="8" y="108"/>
                </a:cubicBezTo>
                <a:cubicBezTo>
                  <a:pt x="80" y="108"/>
                  <a:pt x="80" y="108"/>
                  <a:pt x="80" y="108"/>
                </a:cubicBezTo>
                <a:lnTo>
                  <a:pt x="80" y="116"/>
                </a:lnTo>
                <a:close/>
                <a:moveTo>
                  <a:pt x="8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24"/>
                  <a:pt x="8" y="24"/>
                  <a:pt x="8" y="24"/>
                </a:cubicBezTo>
                <a:cubicBezTo>
                  <a:pt x="80" y="24"/>
                  <a:pt x="80" y="24"/>
                  <a:pt x="80" y="24"/>
                </a:cubicBezTo>
                <a:lnTo>
                  <a:pt x="80" y="104"/>
                </a:lnTo>
                <a:close/>
                <a:moveTo>
                  <a:pt x="80" y="20"/>
                </a:moveTo>
                <a:cubicBezTo>
                  <a:pt x="8" y="20"/>
                  <a:pt x="8" y="20"/>
                  <a:pt x="8" y="20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lnTo>
                  <a:pt x="80" y="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5" name="Google Shape;2295;p25"/>
          <p:cNvSpPr/>
          <p:nvPr/>
        </p:nvSpPr>
        <p:spPr>
          <a:xfrm>
            <a:off x="7946146" y="2892151"/>
            <a:ext cx="44221" cy="12437"/>
          </a:xfrm>
          <a:custGeom>
            <a:rect b="b" l="l" r="r" t="t"/>
            <a:pathLst>
              <a:path extrusionOk="0" h="4" w="16">
                <a:moveTo>
                  <a:pt x="16" y="2"/>
                </a:moveTo>
                <a:cubicBezTo>
                  <a:pt x="16" y="3"/>
                  <a:pt x="15" y="4"/>
                  <a:pt x="14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6" y="1"/>
                  <a:pt x="16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6" name="Google Shape;2296;p25"/>
          <p:cNvSpPr/>
          <p:nvPr/>
        </p:nvSpPr>
        <p:spPr>
          <a:xfrm>
            <a:off x="7957202" y="3171299"/>
            <a:ext cx="22111" cy="11055"/>
          </a:xfrm>
          <a:custGeom>
            <a:rect b="b" l="l" r="r" t="t"/>
            <a:pathLst>
              <a:path extrusionOk="0" h="4" w="8">
                <a:moveTo>
                  <a:pt x="8" y="2"/>
                </a:moveTo>
                <a:cubicBezTo>
                  <a:pt x="8" y="3"/>
                  <a:pt x="7" y="4"/>
                  <a:pt x="6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0"/>
                  <a:pt x="8" y="1"/>
                  <a:pt x="8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7" name="Google Shape;2297;p25"/>
          <p:cNvSpPr/>
          <p:nvPr/>
        </p:nvSpPr>
        <p:spPr>
          <a:xfrm>
            <a:off x="7097648" y="2858985"/>
            <a:ext cx="312314" cy="356535"/>
          </a:xfrm>
          <a:custGeom>
            <a:rect b="b" l="l" r="r" t="t"/>
            <a:pathLst>
              <a:path extrusionOk="0" h="128" w="112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8" name="Google Shape;2298;p25"/>
          <p:cNvSpPr/>
          <p:nvPr/>
        </p:nvSpPr>
        <p:spPr>
          <a:xfrm>
            <a:off x="6361085" y="2881096"/>
            <a:ext cx="357917" cy="312314"/>
          </a:xfrm>
          <a:custGeom>
            <a:rect b="b" l="l" r="r" t="t"/>
            <a:pathLst>
              <a:path extrusionOk="0" h="112" w="128">
                <a:moveTo>
                  <a:pt x="128" y="66"/>
                </a:moveTo>
                <a:cubicBezTo>
                  <a:pt x="112" y="6"/>
                  <a:pt x="112" y="6"/>
                  <a:pt x="112" y="6"/>
                </a:cubicBezTo>
                <a:cubicBezTo>
                  <a:pt x="111" y="2"/>
                  <a:pt x="108" y="0"/>
                  <a:pt x="10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2"/>
                  <a:pt x="16" y="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0" y="67"/>
                  <a:pt x="0" y="6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1" y="112"/>
                  <a:pt x="128" y="105"/>
                  <a:pt x="128" y="96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7"/>
                  <a:pt x="128" y="67"/>
                  <a:pt x="128" y="66"/>
                </a:cubicBezTo>
                <a:close/>
                <a:moveTo>
                  <a:pt x="120" y="96"/>
                </a:moveTo>
                <a:cubicBezTo>
                  <a:pt x="120" y="100"/>
                  <a:pt x="116" y="104"/>
                  <a:pt x="112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2" y="104"/>
                  <a:pt x="8" y="100"/>
                  <a:pt x="8" y="96"/>
                </a:cubicBezTo>
                <a:cubicBezTo>
                  <a:pt x="8" y="68"/>
                  <a:pt x="8" y="68"/>
                  <a:pt x="8" y="68"/>
                </a:cubicBezTo>
                <a:cubicBezTo>
                  <a:pt x="24" y="8"/>
                  <a:pt x="24" y="8"/>
                  <a:pt x="24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20" y="68"/>
                  <a:pt x="120" y="68"/>
                  <a:pt x="120" y="68"/>
                </a:cubicBezTo>
                <a:lnTo>
                  <a:pt x="120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9" name="Google Shape;2299;p25"/>
          <p:cNvSpPr/>
          <p:nvPr/>
        </p:nvSpPr>
        <p:spPr>
          <a:xfrm>
            <a:off x="6403924" y="2926699"/>
            <a:ext cx="272238" cy="200378"/>
          </a:xfrm>
          <a:custGeom>
            <a:rect b="b" l="l" r="r" t="t"/>
            <a:pathLst>
              <a:path extrusionOk="0" h="72" w="98">
                <a:moveTo>
                  <a:pt x="80" y="0"/>
                </a:moveTo>
                <a:cubicBezTo>
                  <a:pt x="18" y="0"/>
                  <a:pt x="18" y="0"/>
                  <a:pt x="18" y="0"/>
                </a:cubicBezTo>
                <a:cubicBezTo>
                  <a:pt x="16" y="0"/>
                  <a:pt x="15" y="1"/>
                  <a:pt x="14" y="3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3"/>
                  <a:pt x="1" y="54"/>
                </a:cubicBezTo>
                <a:cubicBezTo>
                  <a:pt x="2" y="55"/>
                  <a:pt x="3" y="56"/>
                  <a:pt x="4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3" y="56"/>
                  <a:pt x="23" y="56"/>
                  <a:pt x="23" y="56"/>
                </a:cubicBezTo>
                <a:cubicBezTo>
                  <a:pt x="28" y="68"/>
                  <a:pt x="28" y="68"/>
                  <a:pt x="28" y="68"/>
                </a:cubicBezTo>
                <a:cubicBezTo>
                  <a:pt x="30" y="70"/>
                  <a:pt x="32" y="72"/>
                  <a:pt x="35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6" y="72"/>
                  <a:pt x="68" y="70"/>
                  <a:pt x="70" y="68"/>
                </a:cubicBezTo>
                <a:cubicBezTo>
                  <a:pt x="75" y="56"/>
                  <a:pt x="75" y="56"/>
                  <a:pt x="75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7" y="54"/>
                </a:cubicBezTo>
                <a:cubicBezTo>
                  <a:pt x="98" y="53"/>
                  <a:pt x="98" y="52"/>
                  <a:pt x="98" y="51"/>
                </a:cubicBezTo>
                <a:cubicBezTo>
                  <a:pt x="84" y="3"/>
                  <a:pt x="84" y="3"/>
                  <a:pt x="84" y="3"/>
                </a:cubicBezTo>
                <a:cubicBezTo>
                  <a:pt x="83" y="1"/>
                  <a:pt x="82" y="0"/>
                  <a:pt x="80" y="0"/>
                </a:cubicBezTo>
                <a:close/>
                <a:moveTo>
                  <a:pt x="82" y="48"/>
                </a:moveTo>
                <a:cubicBezTo>
                  <a:pt x="75" y="48"/>
                  <a:pt x="75" y="48"/>
                  <a:pt x="75" y="48"/>
                </a:cubicBezTo>
                <a:cubicBezTo>
                  <a:pt x="72" y="48"/>
                  <a:pt x="70" y="50"/>
                  <a:pt x="68" y="52"/>
                </a:cubicBezTo>
                <a:cubicBezTo>
                  <a:pt x="63" y="64"/>
                  <a:pt x="63" y="64"/>
                  <a:pt x="63" y="64"/>
                </a:cubicBezTo>
                <a:cubicBezTo>
                  <a:pt x="35" y="64"/>
                  <a:pt x="35" y="64"/>
                  <a:pt x="35" y="64"/>
                </a:cubicBezTo>
                <a:cubicBezTo>
                  <a:pt x="30" y="52"/>
                  <a:pt x="30" y="52"/>
                  <a:pt x="30" y="52"/>
                </a:cubicBezTo>
                <a:cubicBezTo>
                  <a:pt x="28" y="50"/>
                  <a:pt x="26" y="48"/>
                  <a:pt x="23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18" y="4"/>
                  <a:pt x="18" y="4"/>
                  <a:pt x="18" y="4"/>
                </a:cubicBezTo>
                <a:cubicBezTo>
                  <a:pt x="80" y="4"/>
                  <a:pt x="80" y="4"/>
                  <a:pt x="80" y="4"/>
                </a:cubicBezTo>
                <a:cubicBezTo>
                  <a:pt x="92" y="48"/>
                  <a:pt x="92" y="48"/>
                  <a:pt x="92" y="48"/>
                </a:cubicBezTo>
                <a:lnTo>
                  <a:pt x="82" y="4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0" name="Google Shape;2300;p25"/>
          <p:cNvSpPr/>
          <p:nvPr/>
        </p:nvSpPr>
        <p:spPr>
          <a:xfrm>
            <a:off x="5703291" y="2937754"/>
            <a:ext cx="128518" cy="82915"/>
          </a:xfrm>
          <a:custGeom>
            <a:rect b="b" l="l" r="r" t="t"/>
            <a:pathLst>
              <a:path extrusionOk="0" h="30" w="46">
                <a:moveTo>
                  <a:pt x="44" y="0"/>
                </a:moveTo>
                <a:cubicBezTo>
                  <a:pt x="20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23" y="4"/>
                  <a:pt x="44" y="4"/>
                </a:cubicBezTo>
                <a:cubicBezTo>
                  <a:pt x="45" y="4"/>
                  <a:pt x="46" y="3"/>
                  <a:pt x="46" y="2"/>
                </a:cubicBezTo>
                <a:cubicBezTo>
                  <a:pt x="46" y="1"/>
                  <a:pt x="45" y="0"/>
                  <a:pt x="4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1" name="Google Shape;2301;p25"/>
          <p:cNvSpPr/>
          <p:nvPr/>
        </p:nvSpPr>
        <p:spPr>
          <a:xfrm>
            <a:off x="5648015" y="2881096"/>
            <a:ext cx="356535" cy="312314"/>
          </a:xfrm>
          <a:custGeom>
            <a:rect b="b" l="l" r="r" t="t"/>
            <a:pathLst>
              <a:path extrusionOk="0" h="112" w="128">
                <a:moveTo>
                  <a:pt x="64" y="0"/>
                </a:moveTo>
                <a:cubicBezTo>
                  <a:pt x="29" y="0"/>
                  <a:pt x="0" y="21"/>
                  <a:pt x="0" y="48"/>
                </a:cubicBezTo>
                <a:cubicBezTo>
                  <a:pt x="0" y="65"/>
                  <a:pt x="11" y="79"/>
                  <a:pt x="2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95"/>
                  <a:pt x="23" y="103"/>
                  <a:pt x="20" y="107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0" y="107"/>
                  <a:pt x="20" y="108"/>
                  <a:pt x="20" y="108"/>
                </a:cubicBezTo>
                <a:cubicBezTo>
                  <a:pt x="20" y="110"/>
                  <a:pt x="22" y="112"/>
                  <a:pt x="24" y="112"/>
                </a:cubicBezTo>
                <a:cubicBezTo>
                  <a:pt x="24" y="112"/>
                  <a:pt x="25" y="112"/>
                  <a:pt x="25" y="112"/>
                </a:cubicBezTo>
                <a:cubicBezTo>
                  <a:pt x="37" y="110"/>
                  <a:pt x="49" y="98"/>
                  <a:pt x="52" y="95"/>
                </a:cubicBezTo>
                <a:cubicBezTo>
                  <a:pt x="56" y="96"/>
                  <a:pt x="60" y="96"/>
                  <a:pt x="64" y="96"/>
                </a:cubicBezTo>
                <a:cubicBezTo>
                  <a:pt x="99" y="96"/>
                  <a:pt x="128" y="75"/>
                  <a:pt x="128" y="48"/>
                </a:cubicBezTo>
                <a:cubicBezTo>
                  <a:pt x="128" y="21"/>
                  <a:pt x="99" y="0"/>
                  <a:pt x="64" y="0"/>
                </a:cubicBezTo>
                <a:close/>
                <a:moveTo>
                  <a:pt x="64" y="88"/>
                </a:moveTo>
                <a:cubicBezTo>
                  <a:pt x="60" y="88"/>
                  <a:pt x="57" y="88"/>
                  <a:pt x="53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49" y="87"/>
                  <a:pt x="47" y="88"/>
                  <a:pt x="45" y="90"/>
                </a:cubicBezTo>
                <a:cubicBezTo>
                  <a:pt x="44" y="92"/>
                  <a:pt x="39" y="97"/>
                  <a:pt x="33" y="100"/>
                </a:cubicBezTo>
                <a:cubicBezTo>
                  <a:pt x="35" y="97"/>
                  <a:pt x="36" y="93"/>
                  <a:pt x="36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36" y="85"/>
                  <a:pt x="34" y="82"/>
                  <a:pt x="32" y="81"/>
                </a:cubicBezTo>
                <a:cubicBezTo>
                  <a:pt x="17" y="73"/>
                  <a:pt x="8" y="61"/>
                  <a:pt x="8" y="48"/>
                </a:cubicBezTo>
                <a:cubicBezTo>
                  <a:pt x="8" y="26"/>
                  <a:pt x="33" y="8"/>
                  <a:pt x="64" y="8"/>
                </a:cubicBezTo>
                <a:cubicBezTo>
                  <a:pt x="95" y="8"/>
                  <a:pt x="120" y="26"/>
                  <a:pt x="120" y="48"/>
                </a:cubicBezTo>
                <a:cubicBezTo>
                  <a:pt x="120" y="70"/>
                  <a:pt x="95" y="88"/>
                  <a:pt x="64" y="8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2" name="Google Shape;2302;p25"/>
          <p:cNvSpPr/>
          <p:nvPr/>
        </p:nvSpPr>
        <p:spPr>
          <a:xfrm>
            <a:off x="4933562" y="2926699"/>
            <a:ext cx="356535" cy="222489"/>
          </a:xfrm>
          <a:custGeom>
            <a:rect b="b" l="l" r="r" t="t"/>
            <a:pathLst>
              <a:path extrusionOk="0" h="80" w="128">
                <a:moveTo>
                  <a:pt x="128" y="39"/>
                </a:moveTo>
                <a:cubicBezTo>
                  <a:pt x="128" y="39"/>
                  <a:pt x="128" y="39"/>
                  <a:pt x="128" y="39"/>
                </a:cubicBezTo>
                <a:cubicBezTo>
                  <a:pt x="128" y="39"/>
                  <a:pt x="128" y="38"/>
                  <a:pt x="127" y="38"/>
                </a:cubicBezTo>
                <a:cubicBezTo>
                  <a:pt x="127" y="38"/>
                  <a:pt x="127" y="38"/>
                  <a:pt x="127" y="38"/>
                </a:cubicBezTo>
                <a:cubicBezTo>
                  <a:pt x="116" y="16"/>
                  <a:pt x="91" y="0"/>
                  <a:pt x="64" y="0"/>
                </a:cubicBezTo>
                <a:cubicBezTo>
                  <a:pt x="37" y="0"/>
                  <a:pt x="12" y="16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0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12" y="64"/>
                  <a:pt x="37" y="80"/>
                  <a:pt x="64" y="80"/>
                </a:cubicBezTo>
                <a:cubicBezTo>
                  <a:pt x="91" y="80"/>
                  <a:pt x="116" y="64"/>
                  <a:pt x="127" y="42"/>
                </a:cubicBezTo>
                <a:cubicBezTo>
                  <a:pt x="127" y="42"/>
                  <a:pt x="127" y="42"/>
                  <a:pt x="127" y="42"/>
                </a:cubicBezTo>
                <a:cubicBezTo>
                  <a:pt x="128" y="41"/>
                  <a:pt x="128" y="41"/>
                  <a:pt x="128" y="41"/>
                </a:cubicBezTo>
                <a:cubicBezTo>
                  <a:pt x="128" y="41"/>
                  <a:pt x="128" y="41"/>
                  <a:pt x="128" y="41"/>
                </a:cubicBezTo>
                <a:cubicBezTo>
                  <a:pt x="128" y="41"/>
                  <a:pt x="128" y="40"/>
                  <a:pt x="128" y="40"/>
                </a:cubicBezTo>
                <a:cubicBezTo>
                  <a:pt x="128" y="40"/>
                  <a:pt x="128" y="39"/>
                  <a:pt x="128" y="39"/>
                </a:cubicBezTo>
                <a:close/>
                <a:moveTo>
                  <a:pt x="64" y="72"/>
                </a:moveTo>
                <a:cubicBezTo>
                  <a:pt x="41" y="72"/>
                  <a:pt x="19" y="59"/>
                  <a:pt x="9" y="40"/>
                </a:cubicBezTo>
                <a:cubicBezTo>
                  <a:pt x="20" y="21"/>
                  <a:pt x="41" y="8"/>
                  <a:pt x="64" y="8"/>
                </a:cubicBezTo>
                <a:cubicBezTo>
                  <a:pt x="86" y="8"/>
                  <a:pt x="108" y="21"/>
                  <a:pt x="119" y="40"/>
                </a:cubicBezTo>
                <a:cubicBezTo>
                  <a:pt x="108" y="59"/>
                  <a:pt x="86" y="72"/>
                  <a:pt x="64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3" name="Google Shape;2303;p25"/>
          <p:cNvSpPr/>
          <p:nvPr/>
        </p:nvSpPr>
        <p:spPr>
          <a:xfrm>
            <a:off x="5067608" y="2993031"/>
            <a:ext cx="49749" cy="49749"/>
          </a:xfrm>
          <a:custGeom>
            <a:rect b="b" l="l" r="r" t="t"/>
            <a:pathLst>
              <a:path extrusionOk="0" h="18" w="18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7"/>
                  <a:pt x="1" y="18"/>
                  <a:pt x="2" y="18"/>
                </a:cubicBezTo>
                <a:cubicBezTo>
                  <a:pt x="3" y="18"/>
                  <a:pt x="4" y="17"/>
                  <a:pt x="4" y="16"/>
                </a:cubicBezTo>
                <a:cubicBezTo>
                  <a:pt x="4" y="9"/>
                  <a:pt x="9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7" y="4"/>
                  <a:pt x="18" y="3"/>
                  <a:pt x="18" y="2"/>
                </a:cubicBezTo>
                <a:cubicBezTo>
                  <a:pt x="18" y="1"/>
                  <a:pt x="17" y="0"/>
                  <a:pt x="1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4" name="Google Shape;2304;p25"/>
          <p:cNvSpPr/>
          <p:nvPr/>
        </p:nvSpPr>
        <p:spPr>
          <a:xfrm>
            <a:off x="5033060" y="2959865"/>
            <a:ext cx="157539" cy="156157"/>
          </a:xfrm>
          <a:custGeom>
            <a:rect b="b" l="l" r="r" t="t"/>
            <a:pathLst>
              <a:path extrusionOk="0" h="56" w="56">
                <a:moveTo>
                  <a:pt x="28" y="0"/>
                </a:moveTo>
                <a:cubicBezTo>
                  <a:pt x="12" y="0"/>
                  <a:pt x="0" y="13"/>
                  <a:pt x="0" y="28"/>
                </a:cubicBezTo>
                <a:cubicBezTo>
                  <a:pt x="0" y="43"/>
                  <a:pt x="12" y="56"/>
                  <a:pt x="28" y="56"/>
                </a:cubicBezTo>
                <a:cubicBezTo>
                  <a:pt x="43" y="56"/>
                  <a:pt x="56" y="43"/>
                  <a:pt x="56" y="28"/>
                </a:cubicBezTo>
                <a:cubicBezTo>
                  <a:pt x="56" y="13"/>
                  <a:pt x="43" y="0"/>
                  <a:pt x="28" y="0"/>
                </a:cubicBezTo>
                <a:close/>
                <a:moveTo>
                  <a:pt x="28" y="52"/>
                </a:moveTo>
                <a:cubicBezTo>
                  <a:pt x="15" y="52"/>
                  <a:pt x="4" y="41"/>
                  <a:pt x="4" y="28"/>
                </a:cubicBezTo>
                <a:cubicBezTo>
                  <a:pt x="4" y="15"/>
                  <a:pt x="15" y="4"/>
                  <a:pt x="28" y="4"/>
                </a:cubicBezTo>
                <a:cubicBezTo>
                  <a:pt x="41" y="4"/>
                  <a:pt x="52" y="15"/>
                  <a:pt x="52" y="28"/>
                </a:cubicBezTo>
                <a:cubicBezTo>
                  <a:pt x="52" y="41"/>
                  <a:pt x="41" y="52"/>
                  <a:pt x="28" y="5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5" name="Google Shape;2305;p25"/>
          <p:cNvSpPr/>
          <p:nvPr/>
        </p:nvSpPr>
        <p:spPr>
          <a:xfrm>
            <a:off x="4331045" y="2923935"/>
            <a:ext cx="134046" cy="132664"/>
          </a:xfrm>
          <a:custGeom>
            <a:rect b="b" l="l" r="r" t="t"/>
            <a:pathLst>
              <a:path extrusionOk="0" h="48" w="48">
                <a:moveTo>
                  <a:pt x="24" y="48"/>
                </a:move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lose/>
                <a:moveTo>
                  <a:pt x="24" y="4"/>
                </a:moveTo>
                <a:cubicBezTo>
                  <a:pt x="35" y="4"/>
                  <a:pt x="44" y="13"/>
                  <a:pt x="44" y="24"/>
                </a:cubicBezTo>
                <a:cubicBezTo>
                  <a:pt x="44" y="35"/>
                  <a:pt x="35" y="44"/>
                  <a:pt x="24" y="44"/>
                </a:cubicBezTo>
                <a:cubicBezTo>
                  <a:pt x="13" y="44"/>
                  <a:pt x="4" y="35"/>
                  <a:pt x="4" y="24"/>
                </a:cubicBezTo>
                <a:cubicBezTo>
                  <a:pt x="4" y="13"/>
                  <a:pt x="13" y="4"/>
                  <a:pt x="24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6" name="Google Shape;2306;p25"/>
          <p:cNvSpPr/>
          <p:nvPr/>
        </p:nvSpPr>
        <p:spPr>
          <a:xfrm>
            <a:off x="4263331" y="2858985"/>
            <a:ext cx="268092" cy="356535"/>
          </a:xfrm>
          <a:custGeom>
            <a:rect b="b" l="l" r="r" t="t"/>
            <a:pathLst>
              <a:path extrusionOk="0" h="128" w="96">
                <a:moveTo>
                  <a:pt x="48" y="0"/>
                </a:moveTo>
                <a:cubicBezTo>
                  <a:pt x="22" y="0"/>
                  <a:pt x="0" y="21"/>
                  <a:pt x="0" y="48"/>
                </a:cubicBezTo>
                <a:cubicBezTo>
                  <a:pt x="0" y="76"/>
                  <a:pt x="24" y="105"/>
                  <a:pt x="41" y="125"/>
                </a:cubicBezTo>
                <a:cubicBezTo>
                  <a:pt x="42" y="125"/>
                  <a:pt x="44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4" y="125"/>
                  <a:pt x="54" y="125"/>
                </a:cubicBezTo>
                <a:cubicBezTo>
                  <a:pt x="72" y="105"/>
                  <a:pt x="96" y="76"/>
                  <a:pt x="96" y="48"/>
                </a:cubicBezTo>
                <a:cubicBezTo>
                  <a:pt x="96" y="21"/>
                  <a:pt x="74" y="0"/>
                  <a:pt x="48" y="0"/>
                </a:cubicBezTo>
                <a:close/>
                <a:moveTo>
                  <a:pt x="48" y="120"/>
                </a:moveTo>
                <a:cubicBezTo>
                  <a:pt x="48" y="120"/>
                  <a:pt x="48" y="120"/>
                  <a:pt x="48" y="120"/>
                </a:cubicBezTo>
                <a:cubicBezTo>
                  <a:pt x="48" y="120"/>
                  <a:pt x="48" y="120"/>
                  <a:pt x="47" y="119"/>
                </a:cubicBezTo>
                <a:cubicBezTo>
                  <a:pt x="33" y="103"/>
                  <a:pt x="8" y="74"/>
                  <a:pt x="8" y="48"/>
                </a:cubicBez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74"/>
                  <a:pt x="63" y="103"/>
                  <a:pt x="48" y="1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7" name="Google Shape;2307;p25"/>
          <p:cNvSpPr/>
          <p:nvPr/>
        </p:nvSpPr>
        <p:spPr>
          <a:xfrm>
            <a:off x="7834211" y="2212247"/>
            <a:ext cx="268092" cy="178268"/>
          </a:xfrm>
          <a:custGeom>
            <a:rect b="b" l="l" r="r" t="t"/>
            <a:pathLst>
              <a:path extrusionOk="0" h="64" w="96">
                <a:moveTo>
                  <a:pt x="9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close/>
                <a:moveTo>
                  <a:pt x="92" y="60"/>
                </a:moveTo>
                <a:cubicBezTo>
                  <a:pt x="4" y="60"/>
                  <a:pt x="4" y="60"/>
                  <a:pt x="4" y="60"/>
                </a:cubicBezTo>
                <a:cubicBezTo>
                  <a:pt x="4" y="4"/>
                  <a:pt x="4" y="4"/>
                  <a:pt x="4" y="4"/>
                </a:cubicBezTo>
                <a:cubicBezTo>
                  <a:pt x="92" y="4"/>
                  <a:pt x="92" y="4"/>
                  <a:pt x="92" y="4"/>
                </a:cubicBezTo>
                <a:lnTo>
                  <a:pt x="92" y="6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8" name="Google Shape;2308;p25"/>
          <p:cNvSpPr/>
          <p:nvPr/>
        </p:nvSpPr>
        <p:spPr>
          <a:xfrm>
            <a:off x="7789989" y="2168025"/>
            <a:ext cx="356535" cy="334424"/>
          </a:xfrm>
          <a:custGeom>
            <a:rect b="b" l="l" r="r" t="t"/>
            <a:pathLst>
              <a:path extrusionOk="0" h="120" w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5" y="113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2" y="120"/>
                  <a:pt x="104" y="118"/>
                  <a:pt x="104" y="116"/>
                </a:cubicBezTo>
                <a:cubicBezTo>
                  <a:pt x="104" y="114"/>
                  <a:pt x="103" y="113"/>
                  <a:pt x="101" y="112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9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92"/>
                </a:moveTo>
                <a:cubicBezTo>
                  <a:pt x="120" y="94"/>
                  <a:pt x="118" y="96"/>
                  <a:pt x="1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0" y="96"/>
                  <a:pt x="8" y="94"/>
                  <a:pt x="8" y="9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9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9" name="Google Shape;2309;p25"/>
          <p:cNvSpPr/>
          <p:nvPr/>
        </p:nvSpPr>
        <p:spPr>
          <a:xfrm>
            <a:off x="7075537" y="2145915"/>
            <a:ext cx="367591" cy="356535"/>
          </a:xfrm>
          <a:custGeom>
            <a:rect b="b" l="l" r="r" t="t"/>
            <a:pathLst>
              <a:path extrusionOk="0" h="128" w="132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0" name="Google Shape;2310;p25"/>
          <p:cNvSpPr/>
          <p:nvPr/>
        </p:nvSpPr>
        <p:spPr>
          <a:xfrm>
            <a:off x="6417744" y="2145915"/>
            <a:ext cx="244600" cy="356535"/>
          </a:xfrm>
          <a:custGeom>
            <a:rect b="b" l="l" r="r" t="t"/>
            <a:pathLst>
              <a:path extrusionOk="0" h="128" w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0"/>
                  <a:pt x="15" y="77"/>
                  <a:pt x="20" y="92"/>
                </a:cubicBezTo>
                <a:cubicBezTo>
                  <a:pt x="28" y="115"/>
                  <a:pt x="27" y="128"/>
                  <a:pt x="44" y="128"/>
                </a:cubicBezTo>
                <a:cubicBezTo>
                  <a:pt x="61" y="128"/>
                  <a:pt x="60" y="115"/>
                  <a:pt x="68" y="92"/>
                </a:cubicBezTo>
                <a:cubicBezTo>
                  <a:pt x="73" y="77"/>
                  <a:pt x="88" y="60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54" y="109"/>
                </a:moveTo>
                <a:cubicBezTo>
                  <a:pt x="35" y="111"/>
                  <a:pt x="35" y="111"/>
                  <a:pt x="35" y="111"/>
                </a:cubicBezTo>
                <a:cubicBezTo>
                  <a:pt x="34" y="109"/>
                  <a:pt x="33" y="107"/>
                  <a:pt x="32" y="104"/>
                </a:cubicBezTo>
                <a:cubicBezTo>
                  <a:pt x="32" y="104"/>
                  <a:pt x="32" y="104"/>
                  <a:pt x="32" y="103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2"/>
                  <a:pt x="56" y="103"/>
                  <a:pt x="56" y="104"/>
                </a:cubicBezTo>
                <a:cubicBezTo>
                  <a:pt x="55" y="106"/>
                  <a:pt x="55" y="107"/>
                  <a:pt x="54" y="109"/>
                </a:cubicBezTo>
                <a:close/>
                <a:moveTo>
                  <a:pt x="31" y="100"/>
                </a:moveTo>
                <a:cubicBezTo>
                  <a:pt x="30" y="97"/>
                  <a:pt x="29" y="95"/>
                  <a:pt x="28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59" y="93"/>
                  <a:pt x="59" y="95"/>
                  <a:pt x="58" y="96"/>
                </a:cubicBezTo>
                <a:lnTo>
                  <a:pt x="31" y="100"/>
                </a:lnTo>
                <a:close/>
                <a:moveTo>
                  <a:pt x="44" y="120"/>
                </a:moveTo>
                <a:cubicBezTo>
                  <a:pt x="40" y="120"/>
                  <a:pt x="38" y="120"/>
                  <a:pt x="36" y="115"/>
                </a:cubicBezTo>
                <a:cubicBezTo>
                  <a:pt x="53" y="113"/>
                  <a:pt x="53" y="113"/>
                  <a:pt x="53" y="113"/>
                </a:cubicBezTo>
                <a:cubicBezTo>
                  <a:pt x="51" y="119"/>
                  <a:pt x="49" y="120"/>
                  <a:pt x="44" y="120"/>
                </a:cubicBezTo>
                <a:close/>
                <a:moveTo>
                  <a:pt x="63" y="84"/>
                </a:moveTo>
                <a:cubicBezTo>
                  <a:pt x="25" y="84"/>
                  <a:pt x="25" y="84"/>
                  <a:pt x="25" y="84"/>
                </a:cubicBezTo>
                <a:cubicBezTo>
                  <a:pt x="23" y="80"/>
                  <a:pt x="21" y="75"/>
                  <a:pt x="19" y="71"/>
                </a:cubicBezTo>
                <a:cubicBezTo>
                  <a:pt x="13" y="62"/>
                  <a:pt x="8" y="52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cubicBezTo>
                  <a:pt x="80" y="52"/>
                  <a:pt x="75" y="62"/>
                  <a:pt x="69" y="71"/>
                </a:cubicBezTo>
                <a:cubicBezTo>
                  <a:pt x="67" y="75"/>
                  <a:pt x="65" y="80"/>
                  <a:pt x="63" y="8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1" name="Google Shape;2311;p25"/>
          <p:cNvSpPr/>
          <p:nvPr/>
        </p:nvSpPr>
        <p:spPr>
          <a:xfrm>
            <a:off x="6473020" y="2201191"/>
            <a:ext cx="73242" cy="73242"/>
          </a:xfrm>
          <a:custGeom>
            <a:rect b="b" l="l" r="r" t="t"/>
            <a:pathLst>
              <a:path extrusionOk="0" h="26" w="26"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25"/>
                  <a:pt x="1" y="26"/>
                  <a:pt x="2" y="26"/>
                </a:cubicBezTo>
                <a:cubicBezTo>
                  <a:pt x="3" y="26"/>
                  <a:pt x="4" y="25"/>
                  <a:pt x="4" y="24"/>
                </a:cubicBezTo>
                <a:cubicBezTo>
                  <a:pt x="4" y="13"/>
                  <a:pt x="13" y="4"/>
                  <a:pt x="24" y="4"/>
                </a:cubicBezTo>
                <a:cubicBezTo>
                  <a:pt x="25" y="4"/>
                  <a:pt x="26" y="3"/>
                  <a:pt x="26" y="2"/>
                </a:cubicBezTo>
                <a:cubicBezTo>
                  <a:pt x="26" y="1"/>
                  <a:pt x="25" y="0"/>
                  <a:pt x="2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2" name="Google Shape;2312;p25"/>
          <p:cNvSpPr/>
          <p:nvPr/>
        </p:nvSpPr>
        <p:spPr>
          <a:xfrm>
            <a:off x="5692236" y="2145915"/>
            <a:ext cx="268092" cy="356535"/>
          </a:xfrm>
          <a:custGeom>
            <a:rect b="b" l="l" r="r" t="t"/>
            <a:pathLst>
              <a:path extrusionOk="0" h="128" w="96">
                <a:moveTo>
                  <a:pt x="84" y="52"/>
                </a:moveTo>
                <a:cubicBezTo>
                  <a:pt x="84" y="36"/>
                  <a:pt x="84" y="36"/>
                  <a:pt x="84" y="36"/>
                </a:cubicBezTo>
                <a:cubicBezTo>
                  <a:pt x="84" y="16"/>
                  <a:pt x="68" y="0"/>
                  <a:pt x="48" y="0"/>
                </a:cubicBezTo>
                <a:cubicBezTo>
                  <a:pt x="28" y="0"/>
                  <a:pt x="12" y="16"/>
                  <a:pt x="12" y="36"/>
                </a:cubicBezTo>
                <a:cubicBezTo>
                  <a:pt x="12" y="52"/>
                  <a:pt x="12" y="52"/>
                  <a:pt x="12" y="52"/>
                </a:cubicBezTo>
                <a:cubicBezTo>
                  <a:pt x="5" y="52"/>
                  <a:pt x="0" y="57"/>
                  <a:pt x="0" y="6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12"/>
                  <a:pt x="16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80" y="128"/>
                  <a:pt x="96" y="112"/>
                  <a:pt x="96" y="92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57"/>
                  <a:pt x="91" y="52"/>
                  <a:pt x="84" y="52"/>
                </a:cubicBezTo>
                <a:close/>
                <a:moveTo>
                  <a:pt x="20" y="36"/>
                </a:moveTo>
                <a:cubicBezTo>
                  <a:pt x="20" y="21"/>
                  <a:pt x="33" y="8"/>
                  <a:pt x="48" y="8"/>
                </a:cubicBezTo>
                <a:cubicBezTo>
                  <a:pt x="63" y="8"/>
                  <a:pt x="76" y="21"/>
                  <a:pt x="76" y="36"/>
                </a:cubicBezTo>
                <a:cubicBezTo>
                  <a:pt x="76" y="52"/>
                  <a:pt x="76" y="52"/>
                  <a:pt x="76" y="52"/>
                </a:cubicBezTo>
                <a:cubicBezTo>
                  <a:pt x="68" y="52"/>
                  <a:pt x="68" y="52"/>
                  <a:pt x="68" y="52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25"/>
                  <a:pt x="59" y="16"/>
                  <a:pt x="48" y="16"/>
                </a:cubicBezTo>
                <a:cubicBezTo>
                  <a:pt x="37" y="16"/>
                  <a:pt x="28" y="25"/>
                  <a:pt x="28" y="36"/>
                </a:cubicBezTo>
                <a:cubicBezTo>
                  <a:pt x="28" y="52"/>
                  <a:pt x="28" y="52"/>
                  <a:pt x="28" y="52"/>
                </a:cubicBezTo>
                <a:cubicBezTo>
                  <a:pt x="20" y="52"/>
                  <a:pt x="20" y="52"/>
                  <a:pt x="20" y="52"/>
                </a:cubicBezTo>
                <a:lnTo>
                  <a:pt x="20" y="36"/>
                </a:lnTo>
                <a:close/>
                <a:moveTo>
                  <a:pt x="64" y="36"/>
                </a:moveTo>
                <a:cubicBezTo>
                  <a:pt x="64" y="36"/>
                  <a:pt x="64" y="36"/>
                  <a:pt x="64" y="36"/>
                </a:cubicBezTo>
                <a:cubicBezTo>
                  <a:pt x="64" y="52"/>
                  <a:pt x="64" y="52"/>
                  <a:pt x="64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27"/>
                  <a:pt x="39" y="20"/>
                  <a:pt x="48" y="20"/>
                </a:cubicBezTo>
                <a:cubicBezTo>
                  <a:pt x="57" y="20"/>
                  <a:pt x="64" y="27"/>
                  <a:pt x="64" y="36"/>
                </a:cubicBezTo>
                <a:close/>
                <a:moveTo>
                  <a:pt x="88" y="76"/>
                </a:moveTo>
                <a:cubicBezTo>
                  <a:pt x="88" y="80"/>
                  <a:pt x="88" y="80"/>
                  <a:pt x="88" y="80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92"/>
                  <a:pt x="88" y="92"/>
                  <a:pt x="88" y="92"/>
                </a:cubicBezTo>
                <a:cubicBezTo>
                  <a:pt x="88" y="107"/>
                  <a:pt x="75" y="120"/>
                  <a:pt x="60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1" y="120"/>
                  <a:pt x="8" y="107"/>
                  <a:pt x="8" y="92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62"/>
                  <a:pt x="10" y="60"/>
                  <a:pt x="12" y="60"/>
                </a:cubicBezTo>
                <a:cubicBezTo>
                  <a:pt x="15" y="60"/>
                  <a:pt x="17" y="60"/>
                  <a:pt x="20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9" y="60"/>
                  <a:pt x="81" y="60"/>
                  <a:pt x="84" y="60"/>
                </a:cubicBezTo>
                <a:cubicBezTo>
                  <a:pt x="86" y="60"/>
                  <a:pt x="88" y="62"/>
                  <a:pt x="88" y="64"/>
                </a:cubicBezTo>
                <a:lnTo>
                  <a:pt x="88" y="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3" name="Google Shape;2313;p25"/>
          <p:cNvSpPr/>
          <p:nvPr/>
        </p:nvSpPr>
        <p:spPr>
          <a:xfrm>
            <a:off x="5804171" y="2357348"/>
            <a:ext cx="44221" cy="67714"/>
          </a:xfrm>
          <a:custGeom>
            <a:rect b="b" l="l" r="r" t="t"/>
            <a:pathLst>
              <a:path extrusionOk="0" h="24" w="16">
                <a:moveTo>
                  <a:pt x="8" y="0"/>
                </a:moveTo>
                <a:cubicBezTo>
                  <a:pt x="4" y="0"/>
                  <a:pt x="0" y="4"/>
                  <a:pt x="0" y="8"/>
                </a:cubicBezTo>
                <a:cubicBezTo>
                  <a:pt x="0" y="10"/>
                  <a:pt x="1" y="15"/>
                  <a:pt x="3" y="19"/>
                </a:cubicBezTo>
                <a:cubicBezTo>
                  <a:pt x="4" y="22"/>
                  <a:pt x="5" y="24"/>
                  <a:pt x="8" y="24"/>
                </a:cubicBezTo>
                <a:cubicBezTo>
                  <a:pt x="11" y="24"/>
                  <a:pt x="12" y="22"/>
                  <a:pt x="13" y="19"/>
                </a:cubicBezTo>
                <a:cubicBezTo>
                  <a:pt x="15" y="15"/>
                  <a:pt x="16" y="10"/>
                  <a:pt x="16" y="8"/>
                </a:cubicBezTo>
                <a:cubicBezTo>
                  <a:pt x="16" y="4"/>
                  <a:pt x="12" y="0"/>
                  <a:pt x="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4" name="Google Shape;2314;p25"/>
          <p:cNvSpPr/>
          <p:nvPr/>
        </p:nvSpPr>
        <p:spPr>
          <a:xfrm>
            <a:off x="4933562" y="2212247"/>
            <a:ext cx="356535" cy="268092"/>
          </a:xfrm>
          <a:custGeom>
            <a:rect b="b" l="l" r="r" t="t"/>
            <a:pathLst>
              <a:path extrusionOk="0" h="96" w="128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5" name="Google Shape;2315;p25"/>
          <p:cNvSpPr/>
          <p:nvPr/>
        </p:nvSpPr>
        <p:spPr>
          <a:xfrm>
            <a:off x="4219110" y="2190136"/>
            <a:ext cx="359299" cy="268092"/>
          </a:xfrm>
          <a:custGeom>
            <a:rect b="b" l="l" r="r" t="t"/>
            <a:pathLst>
              <a:path extrusionOk="0" h="96" w="129">
                <a:moveTo>
                  <a:pt x="126" y="40"/>
                </a:moveTo>
                <a:cubicBezTo>
                  <a:pt x="106" y="8"/>
                  <a:pt x="106" y="8"/>
                  <a:pt x="106" y="8"/>
                </a:cubicBezTo>
                <a:cubicBezTo>
                  <a:pt x="103" y="3"/>
                  <a:pt x="98" y="0"/>
                  <a:pt x="9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92" y="96"/>
                  <a:pt x="92" y="96"/>
                  <a:pt x="92" y="96"/>
                </a:cubicBezTo>
                <a:cubicBezTo>
                  <a:pt x="98" y="96"/>
                  <a:pt x="103" y="93"/>
                  <a:pt x="106" y="88"/>
                </a:cubicBezTo>
                <a:cubicBezTo>
                  <a:pt x="126" y="56"/>
                  <a:pt x="126" y="56"/>
                  <a:pt x="126" y="56"/>
                </a:cubicBezTo>
                <a:cubicBezTo>
                  <a:pt x="129" y="51"/>
                  <a:pt x="129" y="45"/>
                  <a:pt x="126" y="40"/>
                </a:cubicBezTo>
                <a:close/>
                <a:moveTo>
                  <a:pt x="119" y="52"/>
                </a:moveTo>
                <a:cubicBezTo>
                  <a:pt x="99" y="84"/>
                  <a:pt x="99" y="84"/>
                  <a:pt x="99" y="84"/>
                </a:cubicBezTo>
                <a:cubicBezTo>
                  <a:pt x="97" y="87"/>
                  <a:pt x="95" y="88"/>
                  <a:pt x="92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2" y="88"/>
                  <a:pt x="8" y="84"/>
                  <a:pt x="8" y="8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92" y="8"/>
                  <a:pt x="92" y="8"/>
                  <a:pt x="92" y="8"/>
                </a:cubicBezTo>
                <a:cubicBezTo>
                  <a:pt x="95" y="8"/>
                  <a:pt x="97" y="9"/>
                  <a:pt x="99" y="12"/>
                </a:cubicBezTo>
                <a:cubicBezTo>
                  <a:pt x="119" y="44"/>
                  <a:pt x="119" y="44"/>
                  <a:pt x="119" y="44"/>
                </a:cubicBezTo>
                <a:cubicBezTo>
                  <a:pt x="120" y="46"/>
                  <a:pt x="120" y="50"/>
                  <a:pt x="119" y="5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6" name="Google Shape;2316;p25"/>
          <p:cNvSpPr/>
          <p:nvPr/>
        </p:nvSpPr>
        <p:spPr>
          <a:xfrm>
            <a:off x="4442981" y="2291016"/>
            <a:ext cx="66332" cy="66332"/>
          </a:xfrm>
          <a:custGeom>
            <a:rect b="b" l="l" r="r" t="t"/>
            <a:pathLst>
              <a:path extrusionOk="0" h="24" w="24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20"/>
                </a:move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7" name="Google Shape;2317;p25"/>
          <p:cNvSpPr/>
          <p:nvPr/>
        </p:nvSpPr>
        <p:spPr>
          <a:xfrm>
            <a:off x="7878432" y="1543398"/>
            <a:ext cx="179650" cy="178268"/>
          </a:xfrm>
          <a:custGeom>
            <a:rect b="b" l="l" r="r" t="t"/>
            <a:pathLst>
              <a:path extrusionOk="0" h="64" w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50" y="48"/>
                </a:moveTo>
                <a:cubicBezTo>
                  <a:pt x="42" y="58"/>
                  <a:pt x="26" y="59"/>
                  <a:pt x="16" y="50"/>
                </a:cubicBezTo>
                <a:cubicBezTo>
                  <a:pt x="6" y="42"/>
                  <a:pt x="5" y="26"/>
                  <a:pt x="14" y="16"/>
                </a:cubicBezTo>
                <a:cubicBezTo>
                  <a:pt x="22" y="6"/>
                  <a:pt x="38" y="5"/>
                  <a:pt x="48" y="14"/>
                </a:cubicBezTo>
                <a:cubicBezTo>
                  <a:pt x="58" y="22"/>
                  <a:pt x="59" y="38"/>
                  <a:pt x="50" y="4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8" name="Google Shape;2318;p25"/>
          <p:cNvSpPr/>
          <p:nvPr/>
        </p:nvSpPr>
        <p:spPr>
          <a:xfrm>
            <a:off x="7924036" y="1587619"/>
            <a:ext cx="49749" cy="51131"/>
          </a:xfrm>
          <a:custGeom>
            <a:rect b="b" l="l" r="r" t="t"/>
            <a:pathLst>
              <a:path extrusionOk="0" h="18" w="18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1" y="18"/>
                  <a:pt x="2" y="18"/>
                </a:cubicBezTo>
                <a:cubicBezTo>
                  <a:pt x="3" y="18"/>
                  <a:pt x="4" y="17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9"/>
                  <a:pt x="9" y="4"/>
                  <a:pt x="16" y="4"/>
                </a:cubicBezTo>
                <a:cubicBezTo>
                  <a:pt x="17" y="4"/>
                  <a:pt x="18" y="3"/>
                  <a:pt x="18" y="2"/>
                </a:cubicBezTo>
                <a:cubicBezTo>
                  <a:pt x="18" y="1"/>
                  <a:pt x="17" y="0"/>
                  <a:pt x="16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9" name="Google Shape;2319;p25"/>
          <p:cNvSpPr/>
          <p:nvPr/>
        </p:nvSpPr>
        <p:spPr>
          <a:xfrm>
            <a:off x="7789989" y="1466010"/>
            <a:ext cx="356535" cy="299876"/>
          </a:xfrm>
          <a:custGeom>
            <a:rect b="b" l="l" r="r" t="t"/>
            <a:pathLst>
              <a:path extrusionOk="0" h="108" w="128">
                <a:moveTo>
                  <a:pt x="118" y="24"/>
                </a:moveTo>
                <a:cubicBezTo>
                  <a:pt x="101" y="21"/>
                  <a:pt x="101" y="21"/>
                  <a:pt x="101" y="21"/>
                </a:cubicBezTo>
                <a:cubicBezTo>
                  <a:pt x="95" y="8"/>
                  <a:pt x="95" y="8"/>
                  <a:pt x="95" y="8"/>
                </a:cubicBezTo>
                <a:cubicBezTo>
                  <a:pt x="93" y="3"/>
                  <a:pt x="89" y="0"/>
                  <a:pt x="8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0"/>
                  <a:pt x="35" y="3"/>
                  <a:pt x="33" y="8"/>
                </a:cubicBezTo>
                <a:cubicBezTo>
                  <a:pt x="27" y="21"/>
                  <a:pt x="27" y="21"/>
                  <a:pt x="27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4" y="25"/>
                  <a:pt x="0" y="30"/>
                  <a:pt x="0" y="3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23" y="108"/>
                  <a:pt x="128" y="103"/>
                  <a:pt x="128" y="96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8" y="30"/>
                  <a:pt x="124" y="25"/>
                  <a:pt x="118" y="24"/>
                </a:cubicBezTo>
                <a:close/>
                <a:moveTo>
                  <a:pt x="120" y="96"/>
                </a:moveTo>
                <a:cubicBezTo>
                  <a:pt x="120" y="98"/>
                  <a:pt x="118" y="100"/>
                  <a:pt x="116" y="100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10" y="100"/>
                  <a:pt x="8" y="98"/>
                  <a:pt x="8" y="9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4"/>
                  <a:pt x="9" y="32"/>
                  <a:pt x="11" y="32"/>
                </a:cubicBezTo>
                <a:cubicBezTo>
                  <a:pt x="33" y="28"/>
                  <a:pt x="33" y="28"/>
                  <a:pt x="33" y="28"/>
                </a:cubicBezTo>
                <a:cubicBezTo>
                  <a:pt x="40" y="11"/>
                  <a:pt x="40" y="11"/>
                  <a:pt x="40" y="11"/>
                </a:cubicBezTo>
                <a:cubicBezTo>
                  <a:pt x="41" y="9"/>
                  <a:pt x="42" y="8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6" y="8"/>
                  <a:pt x="87" y="9"/>
                  <a:pt x="88" y="11"/>
                </a:cubicBezTo>
                <a:cubicBezTo>
                  <a:pt x="95" y="28"/>
                  <a:pt x="95" y="28"/>
                  <a:pt x="95" y="28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19" y="32"/>
                  <a:pt x="120" y="34"/>
                  <a:pt x="120" y="36"/>
                </a:cubicBezTo>
                <a:lnTo>
                  <a:pt x="120" y="9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0" name="Google Shape;2320;p25"/>
          <p:cNvSpPr/>
          <p:nvPr/>
        </p:nvSpPr>
        <p:spPr>
          <a:xfrm>
            <a:off x="7075537" y="1431462"/>
            <a:ext cx="356535" cy="357917"/>
          </a:xfrm>
          <a:custGeom>
            <a:rect b="b" l="l" r="r" t="t"/>
            <a:pathLst>
              <a:path extrusionOk="0" h="128" w="128">
                <a:moveTo>
                  <a:pt x="122" y="51"/>
                </a:moveTo>
                <a:cubicBezTo>
                  <a:pt x="109" y="48"/>
                  <a:pt x="109" y="48"/>
                  <a:pt x="109" y="48"/>
                </a:cubicBezTo>
                <a:cubicBezTo>
                  <a:pt x="109" y="46"/>
                  <a:pt x="108" y="45"/>
                  <a:pt x="107" y="43"/>
                </a:cubicBezTo>
                <a:cubicBezTo>
                  <a:pt x="114" y="33"/>
                  <a:pt x="114" y="33"/>
                  <a:pt x="114" y="33"/>
                </a:cubicBezTo>
                <a:cubicBezTo>
                  <a:pt x="116" y="30"/>
                  <a:pt x="116" y="25"/>
                  <a:pt x="113" y="23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3"/>
                  <a:pt x="102" y="13"/>
                  <a:pt x="100" y="13"/>
                </a:cubicBezTo>
                <a:cubicBezTo>
                  <a:pt x="98" y="13"/>
                  <a:pt x="97" y="13"/>
                  <a:pt x="95" y="14"/>
                </a:cubicBezTo>
                <a:cubicBezTo>
                  <a:pt x="85" y="21"/>
                  <a:pt x="85" y="21"/>
                  <a:pt x="85" y="21"/>
                </a:cubicBezTo>
                <a:cubicBezTo>
                  <a:pt x="83" y="20"/>
                  <a:pt x="82" y="19"/>
                  <a:pt x="80" y="19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3"/>
                  <a:pt x="73" y="0"/>
                  <a:pt x="6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5" y="0"/>
                  <a:pt x="51" y="3"/>
                  <a:pt x="51" y="6"/>
                </a:cubicBezTo>
                <a:cubicBezTo>
                  <a:pt x="48" y="19"/>
                  <a:pt x="48" y="19"/>
                  <a:pt x="48" y="19"/>
                </a:cubicBezTo>
                <a:cubicBezTo>
                  <a:pt x="46" y="19"/>
                  <a:pt x="45" y="20"/>
                  <a:pt x="43" y="21"/>
                </a:cubicBezTo>
                <a:cubicBezTo>
                  <a:pt x="33" y="14"/>
                  <a:pt x="33" y="14"/>
                  <a:pt x="33" y="14"/>
                </a:cubicBezTo>
                <a:cubicBezTo>
                  <a:pt x="31" y="13"/>
                  <a:pt x="30" y="13"/>
                  <a:pt x="28" y="13"/>
                </a:cubicBezTo>
                <a:cubicBezTo>
                  <a:pt x="26" y="13"/>
                  <a:pt x="24" y="13"/>
                  <a:pt x="23" y="15"/>
                </a:cubicBezTo>
                <a:cubicBezTo>
                  <a:pt x="15" y="23"/>
                  <a:pt x="15" y="23"/>
                  <a:pt x="15" y="23"/>
                </a:cubicBezTo>
                <a:cubicBezTo>
                  <a:pt x="12" y="25"/>
                  <a:pt x="12" y="30"/>
                  <a:pt x="14" y="33"/>
                </a:cubicBezTo>
                <a:cubicBezTo>
                  <a:pt x="21" y="43"/>
                  <a:pt x="21" y="43"/>
                  <a:pt x="21" y="43"/>
                </a:cubicBezTo>
                <a:cubicBezTo>
                  <a:pt x="20" y="45"/>
                  <a:pt x="19" y="46"/>
                  <a:pt x="19" y="48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55"/>
                  <a:pt x="0" y="5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3"/>
                  <a:pt x="3" y="77"/>
                  <a:pt x="6" y="77"/>
                </a:cubicBezTo>
                <a:cubicBezTo>
                  <a:pt x="19" y="80"/>
                  <a:pt x="19" y="80"/>
                  <a:pt x="19" y="80"/>
                </a:cubicBezTo>
                <a:cubicBezTo>
                  <a:pt x="19" y="82"/>
                  <a:pt x="20" y="83"/>
                  <a:pt x="21" y="85"/>
                </a:cubicBezTo>
                <a:cubicBezTo>
                  <a:pt x="14" y="95"/>
                  <a:pt x="14" y="95"/>
                  <a:pt x="14" y="95"/>
                </a:cubicBezTo>
                <a:cubicBezTo>
                  <a:pt x="12" y="98"/>
                  <a:pt x="12" y="103"/>
                  <a:pt x="15" y="105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24" y="115"/>
                  <a:pt x="26" y="115"/>
                  <a:pt x="28" y="115"/>
                </a:cubicBezTo>
                <a:cubicBezTo>
                  <a:pt x="30" y="115"/>
                  <a:pt x="31" y="115"/>
                  <a:pt x="33" y="114"/>
                </a:cubicBezTo>
                <a:cubicBezTo>
                  <a:pt x="43" y="107"/>
                  <a:pt x="43" y="107"/>
                  <a:pt x="43" y="107"/>
                </a:cubicBezTo>
                <a:cubicBezTo>
                  <a:pt x="45" y="108"/>
                  <a:pt x="46" y="109"/>
                  <a:pt x="48" y="109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5"/>
                  <a:pt x="55" y="128"/>
                  <a:pt x="59" y="128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73" y="128"/>
                  <a:pt x="77" y="125"/>
                  <a:pt x="77" y="122"/>
                </a:cubicBezTo>
                <a:cubicBezTo>
                  <a:pt x="80" y="109"/>
                  <a:pt x="80" y="109"/>
                  <a:pt x="80" y="109"/>
                </a:cubicBezTo>
                <a:cubicBezTo>
                  <a:pt x="82" y="109"/>
                  <a:pt x="83" y="108"/>
                  <a:pt x="85" y="107"/>
                </a:cubicBezTo>
                <a:cubicBezTo>
                  <a:pt x="95" y="114"/>
                  <a:pt x="95" y="114"/>
                  <a:pt x="95" y="114"/>
                </a:cubicBezTo>
                <a:cubicBezTo>
                  <a:pt x="97" y="115"/>
                  <a:pt x="98" y="115"/>
                  <a:pt x="100" y="115"/>
                </a:cubicBezTo>
                <a:cubicBezTo>
                  <a:pt x="102" y="115"/>
                  <a:pt x="104" y="115"/>
                  <a:pt x="105" y="113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116" y="103"/>
                  <a:pt x="116" y="98"/>
                  <a:pt x="114" y="95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08" y="83"/>
                  <a:pt x="109" y="82"/>
                  <a:pt x="109" y="80"/>
                </a:cubicBezTo>
                <a:cubicBezTo>
                  <a:pt x="122" y="77"/>
                  <a:pt x="122" y="77"/>
                  <a:pt x="122" y="77"/>
                </a:cubicBezTo>
                <a:cubicBezTo>
                  <a:pt x="125" y="77"/>
                  <a:pt x="128" y="73"/>
                  <a:pt x="128" y="6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5"/>
                  <a:pt x="125" y="51"/>
                  <a:pt x="122" y="51"/>
                </a:cubicBezTo>
                <a:close/>
                <a:moveTo>
                  <a:pt x="108" y="72"/>
                </a:moveTo>
                <a:cubicBezTo>
                  <a:pt x="105" y="72"/>
                  <a:pt x="103" y="74"/>
                  <a:pt x="102" y="77"/>
                </a:cubicBezTo>
                <a:cubicBezTo>
                  <a:pt x="101" y="79"/>
                  <a:pt x="101" y="80"/>
                  <a:pt x="100" y="81"/>
                </a:cubicBezTo>
                <a:cubicBezTo>
                  <a:pt x="99" y="84"/>
                  <a:pt x="99" y="87"/>
                  <a:pt x="101" y="89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00" y="107"/>
                  <a:pt x="100" y="107"/>
                  <a:pt x="100" y="107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88" y="100"/>
                  <a:pt x="86" y="99"/>
                  <a:pt x="85" y="99"/>
                </a:cubicBezTo>
                <a:cubicBezTo>
                  <a:pt x="84" y="99"/>
                  <a:pt x="83" y="99"/>
                  <a:pt x="81" y="100"/>
                </a:cubicBezTo>
                <a:cubicBezTo>
                  <a:pt x="80" y="101"/>
                  <a:pt x="79" y="101"/>
                  <a:pt x="77" y="102"/>
                </a:cubicBezTo>
                <a:cubicBezTo>
                  <a:pt x="74" y="103"/>
                  <a:pt x="72" y="105"/>
                  <a:pt x="72" y="108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6" y="105"/>
                  <a:pt x="54" y="103"/>
                  <a:pt x="51" y="102"/>
                </a:cubicBezTo>
                <a:cubicBezTo>
                  <a:pt x="49" y="101"/>
                  <a:pt x="48" y="101"/>
                  <a:pt x="47" y="100"/>
                </a:cubicBezTo>
                <a:cubicBezTo>
                  <a:pt x="45" y="99"/>
                  <a:pt x="44" y="99"/>
                  <a:pt x="43" y="99"/>
                </a:cubicBezTo>
                <a:cubicBezTo>
                  <a:pt x="42" y="99"/>
                  <a:pt x="40" y="100"/>
                  <a:pt x="39" y="101"/>
                </a:cubicBezTo>
                <a:cubicBezTo>
                  <a:pt x="28" y="107"/>
                  <a:pt x="28" y="107"/>
                  <a:pt x="28" y="107"/>
                </a:cubicBezTo>
                <a:cubicBezTo>
                  <a:pt x="21" y="100"/>
                  <a:pt x="21" y="100"/>
                  <a:pt x="21" y="100"/>
                </a:cubicBezTo>
                <a:cubicBezTo>
                  <a:pt x="27" y="89"/>
                  <a:pt x="27" y="89"/>
                  <a:pt x="27" y="89"/>
                </a:cubicBezTo>
                <a:cubicBezTo>
                  <a:pt x="29" y="87"/>
                  <a:pt x="29" y="84"/>
                  <a:pt x="28" y="81"/>
                </a:cubicBezTo>
                <a:cubicBezTo>
                  <a:pt x="27" y="80"/>
                  <a:pt x="27" y="79"/>
                  <a:pt x="26" y="77"/>
                </a:cubicBezTo>
                <a:cubicBezTo>
                  <a:pt x="25" y="74"/>
                  <a:pt x="23" y="72"/>
                  <a:pt x="20" y="72"/>
                </a:cubicBezTo>
                <a:cubicBezTo>
                  <a:pt x="8" y="69"/>
                  <a:pt x="8" y="69"/>
                  <a:pt x="8" y="69"/>
                </a:cubicBezTo>
                <a:cubicBezTo>
                  <a:pt x="8" y="59"/>
                  <a:pt x="8" y="59"/>
                  <a:pt x="8" y="59"/>
                </a:cubicBezTo>
                <a:cubicBezTo>
                  <a:pt x="20" y="56"/>
                  <a:pt x="20" y="56"/>
                  <a:pt x="20" y="56"/>
                </a:cubicBezTo>
                <a:cubicBezTo>
                  <a:pt x="23" y="56"/>
                  <a:pt x="25" y="54"/>
                  <a:pt x="26" y="51"/>
                </a:cubicBezTo>
                <a:cubicBezTo>
                  <a:pt x="27" y="49"/>
                  <a:pt x="27" y="48"/>
                  <a:pt x="28" y="47"/>
                </a:cubicBezTo>
                <a:cubicBezTo>
                  <a:pt x="29" y="44"/>
                  <a:pt x="29" y="41"/>
                  <a:pt x="27" y="39"/>
                </a:cubicBezTo>
                <a:cubicBezTo>
                  <a:pt x="21" y="28"/>
                  <a:pt x="21" y="28"/>
                  <a:pt x="21" y="28"/>
                </a:cubicBezTo>
                <a:cubicBezTo>
                  <a:pt x="28" y="21"/>
                  <a:pt x="28" y="21"/>
                  <a:pt x="28" y="21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8"/>
                  <a:pt x="42" y="29"/>
                  <a:pt x="43" y="29"/>
                </a:cubicBezTo>
                <a:cubicBezTo>
                  <a:pt x="44" y="29"/>
                  <a:pt x="45" y="29"/>
                  <a:pt x="47" y="28"/>
                </a:cubicBezTo>
                <a:cubicBezTo>
                  <a:pt x="48" y="27"/>
                  <a:pt x="49" y="27"/>
                  <a:pt x="51" y="26"/>
                </a:cubicBezTo>
                <a:cubicBezTo>
                  <a:pt x="54" y="25"/>
                  <a:pt x="56" y="23"/>
                  <a:pt x="56" y="20"/>
                </a:cubicBezTo>
                <a:cubicBezTo>
                  <a:pt x="59" y="8"/>
                  <a:pt x="59" y="8"/>
                  <a:pt x="59" y="8"/>
                </a:cubicBezTo>
                <a:cubicBezTo>
                  <a:pt x="69" y="8"/>
                  <a:pt x="69" y="8"/>
                  <a:pt x="69" y="8"/>
                </a:cubicBezTo>
                <a:cubicBezTo>
                  <a:pt x="72" y="20"/>
                  <a:pt x="72" y="20"/>
                  <a:pt x="72" y="20"/>
                </a:cubicBezTo>
                <a:cubicBezTo>
                  <a:pt x="72" y="23"/>
                  <a:pt x="74" y="25"/>
                  <a:pt x="77" y="26"/>
                </a:cubicBezTo>
                <a:cubicBezTo>
                  <a:pt x="79" y="27"/>
                  <a:pt x="80" y="27"/>
                  <a:pt x="81" y="28"/>
                </a:cubicBezTo>
                <a:cubicBezTo>
                  <a:pt x="83" y="29"/>
                  <a:pt x="84" y="29"/>
                  <a:pt x="85" y="29"/>
                </a:cubicBezTo>
                <a:cubicBezTo>
                  <a:pt x="86" y="29"/>
                  <a:pt x="88" y="28"/>
                  <a:pt x="89" y="27"/>
                </a:cubicBezTo>
                <a:cubicBezTo>
                  <a:pt x="100" y="21"/>
                  <a:pt x="100" y="21"/>
                  <a:pt x="100" y="21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99" y="41"/>
                  <a:pt x="99" y="44"/>
                  <a:pt x="100" y="47"/>
                </a:cubicBezTo>
                <a:cubicBezTo>
                  <a:pt x="101" y="48"/>
                  <a:pt x="101" y="49"/>
                  <a:pt x="102" y="51"/>
                </a:cubicBezTo>
                <a:cubicBezTo>
                  <a:pt x="103" y="54"/>
                  <a:pt x="105" y="56"/>
                  <a:pt x="108" y="56"/>
                </a:cubicBezTo>
                <a:cubicBezTo>
                  <a:pt x="120" y="59"/>
                  <a:pt x="120" y="59"/>
                  <a:pt x="120" y="59"/>
                </a:cubicBezTo>
                <a:cubicBezTo>
                  <a:pt x="120" y="69"/>
                  <a:pt x="120" y="69"/>
                  <a:pt x="120" y="69"/>
                </a:cubicBezTo>
                <a:lnTo>
                  <a:pt x="108" y="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1" name="Google Shape;2321;p25"/>
          <p:cNvSpPr/>
          <p:nvPr/>
        </p:nvSpPr>
        <p:spPr>
          <a:xfrm>
            <a:off x="7176417" y="1532342"/>
            <a:ext cx="156157" cy="156157"/>
          </a:xfrm>
          <a:custGeom>
            <a:rect b="b" l="l" r="r" t="t"/>
            <a:pathLst>
              <a:path extrusionOk="0" h="56" w="56"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43"/>
                  <a:pt x="13" y="56"/>
                  <a:pt x="28" y="56"/>
                </a:cubicBezTo>
                <a:cubicBezTo>
                  <a:pt x="43" y="56"/>
                  <a:pt x="56" y="43"/>
                  <a:pt x="56" y="28"/>
                </a:cubicBezTo>
                <a:cubicBezTo>
                  <a:pt x="56" y="13"/>
                  <a:pt x="43" y="0"/>
                  <a:pt x="28" y="0"/>
                </a:cubicBezTo>
                <a:close/>
                <a:moveTo>
                  <a:pt x="28" y="53"/>
                </a:moveTo>
                <a:cubicBezTo>
                  <a:pt x="14" y="53"/>
                  <a:pt x="4" y="42"/>
                  <a:pt x="4" y="28"/>
                </a:cubicBezTo>
                <a:cubicBezTo>
                  <a:pt x="4" y="14"/>
                  <a:pt x="14" y="4"/>
                  <a:pt x="28" y="4"/>
                </a:cubicBezTo>
                <a:cubicBezTo>
                  <a:pt x="42" y="4"/>
                  <a:pt x="53" y="14"/>
                  <a:pt x="53" y="28"/>
                </a:cubicBezTo>
                <a:cubicBezTo>
                  <a:pt x="53" y="42"/>
                  <a:pt x="42" y="53"/>
                  <a:pt x="28" y="5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2" name="Google Shape;2322;p25"/>
          <p:cNvSpPr/>
          <p:nvPr/>
        </p:nvSpPr>
        <p:spPr>
          <a:xfrm>
            <a:off x="7209583" y="1565509"/>
            <a:ext cx="89825" cy="89825"/>
          </a:xfrm>
          <a:custGeom>
            <a:rect b="b" l="l" r="r" t="t"/>
            <a:pathLst>
              <a:path extrusionOk="0" h="32" w="32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25" y="32"/>
                  <a:pt x="32" y="25"/>
                  <a:pt x="32" y="16"/>
                </a:cubicBezTo>
                <a:cubicBezTo>
                  <a:pt x="32" y="7"/>
                  <a:pt x="25" y="0"/>
                  <a:pt x="16" y="0"/>
                </a:cubicBezTo>
                <a:close/>
                <a:moveTo>
                  <a:pt x="16" y="28"/>
                </a:moveTo>
                <a:cubicBezTo>
                  <a:pt x="9" y="28"/>
                  <a:pt x="4" y="23"/>
                  <a:pt x="4" y="16"/>
                </a:cubicBezTo>
                <a:cubicBezTo>
                  <a:pt x="4" y="9"/>
                  <a:pt x="9" y="4"/>
                  <a:pt x="16" y="4"/>
                </a:cubicBezTo>
                <a:cubicBezTo>
                  <a:pt x="23" y="4"/>
                  <a:pt x="28" y="9"/>
                  <a:pt x="28" y="16"/>
                </a:cubicBezTo>
                <a:cubicBezTo>
                  <a:pt x="28" y="23"/>
                  <a:pt x="23" y="28"/>
                  <a:pt x="16" y="2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3" name="Google Shape;2323;p25"/>
          <p:cNvSpPr/>
          <p:nvPr/>
        </p:nvSpPr>
        <p:spPr>
          <a:xfrm>
            <a:off x="6361085" y="1431462"/>
            <a:ext cx="357917" cy="357917"/>
          </a:xfrm>
          <a:custGeom>
            <a:rect b="b" l="l" r="r" t="t"/>
            <a:pathLst>
              <a:path extrusionOk="0" h="128" w="128">
                <a:moveTo>
                  <a:pt x="80" y="0"/>
                </a:moveTo>
                <a:cubicBezTo>
                  <a:pt x="53" y="0"/>
                  <a:pt x="32" y="21"/>
                  <a:pt x="32" y="48"/>
                </a:cubicBezTo>
                <a:cubicBezTo>
                  <a:pt x="32" y="56"/>
                  <a:pt x="34" y="64"/>
                  <a:pt x="38" y="70"/>
                </a:cubicBezTo>
                <a:cubicBezTo>
                  <a:pt x="4" y="104"/>
                  <a:pt x="4" y="104"/>
                  <a:pt x="4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6"/>
                  <a:pt x="0" y="110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8" y="128"/>
                  <a:pt x="22" y="126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58" y="90"/>
                  <a:pt x="58" y="90"/>
                  <a:pt x="58" y="90"/>
                </a:cubicBezTo>
                <a:cubicBezTo>
                  <a:pt x="64" y="94"/>
                  <a:pt x="72" y="96"/>
                  <a:pt x="80" y="96"/>
                </a:cubicBezTo>
                <a:cubicBezTo>
                  <a:pt x="107" y="96"/>
                  <a:pt x="128" y="75"/>
                  <a:pt x="128" y="48"/>
                </a:cubicBezTo>
                <a:cubicBezTo>
                  <a:pt x="128" y="21"/>
                  <a:pt x="107" y="0"/>
                  <a:pt x="80" y="0"/>
                </a:cubicBezTo>
                <a:close/>
                <a:moveTo>
                  <a:pt x="19" y="119"/>
                </a:moveTo>
                <a:cubicBezTo>
                  <a:pt x="18" y="120"/>
                  <a:pt x="16" y="121"/>
                  <a:pt x="14" y="121"/>
                </a:cubicBezTo>
                <a:cubicBezTo>
                  <a:pt x="10" y="121"/>
                  <a:pt x="7" y="118"/>
                  <a:pt x="7" y="114"/>
                </a:cubicBezTo>
                <a:cubicBezTo>
                  <a:pt x="7" y="112"/>
                  <a:pt x="8" y="110"/>
                  <a:pt x="9" y="109"/>
                </a:cubicBezTo>
                <a:cubicBezTo>
                  <a:pt x="9" y="109"/>
                  <a:pt x="9" y="109"/>
                  <a:pt x="9" y="109"/>
                </a:cubicBezTo>
                <a:cubicBezTo>
                  <a:pt x="41" y="77"/>
                  <a:pt x="41" y="77"/>
                  <a:pt x="41" y="77"/>
                </a:cubicBezTo>
                <a:cubicBezTo>
                  <a:pt x="44" y="80"/>
                  <a:pt x="48" y="84"/>
                  <a:pt x="51" y="87"/>
                </a:cubicBezTo>
                <a:lnTo>
                  <a:pt x="19" y="119"/>
                </a:lnTo>
                <a:close/>
                <a:moveTo>
                  <a:pt x="80" y="88"/>
                </a:moveTo>
                <a:cubicBezTo>
                  <a:pt x="58" y="88"/>
                  <a:pt x="40" y="70"/>
                  <a:pt x="40" y="48"/>
                </a:cubicBezTo>
                <a:cubicBezTo>
                  <a:pt x="40" y="26"/>
                  <a:pt x="58" y="8"/>
                  <a:pt x="80" y="8"/>
                </a:cubicBezTo>
                <a:cubicBezTo>
                  <a:pt x="102" y="8"/>
                  <a:pt x="120" y="26"/>
                  <a:pt x="120" y="48"/>
                </a:cubicBezTo>
                <a:cubicBezTo>
                  <a:pt x="120" y="70"/>
                  <a:pt x="102" y="88"/>
                  <a:pt x="80" y="8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4" name="Google Shape;2324;p25"/>
          <p:cNvSpPr/>
          <p:nvPr/>
        </p:nvSpPr>
        <p:spPr>
          <a:xfrm>
            <a:off x="6506186" y="1488121"/>
            <a:ext cx="84297" cy="82915"/>
          </a:xfrm>
          <a:custGeom>
            <a:rect b="b" l="l" r="r" t="t"/>
            <a:pathLst>
              <a:path extrusionOk="0" h="30" w="30"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15" y="4"/>
                  <a:pt x="28" y="4"/>
                </a:cubicBezTo>
                <a:cubicBezTo>
                  <a:pt x="29" y="4"/>
                  <a:pt x="30" y="3"/>
                  <a:pt x="30" y="2"/>
                </a:cubicBezTo>
                <a:cubicBezTo>
                  <a:pt x="30" y="1"/>
                  <a:pt x="29" y="0"/>
                  <a:pt x="28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5" name="Google Shape;2325;p25"/>
          <p:cNvSpPr/>
          <p:nvPr/>
        </p:nvSpPr>
        <p:spPr>
          <a:xfrm>
            <a:off x="5648015" y="1431462"/>
            <a:ext cx="356535" cy="357917"/>
          </a:xfrm>
          <a:custGeom>
            <a:rect b="b" l="l" r="r" t="t"/>
            <a:pathLst>
              <a:path extrusionOk="0" h="128" w="128">
                <a:moveTo>
                  <a:pt x="88" y="0"/>
                </a:moveTo>
                <a:cubicBezTo>
                  <a:pt x="66" y="0"/>
                  <a:pt x="48" y="18"/>
                  <a:pt x="48" y="40"/>
                </a:cubicBezTo>
                <a:cubicBezTo>
                  <a:pt x="48" y="45"/>
                  <a:pt x="49" y="50"/>
                  <a:pt x="51" y="55"/>
                </a:cubicBezTo>
                <a:cubicBezTo>
                  <a:pt x="2" y="103"/>
                  <a:pt x="2" y="103"/>
                  <a:pt x="2" y="103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3" y="127"/>
                  <a:pt x="25" y="126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4" y="120"/>
                  <a:pt x="48" y="116"/>
                  <a:pt x="48" y="112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0" y="104"/>
                  <a:pt x="64" y="100"/>
                  <a:pt x="64" y="96"/>
                </a:cubicBezTo>
                <a:cubicBezTo>
                  <a:pt x="64" y="87"/>
                  <a:pt x="64" y="87"/>
                  <a:pt x="64" y="87"/>
                </a:cubicBezTo>
                <a:cubicBezTo>
                  <a:pt x="73" y="77"/>
                  <a:pt x="73" y="77"/>
                  <a:pt x="73" y="77"/>
                </a:cubicBezTo>
                <a:cubicBezTo>
                  <a:pt x="78" y="79"/>
                  <a:pt x="83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82" y="72"/>
                  <a:pt x="77" y="70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66" y="73"/>
                  <a:pt x="66" y="73"/>
                  <a:pt x="66" y="73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82"/>
                  <a:pt x="56" y="85"/>
                  <a:pt x="56" y="87"/>
                </a:cubicBezTo>
                <a:cubicBezTo>
                  <a:pt x="56" y="96"/>
                  <a:pt x="56" y="96"/>
                  <a:pt x="5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9" y="112"/>
                  <a:pt x="26" y="113"/>
                  <a:pt x="25" y="114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9"/>
                  <a:pt x="8" y="109"/>
                  <a:pt x="8" y="109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61" y="56"/>
                  <a:pt x="61" y="56"/>
                  <a:pt x="61" y="56"/>
                </a:cubicBezTo>
                <a:cubicBezTo>
                  <a:pt x="58" y="51"/>
                  <a:pt x="56" y="46"/>
                  <a:pt x="56" y="40"/>
                </a:cubicBezTo>
                <a:cubicBezTo>
                  <a:pt x="56" y="22"/>
                  <a:pt x="70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8"/>
                  <a:pt x="106" y="72"/>
                  <a:pt x="88" y="7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6" name="Google Shape;2326;p25"/>
          <p:cNvSpPr/>
          <p:nvPr/>
        </p:nvSpPr>
        <p:spPr>
          <a:xfrm>
            <a:off x="5870504" y="1477066"/>
            <a:ext cx="89825" cy="88443"/>
          </a:xfrm>
          <a:custGeom>
            <a:rect b="b" l="l" r="r" t="t"/>
            <a:pathLst>
              <a:path extrusionOk="0" h="32" w="32">
                <a:moveTo>
                  <a:pt x="31" y="17"/>
                </a:moveTo>
                <a:cubicBezTo>
                  <a:pt x="27" y="11"/>
                  <a:pt x="21" y="5"/>
                  <a:pt x="15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6" y="2"/>
                  <a:pt x="2" y="6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4"/>
                  <a:pt x="0" y="14"/>
                  <a:pt x="1" y="15"/>
                </a:cubicBezTo>
                <a:cubicBezTo>
                  <a:pt x="5" y="21"/>
                  <a:pt x="11" y="27"/>
                  <a:pt x="17" y="31"/>
                </a:cubicBezTo>
                <a:cubicBezTo>
                  <a:pt x="18" y="32"/>
                  <a:pt x="19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32" y="20"/>
                  <a:pt x="32" y="20"/>
                  <a:pt x="32" y="19"/>
                </a:cubicBezTo>
                <a:cubicBezTo>
                  <a:pt x="32" y="18"/>
                  <a:pt x="32" y="18"/>
                  <a:pt x="31" y="17"/>
                </a:cubicBezTo>
                <a:close/>
                <a:moveTo>
                  <a:pt x="19" y="28"/>
                </a:moveTo>
                <a:cubicBezTo>
                  <a:pt x="13" y="24"/>
                  <a:pt x="8" y="19"/>
                  <a:pt x="4" y="13"/>
                </a:cubicBezTo>
                <a:cubicBezTo>
                  <a:pt x="6" y="8"/>
                  <a:pt x="8" y="6"/>
                  <a:pt x="13" y="4"/>
                </a:cubicBezTo>
                <a:cubicBezTo>
                  <a:pt x="19" y="8"/>
                  <a:pt x="24" y="13"/>
                  <a:pt x="28" y="19"/>
                </a:cubicBezTo>
                <a:cubicBezTo>
                  <a:pt x="26" y="24"/>
                  <a:pt x="24" y="26"/>
                  <a:pt x="19" y="2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7" name="Google Shape;2327;p25"/>
          <p:cNvSpPr/>
          <p:nvPr/>
        </p:nvSpPr>
        <p:spPr>
          <a:xfrm>
            <a:off x="4930798" y="1431462"/>
            <a:ext cx="362063" cy="357917"/>
          </a:xfrm>
          <a:custGeom>
            <a:rect b="b" l="l" r="r" t="t"/>
            <a:pathLst>
              <a:path extrusionOk="0" h="128" w="130">
                <a:moveTo>
                  <a:pt x="125" y="113"/>
                </a:moveTo>
                <a:cubicBezTo>
                  <a:pt x="125" y="113"/>
                  <a:pt x="110" y="103"/>
                  <a:pt x="88" y="99"/>
                </a:cubicBezTo>
                <a:cubicBezTo>
                  <a:pt x="96" y="88"/>
                  <a:pt x="101" y="75"/>
                  <a:pt x="104" y="66"/>
                </a:cubicBezTo>
                <a:cubicBezTo>
                  <a:pt x="107" y="53"/>
                  <a:pt x="105" y="29"/>
                  <a:pt x="93" y="14"/>
                </a:cubicBezTo>
                <a:cubicBezTo>
                  <a:pt x="86" y="5"/>
                  <a:pt x="77" y="0"/>
                  <a:pt x="65" y="0"/>
                </a:cubicBezTo>
                <a:cubicBezTo>
                  <a:pt x="53" y="0"/>
                  <a:pt x="44" y="5"/>
                  <a:pt x="37" y="14"/>
                </a:cubicBezTo>
                <a:cubicBezTo>
                  <a:pt x="25" y="29"/>
                  <a:pt x="23" y="53"/>
                  <a:pt x="26" y="66"/>
                </a:cubicBezTo>
                <a:cubicBezTo>
                  <a:pt x="29" y="75"/>
                  <a:pt x="34" y="88"/>
                  <a:pt x="42" y="99"/>
                </a:cubicBezTo>
                <a:cubicBezTo>
                  <a:pt x="20" y="103"/>
                  <a:pt x="5" y="113"/>
                  <a:pt x="5" y="113"/>
                </a:cubicBezTo>
                <a:cubicBezTo>
                  <a:pt x="2" y="115"/>
                  <a:pt x="0" y="119"/>
                  <a:pt x="1" y="122"/>
                </a:cubicBezTo>
                <a:cubicBezTo>
                  <a:pt x="2" y="126"/>
                  <a:pt x="5" y="128"/>
                  <a:pt x="9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25" y="128"/>
                  <a:pt x="128" y="126"/>
                  <a:pt x="129" y="122"/>
                </a:cubicBezTo>
                <a:cubicBezTo>
                  <a:pt x="130" y="119"/>
                  <a:pt x="128" y="115"/>
                  <a:pt x="125" y="113"/>
                </a:cubicBezTo>
                <a:close/>
                <a:moveTo>
                  <a:pt x="82" y="94"/>
                </a:moveTo>
                <a:cubicBezTo>
                  <a:pt x="81" y="95"/>
                  <a:pt x="81" y="95"/>
                  <a:pt x="81" y="95"/>
                </a:cubicBezTo>
                <a:cubicBezTo>
                  <a:pt x="71" y="106"/>
                  <a:pt x="59" y="106"/>
                  <a:pt x="49" y="95"/>
                </a:cubicBezTo>
                <a:cubicBezTo>
                  <a:pt x="48" y="94"/>
                  <a:pt x="48" y="94"/>
                  <a:pt x="48" y="94"/>
                </a:cubicBezTo>
                <a:cubicBezTo>
                  <a:pt x="37" y="79"/>
                  <a:pt x="31" y="61"/>
                  <a:pt x="34" y="43"/>
                </a:cubicBezTo>
                <a:cubicBezTo>
                  <a:pt x="36" y="26"/>
                  <a:pt x="46" y="8"/>
                  <a:pt x="65" y="8"/>
                </a:cubicBezTo>
                <a:cubicBezTo>
                  <a:pt x="84" y="8"/>
                  <a:pt x="94" y="26"/>
                  <a:pt x="96" y="43"/>
                </a:cubicBezTo>
                <a:cubicBezTo>
                  <a:pt x="99" y="61"/>
                  <a:pt x="93" y="79"/>
                  <a:pt x="82" y="94"/>
                </a:cubicBezTo>
                <a:close/>
                <a:moveTo>
                  <a:pt x="9" y="120"/>
                </a:moveTo>
                <a:cubicBezTo>
                  <a:pt x="10" y="120"/>
                  <a:pt x="23" y="111"/>
                  <a:pt x="43" y="106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7" y="107"/>
                  <a:pt x="61" y="108"/>
                  <a:pt x="65" y="108"/>
                </a:cubicBezTo>
                <a:cubicBezTo>
                  <a:pt x="69" y="108"/>
                  <a:pt x="73" y="107"/>
                  <a:pt x="77" y="104"/>
                </a:cubicBezTo>
                <a:cubicBezTo>
                  <a:pt x="87" y="106"/>
                  <a:pt x="87" y="106"/>
                  <a:pt x="87" y="106"/>
                </a:cubicBezTo>
                <a:cubicBezTo>
                  <a:pt x="107" y="111"/>
                  <a:pt x="120" y="120"/>
                  <a:pt x="121" y="120"/>
                </a:cubicBezTo>
                <a:lnTo>
                  <a:pt x="9" y="12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8" name="Google Shape;2328;p25"/>
          <p:cNvSpPr/>
          <p:nvPr/>
        </p:nvSpPr>
        <p:spPr>
          <a:xfrm>
            <a:off x="4241221" y="1431462"/>
            <a:ext cx="312314" cy="357917"/>
          </a:xfrm>
          <a:custGeom>
            <a:rect b="b" l="l" r="r" t="t"/>
            <a:pathLst>
              <a:path extrusionOk="0" h="128" w="112">
                <a:moveTo>
                  <a:pt x="112" y="27"/>
                </a:moveTo>
                <a:cubicBezTo>
                  <a:pt x="112" y="21"/>
                  <a:pt x="106" y="16"/>
                  <a:pt x="100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6"/>
                  <a:pt x="24" y="16"/>
                  <a:pt x="24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6" y="16"/>
                  <a:pt x="0" y="21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4" y="44"/>
                  <a:pt x="8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21"/>
                  <a:pt x="15" y="128"/>
                  <a:pt x="24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7" y="128"/>
                  <a:pt x="104" y="121"/>
                  <a:pt x="104" y="112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8" y="44"/>
                  <a:pt x="112" y="40"/>
                  <a:pt x="112" y="36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27"/>
                  <a:pt x="112" y="27"/>
                  <a:pt x="112" y="27"/>
                </a:cubicBezTo>
                <a:close/>
                <a:moveTo>
                  <a:pt x="32" y="12"/>
                </a:moveTo>
                <a:cubicBezTo>
                  <a:pt x="32" y="10"/>
                  <a:pt x="34" y="8"/>
                  <a:pt x="36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12"/>
                </a:ln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0" y="120"/>
                  <a:pt x="16" y="116"/>
                  <a:pt x="16" y="112"/>
                </a:cubicBezTo>
                <a:cubicBezTo>
                  <a:pt x="16" y="44"/>
                  <a:pt x="16" y="44"/>
                  <a:pt x="16" y="44"/>
                </a:cubicBezTo>
                <a:cubicBezTo>
                  <a:pt x="96" y="44"/>
                  <a:pt x="96" y="44"/>
                  <a:pt x="96" y="44"/>
                </a:cubicBezTo>
                <a:lnTo>
                  <a:pt x="96" y="112"/>
                </a:lnTo>
                <a:close/>
                <a:moveTo>
                  <a:pt x="104" y="32"/>
                </a:moveTo>
                <a:cubicBezTo>
                  <a:pt x="104" y="36"/>
                  <a:pt x="104" y="36"/>
                  <a:pt x="104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6"/>
                  <a:pt x="10" y="24"/>
                  <a:pt x="1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2" y="24"/>
                  <a:pt x="104" y="26"/>
                  <a:pt x="104" y="28"/>
                </a:cubicBezTo>
                <a:lnTo>
                  <a:pt x="104" y="3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9" name="Google Shape;2329;p25"/>
          <p:cNvSpPr/>
          <p:nvPr/>
        </p:nvSpPr>
        <p:spPr>
          <a:xfrm>
            <a:off x="4308935" y="1576564"/>
            <a:ext cx="44221" cy="167212"/>
          </a:xfrm>
          <a:custGeom>
            <a:rect b="b" l="l" r="r" t="t"/>
            <a:pathLst>
              <a:path extrusionOk="0" h="60" w="16">
                <a:moveTo>
                  <a:pt x="4" y="60"/>
                </a:moveTo>
                <a:cubicBezTo>
                  <a:pt x="12" y="60"/>
                  <a:pt x="12" y="60"/>
                  <a:pt x="12" y="60"/>
                </a:cubicBezTo>
                <a:cubicBezTo>
                  <a:pt x="14" y="60"/>
                  <a:pt x="16" y="58"/>
                  <a:pt x="16" y="5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lose/>
                <a:moveTo>
                  <a:pt x="4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56"/>
                  <a:pt x="12" y="56"/>
                  <a:pt x="12" y="56"/>
                </a:cubicBezTo>
                <a:cubicBezTo>
                  <a:pt x="4" y="56"/>
                  <a:pt x="4" y="56"/>
                  <a:pt x="4" y="56"/>
                </a:cubicBezTo>
                <a:lnTo>
                  <a:pt x="4" y="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0" name="Google Shape;2330;p25"/>
          <p:cNvSpPr/>
          <p:nvPr/>
        </p:nvSpPr>
        <p:spPr>
          <a:xfrm>
            <a:off x="4375267" y="1576564"/>
            <a:ext cx="44221" cy="167212"/>
          </a:xfrm>
          <a:custGeom>
            <a:rect b="b" l="l" r="r" t="t"/>
            <a:pathLst>
              <a:path extrusionOk="0" h="60" w="16">
                <a:moveTo>
                  <a:pt x="4" y="60"/>
                </a:moveTo>
                <a:cubicBezTo>
                  <a:pt x="12" y="60"/>
                  <a:pt x="12" y="60"/>
                  <a:pt x="12" y="60"/>
                </a:cubicBezTo>
                <a:cubicBezTo>
                  <a:pt x="14" y="60"/>
                  <a:pt x="16" y="58"/>
                  <a:pt x="16" y="5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lose/>
                <a:moveTo>
                  <a:pt x="4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56"/>
                  <a:pt x="12" y="56"/>
                  <a:pt x="12" y="56"/>
                </a:cubicBezTo>
                <a:cubicBezTo>
                  <a:pt x="4" y="56"/>
                  <a:pt x="4" y="56"/>
                  <a:pt x="4" y="56"/>
                </a:cubicBezTo>
                <a:lnTo>
                  <a:pt x="4" y="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1" name="Google Shape;2331;p25"/>
          <p:cNvSpPr/>
          <p:nvPr/>
        </p:nvSpPr>
        <p:spPr>
          <a:xfrm>
            <a:off x="4442981" y="1576564"/>
            <a:ext cx="44221" cy="167212"/>
          </a:xfrm>
          <a:custGeom>
            <a:rect b="b" l="l" r="r" t="t"/>
            <a:pathLst>
              <a:path extrusionOk="0" h="60" w="16">
                <a:moveTo>
                  <a:pt x="4" y="60"/>
                </a:moveTo>
                <a:cubicBezTo>
                  <a:pt x="12" y="60"/>
                  <a:pt x="12" y="60"/>
                  <a:pt x="12" y="60"/>
                </a:cubicBezTo>
                <a:cubicBezTo>
                  <a:pt x="14" y="60"/>
                  <a:pt x="16" y="58"/>
                  <a:pt x="16" y="5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4" y="0"/>
                  <a:pt x="12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lose/>
                <a:moveTo>
                  <a:pt x="4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56"/>
                  <a:pt x="12" y="56"/>
                  <a:pt x="12" y="56"/>
                </a:cubicBezTo>
                <a:cubicBezTo>
                  <a:pt x="4" y="56"/>
                  <a:pt x="4" y="56"/>
                  <a:pt x="4" y="56"/>
                </a:cubicBezTo>
                <a:lnTo>
                  <a:pt x="4" y="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2" name="Google Shape;2332;p25"/>
          <p:cNvSpPr/>
          <p:nvPr/>
        </p:nvSpPr>
        <p:spPr>
          <a:xfrm>
            <a:off x="7789989" y="773669"/>
            <a:ext cx="356535" cy="245982"/>
          </a:xfrm>
          <a:custGeom>
            <a:rect b="b" l="l" r="r" t="t"/>
            <a:pathLst>
              <a:path extrusionOk="0" h="88" w="12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3" name="Google Shape;2333;p25"/>
          <p:cNvSpPr/>
          <p:nvPr/>
        </p:nvSpPr>
        <p:spPr>
          <a:xfrm>
            <a:off x="7270388" y="762613"/>
            <a:ext cx="117463" cy="117463"/>
          </a:xfrm>
          <a:custGeom>
            <a:rect b="b" l="l" r="r" t="t"/>
            <a:pathLst>
              <a:path extrusionOk="0" h="42" w="42">
                <a:moveTo>
                  <a:pt x="38" y="40"/>
                </a:move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9" y="42"/>
                  <a:pt x="40" y="42"/>
                </a:cubicBezTo>
                <a:cubicBezTo>
                  <a:pt x="41" y="42"/>
                  <a:pt x="42" y="41"/>
                  <a:pt x="4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18"/>
                  <a:pt x="24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2" y="4"/>
                  <a:pt x="38" y="20"/>
                  <a:pt x="38" y="4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4" name="Google Shape;2334;p25"/>
          <p:cNvSpPr/>
          <p:nvPr/>
        </p:nvSpPr>
        <p:spPr>
          <a:xfrm>
            <a:off x="7072773" y="718392"/>
            <a:ext cx="362063" cy="356535"/>
          </a:xfrm>
          <a:custGeom>
            <a:rect b="b" l="l" r="r" t="t"/>
            <a:pathLst>
              <a:path extrusionOk="0" h="128" w="130">
                <a:moveTo>
                  <a:pt x="37" y="4"/>
                </a:moveTo>
                <a:cubicBezTo>
                  <a:pt x="35" y="1"/>
                  <a:pt x="32" y="0"/>
                  <a:pt x="29" y="0"/>
                </a:cubicBezTo>
                <a:cubicBezTo>
                  <a:pt x="27" y="0"/>
                  <a:pt x="26" y="0"/>
                  <a:pt x="24" y="1"/>
                </a:cubicBezTo>
                <a:cubicBezTo>
                  <a:pt x="20" y="3"/>
                  <a:pt x="17" y="7"/>
                  <a:pt x="17" y="12"/>
                </a:cubicBezTo>
                <a:cubicBezTo>
                  <a:pt x="17" y="67"/>
                  <a:pt x="17" y="67"/>
                  <a:pt x="17" y="67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84"/>
                  <a:pt x="0" y="92"/>
                  <a:pt x="5" y="96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5" y="127"/>
                  <a:pt x="38" y="128"/>
                  <a:pt x="41" y="128"/>
                </a:cubicBezTo>
                <a:cubicBezTo>
                  <a:pt x="44" y="128"/>
                  <a:pt x="47" y="127"/>
                  <a:pt x="49" y="124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22" y="112"/>
                  <a:pt x="126" y="109"/>
                  <a:pt x="128" y="105"/>
                </a:cubicBezTo>
                <a:cubicBezTo>
                  <a:pt x="130" y="100"/>
                  <a:pt x="129" y="95"/>
                  <a:pt x="125" y="92"/>
                </a:cubicBezTo>
                <a:lnTo>
                  <a:pt x="37" y="4"/>
                </a:lnTo>
                <a:close/>
                <a:moveTo>
                  <a:pt x="56" y="106"/>
                </a:moveTo>
                <a:cubicBezTo>
                  <a:pt x="44" y="119"/>
                  <a:pt x="44" y="119"/>
                  <a:pt x="44" y="119"/>
                </a:cubicBezTo>
                <a:cubicBezTo>
                  <a:pt x="43" y="120"/>
                  <a:pt x="42" y="120"/>
                  <a:pt x="41" y="120"/>
                </a:cubicBezTo>
                <a:cubicBezTo>
                  <a:pt x="40" y="120"/>
                  <a:pt x="39" y="120"/>
                  <a:pt x="38" y="119"/>
                </a:cubicBezTo>
                <a:cubicBezTo>
                  <a:pt x="10" y="91"/>
                  <a:pt x="10" y="91"/>
                  <a:pt x="10" y="91"/>
                </a:cubicBezTo>
                <a:cubicBezTo>
                  <a:pt x="9" y="90"/>
                  <a:pt x="9" y="89"/>
                  <a:pt x="9" y="88"/>
                </a:cubicBezTo>
                <a:cubicBezTo>
                  <a:pt x="9" y="87"/>
                  <a:pt x="9" y="86"/>
                  <a:pt x="10" y="85"/>
                </a:cubicBezTo>
                <a:cubicBezTo>
                  <a:pt x="23" y="73"/>
                  <a:pt x="23" y="73"/>
                  <a:pt x="23" y="73"/>
                </a:cubicBezTo>
                <a:cubicBezTo>
                  <a:pt x="23" y="73"/>
                  <a:pt x="23" y="73"/>
                  <a:pt x="23" y="73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lose/>
                <a:moveTo>
                  <a:pt x="62" y="104"/>
                </a:moveTo>
                <a:cubicBezTo>
                  <a:pt x="61" y="104"/>
                  <a:pt x="61" y="104"/>
                  <a:pt x="60" y="104"/>
                </a:cubicBezTo>
                <a:cubicBezTo>
                  <a:pt x="25" y="69"/>
                  <a:pt x="25" y="69"/>
                  <a:pt x="25" y="69"/>
                </a:cubicBezTo>
                <a:cubicBezTo>
                  <a:pt x="25" y="68"/>
                  <a:pt x="25" y="68"/>
                  <a:pt x="25" y="67"/>
                </a:cubicBezTo>
                <a:cubicBezTo>
                  <a:pt x="25" y="19"/>
                  <a:pt x="25" y="19"/>
                  <a:pt x="25" y="19"/>
                </a:cubicBezTo>
                <a:cubicBezTo>
                  <a:pt x="110" y="104"/>
                  <a:pt x="110" y="104"/>
                  <a:pt x="110" y="104"/>
                </a:cubicBezTo>
                <a:lnTo>
                  <a:pt x="62" y="104"/>
                </a:lnTo>
                <a:close/>
                <a:moveTo>
                  <a:pt x="121" y="102"/>
                </a:moveTo>
                <a:cubicBezTo>
                  <a:pt x="120" y="103"/>
                  <a:pt x="119" y="104"/>
                  <a:pt x="117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0"/>
                  <a:pt x="26" y="9"/>
                  <a:pt x="27" y="8"/>
                </a:cubicBezTo>
                <a:cubicBezTo>
                  <a:pt x="28" y="8"/>
                  <a:pt x="28" y="8"/>
                  <a:pt x="29" y="8"/>
                </a:cubicBezTo>
                <a:cubicBezTo>
                  <a:pt x="30" y="8"/>
                  <a:pt x="31" y="8"/>
                  <a:pt x="32" y="9"/>
                </a:cubicBezTo>
                <a:cubicBezTo>
                  <a:pt x="120" y="97"/>
                  <a:pt x="120" y="97"/>
                  <a:pt x="120" y="97"/>
                </a:cubicBezTo>
                <a:cubicBezTo>
                  <a:pt x="121" y="98"/>
                  <a:pt x="121" y="100"/>
                  <a:pt x="121" y="10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5" name="Google Shape;2335;p25"/>
          <p:cNvSpPr/>
          <p:nvPr/>
        </p:nvSpPr>
        <p:spPr>
          <a:xfrm>
            <a:off x="7264860" y="718392"/>
            <a:ext cx="167212" cy="167212"/>
          </a:xfrm>
          <a:custGeom>
            <a:rect b="b" l="l" r="r" t="t"/>
            <a:pathLst>
              <a:path extrusionOk="0" h="60" w="60">
                <a:moveTo>
                  <a:pt x="4" y="8"/>
                </a:moveTo>
                <a:cubicBezTo>
                  <a:pt x="4" y="8"/>
                  <a:pt x="4" y="8"/>
                  <a:pt x="4" y="8"/>
                </a:cubicBezTo>
                <a:cubicBezTo>
                  <a:pt x="30" y="8"/>
                  <a:pt x="52" y="30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8"/>
                  <a:pt x="54" y="60"/>
                  <a:pt x="56" y="60"/>
                </a:cubicBezTo>
                <a:cubicBezTo>
                  <a:pt x="58" y="60"/>
                  <a:pt x="60" y="58"/>
                  <a:pt x="60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25"/>
                  <a:pt x="35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6" name="Google Shape;2336;p25"/>
          <p:cNvSpPr/>
          <p:nvPr/>
        </p:nvSpPr>
        <p:spPr>
          <a:xfrm>
            <a:off x="6358321" y="718392"/>
            <a:ext cx="363445" cy="345480"/>
          </a:xfrm>
          <a:custGeom>
            <a:rect b="b" l="l" r="r" t="t"/>
            <a:pathLst>
              <a:path extrusionOk="0" h="124" w="130">
                <a:moveTo>
                  <a:pt x="129" y="46"/>
                </a:moveTo>
                <a:cubicBezTo>
                  <a:pt x="127" y="43"/>
                  <a:pt x="125" y="41"/>
                  <a:pt x="121" y="40"/>
                </a:cubicBezTo>
                <a:cubicBezTo>
                  <a:pt x="88" y="35"/>
                  <a:pt x="88" y="35"/>
                  <a:pt x="88" y="35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2"/>
                  <a:pt x="69" y="0"/>
                  <a:pt x="65" y="0"/>
                </a:cubicBezTo>
                <a:cubicBezTo>
                  <a:pt x="61" y="0"/>
                  <a:pt x="58" y="2"/>
                  <a:pt x="57" y="5"/>
                </a:cubicBezTo>
                <a:cubicBezTo>
                  <a:pt x="42" y="35"/>
                  <a:pt x="42" y="35"/>
                  <a:pt x="42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5" y="41"/>
                  <a:pt x="3" y="43"/>
                  <a:pt x="1" y="46"/>
                </a:cubicBezTo>
                <a:cubicBezTo>
                  <a:pt x="0" y="49"/>
                  <a:pt x="1" y="53"/>
                  <a:pt x="4" y="55"/>
                </a:cubicBezTo>
                <a:cubicBezTo>
                  <a:pt x="28" y="80"/>
                  <a:pt x="28" y="80"/>
                  <a:pt x="28" y="80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22" y="117"/>
                  <a:pt x="23" y="120"/>
                  <a:pt x="26" y="122"/>
                </a:cubicBezTo>
                <a:cubicBezTo>
                  <a:pt x="28" y="123"/>
                  <a:pt x="30" y="124"/>
                  <a:pt x="31" y="124"/>
                </a:cubicBezTo>
                <a:cubicBezTo>
                  <a:pt x="33" y="124"/>
                  <a:pt x="35" y="124"/>
                  <a:pt x="36" y="123"/>
                </a:cubicBezTo>
                <a:cubicBezTo>
                  <a:pt x="65" y="107"/>
                  <a:pt x="65" y="107"/>
                  <a:pt x="65" y="107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5" y="124"/>
                  <a:pt x="97" y="124"/>
                  <a:pt x="99" y="124"/>
                </a:cubicBezTo>
                <a:cubicBezTo>
                  <a:pt x="100" y="124"/>
                  <a:pt x="102" y="123"/>
                  <a:pt x="104" y="122"/>
                </a:cubicBezTo>
                <a:cubicBezTo>
                  <a:pt x="107" y="120"/>
                  <a:pt x="108" y="117"/>
                  <a:pt x="108" y="114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9" y="53"/>
                  <a:pt x="130" y="49"/>
                  <a:pt x="129" y="46"/>
                </a:cubicBezTo>
                <a:close/>
                <a:moveTo>
                  <a:pt x="95" y="73"/>
                </a:moveTo>
                <a:cubicBezTo>
                  <a:pt x="93" y="75"/>
                  <a:pt x="92" y="78"/>
                  <a:pt x="93" y="81"/>
                </a:cubicBezTo>
                <a:cubicBezTo>
                  <a:pt x="99" y="115"/>
                  <a:pt x="99" y="115"/>
                  <a:pt x="99" y="115"/>
                </a:cubicBezTo>
                <a:cubicBezTo>
                  <a:pt x="69" y="99"/>
                  <a:pt x="69" y="99"/>
                  <a:pt x="69" y="99"/>
                </a:cubicBezTo>
                <a:cubicBezTo>
                  <a:pt x="68" y="99"/>
                  <a:pt x="67" y="98"/>
                  <a:pt x="65" y="98"/>
                </a:cubicBezTo>
                <a:cubicBezTo>
                  <a:pt x="63" y="98"/>
                  <a:pt x="62" y="99"/>
                  <a:pt x="61" y="99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7" y="81"/>
                  <a:pt x="37" y="81"/>
                  <a:pt x="37" y="81"/>
                </a:cubicBezTo>
                <a:cubicBezTo>
                  <a:pt x="38" y="78"/>
                  <a:pt x="37" y="75"/>
                  <a:pt x="35" y="73"/>
                </a:cubicBezTo>
                <a:cubicBezTo>
                  <a:pt x="10" y="49"/>
                  <a:pt x="10" y="49"/>
                  <a:pt x="10" y="49"/>
                </a:cubicBezTo>
                <a:cubicBezTo>
                  <a:pt x="44" y="44"/>
                  <a:pt x="44" y="44"/>
                  <a:pt x="44" y="44"/>
                </a:cubicBezTo>
                <a:cubicBezTo>
                  <a:pt x="47" y="44"/>
                  <a:pt x="49" y="42"/>
                  <a:pt x="51" y="39"/>
                </a:cubicBezTo>
                <a:cubicBezTo>
                  <a:pt x="65" y="9"/>
                  <a:pt x="65" y="9"/>
                  <a:pt x="65" y="9"/>
                </a:cubicBezTo>
                <a:cubicBezTo>
                  <a:pt x="79" y="39"/>
                  <a:pt x="79" y="39"/>
                  <a:pt x="79" y="39"/>
                </a:cubicBezTo>
                <a:cubicBezTo>
                  <a:pt x="81" y="42"/>
                  <a:pt x="83" y="44"/>
                  <a:pt x="86" y="44"/>
                </a:cubicBezTo>
                <a:cubicBezTo>
                  <a:pt x="120" y="49"/>
                  <a:pt x="120" y="49"/>
                  <a:pt x="120" y="49"/>
                </a:cubicBezTo>
                <a:lnTo>
                  <a:pt x="95" y="7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7" name="Google Shape;2337;p25"/>
          <p:cNvSpPr/>
          <p:nvPr/>
        </p:nvSpPr>
        <p:spPr>
          <a:xfrm>
            <a:off x="5689472" y="805453"/>
            <a:ext cx="228017" cy="181031"/>
          </a:xfrm>
          <a:custGeom>
            <a:rect b="b" l="l" r="r" t="t"/>
            <a:pathLst>
              <a:path extrusionOk="0" h="65" w="82">
                <a:moveTo>
                  <a:pt x="74" y="3"/>
                </a:moveTo>
                <a:cubicBezTo>
                  <a:pt x="63" y="1"/>
                  <a:pt x="52" y="0"/>
                  <a:pt x="41" y="0"/>
                </a:cubicBezTo>
                <a:cubicBezTo>
                  <a:pt x="30" y="0"/>
                  <a:pt x="19" y="1"/>
                  <a:pt x="8" y="3"/>
                </a:cubicBezTo>
                <a:cubicBezTo>
                  <a:pt x="7" y="4"/>
                  <a:pt x="6" y="5"/>
                  <a:pt x="5" y="6"/>
                </a:cubicBezTo>
                <a:cubicBezTo>
                  <a:pt x="0" y="24"/>
                  <a:pt x="0" y="41"/>
                  <a:pt x="5" y="59"/>
                </a:cubicBezTo>
                <a:cubicBezTo>
                  <a:pt x="6" y="60"/>
                  <a:pt x="7" y="61"/>
                  <a:pt x="8" y="62"/>
                </a:cubicBezTo>
                <a:cubicBezTo>
                  <a:pt x="19" y="64"/>
                  <a:pt x="30" y="65"/>
                  <a:pt x="41" y="65"/>
                </a:cubicBezTo>
                <a:cubicBezTo>
                  <a:pt x="52" y="65"/>
                  <a:pt x="63" y="64"/>
                  <a:pt x="74" y="62"/>
                </a:cubicBezTo>
                <a:cubicBezTo>
                  <a:pt x="75" y="61"/>
                  <a:pt x="76" y="60"/>
                  <a:pt x="77" y="59"/>
                </a:cubicBezTo>
                <a:cubicBezTo>
                  <a:pt x="82" y="41"/>
                  <a:pt x="82" y="24"/>
                  <a:pt x="77" y="6"/>
                </a:cubicBezTo>
                <a:cubicBezTo>
                  <a:pt x="76" y="5"/>
                  <a:pt x="75" y="4"/>
                  <a:pt x="74" y="3"/>
                </a:cubicBezTo>
                <a:close/>
                <a:moveTo>
                  <a:pt x="73" y="58"/>
                </a:moveTo>
                <a:cubicBezTo>
                  <a:pt x="52" y="62"/>
                  <a:pt x="30" y="62"/>
                  <a:pt x="9" y="58"/>
                </a:cubicBezTo>
                <a:cubicBezTo>
                  <a:pt x="4" y="41"/>
                  <a:pt x="4" y="24"/>
                  <a:pt x="9" y="7"/>
                </a:cubicBezTo>
                <a:cubicBezTo>
                  <a:pt x="30" y="3"/>
                  <a:pt x="52" y="3"/>
                  <a:pt x="73" y="7"/>
                </a:cubicBezTo>
                <a:cubicBezTo>
                  <a:pt x="78" y="24"/>
                  <a:pt x="78" y="41"/>
                  <a:pt x="73" y="58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8" name="Google Shape;2338;p25"/>
          <p:cNvSpPr/>
          <p:nvPr/>
        </p:nvSpPr>
        <p:spPr>
          <a:xfrm>
            <a:off x="5642487" y="762613"/>
            <a:ext cx="364827" cy="279148"/>
          </a:xfrm>
          <a:custGeom>
            <a:rect b="b" l="l" r="r" t="t"/>
            <a:pathLst>
              <a:path extrusionOk="0" h="100" w="131">
                <a:moveTo>
                  <a:pt x="125" y="9"/>
                </a:moveTo>
                <a:cubicBezTo>
                  <a:pt x="125" y="6"/>
                  <a:pt x="122" y="4"/>
                  <a:pt x="119" y="3"/>
                </a:cubicBezTo>
                <a:cubicBezTo>
                  <a:pt x="101" y="1"/>
                  <a:pt x="83" y="0"/>
                  <a:pt x="66" y="0"/>
                </a:cubicBezTo>
                <a:cubicBezTo>
                  <a:pt x="49" y="0"/>
                  <a:pt x="31" y="1"/>
                  <a:pt x="13" y="3"/>
                </a:cubicBezTo>
                <a:cubicBezTo>
                  <a:pt x="10" y="4"/>
                  <a:pt x="7" y="6"/>
                  <a:pt x="7" y="9"/>
                </a:cubicBezTo>
                <a:cubicBezTo>
                  <a:pt x="0" y="35"/>
                  <a:pt x="0" y="61"/>
                  <a:pt x="7" y="87"/>
                </a:cubicBezTo>
                <a:cubicBezTo>
                  <a:pt x="7" y="90"/>
                  <a:pt x="10" y="92"/>
                  <a:pt x="13" y="93"/>
                </a:cubicBezTo>
                <a:cubicBezTo>
                  <a:pt x="22" y="94"/>
                  <a:pt x="30" y="95"/>
                  <a:pt x="39" y="95"/>
                </a:cubicBezTo>
                <a:cubicBezTo>
                  <a:pt x="38" y="95"/>
                  <a:pt x="38" y="96"/>
                  <a:pt x="38" y="96"/>
                </a:cubicBezTo>
                <a:cubicBezTo>
                  <a:pt x="38" y="98"/>
                  <a:pt x="51" y="100"/>
                  <a:pt x="66" y="100"/>
                </a:cubicBezTo>
                <a:cubicBezTo>
                  <a:pt x="81" y="100"/>
                  <a:pt x="94" y="98"/>
                  <a:pt x="94" y="96"/>
                </a:cubicBezTo>
                <a:cubicBezTo>
                  <a:pt x="94" y="96"/>
                  <a:pt x="94" y="95"/>
                  <a:pt x="93" y="95"/>
                </a:cubicBezTo>
                <a:cubicBezTo>
                  <a:pt x="102" y="95"/>
                  <a:pt x="110" y="94"/>
                  <a:pt x="119" y="93"/>
                </a:cubicBezTo>
                <a:cubicBezTo>
                  <a:pt x="122" y="92"/>
                  <a:pt x="125" y="90"/>
                  <a:pt x="125" y="87"/>
                </a:cubicBezTo>
                <a:cubicBezTo>
                  <a:pt x="131" y="61"/>
                  <a:pt x="131" y="35"/>
                  <a:pt x="125" y="9"/>
                </a:cubicBezTo>
                <a:close/>
                <a:moveTo>
                  <a:pt x="118" y="85"/>
                </a:moveTo>
                <a:cubicBezTo>
                  <a:pt x="83" y="89"/>
                  <a:pt x="49" y="89"/>
                  <a:pt x="14" y="85"/>
                </a:cubicBezTo>
                <a:cubicBezTo>
                  <a:pt x="9" y="60"/>
                  <a:pt x="9" y="36"/>
                  <a:pt x="14" y="11"/>
                </a:cubicBezTo>
                <a:cubicBezTo>
                  <a:pt x="49" y="7"/>
                  <a:pt x="83" y="7"/>
                  <a:pt x="118" y="11"/>
                </a:cubicBezTo>
                <a:cubicBezTo>
                  <a:pt x="123" y="36"/>
                  <a:pt x="123" y="60"/>
                  <a:pt x="118" y="8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9" name="Google Shape;2339;p25"/>
          <p:cNvSpPr/>
          <p:nvPr/>
        </p:nvSpPr>
        <p:spPr>
          <a:xfrm>
            <a:off x="5925780" y="819272"/>
            <a:ext cx="34548" cy="33166"/>
          </a:xfrm>
          <a:custGeom>
            <a:rect b="b" l="l" r="r" t="t"/>
            <a:pathLst>
              <a:path extrusionOk="0" h="12" w="12">
                <a:moveTo>
                  <a:pt x="6" y="12"/>
                </a:moveTo>
                <a:cubicBezTo>
                  <a:pt x="9" y="12"/>
                  <a:pt x="12" y="9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lose/>
                <a:moveTo>
                  <a:pt x="6" y="4"/>
                </a:moveTo>
                <a:cubicBezTo>
                  <a:pt x="7" y="4"/>
                  <a:pt x="8" y="5"/>
                  <a:pt x="8" y="6"/>
                </a:cubicBezTo>
                <a:cubicBezTo>
                  <a:pt x="8" y="7"/>
                  <a:pt x="7" y="8"/>
                  <a:pt x="6" y="8"/>
                </a:cubicBezTo>
                <a:cubicBezTo>
                  <a:pt x="5" y="8"/>
                  <a:pt x="4" y="7"/>
                  <a:pt x="4" y="6"/>
                </a:cubicBezTo>
                <a:cubicBezTo>
                  <a:pt x="4" y="5"/>
                  <a:pt x="5" y="4"/>
                  <a:pt x="6" y="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0" name="Google Shape;2340;p25"/>
          <p:cNvSpPr/>
          <p:nvPr/>
        </p:nvSpPr>
        <p:spPr>
          <a:xfrm>
            <a:off x="5914725" y="964374"/>
            <a:ext cx="45603" cy="11055"/>
          </a:xfrm>
          <a:custGeom>
            <a:rect b="b" l="l" r="r" t="t"/>
            <a:pathLst>
              <a:path extrusionOk="0" h="4" w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3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1" name="Google Shape;2341;p25"/>
          <p:cNvSpPr/>
          <p:nvPr/>
        </p:nvSpPr>
        <p:spPr>
          <a:xfrm>
            <a:off x="5925780" y="929826"/>
            <a:ext cx="45603" cy="11055"/>
          </a:xfrm>
          <a:custGeom>
            <a:rect b="b" l="l" r="r" t="t"/>
            <a:pathLst>
              <a:path extrusionOk="0" h="4" w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3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2" name="Google Shape;2342;p25"/>
          <p:cNvSpPr/>
          <p:nvPr/>
        </p:nvSpPr>
        <p:spPr>
          <a:xfrm>
            <a:off x="5925780" y="896660"/>
            <a:ext cx="45603" cy="11055"/>
          </a:xfrm>
          <a:custGeom>
            <a:rect b="b" l="l" r="r" t="t"/>
            <a:pathLst>
              <a:path extrusionOk="0" h="4" w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3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3" name="Google Shape;2343;p25"/>
          <p:cNvSpPr/>
          <p:nvPr/>
        </p:nvSpPr>
        <p:spPr>
          <a:xfrm>
            <a:off x="5736457" y="849674"/>
            <a:ext cx="67714" cy="46985"/>
          </a:xfrm>
          <a:custGeom>
            <a:rect b="b" l="l" r="r" t="t"/>
            <a:pathLst>
              <a:path extrusionOk="0" h="17" w="24">
                <a:moveTo>
                  <a:pt x="22" y="0"/>
                </a:moveTo>
                <a:cubicBezTo>
                  <a:pt x="4" y="2"/>
                  <a:pt x="4" y="2"/>
                  <a:pt x="4" y="2"/>
                </a:cubicBezTo>
                <a:cubicBezTo>
                  <a:pt x="3" y="2"/>
                  <a:pt x="1" y="3"/>
                  <a:pt x="1" y="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1" y="17"/>
                  <a:pt x="2" y="17"/>
                </a:cubicBezTo>
                <a:cubicBezTo>
                  <a:pt x="3" y="17"/>
                  <a:pt x="4" y="16"/>
                  <a:pt x="4" y="15"/>
                </a:cubicBezTo>
                <a:cubicBezTo>
                  <a:pt x="5" y="7"/>
                  <a:pt x="5" y="7"/>
                  <a:pt x="5" y="7"/>
                </a:cubicBezTo>
                <a:cubicBezTo>
                  <a:pt x="5" y="6"/>
                  <a:pt x="6" y="5"/>
                  <a:pt x="7" y="5"/>
                </a:cubicBezTo>
                <a:cubicBezTo>
                  <a:pt x="22" y="4"/>
                  <a:pt x="22" y="4"/>
                  <a:pt x="22" y="4"/>
                </a:cubicBezTo>
                <a:cubicBezTo>
                  <a:pt x="23" y="4"/>
                  <a:pt x="24" y="3"/>
                  <a:pt x="24" y="2"/>
                </a:cubicBezTo>
                <a:cubicBezTo>
                  <a:pt x="24" y="1"/>
                  <a:pt x="23" y="0"/>
                  <a:pt x="22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4" name="Google Shape;2344;p25"/>
          <p:cNvSpPr/>
          <p:nvPr/>
        </p:nvSpPr>
        <p:spPr>
          <a:xfrm>
            <a:off x="4922507" y="729447"/>
            <a:ext cx="378646" cy="326133"/>
          </a:xfrm>
          <a:custGeom>
            <a:rect b="b" l="l" r="r" t="t"/>
            <a:pathLst>
              <a:path extrusionOk="0" h="117" w="136">
                <a:moveTo>
                  <a:pt x="121" y="15"/>
                </a:moveTo>
                <a:cubicBezTo>
                  <a:pt x="106" y="1"/>
                  <a:pt x="83" y="0"/>
                  <a:pt x="68" y="14"/>
                </a:cubicBezTo>
                <a:cubicBezTo>
                  <a:pt x="53" y="0"/>
                  <a:pt x="30" y="1"/>
                  <a:pt x="15" y="15"/>
                </a:cubicBezTo>
                <a:cubicBezTo>
                  <a:pt x="0" y="30"/>
                  <a:pt x="0" y="54"/>
                  <a:pt x="15" y="69"/>
                </a:cubicBezTo>
                <a:cubicBezTo>
                  <a:pt x="20" y="73"/>
                  <a:pt x="59" y="112"/>
                  <a:pt x="59" y="112"/>
                </a:cubicBezTo>
                <a:cubicBezTo>
                  <a:pt x="64" y="117"/>
                  <a:pt x="72" y="117"/>
                  <a:pt x="77" y="112"/>
                </a:cubicBezTo>
                <a:cubicBezTo>
                  <a:pt x="77" y="112"/>
                  <a:pt x="120" y="69"/>
                  <a:pt x="121" y="69"/>
                </a:cubicBezTo>
                <a:cubicBezTo>
                  <a:pt x="136" y="54"/>
                  <a:pt x="136" y="30"/>
                  <a:pt x="121" y="15"/>
                </a:cubicBezTo>
                <a:close/>
                <a:moveTo>
                  <a:pt x="115" y="63"/>
                </a:moveTo>
                <a:cubicBezTo>
                  <a:pt x="71" y="107"/>
                  <a:pt x="71" y="107"/>
                  <a:pt x="71" y="107"/>
                </a:cubicBezTo>
                <a:cubicBezTo>
                  <a:pt x="69" y="108"/>
                  <a:pt x="67" y="108"/>
                  <a:pt x="65" y="107"/>
                </a:cubicBezTo>
                <a:cubicBezTo>
                  <a:pt x="21" y="63"/>
                  <a:pt x="21" y="63"/>
                  <a:pt x="21" y="63"/>
                </a:cubicBezTo>
                <a:cubicBezTo>
                  <a:pt x="9" y="51"/>
                  <a:pt x="9" y="32"/>
                  <a:pt x="21" y="21"/>
                </a:cubicBezTo>
                <a:cubicBezTo>
                  <a:pt x="32" y="9"/>
                  <a:pt x="51" y="9"/>
                  <a:pt x="63" y="20"/>
                </a:cubicBezTo>
                <a:cubicBezTo>
                  <a:pt x="68" y="25"/>
                  <a:pt x="68" y="25"/>
                  <a:pt x="68" y="25"/>
                </a:cubicBezTo>
                <a:cubicBezTo>
                  <a:pt x="73" y="20"/>
                  <a:pt x="73" y="20"/>
                  <a:pt x="73" y="20"/>
                </a:cubicBezTo>
                <a:cubicBezTo>
                  <a:pt x="85" y="9"/>
                  <a:pt x="104" y="9"/>
                  <a:pt x="115" y="21"/>
                </a:cubicBezTo>
                <a:cubicBezTo>
                  <a:pt x="127" y="32"/>
                  <a:pt x="127" y="51"/>
                  <a:pt x="115" y="6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5" name="Google Shape;2345;p25"/>
          <p:cNvSpPr/>
          <p:nvPr/>
        </p:nvSpPr>
        <p:spPr>
          <a:xfrm>
            <a:off x="4988839" y="797161"/>
            <a:ext cx="53895" cy="52513"/>
          </a:xfrm>
          <a:custGeom>
            <a:rect b="b" l="l" r="r" t="t"/>
            <a:pathLst>
              <a:path extrusionOk="0" h="19" w="19"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1" y="19"/>
                  <a:pt x="2" y="19"/>
                </a:cubicBezTo>
                <a:cubicBezTo>
                  <a:pt x="3" y="19"/>
                  <a:pt x="4" y="18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0"/>
                  <a:pt x="10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4"/>
                  <a:pt x="19" y="3"/>
                  <a:pt x="19" y="2"/>
                </a:cubicBezTo>
                <a:cubicBezTo>
                  <a:pt x="19" y="1"/>
                  <a:pt x="18" y="0"/>
                  <a:pt x="17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6" name="Google Shape;2346;p25"/>
          <p:cNvSpPr/>
          <p:nvPr/>
        </p:nvSpPr>
        <p:spPr>
          <a:xfrm>
            <a:off x="4219110" y="762613"/>
            <a:ext cx="356535" cy="257037"/>
          </a:xfrm>
          <a:custGeom>
            <a:rect b="b" l="l" r="r" t="t"/>
            <a:pathLst>
              <a:path extrusionOk="0" h="92" w="128">
                <a:moveTo>
                  <a:pt x="104" y="33"/>
                </a:moveTo>
                <a:cubicBezTo>
                  <a:pt x="102" y="14"/>
                  <a:pt x="87" y="0"/>
                  <a:pt x="68" y="0"/>
                </a:cubicBezTo>
                <a:cubicBezTo>
                  <a:pt x="54" y="0"/>
                  <a:pt x="41" y="9"/>
                  <a:pt x="35" y="21"/>
                </a:cubicBezTo>
                <a:cubicBezTo>
                  <a:pt x="34" y="20"/>
                  <a:pt x="32" y="20"/>
                  <a:pt x="30" y="20"/>
                </a:cubicBezTo>
                <a:cubicBezTo>
                  <a:pt x="20" y="20"/>
                  <a:pt x="12" y="28"/>
                  <a:pt x="12" y="38"/>
                </a:cubicBezTo>
                <a:cubicBezTo>
                  <a:pt x="12" y="40"/>
                  <a:pt x="12" y="42"/>
                  <a:pt x="13" y="44"/>
                </a:cubicBezTo>
                <a:cubicBezTo>
                  <a:pt x="5" y="48"/>
                  <a:pt x="0" y="56"/>
                  <a:pt x="0" y="66"/>
                </a:cubicBezTo>
                <a:cubicBezTo>
                  <a:pt x="0" y="80"/>
                  <a:pt x="12" y="92"/>
                  <a:pt x="26" y="92"/>
                </a:cubicBezTo>
                <a:cubicBezTo>
                  <a:pt x="26" y="92"/>
                  <a:pt x="26" y="92"/>
                  <a:pt x="26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115" y="92"/>
                  <a:pt x="128" y="79"/>
                  <a:pt x="128" y="62"/>
                </a:cubicBezTo>
                <a:cubicBezTo>
                  <a:pt x="128" y="47"/>
                  <a:pt x="118" y="35"/>
                  <a:pt x="104" y="33"/>
                </a:cubicBezTo>
                <a:close/>
                <a:moveTo>
                  <a:pt x="98" y="84"/>
                </a:moveTo>
                <a:cubicBezTo>
                  <a:pt x="98" y="84"/>
                  <a:pt x="98" y="84"/>
                  <a:pt x="98" y="84"/>
                </a:cubicBezTo>
                <a:cubicBezTo>
                  <a:pt x="26" y="84"/>
                  <a:pt x="26" y="84"/>
                  <a:pt x="26" y="84"/>
                </a:cubicBezTo>
                <a:cubicBezTo>
                  <a:pt x="16" y="84"/>
                  <a:pt x="8" y="76"/>
                  <a:pt x="8" y="66"/>
                </a:cubicBezTo>
                <a:cubicBezTo>
                  <a:pt x="8" y="60"/>
                  <a:pt x="11" y="54"/>
                  <a:pt x="17" y="51"/>
                </a:cubicBezTo>
                <a:cubicBezTo>
                  <a:pt x="23" y="47"/>
                  <a:pt x="23" y="47"/>
                  <a:pt x="21" y="41"/>
                </a:cubicBezTo>
                <a:cubicBezTo>
                  <a:pt x="20" y="40"/>
                  <a:pt x="20" y="39"/>
                  <a:pt x="20" y="38"/>
                </a:cubicBezTo>
                <a:cubicBezTo>
                  <a:pt x="20" y="32"/>
                  <a:pt x="24" y="28"/>
                  <a:pt x="30" y="28"/>
                </a:cubicBezTo>
                <a:cubicBezTo>
                  <a:pt x="30" y="28"/>
                  <a:pt x="33" y="28"/>
                  <a:pt x="35" y="29"/>
                </a:cubicBezTo>
                <a:cubicBezTo>
                  <a:pt x="40" y="31"/>
                  <a:pt x="41" y="29"/>
                  <a:pt x="43" y="24"/>
                </a:cubicBezTo>
                <a:cubicBezTo>
                  <a:pt x="47" y="14"/>
                  <a:pt x="57" y="8"/>
                  <a:pt x="68" y="8"/>
                </a:cubicBezTo>
                <a:cubicBezTo>
                  <a:pt x="82" y="8"/>
                  <a:pt x="94" y="19"/>
                  <a:pt x="96" y="33"/>
                </a:cubicBezTo>
                <a:cubicBezTo>
                  <a:pt x="96" y="39"/>
                  <a:pt x="96" y="39"/>
                  <a:pt x="102" y="40"/>
                </a:cubicBezTo>
                <a:cubicBezTo>
                  <a:pt x="112" y="42"/>
                  <a:pt x="120" y="51"/>
                  <a:pt x="120" y="62"/>
                </a:cubicBezTo>
                <a:cubicBezTo>
                  <a:pt x="120" y="74"/>
                  <a:pt x="110" y="84"/>
                  <a:pt x="98" y="8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0" name="Shape 2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1" name="Google Shape;2351;p26"/>
          <p:cNvSpPr/>
          <p:nvPr/>
        </p:nvSpPr>
        <p:spPr>
          <a:xfrm>
            <a:off x="6423896" y="3389281"/>
            <a:ext cx="374867" cy="323067"/>
          </a:xfrm>
          <a:custGeom>
            <a:rect b="b" l="l" r="r" t="t"/>
            <a:pathLst>
              <a:path extrusionOk="0" h="159" w="184">
                <a:moveTo>
                  <a:pt x="21" y="159"/>
                </a:moveTo>
                <a:cubicBezTo>
                  <a:pt x="17" y="159"/>
                  <a:pt x="14" y="156"/>
                  <a:pt x="13" y="152"/>
                </a:cubicBezTo>
                <a:cubicBezTo>
                  <a:pt x="13" y="152"/>
                  <a:pt x="13" y="152"/>
                  <a:pt x="13" y="152"/>
                </a:cubicBezTo>
                <a:cubicBezTo>
                  <a:pt x="12" y="148"/>
                  <a:pt x="14" y="145"/>
                  <a:pt x="16" y="144"/>
                </a:cubicBezTo>
                <a:cubicBezTo>
                  <a:pt x="16" y="143"/>
                  <a:pt x="16" y="143"/>
                  <a:pt x="16" y="143"/>
                </a:cubicBezTo>
                <a:cubicBezTo>
                  <a:pt x="17" y="142"/>
                  <a:pt x="18" y="141"/>
                  <a:pt x="19" y="140"/>
                </a:cubicBezTo>
                <a:cubicBezTo>
                  <a:pt x="24" y="135"/>
                  <a:pt x="29" y="130"/>
                  <a:pt x="33" y="118"/>
                </a:cubicBezTo>
                <a:cubicBezTo>
                  <a:pt x="12" y="106"/>
                  <a:pt x="0" y="87"/>
                  <a:pt x="0" y="67"/>
                </a:cubicBezTo>
                <a:cubicBezTo>
                  <a:pt x="0" y="30"/>
                  <a:pt x="41" y="0"/>
                  <a:pt x="92" y="0"/>
                </a:cubicBezTo>
                <a:cubicBezTo>
                  <a:pt x="143" y="0"/>
                  <a:pt x="184" y="30"/>
                  <a:pt x="184" y="67"/>
                </a:cubicBezTo>
                <a:cubicBezTo>
                  <a:pt x="184" y="104"/>
                  <a:pt x="143" y="134"/>
                  <a:pt x="92" y="134"/>
                </a:cubicBezTo>
                <a:cubicBezTo>
                  <a:pt x="88" y="134"/>
                  <a:pt x="84" y="134"/>
                  <a:pt x="79" y="133"/>
                </a:cubicBezTo>
                <a:cubicBezTo>
                  <a:pt x="66" y="145"/>
                  <a:pt x="51" y="153"/>
                  <a:pt x="34" y="157"/>
                </a:cubicBezTo>
                <a:cubicBezTo>
                  <a:pt x="30" y="158"/>
                  <a:pt x="27" y="159"/>
                  <a:pt x="22" y="159"/>
                </a:cubicBezTo>
                <a:lnTo>
                  <a:pt x="21" y="159"/>
                </a:lnTo>
                <a:close/>
                <a:moveTo>
                  <a:pt x="21" y="151"/>
                </a:moveTo>
                <a:cubicBezTo>
                  <a:pt x="21" y="151"/>
                  <a:pt x="21" y="151"/>
                  <a:pt x="21" y="151"/>
                </a:cubicBezTo>
                <a:cubicBezTo>
                  <a:pt x="25" y="151"/>
                  <a:pt x="29" y="150"/>
                  <a:pt x="32" y="149"/>
                </a:cubicBezTo>
                <a:cubicBezTo>
                  <a:pt x="48" y="145"/>
                  <a:pt x="63" y="137"/>
                  <a:pt x="75" y="126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83" y="126"/>
                  <a:pt x="88" y="126"/>
                  <a:pt x="92" y="126"/>
                </a:cubicBezTo>
                <a:cubicBezTo>
                  <a:pt x="139" y="126"/>
                  <a:pt x="176" y="100"/>
                  <a:pt x="176" y="67"/>
                </a:cubicBezTo>
                <a:cubicBezTo>
                  <a:pt x="176" y="35"/>
                  <a:pt x="139" y="8"/>
                  <a:pt x="92" y="8"/>
                </a:cubicBezTo>
                <a:cubicBezTo>
                  <a:pt x="46" y="8"/>
                  <a:pt x="8" y="35"/>
                  <a:pt x="8" y="67"/>
                </a:cubicBezTo>
                <a:cubicBezTo>
                  <a:pt x="8" y="85"/>
                  <a:pt x="20" y="102"/>
                  <a:pt x="39" y="113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37" y="133"/>
                  <a:pt x="31" y="140"/>
                  <a:pt x="25" y="146"/>
                </a:cubicBezTo>
                <a:cubicBezTo>
                  <a:pt x="24" y="147"/>
                  <a:pt x="23" y="147"/>
                  <a:pt x="22" y="148"/>
                </a:cubicBezTo>
                <a:cubicBezTo>
                  <a:pt x="22" y="149"/>
                  <a:pt x="22" y="149"/>
                  <a:pt x="22" y="149"/>
                </a:cubicBezTo>
                <a:cubicBezTo>
                  <a:pt x="21" y="150"/>
                  <a:pt x="21" y="150"/>
                  <a:pt x="21" y="15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2" name="Google Shape;2352;p26"/>
          <p:cNvSpPr/>
          <p:nvPr/>
        </p:nvSpPr>
        <p:spPr>
          <a:xfrm>
            <a:off x="4861723" y="3389281"/>
            <a:ext cx="376230" cy="323067"/>
          </a:xfrm>
          <a:custGeom>
            <a:rect b="b" l="l" r="r" t="t"/>
            <a:pathLst>
              <a:path extrusionOk="0" h="159" w="185">
                <a:moveTo>
                  <a:pt x="22" y="159"/>
                </a:moveTo>
                <a:cubicBezTo>
                  <a:pt x="18" y="159"/>
                  <a:pt x="14" y="156"/>
                  <a:pt x="13" y="152"/>
                </a:cubicBezTo>
                <a:cubicBezTo>
                  <a:pt x="13" y="152"/>
                  <a:pt x="13" y="152"/>
                  <a:pt x="13" y="152"/>
                </a:cubicBezTo>
                <a:cubicBezTo>
                  <a:pt x="13" y="148"/>
                  <a:pt x="15" y="145"/>
                  <a:pt x="16" y="144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8" y="142"/>
                  <a:pt x="19" y="141"/>
                  <a:pt x="19" y="140"/>
                </a:cubicBezTo>
                <a:cubicBezTo>
                  <a:pt x="24" y="135"/>
                  <a:pt x="29" y="130"/>
                  <a:pt x="33" y="118"/>
                </a:cubicBezTo>
                <a:cubicBezTo>
                  <a:pt x="12" y="106"/>
                  <a:pt x="0" y="87"/>
                  <a:pt x="0" y="67"/>
                </a:cubicBezTo>
                <a:cubicBezTo>
                  <a:pt x="0" y="30"/>
                  <a:pt x="42" y="0"/>
                  <a:pt x="93" y="0"/>
                </a:cubicBezTo>
                <a:cubicBezTo>
                  <a:pt x="143" y="0"/>
                  <a:pt x="185" y="30"/>
                  <a:pt x="185" y="67"/>
                </a:cubicBezTo>
                <a:cubicBezTo>
                  <a:pt x="185" y="104"/>
                  <a:pt x="143" y="134"/>
                  <a:pt x="93" y="134"/>
                </a:cubicBezTo>
                <a:cubicBezTo>
                  <a:pt x="88" y="134"/>
                  <a:pt x="84" y="134"/>
                  <a:pt x="80" y="133"/>
                </a:cubicBezTo>
                <a:cubicBezTo>
                  <a:pt x="67" y="145"/>
                  <a:pt x="51" y="153"/>
                  <a:pt x="34" y="157"/>
                </a:cubicBezTo>
                <a:cubicBezTo>
                  <a:pt x="31" y="158"/>
                  <a:pt x="27" y="159"/>
                  <a:pt x="22" y="159"/>
                </a:cubicBezTo>
                <a:close/>
                <a:moveTo>
                  <a:pt x="21" y="151"/>
                </a:moveTo>
                <a:cubicBezTo>
                  <a:pt x="21" y="151"/>
                  <a:pt x="21" y="151"/>
                  <a:pt x="22" y="151"/>
                </a:cubicBezTo>
                <a:cubicBezTo>
                  <a:pt x="25" y="151"/>
                  <a:pt x="29" y="150"/>
                  <a:pt x="32" y="149"/>
                </a:cubicBezTo>
                <a:cubicBezTo>
                  <a:pt x="49" y="145"/>
                  <a:pt x="63" y="137"/>
                  <a:pt x="76" y="126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83" y="126"/>
                  <a:pt x="88" y="126"/>
                  <a:pt x="93" y="126"/>
                </a:cubicBezTo>
                <a:cubicBezTo>
                  <a:pt x="139" y="126"/>
                  <a:pt x="177" y="100"/>
                  <a:pt x="177" y="67"/>
                </a:cubicBezTo>
                <a:cubicBezTo>
                  <a:pt x="177" y="35"/>
                  <a:pt x="139" y="8"/>
                  <a:pt x="93" y="8"/>
                </a:cubicBezTo>
                <a:cubicBezTo>
                  <a:pt x="46" y="8"/>
                  <a:pt x="8" y="35"/>
                  <a:pt x="8" y="67"/>
                </a:cubicBezTo>
                <a:cubicBezTo>
                  <a:pt x="8" y="85"/>
                  <a:pt x="20" y="102"/>
                  <a:pt x="40" y="113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2" y="118"/>
                  <a:pt x="42" y="118"/>
                  <a:pt x="42" y="118"/>
                </a:cubicBezTo>
                <a:cubicBezTo>
                  <a:pt x="37" y="133"/>
                  <a:pt x="31" y="140"/>
                  <a:pt x="25" y="146"/>
                </a:cubicBezTo>
                <a:cubicBezTo>
                  <a:pt x="24" y="147"/>
                  <a:pt x="24" y="147"/>
                  <a:pt x="23" y="148"/>
                </a:cubicBezTo>
                <a:cubicBezTo>
                  <a:pt x="22" y="149"/>
                  <a:pt x="22" y="149"/>
                  <a:pt x="22" y="149"/>
                </a:cubicBezTo>
                <a:cubicBezTo>
                  <a:pt x="22" y="150"/>
                  <a:pt x="21" y="150"/>
                  <a:pt x="21" y="15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3" name="Google Shape;2353;p26"/>
          <p:cNvSpPr/>
          <p:nvPr/>
        </p:nvSpPr>
        <p:spPr>
          <a:xfrm>
            <a:off x="5641446" y="3389281"/>
            <a:ext cx="373504" cy="323067"/>
          </a:xfrm>
          <a:custGeom>
            <a:rect b="b" l="l" r="r" t="t"/>
            <a:pathLst>
              <a:path extrusionOk="0" h="159" w="184">
                <a:moveTo>
                  <a:pt x="21" y="159"/>
                </a:moveTo>
                <a:cubicBezTo>
                  <a:pt x="17" y="159"/>
                  <a:pt x="14" y="156"/>
                  <a:pt x="13" y="152"/>
                </a:cubicBezTo>
                <a:cubicBezTo>
                  <a:pt x="13" y="152"/>
                  <a:pt x="13" y="152"/>
                  <a:pt x="13" y="152"/>
                </a:cubicBezTo>
                <a:cubicBezTo>
                  <a:pt x="12" y="148"/>
                  <a:pt x="15" y="145"/>
                  <a:pt x="16" y="144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8" y="142"/>
                  <a:pt x="18" y="141"/>
                  <a:pt x="19" y="140"/>
                </a:cubicBezTo>
                <a:cubicBezTo>
                  <a:pt x="24" y="135"/>
                  <a:pt x="29" y="130"/>
                  <a:pt x="33" y="118"/>
                </a:cubicBezTo>
                <a:cubicBezTo>
                  <a:pt x="12" y="106"/>
                  <a:pt x="0" y="87"/>
                  <a:pt x="0" y="67"/>
                </a:cubicBezTo>
                <a:cubicBezTo>
                  <a:pt x="0" y="30"/>
                  <a:pt x="42" y="0"/>
                  <a:pt x="92" y="0"/>
                </a:cubicBezTo>
                <a:cubicBezTo>
                  <a:pt x="143" y="0"/>
                  <a:pt x="184" y="30"/>
                  <a:pt x="184" y="67"/>
                </a:cubicBezTo>
                <a:cubicBezTo>
                  <a:pt x="184" y="104"/>
                  <a:pt x="143" y="134"/>
                  <a:pt x="92" y="134"/>
                </a:cubicBezTo>
                <a:cubicBezTo>
                  <a:pt x="88" y="134"/>
                  <a:pt x="84" y="134"/>
                  <a:pt x="79" y="133"/>
                </a:cubicBezTo>
                <a:cubicBezTo>
                  <a:pt x="66" y="145"/>
                  <a:pt x="51" y="153"/>
                  <a:pt x="34" y="157"/>
                </a:cubicBezTo>
                <a:cubicBezTo>
                  <a:pt x="31" y="158"/>
                  <a:pt x="27" y="159"/>
                  <a:pt x="22" y="159"/>
                </a:cubicBezTo>
                <a:lnTo>
                  <a:pt x="21" y="159"/>
                </a:lnTo>
                <a:close/>
                <a:moveTo>
                  <a:pt x="21" y="151"/>
                </a:moveTo>
                <a:cubicBezTo>
                  <a:pt x="21" y="151"/>
                  <a:pt x="21" y="151"/>
                  <a:pt x="21" y="151"/>
                </a:cubicBezTo>
                <a:cubicBezTo>
                  <a:pt x="25" y="151"/>
                  <a:pt x="29" y="150"/>
                  <a:pt x="32" y="149"/>
                </a:cubicBezTo>
                <a:cubicBezTo>
                  <a:pt x="48" y="145"/>
                  <a:pt x="63" y="137"/>
                  <a:pt x="75" y="126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83" y="126"/>
                  <a:pt x="88" y="126"/>
                  <a:pt x="92" y="126"/>
                </a:cubicBezTo>
                <a:cubicBezTo>
                  <a:pt x="139" y="126"/>
                  <a:pt x="176" y="100"/>
                  <a:pt x="176" y="67"/>
                </a:cubicBezTo>
                <a:cubicBezTo>
                  <a:pt x="176" y="35"/>
                  <a:pt x="139" y="8"/>
                  <a:pt x="92" y="8"/>
                </a:cubicBezTo>
                <a:cubicBezTo>
                  <a:pt x="46" y="8"/>
                  <a:pt x="8" y="35"/>
                  <a:pt x="8" y="67"/>
                </a:cubicBezTo>
                <a:cubicBezTo>
                  <a:pt x="8" y="85"/>
                  <a:pt x="20" y="102"/>
                  <a:pt x="40" y="113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37" y="133"/>
                  <a:pt x="31" y="140"/>
                  <a:pt x="25" y="146"/>
                </a:cubicBezTo>
                <a:cubicBezTo>
                  <a:pt x="24" y="147"/>
                  <a:pt x="23" y="147"/>
                  <a:pt x="23" y="148"/>
                </a:cubicBezTo>
                <a:cubicBezTo>
                  <a:pt x="22" y="149"/>
                  <a:pt x="22" y="149"/>
                  <a:pt x="22" y="149"/>
                </a:cubicBezTo>
                <a:cubicBezTo>
                  <a:pt x="22" y="150"/>
                  <a:pt x="21" y="150"/>
                  <a:pt x="21" y="15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4" name="Google Shape;2354;p26"/>
          <p:cNvSpPr/>
          <p:nvPr/>
        </p:nvSpPr>
        <p:spPr>
          <a:xfrm>
            <a:off x="2556632" y="4159462"/>
            <a:ext cx="239915" cy="369414"/>
          </a:xfrm>
          <a:custGeom>
            <a:rect b="b" l="l" r="r" t="t"/>
            <a:pathLst>
              <a:path extrusionOk="0" h="181" w="118">
                <a:moveTo>
                  <a:pt x="110" y="129"/>
                </a:moveTo>
                <a:cubicBezTo>
                  <a:pt x="110" y="168"/>
                  <a:pt x="110" y="168"/>
                  <a:pt x="110" y="168"/>
                </a:cubicBezTo>
                <a:cubicBezTo>
                  <a:pt x="110" y="171"/>
                  <a:pt x="107" y="173"/>
                  <a:pt x="105" y="173"/>
                </a:cubicBezTo>
                <a:cubicBezTo>
                  <a:pt x="103" y="173"/>
                  <a:pt x="102" y="173"/>
                  <a:pt x="101" y="172"/>
                </a:cubicBezTo>
                <a:cubicBezTo>
                  <a:pt x="52" y="123"/>
                  <a:pt x="52" y="123"/>
                  <a:pt x="52" y="123"/>
                </a:cubicBezTo>
                <a:cubicBezTo>
                  <a:pt x="14" y="123"/>
                  <a:pt x="14" y="123"/>
                  <a:pt x="14" y="123"/>
                </a:cubicBezTo>
                <a:cubicBezTo>
                  <a:pt x="11" y="123"/>
                  <a:pt x="8" y="121"/>
                  <a:pt x="8" y="118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1"/>
                  <a:pt x="11" y="58"/>
                  <a:pt x="14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02" y="9"/>
                  <a:pt x="103" y="8"/>
                  <a:pt x="105" y="8"/>
                </a:cubicBezTo>
                <a:cubicBezTo>
                  <a:pt x="107" y="8"/>
                  <a:pt x="110" y="11"/>
                  <a:pt x="110" y="13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18" y="50"/>
                  <a:pt x="118" y="50"/>
                  <a:pt x="118" y="50"/>
                </a:cubicBezTo>
                <a:cubicBezTo>
                  <a:pt x="118" y="13"/>
                  <a:pt x="118" y="13"/>
                  <a:pt x="118" y="13"/>
                </a:cubicBezTo>
                <a:cubicBezTo>
                  <a:pt x="118" y="6"/>
                  <a:pt x="112" y="0"/>
                  <a:pt x="105" y="0"/>
                </a:cubicBezTo>
                <a:cubicBezTo>
                  <a:pt x="101" y="0"/>
                  <a:pt x="98" y="2"/>
                  <a:pt x="95" y="4"/>
                </a:cubicBezTo>
                <a:cubicBezTo>
                  <a:pt x="49" y="50"/>
                  <a:pt x="49" y="50"/>
                  <a:pt x="49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56"/>
                  <a:pt x="0" y="63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5"/>
                  <a:pt x="6" y="131"/>
                  <a:pt x="14" y="131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95" y="177"/>
                  <a:pt x="95" y="177"/>
                  <a:pt x="95" y="177"/>
                </a:cubicBezTo>
                <a:cubicBezTo>
                  <a:pt x="98" y="180"/>
                  <a:pt x="101" y="181"/>
                  <a:pt x="105" y="181"/>
                </a:cubicBezTo>
                <a:cubicBezTo>
                  <a:pt x="112" y="181"/>
                  <a:pt x="118" y="175"/>
                  <a:pt x="118" y="168"/>
                </a:cubicBezTo>
                <a:cubicBezTo>
                  <a:pt x="118" y="129"/>
                  <a:pt x="118" y="129"/>
                  <a:pt x="118" y="129"/>
                </a:cubicBezTo>
                <a:lnTo>
                  <a:pt x="110" y="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5" name="Google Shape;2355;p26"/>
          <p:cNvSpPr/>
          <p:nvPr/>
        </p:nvSpPr>
        <p:spPr>
          <a:xfrm>
            <a:off x="1730561" y="3394733"/>
            <a:ext cx="389862" cy="374867"/>
          </a:xfrm>
          <a:custGeom>
            <a:rect b="b" l="l" r="r" t="t"/>
            <a:pathLst>
              <a:path extrusionOk="0" h="184" w="192">
                <a:moveTo>
                  <a:pt x="174" y="8"/>
                </a:moveTo>
                <a:cubicBezTo>
                  <a:pt x="179" y="8"/>
                  <a:pt x="184" y="12"/>
                  <a:pt x="184" y="18"/>
                </a:cubicBezTo>
                <a:cubicBezTo>
                  <a:pt x="184" y="165"/>
                  <a:pt x="184" y="165"/>
                  <a:pt x="184" y="165"/>
                </a:cubicBezTo>
                <a:cubicBezTo>
                  <a:pt x="151" y="131"/>
                  <a:pt x="151" y="131"/>
                  <a:pt x="151" y="131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8" y="129"/>
                  <a:pt x="18" y="129"/>
                  <a:pt x="18" y="129"/>
                </a:cubicBezTo>
                <a:cubicBezTo>
                  <a:pt x="13" y="129"/>
                  <a:pt x="8" y="125"/>
                  <a:pt x="8" y="119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2"/>
                  <a:pt x="13" y="8"/>
                  <a:pt x="18" y="8"/>
                </a:cubicBezTo>
                <a:cubicBezTo>
                  <a:pt x="174" y="8"/>
                  <a:pt x="174" y="8"/>
                  <a:pt x="174" y="8"/>
                </a:cubicBezTo>
                <a:moveTo>
                  <a:pt x="174" y="0"/>
                </a:move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8"/>
                  <a:pt x="0" y="18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9"/>
                  <a:pt x="9" y="137"/>
                  <a:pt x="18" y="137"/>
                </a:cubicBezTo>
                <a:cubicBezTo>
                  <a:pt x="145" y="137"/>
                  <a:pt x="145" y="137"/>
                  <a:pt x="145" y="137"/>
                </a:cubicBezTo>
                <a:cubicBezTo>
                  <a:pt x="192" y="184"/>
                  <a:pt x="192" y="184"/>
                  <a:pt x="192" y="184"/>
                </a:cubicBezTo>
                <a:cubicBezTo>
                  <a:pt x="192" y="18"/>
                  <a:pt x="192" y="18"/>
                  <a:pt x="192" y="18"/>
                </a:cubicBezTo>
                <a:cubicBezTo>
                  <a:pt x="192" y="8"/>
                  <a:pt x="184" y="0"/>
                  <a:pt x="17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6" name="Google Shape;2356;p26"/>
          <p:cNvSpPr/>
          <p:nvPr/>
        </p:nvSpPr>
        <p:spPr>
          <a:xfrm>
            <a:off x="1812350" y="3505149"/>
            <a:ext cx="62705" cy="62705"/>
          </a:xfrm>
          <a:custGeom>
            <a:rect b="b" l="l" r="r" t="t"/>
            <a:pathLst>
              <a:path extrusionOk="0" h="31" w="31">
                <a:moveTo>
                  <a:pt x="16" y="31"/>
                </a:moveTo>
                <a:cubicBezTo>
                  <a:pt x="7" y="31"/>
                  <a:pt x="0" y="24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4" y="0"/>
                  <a:pt x="31" y="7"/>
                  <a:pt x="31" y="16"/>
                </a:cubicBezTo>
                <a:cubicBezTo>
                  <a:pt x="31" y="24"/>
                  <a:pt x="24" y="31"/>
                  <a:pt x="16" y="31"/>
                </a:cubicBezTo>
                <a:close/>
                <a:moveTo>
                  <a:pt x="16" y="4"/>
                </a:moveTo>
                <a:cubicBezTo>
                  <a:pt x="10" y="4"/>
                  <a:pt x="4" y="9"/>
                  <a:pt x="4" y="16"/>
                </a:cubicBezTo>
                <a:cubicBezTo>
                  <a:pt x="4" y="22"/>
                  <a:pt x="10" y="27"/>
                  <a:pt x="16" y="27"/>
                </a:cubicBezTo>
                <a:cubicBezTo>
                  <a:pt x="22" y="27"/>
                  <a:pt x="27" y="22"/>
                  <a:pt x="27" y="16"/>
                </a:cubicBezTo>
                <a:cubicBezTo>
                  <a:pt x="27" y="9"/>
                  <a:pt x="22" y="4"/>
                  <a:pt x="16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7" name="Google Shape;2357;p26"/>
          <p:cNvSpPr/>
          <p:nvPr/>
        </p:nvSpPr>
        <p:spPr>
          <a:xfrm>
            <a:off x="1895502" y="3505149"/>
            <a:ext cx="62705" cy="62705"/>
          </a:xfrm>
          <a:custGeom>
            <a:rect b="b" l="l" r="r" t="t"/>
            <a:pathLst>
              <a:path extrusionOk="0" h="31" w="31">
                <a:moveTo>
                  <a:pt x="15" y="31"/>
                </a:moveTo>
                <a:cubicBezTo>
                  <a:pt x="7" y="31"/>
                  <a:pt x="0" y="24"/>
                  <a:pt x="0" y="16"/>
                </a:cubicBezTo>
                <a:cubicBezTo>
                  <a:pt x="0" y="7"/>
                  <a:pt x="7" y="0"/>
                  <a:pt x="15" y="0"/>
                </a:cubicBezTo>
                <a:cubicBezTo>
                  <a:pt x="24" y="0"/>
                  <a:pt x="31" y="7"/>
                  <a:pt x="31" y="16"/>
                </a:cubicBezTo>
                <a:cubicBezTo>
                  <a:pt x="31" y="24"/>
                  <a:pt x="24" y="31"/>
                  <a:pt x="15" y="31"/>
                </a:cubicBezTo>
                <a:close/>
                <a:moveTo>
                  <a:pt x="15" y="4"/>
                </a:moveTo>
                <a:cubicBezTo>
                  <a:pt x="9" y="4"/>
                  <a:pt x="4" y="9"/>
                  <a:pt x="4" y="16"/>
                </a:cubicBezTo>
                <a:cubicBezTo>
                  <a:pt x="4" y="22"/>
                  <a:pt x="9" y="27"/>
                  <a:pt x="15" y="27"/>
                </a:cubicBezTo>
                <a:cubicBezTo>
                  <a:pt x="22" y="27"/>
                  <a:pt x="27" y="22"/>
                  <a:pt x="27" y="16"/>
                </a:cubicBezTo>
                <a:cubicBezTo>
                  <a:pt x="27" y="9"/>
                  <a:pt x="22" y="4"/>
                  <a:pt x="15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8" name="Google Shape;2358;p26"/>
          <p:cNvSpPr/>
          <p:nvPr/>
        </p:nvSpPr>
        <p:spPr>
          <a:xfrm>
            <a:off x="1974565" y="3505149"/>
            <a:ext cx="62705" cy="62705"/>
          </a:xfrm>
          <a:custGeom>
            <a:rect b="b" l="l" r="r" t="t"/>
            <a:pathLst>
              <a:path extrusionOk="0" h="31" w="31">
                <a:moveTo>
                  <a:pt x="16" y="31"/>
                </a:moveTo>
                <a:cubicBezTo>
                  <a:pt x="7" y="31"/>
                  <a:pt x="0" y="24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4" y="0"/>
                  <a:pt x="31" y="7"/>
                  <a:pt x="31" y="16"/>
                </a:cubicBezTo>
                <a:cubicBezTo>
                  <a:pt x="31" y="24"/>
                  <a:pt x="24" y="31"/>
                  <a:pt x="16" y="31"/>
                </a:cubicBezTo>
                <a:close/>
                <a:moveTo>
                  <a:pt x="16" y="4"/>
                </a:moveTo>
                <a:cubicBezTo>
                  <a:pt x="9" y="4"/>
                  <a:pt x="4" y="9"/>
                  <a:pt x="4" y="16"/>
                </a:cubicBezTo>
                <a:cubicBezTo>
                  <a:pt x="4" y="22"/>
                  <a:pt x="9" y="27"/>
                  <a:pt x="16" y="27"/>
                </a:cubicBezTo>
                <a:cubicBezTo>
                  <a:pt x="22" y="27"/>
                  <a:pt x="27" y="22"/>
                  <a:pt x="27" y="16"/>
                </a:cubicBezTo>
                <a:cubicBezTo>
                  <a:pt x="27" y="9"/>
                  <a:pt x="22" y="4"/>
                  <a:pt x="16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9" name="Google Shape;2359;p26"/>
          <p:cNvSpPr/>
          <p:nvPr/>
        </p:nvSpPr>
        <p:spPr>
          <a:xfrm>
            <a:off x="4929880" y="3496970"/>
            <a:ext cx="62705" cy="62705"/>
          </a:xfrm>
          <a:custGeom>
            <a:rect b="b" l="l" r="r" t="t"/>
            <a:pathLst>
              <a:path extrusionOk="0" h="31" w="31">
                <a:moveTo>
                  <a:pt x="16" y="31"/>
                </a:moveTo>
                <a:cubicBezTo>
                  <a:pt x="7" y="31"/>
                  <a:pt x="0" y="24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4" y="0"/>
                  <a:pt x="31" y="7"/>
                  <a:pt x="31" y="16"/>
                </a:cubicBezTo>
                <a:cubicBezTo>
                  <a:pt x="31" y="24"/>
                  <a:pt x="24" y="31"/>
                  <a:pt x="16" y="31"/>
                </a:cubicBezTo>
                <a:close/>
                <a:moveTo>
                  <a:pt x="16" y="4"/>
                </a:moveTo>
                <a:cubicBezTo>
                  <a:pt x="9" y="4"/>
                  <a:pt x="4" y="9"/>
                  <a:pt x="4" y="16"/>
                </a:cubicBezTo>
                <a:cubicBezTo>
                  <a:pt x="4" y="22"/>
                  <a:pt x="9" y="27"/>
                  <a:pt x="16" y="27"/>
                </a:cubicBezTo>
                <a:cubicBezTo>
                  <a:pt x="22" y="27"/>
                  <a:pt x="27" y="22"/>
                  <a:pt x="27" y="16"/>
                </a:cubicBezTo>
                <a:cubicBezTo>
                  <a:pt x="27" y="9"/>
                  <a:pt x="22" y="4"/>
                  <a:pt x="16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0" name="Google Shape;2360;p26"/>
          <p:cNvSpPr/>
          <p:nvPr/>
        </p:nvSpPr>
        <p:spPr>
          <a:xfrm>
            <a:off x="5013033" y="3496970"/>
            <a:ext cx="62705" cy="62705"/>
          </a:xfrm>
          <a:custGeom>
            <a:rect b="b" l="l" r="r" t="t"/>
            <a:pathLst>
              <a:path extrusionOk="0" h="31" w="31">
                <a:moveTo>
                  <a:pt x="15" y="31"/>
                </a:moveTo>
                <a:cubicBezTo>
                  <a:pt x="7" y="31"/>
                  <a:pt x="0" y="24"/>
                  <a:pt x="0" y="16"/>
                </a:cubicBezTo>
                <a:cubicBezTo>
                  <a:pt x="0" y="7"/>
                  <a:pt x="7" y="0"/>
                  <a:pt x="15" y="0"/>
                </a:cubicBezTo>
                <a:cubicBezTo>
                  <a:pt x="24" y="0"/>
                  <a:pt x="31" y="7"/>
                  <a:pt x="31" y="16"/>
                </a:cubicBezTo>
                <a:cubicBezTo>
                  <a:pt x="31" y="24"/>
                  <a:pt x="24" y="31"/>
                  <a:pt x="15" y="31"/>
                </a:cubicBezTo>
                <a:close/>
                <a:moveTo>
                  <a:pt x="15" y="4"/>
                </a:moveTo>
                <a:cubicBezTo>
                  <a:pt x="9" y="4"/>
                  <a:pt x="4" y="9"/>
                  <a:pt x="4" y="16"/>
                </a:cubicBezTo>
                <a:cubicBezTo>
                  <a:pt x="4" y="22"/>
                  <a:pt x="9" y="27"/>
                  <a:pt x="15" y="27"/>
                </a:cubicBezTo>
                <a:cubicBezTo>
                  <a:pt x="21" y="27"/>
                  <a:pt x="27" y="22"/>
                  <a:pt x="27" y="16"/>
                </a:cubicBezTo>
                <a:cubicBezTo>
                  <a:pt x="27" y="9"/>
                  <a:pt x="21" y="4"/>
                  <a:pt x="15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1" name="Google Shape;2361;p26"/>
          <p:cNvSpPr/>
          <p:nvPr/>
        </p:nvSpPr>
        <p:spPr>
          <a:xfrm>
            <a:off x="5092096" y="3496970"/>
            <a:ext cx="62705" cy="62705"/>
          </a:xfrm>
          <a:custGeom>
            <a:rect b="b" l="l" r="r" t="t"/>
            <a:pathLst>
              <a:path extrusionOk="0" h="31" w="31">
                <a:moveTo>
                  <a:pt x="15" y="31"/>
                </a:moveTo>
                <a:cubicBezTo>
                  <a:pt x="7" y="31"/>
                  <a:pt x="0" y="24"/>
                  <a:pt x="0" y="16"/>
                </a:cubicBezTo>
                <a:cubicBezTo>
                  <a:pt x="0" y="7"/>
                  <a:pt x="7" y="0"/>
                  <a:pt x="15" y="0"/>
                </a:cubicBezTo>
                <a:cubicBezTo>
                  <a:pt x="24" y="0"/>
                  <a:pt x="31" y="7"/>
                  <a:pt x="31" y="16"/>
                </a:cubicBezTo>
                <a:cubicBezTo>
                  <a:pt x="31" y="24"/>
                  <a:pt x="24" y="31"/>
                  <a:pt x="15" y="31"/>
                </a:cubicBezTo>
                <a:close/>
                <a:moveTo>
                  <a:pt x="15" y="4"/>
                </a:moveTo>
                <a:cubicBezTo>
                  <a:pt x="9" y="4"/>
                  <a:pt x="4" y="9"/>
                  <a:pt x="4" y="16"/>
                </a:cubicBezTo>
                <a:cubicBezTo>
                  <a:pt x="4" y="22"/>
                  <a:pt x="9" y="27"/>
                  <a:pt x="15" y="27"/>
                </a:cubicBezTo>
                <a:cubicBezTo>
                  <a:pt x="22" y="27"/>
                  <a:pt x="27" y="22"/>
                  <a:pt x="27" y="16"/>
                </a:cubicBezTo>
                <a:cubicBezTo>
                  <a:pt x="27" y="9"/>
                  <a:pt x="22" y="4"/>
                  <a:pt x="15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2" name="Google Shape;2362;p26"/>
          <p:cNvSpPr/>
          <p:nvPr/>
        </p:nvSpPr>
        <p:spPr>
          <a:xfrm>
            <a:off x="2511648" y="3394733"/>
            <a:ext cx="389862" cy="374867"/>
          </a:xfrm>
          <a:custGeom>
            <a:rect b="b" l="l" r="r" t="t"/>
            <a:pathLst>
              <a:path extrusionOk="0" h="184" w="192">
                <a:moveTo>
                  <a:pt x="174" y="8"/>
                </a:moveTo>
                <a:cubicBezTo>
                  <a:pt x="179" y="8"/>
                  <a:pt x="184" y="12"/>
                  <a:pt x="184" y="18"/>
                </a:cubicBezTo>
                <a:cubicBezTo>
                  <a:pt x="184" y="165"/>
                  <a:pt x="184" y="165"/>
                  <a:pt x="184" y="165"/>
                </a:cubicBezTo>
                <a:cubicBezTo>
                  <a:pt x="151" y="131"/>
                  <a:pt x="151" y="131"/>
                  <a:pt x="151" y="131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8" y="129"/>
                  <a:pt x="18" y="129"/>
                  <a:pt x="18" y="129"/>
                </a:cubicBezTo>
                <a:cubicBezTo>
                  <a:pt x="13" y="129"/>
                  <a:pt x="8" y="125"/>
                  <a:pt x="8" y="119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2"/>
                  <a:pt x="13" y="8"/>
                  <a:pt x="18" y="8"/>
                </a:cubicBezTo>
                <a:cubicBezTo>
                  <a:pt x="174" y="8"/>
                  <a:pt x="174" y="8"/>
                  <a:pt x="174" y="8"/>
                </a:cubicBezTo>
                <a:moveTo>
                  <a:pt x="174" y="0"/>
                </a:move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8"/>
                  <a:pt x="0" y="18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9"/>
                  <a:pt x="9" y="137"/>
                  <a:pt x="18" y="137"/>
                </a:cubicBezTo>
                <a:cubicBezTo>
                  <a:pt x="145" y="137"/>
                  <a:pt x="145" y="137"/>
                  <a:pt x="145" y="137"/>
                </a:cubicBezTo>
                <a:cubicBezTo>
                  <a:pt x="192" y="184"/>
                  <a:pt x="192" y="184"/>
                  <a:pt x="192" y="184"/>
                </a:cubicBezTo>
                <a:cubicBezTo>
                  <a:pt x="192" y="18"/>
                  <a:pt x="192" y="18"/>
                  <a:pt x="192" y="18"/>
                </a:cubicBezTo>
                <a:cubicBezTo>
                  <a:pt x="192" y="8"/>
                  <a:pt x="184" y="0"/>
                  <a:pt x="17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3" name="Google Shape;2363;p26"/>
          <p:cNvSpPr/>
          <p:nvPr/>
        </p:nvSpPr>
        <p:spPr>
          <a:xfrm>
            <a:off x="2641147" y="3526959"/>
            <a:ext cx="130863" cy="81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4" name="Google Shape;2364;p26"/>
          <p:cNvSpPr/>
          <p:nvPr/>
        </p:nvSpPr>
        <p:spPr>
          <a:xfrm>
            <a:off x="2702489" y="3465617"/>
            <a:ext cx="8179" cy="1308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5" name="Google Shape;2365;p26"/>
          <p:cNvSpPr/>
          <p:nvPr/>
        </p:nvSpPr>
        <p:spPr>
          <a:xfrm>
            <a:off x="5765493" y="3526959"/>
            <a:ext cx="129500" cy="81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6" name="Google Shape;2366;p26"/>
          <p:cNvSpPr/>
          <p:nvPr/>
        </p:nvSpPr>
        <p:spPr>
          <a:xfrm>
            <a:off x="5826835" y="3465617"/>
            <a:ext cx="8179" cy="1308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7" name="Google Shape;2367;p26"/>
          <p:cNvSpPr/>
          <p:nvPr/>
        </p:nvSpPr>
        <p:spPr>
          <a:xfrm>
            <a:off x="3292734" y="3394733"/>
            <a:ext cx="389862" cy="374867"/>
          </a:xfrm>
          <a:custGeom>
            <a:rect b="b" l="l" r="r" t="t"/>
            <a:pathLst>
              <a:path extrusionOk="0" h="184" w="192">
                <a:moveTo>
                  <a:pt x="174" y="8"/>
                </a:moveTo>
                <a:cubicBezTo>
                  <a:pt x="179" y="8"/>
                  <a:pt x="184" y="12"/>
                  <a:pt x="184" y="18"/>
                </a:cubicBezTo>
                <a:cubicBezTo>
                  <a:pt x="184" y="165"/>
                  <a:pt x="184" y="165"/>
                  <a:pt x="184" y="165"/>
                </a:cubicBezTo>
                <a:cubicBezTo>
                  <a:pt x="151" y="131"/>
                  <a:pt x="151" y="131"/>
                  <a:pt x="151" y="131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8" y="129"/>
                  <a:pt x="18" y="129"/>
                  <a:pt x="18" y="129"/>
                </a:cubicBezTo>
                <a:cubicBezTo>
                  <a:pt x="13" y="129"/>
                  <a:pt x="8" y="125"/>
                  <a:pt x="8" y="119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12"/>
                  <a:pt x="13" y="8"/>
                  <a:pt x="18" y="8"/>
                </a:cubicBezTo>
                <a:cubicBezTo>
                  <a:pt x="174" y="8"/>
                  <a:pt x="174" y="8"/>
                  <a:pt x="174" y="8"/>
                </a:cubicBezTo>
                <a:moveTo>
                  <a:pt x="174" y="0"/>
                </a:move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8"/>
                  <a:pt x="0" y="18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9"/>
                  <a:pt x="9" y="137"/>
                  <a:pt x="18" y="137"/>
                </a:cubicBezTo>
                <a:cubicBezTo>
                  <a:pt x="145" y="137"/>
                  <a:pt x="145" y="137"/>
                  <a:pt x="145" y="137"/>
                </a:cubicBezTo>
                <a:cubicBezTo>
                  <a:pt x="192" y="184"/>
                  <a:pt x="192" y="184"/>
                  <a:pt x="192" y="184"/>
                </a:cubicBezTo>
                <a:cubicBezTo>
                  <a:pt x="192" y="18"/>
                  <a:pt x="192" y="18"/>
                  <a:pt x="192" y="18"/>
                </a:cubicBezTo>
                <a:cubicBezTo>
                  <a:pt x="192" y="8"/>
                  <a:pt x="184" y="0"/>
                  <a:pt x="17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8" name="Google Shape;2368;p26"/>
          <p:cNvSpPr/>
          <p:nvPr/>
        </p:nvSpPr>
        <p:spPr>
          <a:xfrm>
            <a:off x="3422234" y="3526959"/>
            <a:ext cx="130863" cy="81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9" name="Google Shape;2369;p26"/>
          <p:cNvSpPr/>
          <p:nvPr/>
        </p:nvSpPr>
        <p:spPr>
          <a:xfrm>
            <a:off x="4087452" y="1022848"/>
            <a:ext cx="359872" cy="388498"/>
          </a:xfrm>
          <a:custGeom>
            <a:rect b="b" l="l" r="r" t="t"/>
            <a:pathLst>
              <a:path extrusionOk="0" h="191" w="177">
                <a:moveTo>
                  <a:pt x="39" y="191"/>
                </a:moveTo>
                <a:cubicBezTo>
                  <a:pt x="27" y="191"/>
                  <a:pt x="0" y="185"/>
                  <a:pt x="0" y="166"/>
                </a:cubicBezTo>
                <a:cubicBezTo>
                  <a:pt x="0" y="147"/>
                  <a:pt x="27" y="141"/>
                  <a:pt x="39" y="141"/>
                </a:cubicBezTo>
                <a:cubicBezTo>
                  <a:pt x="45" y="141"/>
                  <a:pt x="51" y="142"/>
                  <a:pt x="56" y="1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6" y="37"/>
                  <a:pt x="60" y="31"/>
                  <a:pt x="67" y="29"/>
                </a:cubicBezTo>
                <a:cubicBezTo>
                  <a:pt x="158" y="1"/>
                  <a:pt x="158" y="1"/>
                  <a:pt x="158" y="1"/>
                </a:cubicBezTo>
                <a:cubicBezTo>
                  <a:pt x="159" y="1"/>
                  <a:pt x="160" y="0"/>
                  <a:pt x="162" y="0"/>
                </a:cubicBezTo>
                <a:cubicBezTo>
                  <a:pt x="170" y="0"/>
                  <a:pt x="177" y="7"/>
                  <a:pt x="177" y="15"/>
                </a:cubicBezTo>
                <a:cubicBezTo>
                  <a:pt x="177" y="138"/>
                  <a:pt x="177" y="138"/>
                  <a:pt x="177" y="138"/>
                </a:cubicBezTo>
                <a:cubicBezTo>
                  <a:pt x="177" y="157"/>
                  <a:pt x="150" y="163"/>
                  <a:pt x="138" y="163"/>
                </a:cubicBezTo>
                <a:cubicBezTo>
                  <a:pt x="125" y="163"/>
                  <a:pt x="98" y="157"/>
                  <a:pt x="98" y="138"/>
                </a:cubicBezTo>
                <a:cubicBezTo>
                  <a:pt x="98" y="119"/>
                  <a:pt x="125" y="113"/>
                  <a:pt x="138" y="113"/>
                </a:cubicBezTo>
                <a:cubicBezTo>
                  <a:pt x="144" y="113"/>
                  <a:pt x="149" y="114"/>
                  <a:pt x="155" y="115"/>
                </a:cubicBezTo>
                <a:cubicBezTo>
                  <a:pt x="155" y="68"/>
                  <a:pt x="155" y="68"/>
                  <a:pt x="155" y="68"/>
                </a:cubicBezTo>
                <a:cubicBezTo>
                  <a:pt x="78" y="91"/>
                  <a:pt x="78" y="91"/>
                  <a:pt x="78" y="91"/>
                </a:cubicBezTo>
                <a:cubicBezTo>
                  <a:pt x="78" y="166"/>
                  <a:pt x="78" y="166"/>
                  <a:pt x="78" y="166"/>
                </a:cubicBezTo>
                <a:cubicBezTo>
                  <a:pt x="78" y="185"/>
                  <a:pt x="52" y="191"/>
                  <a:pt x="39" y="191"/>
                </a:cubicBezTo>
                <a:close/>
                <a:moveTo>
                  <a:pt x="39" y="149"/>
                </a:moveTo>
                <a:cubicBezTo>
                  <a:pt x="28" y="149"/>
                  <a:pt x="8" y="154"/>
                  <a:pt x="8" y="166"/>
                </a:cubicBezTo>
                <a:cubicBezTo>
                  <a:pt x="8" y="178"/>
                  <a:pt x="28" y="183"/>
                  <a:pt x="39" y="183"/>
                </a:cubicBezTo>
                <a:cubicBezTo>
                  <a:pt x="50" y="183"/>
                  <a:pt x="70" y="178"/>
                  <a:pt x="70" y="166"/>
                </a:cubicBezTo>
                <a:cubicBezTo>
                  <a:pt x="70" y="85"/>
                  <a:pt x="70" y="85"/>
                  <a:pt x="70" y="85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127"/>
                  <a:pt x="163" y="127"/>
                  <a:pt x="163" y="127"/>
                </a:cubicBezTo>
                <a:cubicBezTo>
                  <a:pt x="157" y="125"/>
                  <a:pt x="157" y="125"/>
                  <a:pt x="157" y="125"/>
                </a:cubicBezTo>
                <a:cubicBezTo>
                  <a:pt x="151" y="122"/>
                  <a:pt x="145" y="121"/>
                  <a:pt x="138" y="121"/>
                </a:cubicBezTo>
                <a:cubicBezTo>
                  <a:pt x="127" y="121"/>
                  <a:pt x="106" y="126"/>
                  <a:pt x="106" y="138"/>
                </a:cubicBezTo>
                <a:cubicBezTo>
                  <a:pt x="106" y="150"/>
                  <a:pt x="127" y="155"/>
                  <a:pt x="138" y="155"/>
                </a:cubicBezTo>
                <a:cubicBezTo>
                  <a:pt x="148" y="155"/>
                  <a:pt x="169" y="150"/>
                  <a:pt x="169" y="138"/>
                </a:cubicBezTo>
                <a:cubicBezTo>
                  <a:pt x="169" y="15"/>
                  <a:pt x="169" y="15"/>
                  <a:pt x="169" y="15"/>
                </a:cubicBezTo>
                <a:cubicBezTo>
                  <a:pt x="169" y="11"/>
                  <a:pt x="166" y="8"/>
                  <a:pt x="162" y="8"/>
                </a:cubicBezTo>
                <a:cubicBezTo>
                  <a:pt x="161" y="8"/>
                  <a:pt x="161" y="8"/>
                  <a:pt x="160" y="9"/>
                </a:cubicBezTo>
                <a:cubicBezTo>
                  <a:pt x="69" y="37"/>
                  <a:pt x="69" y="37"/>
                  <a:pt x="69" y="37"/>
                </a:cubicBezTo>
                <a:cubicBezTo>
                  <a:pt x="66" y="38"/>
                  <a:pt x="64" y="40"/>
                  <a:pt x="64" y="43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59" y="153"/>
                  <a:pt x="59" y="153"/>
                  <a:pt x="59" y="153"/>
                </a:cubicBezTo>
                <a:cubicBezTo>
                  <a:pt x="53" y="150"/>
                  <a:pt x="46" y="149"/>
                  <a:pt x="39" y="14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0" name="Google Shape;2370;p26"/>
          <p:cNvSpPr/>
          <p:nvPr/>
        </p:nvSpPr>
        <p:spPr>
          <a:xfrm>
            <a:off x="1738740" y="1069195"/>
            <a:ext cx="388499" cy="288988"/>
          </a:xfrm>
          <a:custGeom>
            <a:rect b="b" l="l" r="r" t="t"/>
            <a:pathLst>
              <a:path extrusionOk="0" h="142" w="191">
                <a:moveTo>
                  <a:pt x="151" y="142"/>
                </a:moveTo>
                <a:cubicBezTo>
                  <a:pt x="47" y="142"/>
                  <a:pt x="47" y="142"/>
                  <a:pt x="47" y="142"/>
                </a:cubicBezTo>
                <a:cubicBezTo>
                  <a:pt x="21" y="142"/>
                  <a:pt x="0" y="121"/>
                  <a:pt x="0" y="95"/>
                </a:cubicBezTo>
                <a:cubicBezTo>
                  <a:pt x="0" y="78"/>
                  <a:pt x="10" y="62"/>
                  <a:pt x="25" y="54"/>
                </a:cubicBezTo>
                <a:cubicBezTo>
                  <a:pt x="25" y="54"/>
                  <a:pt x="25" y="53"/>
                  <a:pt x="25" y="53"/>
                </a:cubicBezTo>
                <a:cubicBezTo>
                  <a:pt x="25" y="24"/>
                  <a:pt x="49" y="0"/>
                  <a:pt x="78" y="0"/>
                </a:cubicBezTo>
                <a:cubicBezTo>
                  <a:pt x="97" y="0"/>
                  <a:pt x="115" y="11"/>
                  <a:pt x="124" y="28"/>
                </a:cubicBezTo>
                <a:cubicBezTo>
                  <a:pt x="129" y="26"/>
                  <a:pt x="134" y="24"/>
                  <a:pt x="139" y="24"/>
                </a:cubicBezTo>
                <a:cubicBezTo>
                  <a:pt x="154" y="24"/>
                  <a:pt x="167" y="37"/>
                  <a:pt x="167" y="53"/>
                </a:cubicBezTo>
                <a:cubicBezTo>
                  <a:pt x="167" y="56"/>
                  <a:pt x="166" y="60"/>
                  <a:pt x="165" y="63"/>
                </a:cubicBezTo>
                <a:cubicBezTo>
                  <a:pt x="181" y="69"/>
                  <a:pt x="191" y="84"/>
                  <a:pt x="191" y="101"/>
                </a:cubicBezTo>
                <a:cubicBezTo>
                  <a:pt x="191" y="124"/>
                  <a:pt x="173" y="142"/>
                  <a:pt x="151" y="142"/>
                </a:cubicBezTo>
                <a:close/>
                <a:moveTo>
                  <a:pt x="78" y="8"/>
                </a:moveTo>
                <a:cubicBezTo>
                  <a:pt x="53" y="8"/>
                  <a:pt x="33" y="28"/>
                  <a:pt x="33" y="53"/>
                </a:cubicBezTo>
                <a:cubicBezTo>
                  <a:pt x="33" y="54"/>
                  <a:pt x="33" y="55"/>
                  <a:pt x="33" y="56"/>
                </a:cubicBezTo>
                <a:cubicBezTo>
                  <a:pt x="33" y="59"/>
                  <a:pt x="33" y="59"/>
                  <a:pt x="33" y="59"/>
                </a:cubicBezTo>
                <a:cubicBezTo>
                  <a:pt x="31" y="60"/>
                  <a:pt x="31" y="60"/>
                  <a:pt x="31" y="60"/>
                </a:cubicBezTo>
                <a:cubicBezTo>
                  <a:pt x="17" y="67"/>
                  <a:pt x="8" y="80"/>
                  <a:pt x="8" y="95"/>
                </a:cubicBezTo>
                <a:cubicBezTo>
                  <a:pt x="8" y="117"/>
                  <a:pt x="26" y="134"/>
                  <a:pt x="47" y="134"/>
                </a:cubicBezTo>
                <a:cubicBezTo>
                  <a:pt x="151" y="134"/>
                  <a:pt x="151" y="134"/>
                  <a:pt x="151" y="134"/>
                </a:cubicBezTo>
                <a:cubicBezTo>
                  <a:pt x="169" y="134"/>
                  <a:pt x="183" y="119"/>
                  <a:pt x="183" y="101"/>
                </a:cubicBezTo>
                <a:cubicBezTo>
                  <a:pt x="183" y="86"/>
                  <a:pt x="173" y="73"/>
                  <a:pt x="158" y="70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58" y="60"/>
                  <a:pt x="159" y="57"/>
                  <a:pt x="159" y="53"/>
                </a:cubicBezTo>
                <a:cubicBezTo>
                  <a:pt x="159" y="41"/>
                  <a:pt x="150" y="32"/>
                  <a:pt x="139" y="32"/>
                </a:cubicBezTo>
                <a:cubicBezTo>
                  <a:pt x="134" y="32"/>
                  <a:pt x="129" y="34"/>
                  <a:pt x="125" y="37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119" y="36"/>
                  <a:pt x="119" y="36"/>
                  <a:pt x="119" y="36"/>
                </a:cubicBezTo>
                <a:cubicBezTo>
                  <a:pt x="112" y="19"/>
                  <a:pt x="96" y="8"/>
                  <a:pt x="78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1" name="Google Shape;2371;p26"/>
          <p:cNvSpPr/>
          <p:nvPr/>
        </p:nvSpPr>
        <p:spPr>
          <a:xfrm>
            <a:off x="2541637" y="1073285"/>
            <a:ext cx="327157" cy="323067"/>
          </a:xfrm>
          <a:custGeom>
            <a:rect b="b" l="l" r="r" t="t"/>
            <a:pathLst>
              <a:path extrusionOk="0" h="159" w="161">
                <a:moveTo>
                  <a:pt x="81" y="159"/>
                </a:moveTo>
                <a:cubicBezTo>
                  <a:pt x="80" y="159"/>
                  <a:pt x="79" y="159"/>
                  <a:pt x="78" y="158"/>
                </a:cubicBezTo>
                <a:cubicBezTo>
                  <a:pt x="73" y="157"/>
                  <a:pt x="70" y="153"/>
                  <a:pt x="70" y="148"/>
                </a:cubicBezTo>
                <a:cubicBezTo>
                  <a:pt x="70" y="90"/>
                  <a:pt x="70" y="90"/>
                  <a:pt x="70" y="90"/>
                </a:cubicBezTo>
                <a:cubicBezTo>
                  <a:pt x="12" y="90"/>
                  <a:pt x="12" y="90"/>
                  <a:pt x="12" y="90"/>
                </a:cubicBezTo>
                <a:cubicBezTo>
                  <a:pt x="7" y="90"/>
                  <a:pt x="3" y="87"/>
                  <a:pt x="2" y="82"/>
                </a:cubicBezTo>
                <a:cubicBezTo>
                  <a:pt x="0" y="77"/>
                  <a:pt x="3" y="72"/>
                  <a:pt x="7" y="70"/>
                </a:cubicBezTo>
                <a:cubicBezTo>
                  <a:pt x="144" y="1"/>
                  <a:pt x="144" y="1"/>
                  <a:pt x="144" y="1"/>
                </a:cubicBezTo>
                <a:cubicBezTo>
                  <a:pt x="145" y="0"/>
                  <a:pt x="147" y="0"/>
                  <a:pt x="149" y="0"/>
                </a:cubicBezTo>
                <a:cubicBezTo>
                  <a:pt x="152" y="0"/>
                  <a:pt x="155" y="1"/>
                  <a:pt x="157" y="3"/>
                </a:cubicBezTo>
                <a:cubicBezTo>
                  <a:pt x="160" y="6"/>
                  <a:pt x="161" y="12"/>
                  <a:pt x="159" y="16"/>
                </a:cubicBezTo>
                <a:cubicBezTo>
                  <a:pt x="90" y="153"/>
                  <a:pt x="90" y="153"/>
                  <a:pt x="90" y="153"/>
                </a:cubicBezTo>
                <a:cubicBezTo>
                  <a:pt x="88" y="156"/>
                  <a:pt x="85" y="159"/>
                  <a:pt x="81" y="159"/>
                </a:cubicBezTo>
                <a:close/>
                <a:moveTo>
                  <a:pt x="149" y="8"/>
                </a:moveTo>
                <a:cubicBezTo>
                  <a:pt x="149" y="8"/>
                  <a:pt x="148" y="8"/>
                  <a:pt x="148" y="8"/>
                </a:cubicBezTo>
                <a:cubicBezTo>
                  <a:pt x="11" y="77"/>
                  <a:pt x="11" y="77"/>
                  <a:pt x="11" y="77"/>
                </a:cubicBezTo>
                <a:cubicBezTo>
                  <a:pt x="10" y="77"/>
                  <a:pt x="9" y="79"/>
                  <a:pt x="9" y="80"/>
                </a:cubicBezTo>
                <a:cubicBezTo>
                  <a:pt x="10" y="81"/>
                  <a:pt x="11" y="82"/>
                  <a:pt x="12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148"/>
                  <a:pt x="78" y="148"/>
                  <a:pt x="78" y="148"/>
                </a:cubicBezTo>
                <a:cubicBezTo>
                  <a:pt x="78" y="149"/>
                  <a:pt x="79" y="150"/>
                  <a:pt x="80" y="151"/>
                </a:cubicBezTo>
                <a:cubicBezTo>
                  <a:pt x="80" y="151"/>
                  <a:pt x="80" y="151"/>
                  <a:pt x="81" y="151"/>
                </a:cubicBezTo>
                <a:cubicBezTo>
                  <a:pt x="82" y="151"/>
                  <a:pt x="83" y="150"/>
                  <a:pt x="83" y="149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11"/>
                  <a:pt x="152" y="10"/>
                  <a:pt x="151" y="9"/>
                </a:cubicBezTo>
                <a:cubicBezTo>
                  <a:pt x="150" y="8"/>
                  <a:pt x="150" y="8"/>
                  <a:pt x="149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2" name="Google Shape;2372;p26"/>
          <p:cNvSpPr/>
          <p:nvPr/>
        </p:nvSpPr>
        <p:spPr>
          <a:xfrm>
            <a:off x="4878081" y="1024211"/>
            <a:ext cx="363962" cy="378956"/>
          </a:xfrm>
          <a:custGeom>
            <a:rect b="b" l="l" r="r" t="t"/>
            <a:pathLst>
              <a:path extrusionOk="0" h="186" w="179">
                <a:moveTo>
                  <a:pt x="137" y="186"/>
                </a:moveTo>
                <a:cubicBezTo>
                  <a:pt x="42" y="186"/>
                  <a:pt x="42" y="186"/>
                  <a:pt x="42" y="186"/>
                </a:cubicBezTo>
                <a:cubicBezTo>
                  <a:pt x="36" y="186"/>
                  <a:pt x="31" y="181"/>
                  <a:pt x="31" y="175"/>
                </a:cubicBezTo>
                <a:cubicBezTo>
                  <a:pt x="31" y="169"/>
                  <a:pt x="36" y="164"/>
                  <a:pt x="42" y="164"/>
                </a:cubicBezTo>
                <a:cubicBezTo>
                  <a:pt x="72" y="164"/>
                  <a:pt x="72" y="164"/>
                  <a:pt x="72" y="164"/>
                </a:cubicBezTo>
                <a:cubicBezTo>
                  <a:pt x="72" y="88"/>
                  <a:pt x="72" y="88"/>
                  <a:pt x="72" y="88"/>
                </a:cubicBezTo>
                <a:cubicBezTo>
                  <a:pt x="6" y="22"/>
                  <a:pt x="6" y="22"/>
                  <a:pt x="6" y="22"/>
                </a:cubicBezTo>
                <a:cubicBezTo>
                  <a:pt x="2" y="18"/>
                  <a:pt x="0" y="14"/>
                  <a:pt x="0" y="11"/>
                </a:cubicBezTo>
                <a:cubicBezTo>
                  <a:pt x="0" y="4"/>
                  <a:pt x="5" y="0"/>
                  <a:pt x="14" y="0"/>
                </a:cubicBezTo>
                <a:cubicBezTo>
                  <a:pt x="165" y="0"/>
                  <a:pt x="165" y="0"/>
                  <a:pt x="165" y="0"/>
                </a:cubicBezTo>
                <a:cubicBezTo>
                  <a:pt x="174" y="0"/>
                  <a:pt x="179" y="4"/>
                  <a:pt x="179" y="11"/>
                </a:cubicBezTo>
                <a:cubicBezTo>
                  <a:pt x="179" y="14"/>
                  <a:pt x="177" y="18"/>
                  <a:pt x="173" y="22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7" y="164"/>
                  <a:pt x="107" y="164"/>
                  <a:pt x="107" y="164"/>
                </a:cubicBezTo>
                <a:cubicBezTo>
                  <a:pt x="137" y="164"/>
                  <a:pt x="137" y="164"/>
                  <a:pt x="137" y="164"/>
                </a:cubicBezTo>
                <a:cubicBezTo>
                  <a:pt x="143" y="164"/>
                  <a:pt x="148" y="169"/>
                  <a:pt x="148" y="175"/>
                </a:cubicBezTo>
                <a:cubicBezTo>
                  <a:pt x="148" y="181"/>
                  <a:pt x="143" y="186"/>
                  <a:pt x="137" y="186"/>
                </a:cubicBezTo>
                <a:close/>
                <a:moveTo>
                  <a:pt x="42" y="172"/>
                </a:moveTo>
                <a:cubicBezTo>
                  <a:pt x="40" y="172"/>
                  <a:pt x="39" y="174"/>
                  <a:pt x="39" y="175"/>
                </a:cubicBezTo>
                <a:cubicBezTo>
                  <a:pt x="39" y="177"/>
                  <a:pt x="40" y="178"/>
                  <a:pt x="42" y="178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39" y="178"/>
                  <a:pt x="140" y="177"/>
                  <a:pt x="140" y="175"/>
                </a:cubicBezTo>
                <a:cubicBezTo>
                  <a:pt x="140" y="174"/>
                  <a:pt x="139" y="172"/>
                  <a:pt x="137" y="172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85"/>
                  <a:pt x="99" y="85"/>
                  <a:pt x="99" y="85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1" y="13"/>
                  <a:pt x="171" y="11"/>
                  <a:pt x="171" y="11"/>
                </a:cubicBezTo>
                <a:cubicBezTo>
                  <a:pt x="171" y="9"/>
                  <a:pt x="167" y="8"/>
                  <a:pt x="16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2" y="8"/>
                  <a:pt x="8" y="9"/>
                  <a:pt x="8" y="11"/>
                </a:cubicBezTo>
                <a:cubicBezTo>
                  <a:pt x="8" y="11"/>
                  <a:pt x="8" y="13"/>
                  <a:pt x="11" y="16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72"/>
                  <a:pt x="80" y="172"/>
                  <a:pt x="80" y="172"/>
                </a:cubicBezTo>
                <a:lnTo>
                  <a:pt x="42" y="17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3" name="Google Shape;2373;p26"/>
          <p:cNvSpPr/>
          <p:nvPr/>
        </p:nvSpPr>
        <p:spPr>
          <a:xfrm>
            <a:off x="5641446" y="1037843"/>
            <a:ext cx="377593" cy="328520"/>
          </a:xfrm>
          <a:custGeom>
            <a:rect b="b" l="l" r="r" t="t"/>
            <a:pathLst>
              <a:path extrusionOk="0" h="161" w="186">
                <a:moveTo>
                  <a:pt x="93" y="161"/>
                </a:moveTo>
                <a:cubicBezTo>
                  <a:pt x="91" y="161"/>
                  <a:pt x="88" y="160"/>
                  <a:pt x="86" y="158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98"/>
                  <a:pt x="0" y="77"/>
                  <a:pt x="0" y="51"/>
                </a:cubicBezTo>
                <a:cubicBezTo>
                  <a:pt x="0" y="20"/>
                  <a:pt x="20" y="0"/>
                  <a:pt x="52" y="0"/>
                </a:cubicBezTo>
                <a:cubicBezTo>
                  <a:pt x="69" y="0"/>
                  <a:pt x="84" y="12"/>
                  <a:pt x="93" y="20"/>
                </a:cubicBezTo>
                <a:cubicBezTo>
                  <a:pt x="102" y="12"/>
                  <a:pt x="118" y="0"/>
                  <a:pt x="135" y="0"/>
                </a:cubicBezTo>
                <a:cubicBezTo>
                  <a:pt x="166" y="0"/>
                  <a:pt x="186" y="20"/>
                  <a:pt x="186" y="51"/>
                </a:cubicBezTo>
                <a:cubicBezTo>
                  <a:pt x="186" y="74"/>
                  <a:pt x="168" y="93"/>
                  <a:pt x="162" y="98"/>
                </a:cubicBezTo>
                <a:cubicBezTo>
                  <a:pt x="100" y="158"/>
                  <a:pt x="100" y="158"/>
                  <a:pt x="100" y="158"/>
                </a:cubicBezTo>
                <a:cubicBezTo>
                  <a:pt x="99" y="160"/>
                  <a:pt x="96" y="161"/>
                  <a:pt x="93" y="161"/>
                </a:cubicBezTo>
                <a:close/>
                <a:moveTo>
                  <a:pt x="52" y="8"/>
                </a:moveTo>
                <a:cubicBezTo>
                  <a:pt x="24" y="8"/>
                  <a:pt x="8" y="24"/>
                  <a:pt x="8" y="51"/>
                </a:cubicBezTo>
                <a:cubicBezTo>
                  <a:pt x="8" y="73"/>
                  <a:pt x="29" y="92"/>
                  <a:pt x="30" y="92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3"/>
                  <a:pt x="93" y="153"/>
                  <a:pt x="93" y="153"/>
                </a:cubicBezTo>
                <a:cubicBezTo>
                  <a:pt x="94" y="153"/>
                  <a:pt x="94" y="153"/>
                  <a:pt x="95" y="152"/>
                </a:cubicBezTo>
                <a:cubicBezTo>
                  <a:pt x="157" y="93"/>
                  <a:pt x="157" y="93"/>
                  <a:pt x="157" y="93"/>
                </a:cubicBezTo>
                <a:cubicBezTo>
                  <a:pt x="162" y="88"/>
                  <a:pt x="178" y="71"/>
                  <a:pt x="178" y="51"/>
                </a:cubicBezTo>
                <a:cubicBezTo>
                  <a:pt x="178" y="24"/>
                  <a:pt x="162" y="8"/>
                  <a:pt x="135" y="8"/>
                </a:cubicBezTo>
                <a:cubicBezTo>
                  <a:pt x="119" y="8"/>
                  <a:pt x="104" y="21"/>
                  <a:pt x="96" y="29"/>
                </a:cubicBezTo>
                <a:cubicBezTo>
                  <a:pt x="93" y="31"/>
                  <a:pt x="93" y="31"/>
                  <a:pt x="93" y="31"/>
                </a:cubicBezTo>
                <a:cubicBezTo>
                  <a:pt x="90" y="29"/>
                  <a:pt x="90" y="29"/>
                  <a:pt x="90" y="29"/>
                </a:cubicBezTo>
                <a:cubicBezTo>
                  <a:pt x="83" y="21"/>
                  <a:pt x="68" y="8"/>
                  <a:pt x="52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4" name="Google Shape;2374;p26"/>
          <p:cNvSpPr/>
          <p:nvPr/>
        </p:nvSpPr>
        <p:spPr>
          <a:xfrm>
            <a:off x="9572779" y="4220804"/>
            <a:ext cx="327157" cy="258999"/>
          </a:xfrm>
          <a:custGeom>
            <a:rect b="b" l="l" r="r" t="t"/>
            <a:pathLst>
              <a:path extrusionOk="0" h="127" w="161">
                <a:moveTo>
                  <a:pt x="63" y="127"/>
                </a:moveTo>
                <a:cubicBezTo>
                  <a:pt x="59" y="127"/>
                  <a:pt x="55" y="126"/>
                  <a:pt x="53" y="123"/>
                </a:cubicBezTo>
                <a:cubicBezTo>
                  <a:pt x="3" y="74"/>
                  <a:pt x="3" y="74"/>
                  <a:pt x="3" y="74"/>
                </a:cubicBezTo>
                <a:cubicBezTo>
                  <a:pt x="1" y="71"/>
                  <a:pt x="0" y="68"/>
                  <a:pt x="0" y="64"/>
                </a:cubicBezTo>
                <a:cubicBezTo>
                  <a:pt x="0" y="60"/>
                  <a:pt x="1" y="57"/>
                  <a:pt x="3" y="54"/>
                </a:cubicBezTo>
                <a:cubicBezTo>
                  <a:pt x="17" y="41"/>
                  <a:pt x="17" y="41"/>
                  <a:pt x="17" y="41"/>
                </a:cubicBezTo>
                <a:cubicBezTo>
                  <a:pt x="22" y="36"/>
                  <a:pt x="31" y="36"/>
                  <a:pt x="36" y="41"/>
                </a:cubicBezTo>
                <a:cubicBezTo>
                  <a:pt x="63" y="67"/>
                  <a:pt x="63" y="67"/>
                  <a:pt x="63" y="67"/>
                </a:cubicBezTo>
                <a:cubicBezTo>
                  <a:pt x="125" y="5"/>
                  <a:pt x="125" y="5"/>
                  <a:pt x="125" y="5"/>
                </a:cubicBezTo>
                <a:cubicBezTo>
                  <a:pt x="130" y="0"/>
                  <a:pt x="139" y="0"/>
                  <a:pt x="144" y="5"/>
                </a:cubicBezTo>
                <a:cubicBezTo>
                  <a:pt x="158" y="19"/>
                  <a:pt x="158" y="19"/>
                  <a:pt x="158" y="19"/>
                </a:cubicBezTo>
                <a:cubicBezTo>
                  <a:pt x="160" y="21"/>
                  <a:pt x="161" y="25"/>
                  <a:pt x="161" y="28"/>
                </a:cubicBezTo>
                <a:cubicBezTo>
                  <a:pt x="161" y="32"/>
                  <a:pt x="160" y="35"/>
                  <a:pt x="158" y="38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0" y="126"/>
                  <a:pt x="66" y="127"/>
                  <a:pt x="63" y="127"/>
                </a:cubicBezTo>
                <a:close/>
                <a:moveTo>
                  <a:pt x="27" y="45"/>
                </a:moveTo>
                <a:cubicBezTo>
                  <a:pt x="25" y="45"/>
                  <a:pt x="24" y="46"/>
                  <a:pt x="23" y="47"/>
                </a:cubicBezTo>
                <a:cubicBezTo>
                  <a:pt x="9" y="60"/>
                  <a:pt x="9" y="60"/>
                  <a:pt x="9" y="60"/>
                </a:cubicBezTo>
                <a:cubicBezTo>
                  <a:pt x="8" y="61"/>
                  <a:pt x="8" y="63"/>
                  <a:pt x="8" y="64"/>
                </a:cubicBezTo>
                <a:cubicBezTo>
                  <a:pt x="8" y="65"/>
                  <a:pt x="8" y="67"/>
                  <a:pt x="9" y="68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9"/>
                  <a:pt x="64" y="119"/>
                  <a:pt x="66" y="117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3" y="31"/>
                  <a:pt x="153" y="30"/>
                  <a:pt x="153" y="28"/>
                </a:cubicBezTo>
                <a:cubicBezTo>
                  <a:pt x="153" y="27"/>
                  <a:pt x="153" y="25"/>
                  <a:pt x="152" y="24"/>
                </a:cubicBezTo>
                <a:cubicBezTo>
                  <a:pt x="138" y="11"/>
                  <a:pt x="138" y="11"/>
                  <a:pt x="138" y="11"/>
                </a:cubicBezTo>
                <a:cubicBezTo>
                  <a:pt x="136" y="9"/>
                  <a:pt x="133" y="9"/>
                  <a:pt x="130" y="11"/>
                </a:cubicBezTo>
                <a:cubicBezTo>
                  <a:pt x="63" y="79"/>
                  <a:pt x="63" y="79"/>
                  <a:pt x="63" y="79"/>
                </a:cubicBezTo>
                <a:cubicBezTo>
                  <a:pt x="30" y="47"/>
                  <a:pt x="30" y="47"/>
                  <a:pt x="30" y="47"/>
                </a:cubicBezTo>
                <a:cubicBezTo>
                  <a:pt x="29" y="46"/>
                  <a:pt x="28" y="45"/>
                  <a:pt x="27" y="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5" name="Google Shape;2375;p26"/>
          <p:cNvSpPr/>
          <p:nvPr/>
        </p:nvSpPr>
        <p:spPr>
          <a:xfrm>
            <a:off x="9589136" y="1028301"/>
            <a:ext cx="298530" cy="362599"/>
          </a:xfrm>
          <a:custGeom>
            <a:rect b="b" l="l" r="r" t="t"/>
            <a:pathLst>
              <a:path extrusionOk="0" h="178" w="147">
                <a:moveTo>
                  <a:pt x="132" y="178"/>
                </a:moveTo>
                <a:cubicBezTo>
                  <a:pt x="16" y="178"/>
                  <a:pt x="16" y="178"/>
                  <a:pt x="16" y="178"/>
                </a:cubicBezTo>
                <a:cubicBezTo>
                  <a:pt x="7" y="178"/>
                  <a:pt x="0" y="171"/>
                  <a:pt x="0" y="16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4"/>
                  <a:pt x="7" y="77"/>
                  <a:pt x="15" y="77"/>
                </a:cubicBezTo>
                <a:cubicBezTo>
                  <a:pt x="15" y="58"/>
                  <a:pt x="15" y="58"/>
                  <a:pt x="15" y="58"/>
                </a:cubicBezTo>
                <a:cubicBezTo>
                  <a:pt x="15" y="26"/>
                  <a:pt x="42" y="0"/>
                  <a:pt x="74" y="0"/>
                </a:cubicBezTo>
                <a:cubicBezTo>
                  <a:pt x="106" y="0"/>
                  <a:pt x="132" y="26"/>
                  <a:pt x="132" y="58"/>
                </a:cubicBezTo>
                <a:cubicBezTo>
                  <a:pt x="132" y="77"/>
                  <a:pt x="132" y="77"/>
                  <a:pt x="132" y="77"/>
                </a:cubicBezTo>
                <a:cubicBezTo>
                  <a:pt x="140" y="77"/>
                  <a:pt x="147" y="84"/>
                  <a:pt x="147" y="93"/>
                </a:cubicBezTo>
                <a:cubicBezTo>
                  <a:pt x="147" y="162"/>
                  <a:pt x="147" y="162"/>
                  <a:pt x="147" y="162"/>
                </a:cubicBezTo>
                <a:cubicBezTo>
                  <a:pt x="147" y="171"/>
                  <a:pt x="140" y="178"/>
                  <a:pt x="132" y="178"/>
                </a:cubicBezTo>
                <a:close/>
                <a:moveTo>
                  <a:pt x="16" y="85"/>
                </a:moveTo>
                <a:cubicBezTo>
                  <a:pt x="11" y="85"/>
                  <a:pt x="8" y="89"/>
                  <a:pt x="8" y="93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167"/>
                  <a:pt x="11" y="170"/>
                  <a:pt x="16" y="170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36" y="170"/>
                  <a:pt x="139" y="167"/>
                  <a:pt x="139" y="162"/>
                </a:cubicBezTo>
                <a:cubicBezTo>
                  <a:pt x="139" y="93"/>
                  <a:pt x="139" y="93"/>
                  <a:pt x="139" y="93"/>
                </a:cubicBezTo>
                <a:cubicBezTo>
                  <a:pt x="139" y="89"/>
                  <a:pt x="136" y="85"/>
                  <a:pt x="132" y="85"/>
                </a:cubicBezTo>
                <a:cubicBezTo>
                  <a:pt x="124" y="85"/>
                  <a:pt x="124" y="85"/>
                  <a:pt x="124" y="85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4" y="30"/>
                  <a:pt x="101" y="8"/>
                  <a:pt x="74" y="8"/>
                </a:cubicBezTo>
                <a:cubicBezTo>
                  <a:pt x="46" y="8"/>
                  <a:pt x="23" y="30"/>
                  <a:pt x="23" y="58"/>
                </a:cubicBezTo>
                <a:cubicBezTo>
                  <a:pt x="23" y="85"/>
                  <a:pt x="23" y="85"/>
                  <a:pt x="23" y="85"/>
                </a:cubicBezTo>
                <a:lnTo>
                  <a:pt x="16" y="85"/>
                </a:lnTo>
                <a:close/>
                <a:moveTo>
                  <a:pt x="109" y="85"/>
                </a:moveTo>
                <a:cubicBezTo>
                  <a:pt x="39" y="85"/>
                  <a:pt x="39" y="85"/>
                  <a:pt x="39" y="85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39"/>
                  <a:pt x="54" y="23"/>
                  <a:pt x="74" y="23"/>
                </a:cubicBezTo>
                <a:cubicBezTo>
                  <a:pt x="93" y="23"/>
                  <a:pt x="109" y="39"/>
                  <a:pt x="109" y="58"/>
                </a:cubicBezTo>
                <a:lnTo>
                  <a:pt x="109" y="85"/>
                </a:lnTo>
                <a:close/>
                <a:moveTo>
                  <a:pt x="47" y="77"/>
                </a:moveTo>
                <a:cubicBezTo>
                  <a:pt x="101" y="77"/>
                  <a:pt x="101" y="77"/>
                  <a:pt x="101" y="77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01" y="43"/>
                  <a:pt x="88" y="31"/>
                  <a:pt x="74" y="31"/>
                </a:cubicBezTo>
                <a:cubicBezTo>
                  <a:pt x="59" y="31"/>
                  <a:pt x="47" y="43"/>
                  <a:pt x="47" y="58"/>
                </a:cubicBezTo>
                <a:lnTo>
                  <a:pt x="47" y="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6" name="Google Shape;2376;p26"/>
          <p:cNvSpPr/>
          <p:nvPr/>
        </p:nvSpPr>
        <p:spPr>
          <a:xfrm>
            <a:off x="10375676" y="1024211"/>
            <a:ext cx="280809" cy="370777"/>
          </a:xfrm>
          <a:custGeom>
            <a:rect b="b" l="l" r="r" t="t"/>
            <a:pathLst>
              <a:path extrusionOk="0" h="182" w="138">
                <a:moveTo>
                  <a:pt x="123" y="182"/>
                </a:moveTo>
                <a:cubicBezTo>
                  <a:pt x="15" y="182"/>
                  <a:pt x="15" y="182"/>
                  <a:pt x="15" y="182"/>
                </a:cubicBezTo>
                <a:cubicBezTo>
                  <a:pt x="6" y="182"/>
                  <a:pt x="0" y="175"/>
                  <a:pt x="0" y="167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94"/>
                  <a:pt x="6" y="87"/>
                  <a:pt x="14" y="87"/>
                </a:cubicBezTo>
                <a:cubicBezTo>
                  <a:pt x="14" y="55"/>
                  <a:pt x="14" y="55"/>
                  <a:pt x="14" y="55"/>
                </a:cubicBezTo>
                <a:cubicBezTo>
                  <a:pt x="14" y="25"/>
                  <a:pt x="39" y="0"/>
                  <a:pt x="69" y="0"/>
                </a:cubicBezTo>
                <a:cubicBezTo>
                  <a:pt x="99" y="0"/>
                  <a:pt x="123" y="25"/>
                  <a:pt x="123" y="55"/>
                </a:cubicBezTo>
                <a:cubicBezTo>
                  <a:pt x="123" y="61"/>
                  <a:pt x="118" y="66"/>
                  <a:pt x="112" y="66"/>
                </a:cubicBezTo>
                <a:cubicBezTo>
                  <a:pt x="105" y="66"/>
                  <a:pt x="105" y="66"/>
                  <a:pt x="105" y="66"/>
                </a:cubicBezTo>
                <a:cubicBezTo>
                  <a:pt x="99" y="66"/>
                  <a:pt x="94" y="61"/>
                  <a:pt x="94" y="55"/>
                </a:cubicBezTo>
                <a:cubicBezTo>
                  <a:pt x="94" y="41"/>
                  <a:pt x="83" y="30"/>
                  <a:pt x="69" y="30"/>
                </a:cubicBezTo>
                <a:cubicBezTo>
                  <a:pt x="55" y="30"/>
                  <a:pt x="44" y="41"/>
                  <a:pt x="44" y="55"/>
                </a:cubicBezTo>
                <a:cubicBezTo>
                  <a:pt x="44" y="87"/>
                  <a:pt x="44" y="87"/>
                  <a:pt x="44" y="87"/>
                </a:cubicBezTo>
                <a:cubicBezTo>
                  <a:pt x="123" y="87"/>
                  <a:pt x="123" y="87"/>
                  <a:pt x="123" y="87"/>
                </a:cubicBezTo>
                <a:cubicBezTo>
                  <a:pt x="131" y="87"/>
                  <a:pt x="138" y="94"/>
                  <a:pt x="138" y="102"/>
                </a:cubicBezTo>
                <a:cubicBezTo>
                  <a:pt x="138" y="167"/>
                  <a:pt x="138" y="167"/>
                  <a:pt x="138" y="167"/>
                </a:cubicBezTo>
                <a:cubicBezTo>
                  <a:pt x="138" y="175"/>
                  <a:pt x="131" y="182"/>
                  <a:pt x="123" y="182"/>
                </a:cubicBezTo>
                <a:close/>
                <a:moveTo>
                  <a:pt x="15" y="95"/>
                </a:moveTo>
                <a:cubicBezTo>
                  <a:pt x="11" y="95"/>
                  <a:pt x="8" y="98"/>
                  <a:pt x="8" y="102"/>
                </a:cubicBezTo>
                <a:cubicBezTo>
                  <a:pt x="8" y="167"/>
                  <a:pt x="8" y="167"/>
                  <a:pt x="8" y="167"/>
                </a:cubicBezTo>
                <a:cubicBezTo>
                  <a:pt x="8" y="171"/>
                  <a:pt x="11" y="174"/>
                  <a:pt x="15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7" y="174"/>
                  <a:pt x="130" y="171"/>
                  <a:pt x="130" y="167"/>
                </a:cubicBezTo>
                <a:cubicBezTo>
                  <a:pt x="130" y="102"/>
                  <a:pt x="130" y="102"/>
                  <a:pt x="130" y="102"/>
                </a:cubicBezTo>
                <a:cubicBezTo>
                  <a:pt x="130" y="98"/>
                  <a:pt x="127" y="95"/>
                  <a:pt x="123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37"/>
                  <a:pt x="51" y="22"/>
                  <a:pt x="69" y="22"/>
                </a:cubicBezTo>
                <a:cubicBezTo>
                  <a:pt x="87" y="22"/>
                  <a:pt x="102" y="37"/>
                  <a:pt x="102" y="55"/>
                </a:cubicBezTo>
                <a:cubicBezTo>
                  <a:pt x="102" y="57"/>
                  <a:pt x="103" y="58"/>
                  <a:pt x="105" y="58"/>
                </a:cubicBezTo>
                <a:cubicBezTo>
                  <a:pt x="112" y="58"/>
                  <a:pt x="112" y="58"/>
                  <a:pt x="112" y="58"/>
                </a:cubicBezTo>
                <a:cubicBezTo>
                  <a:pt x="114" y="58"/>
                  <a:pt x="115" y="57"/>
                  <a:pt x="115" y="55"/>
                </a:cubicBezTo>
                <a:cubicBezTo>
                  <a:pt x="115" y="29"/>
                  <a:pt x="95" y="8"/>
                  <a:pt x="69" y="8"/>
                </a:cubicBezTo>
                <a:cubicBezTo>
                  <a:pt x="43" y="8"/>
                  <a:pt x="22" y="29"/>
                  <a:pt x="22" y="55"/>
                </a:cubicBezTo>
                <a:cubicBezTo>
                  <a:pt x="22" y="95"/>
                  <a:pt x="22" y="95"/>
                  <a:pt x="22" y="95"/>
                </a:cubicBezTo>
                <a:lnTo>
                  <a:pt x="15" y="9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7" name="Google Shape;2377;p26"/>
          <p:cNvSpPr/>
          <p:nvPr/>
        </p:nvSpPr>
        <p:spPr>
          <a:xfrm>
            <a:off x="8760340" y="1028301"/>
            <a:ext cx="425304" cy="362599"/>
          </a:xfrm>
          <a:custGeom>
            <a:rect b="b" l="l" r="r" t="t"/>
            <a:pathLst>
              <a:path extrusionOk="0" h="178" w="209">
                <a:moveTo>
                  <a:pt x="132" y="178"/>
                </a:moveTo>
                <a:cubicBezTo>
                  <a:pt x="16" y="178"/>
                  <a:pt x="16" y="178"/>
                  <a:pt x="16" y="178"/>
                </a:cubicBezTo>
                <a:cubicBezTo>
                  <a:pt x="7" y="178"/>
                  <a:pt x="0" y="171"/>
                  <a:pt x="0" y="16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4"/>
                  <a:pt x="7" y="77"/>
                  <a:pt x="16" y="77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26"/>
                  <a:pt x="119" y="0"/>
                  <a:pt x="151" y="0"/>
                </a:cubicBezTo>
                <a:cubicBezTo>
                  <a:pt x="183" y="0"/>
                  <a:pt x="209" y="26"/>
                  <a:pt x="209" y="58"/>
                </a:cubicBezTo>
                <a:cubicBezTo>
                  <a:pt x="209" y="89"/>
                  <a:pt x="209" y="89"/>
                  <a:pt x="209" y="89"/>
                </a:cubicBezTo>
                <a:cubicBezTo>
                  <a:pt x="209" y="95"/>
                  <a:pt x="204" y="101"/>
                  <a:pt x="198" y="101"/>
                </a:cubicBezTo>
                <a:cubicBezTo>
                  <a:pt x="190" y="101"/>
                  <a:pt x="190" y="101"/>
                  <a:pt x="190" y="101"/>
                </a:cubicBezTo>
                <a:cubicBezTo>
                  <a:pt x="183" y="101"/>
                  <a:pt x="178" y="95"/>
                  <a:pt x="178" y="89"/>
                </a:cubicBezTo>
                <a:cubicBezTo>
                  <a:pt x="178" y="58"/>
                  <a:pt x="178" y="58"/>
                  <a:pt x="178" y="58"/>
                </a:cubicBezTo>
                <a:cubicBezTo>
                  <a:pt x="178" y="43"/>
                  <a:pt x="166" y="31"/>
                  <a:pt x="151" y="31"/>
                </a:cubicBezTo>
                <a:cubicBezTo>
                  <a:pt x="136" y="31"/>
                  <a:pt x="124" y="43"/>
                  <a:pt x="124" y="58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32" y="77"/>
                  <a:pt x="132" y="77"/>
                  <a:pt x="132" y="77"/>
                </a:cubicBezTo>
                <a:cubicBezTo>
                  <a:pt x="141" y="77"/>
                  <a:pt x="148" y="84"/>
                  <a:pt x="148" y="93"/>
                </a:cubicBezTo>
                <a:cubicBezTo>
                  <a:pt x="148" y="162"/>
                  <a:pt x="148" y="162"/>
                  <a:pt x="148" y="162"/>
                </a:cubicBezTo>
                <a:cubicBezTo>
                  <a:pt x="148" y="171"/>
                  <a:pt x="141" y="178"/>
                  <a:pt x="132" y="178"/>
                </a:cubicBezTo>
                <a:close/>
                <a:moveTo>
                  <a:pt x="16" y="85"/>
                </a:moveTo>
                <a:cubicBezTo>
                  <a:pt x="12" y="85"/>
                  <a:pt x="8" y="89"/>
                  <a:pt x="8" y="93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167"/>
                  <a:pt x="12" y="170"/>
                  <a:pt x="16" y="170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36" y="170"/>
                  <a:pt x="140" y="167"/>
                  <a:pt x="140" y="162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40" y="89"/>
                  <a:pt x="136" y="85"/>
                  <a:pt x="132" y="85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6" y="39"/>
                  <a:pt x="132" y="23"/>
                  <a:pt x="151" y="23"/>
                </a:cubicBezTo>
                <a:cubicBezTo>
                  <a:pt x="171" y="23"/>
                  <a:pt x="186" y="39"/>
                  <a:pt x="186" y="58"/>
                </a:cubicBezTo>
                <a:cubicBezTo>
                  <a:pt x="186" y="89"/>
                  <a:pt x="186" y="89"/>
                  <a:pt x="186" y="89"/>
                </a:cubicBezTo>
                <a:cubicBezTo>
                  <a:pt x="186" y="91"/>
                  <a:pt x="188" y="93"/>
                  <a:pt x="190" y="93"/>
                </a:cubicBezTo>
                <a:cubicBezTo>
                  <a:pt x="198" y="93"/>
                  <a:pt x="198" y="93"/>
                  <a:pt x="198" y="93"/>
                </a:cubicBezTo>
                <a:cubicBezTo>
                  <a:pt x="200" y="93"/>
                  <a:pt x="201" y="91"/>
                  <a:pt x="201" y="89"/>
                </a:cubicBezTo>
                <a:cubicBezTo>
                  <a:pt x="201" y="58"/>
                  <a:pt x="201" y="58"/>
                  <a:pt x="201" y="58"/>
                </a:cubicBezTo>
                <a:cubicBezTo>
                  <a:pt x="201" y="30"/>
                  <a:pt x="179" y="8"/>
                  <a:pt x="151" y="8"/>
                </a:cubicBezTo>
                <a:cubicBezTo>
                  <a:pt x="124" y="8"/>
                  <a:pt x="101" y="30"/>
                  <a:pt x="101" y="58"/>
                </a:cubicBezTo>
                <a:cubicBezTo>
                  <a:pt x="101" y="85"/>
                  <a:pt x="101" y="85"/>
                  <a:pt x="101" y="85"/>
                </a:cubicBezTo>
                <a:lnTo>
                  <a:pt x="16" y="8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8" name="Google Shape;2378;p26"/>
          <p:cNvSpPr/>
          <p:nvPr/>
        </p:nvSpPr>
        <p:spPr>
          <a:xfrm>
            <a:off x="1800082" y="4159462"/>
            <a:ext cx="237189" cy="369414"/>
          </a:xfrm>
          <a:custGeom>
            <a:rect b="b" l="l" r="r" t="t"/>
            <a:pathLst>
              <a:path extrusionOk="0" h="181" w="117">
                <a:moveTo>
                  <a:pt x="104" y="181"/>
                </a:moveTo>
                <a:cubicBezTo>
                  <a:pt x="100" y="181"/>
                  <a:pt x="97" y="180"/>
                  <a:pt x="95" y="177"/>
                </a:cubicBezTo>
                <a:cubicBezTo>
                  <a:pt x="48" y="131"/>
                  <a:pt x="48" y="131"/>
                  <a:pt x="48" y="131"/>
                </a:cubicBezTo>
                <a:cubicBezTo>
                  <a:pt x="13" y="131"/>
                  <a:pt x="13" y="131"/>
                  <a:pt x="13" y="131"/>
                </a:cubicBezTo>
                <a:cubicBezTo>
                  <a:pt x="6" y="131"/>
                  <a:pt x="0" y="125"/>
                  <a:pt x="0" y="11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56"/>
                  <a:pt x="6" y="50"/>
                  <a:pt x="13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95" y="4"/>
                  <a:pt x="95" y="4"/>
                  <a:pt x="95" y="4"/>
                </a:cubicBezTo>
                <a:cubicBezTo>
                  <a:pt x="97" y="2"/>
                  <a:pt x="100" y="0"/>
                  <a:pt x="104" y="0"/>
                </a:cubicBezTo>
                <a:cubicBezTo>
                  <a:pt x="111" y="0"/>
                  <a:pt x="117" y="6"/>
                  <a:pt x="117" y="13"/>
                </a:cubicBezTo>
                <a:cubicBezTo>
                  <a:pt x="117" y="168"/>
                  <a:pt x="117" y="168"/>
                  <a:pt x="117" y="168"/>
                </a:cubicBezTo>
                <a:cubicBezTo>
                  <a:pt x="117" y="175"/>
                  <a:pt x="111" y="181"/>
                  <a:pt x="104" y="181"/>
                </a:cubicBezTo>
                <a:close/>
                <a:moveTo>
                  <a:pt x="13" y="58"/>
                </a:moveTo>
                <a:cubicBezTo>
                  <a:pt x="10" y="58"/>
                  <a:pt x="8" y="61"/>
                  <a:pt x="8" y="63"/>
                </a:cubicBezTo>
                <a:cubicBezTo>
                  <a:pt x="8" y="118"/>
                  <a:pt x="8" y="118"/>
                  <a:pt x="8" y="118"/>
                </a:cubicBezTo>
                <a:cubicBezTo>
                  <a:pt x="8" y="121"/>
                  <a:pt x="10" y="123"/>
                  <a:pt x="13" y="123"/>
                </a:cubicBezTo>
                <a:cubicBezTo>
                  <a:pt x="52" y="123"/>
                  <a:pt x="52" y="123"/>
                  <a:pt x="52" y="123"/>
                </a:cubicBezTo>
                <a:cubicBezTo>
                  <a:pt x="100" y="172"/>
                  <a:pt x="100" y="172"/>
                  <a:pt x="100" y="172"/>
                </a:cubicBezTo>
                <a:cubicBezTo>
                  <a:pt x="101" y="173"/>
                  <a:pt x="102" y="173"/>
                  <a:pt x="104" y="173"/>
                </a:cubicBezTo>
                <a:cubicBezTo>
                  <a:pt x="107" y="173"/>
                  <a:pt x="109" y="171"/>
                  <a:pt x="109" y="168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11"/>
                  <a:pt x="107" y="8"/>
                  <a:pt x="104" y="8"/>
                </a:cubicBezTo>
                <a:cubicBezTo>
                  <a:pt x="102" y="8"/>
                  <a:pt x="101" y="9"/>
                  <a:pt x="100" y="10"/>
                </a:cubicBezTo>
                <a:cubicBezTo>
                  <a:pt x="52" y="58"/>
                  <a:pt x="52" y="58"/>
                  <a:pt x="52" y="58"/>
                </a:cubicBezTo>
                <a:lnTo>
                  <a:pt x="13" y="5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9" name="Google Shape;2379;p26"/>
          <p:cNvSpPr/>
          <p:nvPr/>
        </p:nvSpPr>
        <p:spPr>
          <a:xfrm>
            <a:off x="8020148" y="1024211"/>
            <a:ext cx="321704" cy="378956"/>
          </a:xfrm>
          <a:custGeom>
            <a:rect b="b" l="l" r="r" t="t"/>
            <a:pathLst>
              <a:path extrusionOk="0" h="186" w="158">
                <a:moveTo>
                  <a:pt x="17" y="186"/>
                </a:moveTo>
                <a:cubicBezTo>
                  <a:pt x="15" y="186"/>
                  <a:pt x="13" y="186"/>
                  <a:pt x="10" y="185"/>
                </a:cubicBezTo>
                <a:cubicBezTo>
                  <a:pt x="4" y="182"/>
                  <a:pt x="0" y="176"/>
                  <a:pt x="0" y="169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0"/>
                  <a:pt x="4" y="4"/>
                  <a:pt x="11" y="1"/>
                </a:cubicBezTo>
                <a:cubicBezTo>
                  <a:pt x="13" y="1"/>
                  <a:pt x="15" y="0"/>
                  <a:pt x="17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3" y="0"/>
                  <a:pt x="145" y="1"/>
                  <a:pt x="147" y="2"/>
                </a:cubicBezTo>
                <a:cubicBezTo>
                  <a:pt x="154" y="4"/>
                  <a:pt x="158" y="10"/>
                  <a:pt x="158" y="17"/>
                </a:cubicBezTo>
                <a:cubicBezTo>
                  <a:pt x="158" y="169"/>
                  <a:pt x="158" y="169"/>
                  <a:pt x="158" y="169"/>
                </a:cubicBezTo>
                <a:cubicBezTo>
                  <a:pt x="158" y="176"/>
                  <a:pt x="154" y="182"/>
                  <a:pt x="147" y="185"/>
                </a:cubicBezTo>
                <a:cubicBezTo>
                  <a:pt x="145" y="186"/>
                  <a:pt x="143" y="186"/>
                  <a:pt x="141" y="186"/>
                </a:cubicBezTo>
                <a:cubicBezTo>
                  <a:pt x="136" y="186"/>
                  <a:pt x="131" y="184"/>
                  <a:pt x="128" y="181"/>
                </a:cubicBezTo>
                <a:cubicBezTo>
                  <a:pt x="79" y="134"/>
                  <a:pt x="79" y="134"/>
                  <a:pt x="79" y="134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26" y="184"/>
                  <a:pt x="22" y="186"/>
                  <a:pt x="17" y="186"/>
                </a:cubicBezTo>
                <a:close/>
                <a:moveTo>
                  <a:pt x="17" y="8"/>
                </a:moveTo>
                <a:cubicBezTo>
                  <a:pt x="16" y="8"/>
                  <a:pt x="15" y="8"/>
                  <a:pt x="14" y="9"/>
                </a:cubicBezTo>
                <a:cubicBezTo>
                  <a:pt x="10" y="10"/>
                  <a:pt x="8" y="14"/>
                  <a:pt x="8" y="17"/>
                </a:cubicBezTo>
                <a:cubicBezTo>
                  <a:pt x="8" y="169"/>
                  <a:pt x="8" y="169"/>
                  <a:pt x="8" y="169"/>
                </a:cubicBezTo>
                <a:cubicBezTo>
                  <a:pt x="8" y="173"/>
                  <a:pt x="10" y="176"/>
                  <a:pt x="13" y="177"/>
                </a:cubicBezTo>
                <a:cubicBezTo>
                  <a:pt x="17" y="179"/>
                  <a:pt x="21" y="178"/>
                  <a:pt x="24" y="175"/>
                </a:cubicBezTo>
                <a:cubicBezTo>
                  <a:pt x="79" y="123"/>
                  <a:pt x="79" y="123"/>
                  <a:pt x="79" y="123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5" y="177"/>
                  <a:pt x="138" y="178"/>
                  <a:pt x="141" y="178"/>
                </a:cubicBezTo>
                <a:cubicBezTo>
                  <a:pt x="142" y="178"/>
                  <a:pt x="143" y="178"/>
                  <a:pt x="144" y="177"/>
                </a:cubicBezTo>
                <a:cubicBezTo>
                  <a:pt x="148" y="176"/>
                  <a:pt x="150" y="173"/>
                  <a:pt x="150" y="169"/>
                </a:cubicBezTo>
                <a:cubicBezTo>
                  <a:pt x="150" y="17"/>
                  <a:pt x="150" y="17"/>
                  <a:pt x="150" y="17"/>
                </a:cubicBezTo>
                <a:cubicBezTo>
                  <a:pt x="150" y="14"/>
                  <a:pt x="148" y="10"/>
                  <a:pt x="144" y="9"/>
                </a:cubicBezTo>
                <a:cubicBezTo>
                  <a:pt x="143" y="8"/>
                  <a:pt x="142" y="8"/>
                  <a:pt x="141" y="8"/>
                </a:cubicBezTo>
                <a:lnTo>
                  <a:pt x="17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0" name="Google Shape;2380;p26"/>
          <p:cNvSpPr/>
          <p:nvPr/>
        </p:nvSpPr>
        <p:spPr>
          <a:xfrm>
            <a:off x="7207709" y="1024211"/>
            <a:ext cx="373504" cy="376230"/>
          </a:xfrm>
          <a:custGeom>
            <a:rect b="b" l="l" r="r" t="t"/>
            <a:pathLst>
              <a:path extrusionOk="0" h="185" w="184">
                <a:moveTo>
                  <a:pt x="108" y="185"/>
                </a:moveTo>
                <a:cubicBezTo>
                  <a:pt x="103" y="185"/>
                  <a:pt x="98" y="183"/>
                  <a:pt x="95" y="179"/>
                </a:cubicBezTo>
                <a:cubicBezTo>
                  <a:pt x="11" y="96"/>
                  <a:pt x="11" y="96"/>
                  <a:pt x="11" y="96"/>
                </a:cubicBezTo>
                <a:cubicBezTo>
                  <a:pt x="5" y="89"/>
                  <a:pt x="0" y="77"/>
                  <a:pt x="0" y="6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8" y="0"/>
                  <a:pt x="1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7" y="0"/>
                  <a:pt x="89" y="5"/>
                  <a:pt x="96" y="12"/>
                </a:cubicBezTo>
                <a:cubicBezTo>
                  <a:pt x="179" y="95"/>
                  <a:pt x="179" y="95"/>
                  <a:pt x="179" y="95"/>
                </a:cubicBezTo>
                <a:cubicBezTo>
                  <a:pt x="182" y="99"/>
                  <a:pt x="184" y="103"/>
                  <a:pt x="184" y="108"/>
                </a:cubicBezTo>
                <a:cubicBezTo>
                  <a:pt x="184" y="113"/>
                  <a:pt x="182" y="118"/>
                  <a:pt x="179" y="122"/>
                </a:cubicBezTo>
                <a:cubicBezTo>
                  <a:pt x="122" y="179"/>
                  <a:pt x="122" y="179"/>
                  <a:pt x="122" y="179"/>
                </a:cubicBezTo>
                <a:cubicBezTo>
                  <a:pt x="118" y="183"/>
                  <a:pt x="113" y="185"/>
                  <a:pt x="108" y="185"/>
                </a:cubicBezTo>
                <a:close/>
                <a:moveTo>
                  <a:pt x="19" y="8"/>
                </a:moveTo>
                <a:cubicBezTo>
                  <a:pt x="13" y="8"/>
                  <a:pt x="8" y="13"/>
                  <a:pt x="8" y="19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75"/>
                  <a:pt x="12" y="85"/>
                  <a:pt x="17" y="90"/>
                </a:cubicBezTo>
                <a:cubicBezTo>
                  <a:pt x="101" y="173"/>
                  <a:pt x="101" y="173"/>
                  <a:pt x="101" y="173"/>
                </a:cubicBezTo>
                <a:cubicBezTo>
                  <a:pt x="104" y="177"/>
                  <a:pt x="112" y="177"/>
                  <a:pt x="116" y="173"/>
                </a:cubicBezTo>
                <a:cubicBezTo>
                  <a:pt x="173" y="116"/>
                  <a:pt x="173" y="116"/>
                  <a:pt x="173" y="116"/>
                </a:cubicBezTo>
                <a:cubicBezTo>
                  <a:pt x="175" y="114"/>
                  <a:pt x="176" y="111"/>
                  <a:pt x="176" y="108"/>
                </a:cubicBezTo>
                <a:cubicBezTo>
                  <a:pt x="176" y="105"/>
                  <a:pt x="175" y="103"/>
                  <a:pt x="173" y="101"/>
                </a:cubicBezTo>
                <a:cubicBezTo>
                  <a:pt x="90" y="17"/>
                  <a:pt x="90" y="17"/>
                  <a:pt x="90" y="17"/>
                </a:cubicBezTo>
                <a:cubicBezTo>
                  <a:pt x="85" y="12"/>
                  <a:pt x="74" y="8"/>
                  <a:pt x="67" y="8"/>
                </a:cubicBezTo>
                <a:lnTo>
                  <a:pt x="19" y="8"/>
                </a:lnTo>
                <a:close/>
                <a:moveTo>
                  <a:pt x="41" y="60"/>
                </a:moveTo>
                <a:cubicBezTo>
                  <a:pt x="31" y="60"/>
                  <a:pt x="22" y="52"/>
                  <a:pt x="22" y="41"/>
                </a:cubicBezTo>
                <a:cubicBezTo>
                  <a:pt x="22" y="31"/>
                  <a:pt x="31" y="22"/>
                  <a:pt x="41" y="22"/>
                </a:cubicBezTo>
                <a:cubicBezTo>
                  <a:pt x="51" y="22"/>
                  <a:pt x="60" y="31"/>
                  <a:pt x="60" y="41"/>
                </a:cubicBezTo>
                <a:cubicBezTo>
                  <a:pt x="60" y="52"/>
                  <a:pt x="51" y="60"/>
                  <a:pt x="41" y="60"/>
                </a:cubicBezTo>
                <a:close/>
                <a:moveTo>
                  <a:pt x="41" y="30"/>
                </a:moveTo>
                <a:cubicBezTo>
                  <a:pt x="35" y="30"/>
                  <a:pt x="30" y="35"/>
                  <a:pt x="30" y="41"/>
                </a:cubicBezTo>
                <a:cubicBezTo>
                  <a:pt x="30" y="47"/>
                  <a:pt x="35" y="52"/>
                  <a:pt x="41" y="52"/>
                </a:cubicBezTo>
                <a:cubicBezTo>
                  <a:pt x="47" y="52"/>
                  <a:pt x="52" y="47"/>
                  <a:pt x="52" y="41"/>
                </a:cubicBezTo>
                <a:cubicBezTo>
                  <a:pt x="52" y="35"/>
                  <a:pt x="47" y="30"/>
                  <a:pt x="41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1" name="Google Shape;2381;p26"/>
          <p:cNvSpPr/>
          <p:nvPr/>
        </p:nvSpPr>
        <p:spPr>
          <a:xfrm>
            <a:off x="7987432" y="3389281"/>
            <a:ext cx="363962" cy="316251"/>
          </a:xfrm>
          <a:custGeom>
            <a:rect b="b" l="l" r="r" t="t"/>
            <a:pathLst>
              <a:path extrusionOk="0" h="156" w="179">
                <a:moveTo>
                  <a:pt x="152" y="156"/>
                </a:moveTo>
                <a:cubicBezTo>
                  <a:pt x="27" y="156"/>
                  <a:pt x="27" y="156"/>
                  <a:pt x="27" y="156"/>
                </a:cubicBezTo>
                <a:cubicBezTo>
                  <a:pt x="12" y="156"/>
                  <a:pt x="0" y="144"/>
                  <a:pt x="0" y="12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35"/>
                  <a:pt x="12" y="22"/>
                  <a:pt x="27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8" y="13"/>
                  <a:pt x="48" y="13"/>
                  <a:pt x="48" y="13"/>
                </a:cubicBezTo>
                <a:cubicBezTo>
                  <a:pt x="50" y="6"/>
                  <a:pt x="59" y="0"/>
                  <a:pt x="67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20" y="0"/>
                  <a:pt x="129" y="6"/>
                  <a:pt x="131" y="13"/>
                </a:cubicBezTo>
                <a:cubicBezTo>
                  <a:pt x="135" y="22"/>
                  <a:pt x="135" y="22"/>
                  <a:pt x="135" y="22"/>
                </a:cubicBezTo>
                <a:cubicBezTo>
                  <a:pt x="152" y="22"/>
                  <a:pt x="152" y="22"/>
                  <a:pt x="152" y="22"/>
                </a:cubicBezTo>
                <a:cubicBezTo>
                  <a:pt x="167" y="22"/>
                  <a:pt x="179" y="35"/>
                  <a:pt x="179" y="49"/>
                </a:cubicBezTo>
                <a:cubicBezTo>
                  <a:pt x="179" y="129"/>
                  <a:pt x="179" y="129"/>
                  <a:pt x="179" y="129"/>
                </a:cubicBezTo>
                <a:cubicBezTo>
                  <a:pt x="179" y="144"/>
                  <a:pt x="167" y="156"/>
                  <a:pt x="152" y="156"/>
                </a:cubicBezTo>
                <a:close/>
                <a:moveTo>
                  <a:pt x="27" y="30"/>
                </a:moveTo>
                <a:cubicBezTo>
                  <a:pt x="16" y="30"/>
                  <a:pt x="8" y="39"/>
                  <a:pt x="8" y="49"/>
                </a:cubicBezTo>
                <a:cubicBezTo>
                  <a:pt x="8" y="129"/>
                  <a:pt x="8" y="129"/>
                  <a:pt x="8" y="129"/>
                </a:cubicBezTo>
                <a:cubicBezTo>
                  <a:pt x="8" y="140"/>
                  <a:pt x="16" y="148"/>
                  <a:pt x="27" y="148"/>
                </a:cubicBezTo>
                <a:cubicBezTo>
                  <a:pt x="152" y="148"/>
                  <a:pt x="152" y="148"/>
                  <a:pt x="152" y="148"/>
                </a:cubicBezTo>
                <a:cubicBezTo>
                  <a:pt x="163" y="148"/>
                  <a:pt x="171" y="140"/>
                  <a:pt x="171" y="129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39"/>
                  <a:pt x="163" y="30"/>
                  <a:pt x="152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24" y="16"/>
                  <a:pt x="124" y="16"/>
                  <a:pt x="124" y="16"/>
                </a:cubicBezTo>
                <a:cubicBezTo>
                  <a:pt x="122" y="11"/>
                  <a:pt x="117" y="8"/>
                  <a:pt x="112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2" y="8"/>
                  <a:pt x="57" y="11"/>
                  <a:pt x="55" y="16"/>
                </a:cubicBezTo>
                <a:cubicBezTo>
                  <a:pt x="50" y="30"/>
                  <a:pt x="50" y="30"/>
                  <a:pt x="50" y="30"/>
                </a:cubicBezTo>
                <a:lnTo>
                  <a:pt x="27" y="3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2" name="Google Shape;2382;p26"/>
          <p:cNvSpPr/>
          <p:nvPr/>
        </p:nvSpPr>
        <p:spPr>
          <a:xfrm>
            <a:off x="7195440" y="3424723"/>
            <a:ext cx="372141" cy="271267"/>
          </a:xfrm>
          <a:custGeom>
            <a:rect b="b" l="l" r="r" t="t"/>
            <a:pathLst>
              <a:path extrusionOk="0" h="133" w="183">
                <a:moveTo>
                  <a:pt x="101" y="133"/>
                </a:moveTo>
                <a:cubicBezTo>
                  <a:pt x="32" y="133"/>
                  <a:pt x="32" y="133"/>
                  <a:pt x="32" y="133"/>
                </a:cubicBezTo>
                <a:cubicBezTo>
                  <a:pt x="15" y="133"/>
                  <a:pt x="0" y="119"/>
                  <a:pt x="0" y="101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19" y="0"/>
                  <a:pt x="133" y="15"/>
                  <a:pt x="133" y="32"/>
                </a:cubicBezTo>
                <a:cubicBezTo>
                  <a:pt x="133" y="39"/>
                  <a:pt x="133" y="39"/>
                  <a:pt x="133" y="39"/>
                </a:cubicBezTo>
                <a:cubicBezTo>
                  <a:pt x="165" y="6"/>
                  <a:pt x="165" y="6"/>
                  <a:pt x="165" y="6"/>
                </a:cubicBezTo>
                <a:cubicBezTo>
                  <a:pt x="167" y="4"/>
                  <a:pt x="170" y="3"/>
                  <a:pt x="173" y="3"/>
                </a:cubicBezTo>
                <a:cubicBezTo>
                  <a:pt x="174" y="3"/>
                  <a:pt x="176" y="4"/>
                  <a:pt x="177" y="4"/>
                </a:cubicBezTo>
                <a:cubicBezTo>
                  <a:pt x="180" y="6"/>
                  <a:pt x="183" y="9"/>
                  <a:pt x="183" y="14"/>
                </a:cubicBezTo>
                <a:cubicBezTo>
                  <a:pt x="183" y="120"/>
                  <a:pt x="183" y="120"/>
                  <a:pt x="183" y="120"/>
                </a:cubicBezTo>
                <a:cubicBezTo>
                  <a:pt x="183" y="124"/>
                  <a:pt x="180" y="127"/>
                  <a:pt x="177" y="129"/>
                </a:cubicBezTo>
                <a:cubicBezTo>
                  <a:pt x="176" y="130"/>
                  <a:pt x="174" y="130"/>
                  <a:pt x="173" y="130"/>
                </a:cubicBezTo>
                <a:cubicBezTo>
                  <a:pt x="170" y="130"/>
                  <a:pt x="167" y="129"/>
                  <a:pt x="165" y="127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19"/>
                  <a:pt x="119" y="133"/>
                  <a:pt x="101" y="133"/>
                </a:cubicBezTo>
                <a:close/>
                <a:moveTo>
                  <a:pt x="32" y="8"/>
                </a:moveTo>
                <a:cubicBezTo>
                  <a:pt x="19" y="8"/>
                  <a:pt x="8" y="19"/>
                  <a:pt x="8" y="32"/>
                </a:cubicBezTo>
                <a:cubicBezTo>
                  <a:pt x="8" y="101"/>
                  <a:pt x="8" y="101"/>
                  <a:pt x="8" y="101"/>
                </a:cubicBezTo>
                <a:cubicBezTo>
                  <a:pt x="8" y="114"/>
                  <a:pt x="19" y="125"/>
                  <a:pt x="32" y="125"/>
                </a:cubicBezTo>
                <a:cubicBezTo>
                  <a:pt x="101" y="125"/>
                  <a:pt x="101" y="125"/>
                  <a:pt x="101" y="125"/>
                </a:cubicBezTo>
                <a:cubicBezTo>
                  <a:pt x="114" y="125"/>
                  <a:pt x="125" y="114"/>
                  <a:pt x="125" y="101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71" y="121"/>
                  <a:pt x="171" y="121"/>
                  <a:pt x="171" y="121"/>
                </a:cubicBezTo>
                <a:cubicBezTo>
                  <a:pt x="171" y="122"/>
                  <a:pt x="172" y="122"/>
                  <a:pt x="173" y="122"/>
                </a:cubicBezTo>
                <a:cubicBezTo>
                  <a:pt x="173" y="122"/>
                  <a:pt x="173" y="122"/>
                  <a:pt x="174" y="122"/>
                </a:cubicBezTo>
                <a:cubicBezTo>
                  <a:pt x="174" y="121"/>
                  <a:pt x="175" y="121"/>
                  <a:pt x="175" y="120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3"/>
                  <a:pt x="174" y="12"/>
                  <a:pt x="174" y="11"/>
                </a:cubicBezTo>
                <a:cubicBezTo>
                  <a:pt x="172" y="11"/>
                  <a:pt x="171" y="12"/>
                  <a:pt x="171" y="12"/>
                </a:cubicBezTo>
                <a:cubicBezTo>
                  <a:pt x="125" y="58"/>
                  <a:pt x="125" y="58"/>
                  <a:pt x="125" y="58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5" y="19"/>
                  <a:pt x="114" y="8"/>
                  <a:pt x="101" y="8"/>
                </a:cubicBezTo>
                <a:lnTo>
                  <a:pt x="32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3" name="Google Shape;2383;p26"/>
          <p:cNvSpPr/>
          <p:nvPr/>
        </p:nvSpPr>
        <p:spPr>
          <a:xfrm>
            <a:off x="8838039" y="1809387"/>
            <a:ext cx="244004" cy="358509"/>
          </a:xfrm>
          <a:custGeom>
            <a:rect b="b" l="l" r="r" t="t"/>
            <a:pathLst>
              <a:path extrusionOk="0" h="176" w="120">
                <a:moveTo>
                  <a:pt x="60" y="176"/>
                </a:moveTo>
                <a:cubicBezTo>
                  <a:pt x="53" y="176"/>
                  <a:pt x="46" y="172"/>
                  <a:pt x="44" y="166"/>
                </a:cubicBezTo>
                <a:cubicBezTo>
                  <a:pt x="4" y="81"/>
                  <a:pt x="4" y="81"/>
                  <a:pt x="4" y="81"/>
                </a:cubicBezTo>
                <a:cubicBezTo>
                  <a:pt x="1" y="76"/>
                  <a:pt x="0" y="69"/>
                  <a:pt x="0" y="60"/>
                </a:cubicBezTo>
                <a:cubicBezTo>
                  <a:pt x="0" y="27"/>
                  <a:pt x="27" y="0"/>
                  <a:pt x="60" y="0"/>
                </a:cubicBezTo>
                <a:cubicBezTo>
                  <a:pt x="93" y="0"/>
                  <a:pt x="120" y="27"/>
                  <a:pt x="120" y="60"/>
                </a:cubicBezTo>
                <a:cubicBezTo>
                  <a:pt x="120" y="69"/>
                  <a:pt x="118" y="76"/>
                  <a:pt x="116" y="81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73" y="172"/>
                  <a:pt x="67" y="176"/>
                  <a:pt x="60" y="176"/>
                </a:cubicBezTo>
                <a:close/>
                <a:moveTo>
                  <a:pt x="60" y="8"/>
                </a:moveTo>
                <a:cubicBezTo>
                  <a:pt x="31" y="8"/>
                  <a:pt x="8" y="32"/>
                  <a:pt x="8" y="60"/>
                </a:cubicBezTo>
                <a:cubicBezTo>
                  <a:pt x="8" y="68"/>
                  <a:pt x="9" y="73"/>
                  <a:pt x="11" y="78"/>
                </a:cubicBezTo>
                <a:cubicBezTo>
                  <a:pt x="51" y="163"/>
                  <a:pt x="51" y="163"/>
                  <a:pt x="51" y="163"/>
                </a:cubicBezTo>
                <a:cubicBezTo>
                  <a:pt x="52" y="166"/>
                  <a:pt x="56" y="168"/>
                  <a:pt x="60" y="168"/>
                </a:cubicBezTo>
                <a:cubicBezTo>
                  <a:pt x="64" y="168"/>
                  <a:pt x="67" y="166"/>
                  <a:pt x="69" y="163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11" y="73"/>
                  <a:pt x="112" y="68"/>
                  <a:pt x="112" y="60"/>
                </a:cubicBezTo>
                <a:cubicBezTo>
                  <a:pt x="112" y="32"/>
                  <a:pt x="88" y="8"/>
                  <a:pt x="60" y="8"/>
                </a:cubicBezTo>
                <a:close/>
                <a:moveTo>
                  <a:pt x="60" y="92"/>
                </a:moveTo>
                <a:cubicBezTo>
                  <a:pt x="42" y="92"/>
                  <a:pt x="28" y="78"/>
                  <a:pt x="28" y="60"/>
                </a:cubicBezTo>
                <a:cubicBezTo>
                  <a:pt x="28" y="43"/>
                  <a:pt x="42" y="28"/>
                  <a:pt x="60" y="28"/>
                </a:cubicBezTo>
                <a:cubicBezTo>
                  <a:pt x="77" y="28"/>
                  <a:pt x="92" y="43"/>
                  <a:pt x="92" y="60"/>
                </a:cubicBezTo>
                <a:cubicBezTo>
                  <a:pt x="92" y="78"/>
                  <a:pt x="77" y="92"/>
                  <a:pt x="60" y="92"/>
                </a:cubicBezTo>
                <a:close/>
                <a:moveTo>
                  <a:pt x="60" y="36"/>
                </a:moveTo>
                <a:cubicBezTo>
                  <a:pt x="46" y="36"/>
                  <a:pt x="36" y="47"/>
                  <a:pt x="36" y="60"/>
                </a:cubicBezTo>
                <a:cubicBezTo>
                  <a:pt x="36" y="73"/>
                  <a:pt x="46" y="84"/>
                  <a:pt x="60" y="84"/>
                </a:cubicBezTo>
                <a:cubicBezTo>
                  <a:pt x="73" y="84"/>
                  <a:pt x="84" y="73"/>
                  <a:pt x="84" y="60"/>
                </a:cubicBezTo>
                <a:cubicBezTo>
                  <a:pt x="84" y="47"/>
                  <a:pt x="73" y="36"/>
                  <a:pt x="60" y="3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4" name="Google Shape;2384;p26"/>
          <p:cNvSpPr/>
          <p:nvPr/>
        </p:nvSpPr>
        <p:spPr>
          <a:xfrm>
            <a:off x="8783513" y="3386554"/>
            <a:ext cx="328520" cy="327157"/>
          </a:xfrm>
          <a:custGeom>
            <a:rect b="b" l="l" r="r" t="t"/>
            <a:pathLst>
              <a:path extrusionOk="0" h="161" w="162">
                <a:moveTo>
                  <a:pt x="56" y="161"/>
                </a:moveTo>
                <a:cubicBezTo>
                  <a:pt x="56" y="161"/>
                  <a:pt x="56" y="161"/>
                  <a:pt x="56" y="161"/>
                </a:cubicBezTo>
                <a:cubicBezTo>
                  <a:pt x="53" y="161"/>
                  <a:pt x="52" y="160"/>
                  <a:pt x="50" y="158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3" y="111"/>
                  <a:pt x="3" y="111"/>
                  <a:pt x="3" y="111"/>
                </a:cubicBezTo>
                <a:cubicBezTo>
                  <a:pt x="1" y="110"/>
                  <a:pt x="0" y="108"/>
                  <a:pt x="0" y="105"/>
                </a:cubicBezTo>
                <a:cubicBezTo>
                  <a:pt x="0" y="103"/>
                  <a:pt x="0" y="101"/>
                  <a:pt x="2" y="100"/>
                </a:cubicBezTo>
                <a:cubicBezTo>
                  <a:pt x="13" y="89"/>
                  <a:pt x="13" y="89"/>
                  <a:pt x="13" y="89"/>
                </a:cubicBezTo>
                <a:cubicBezTo>
                  <a:pt x="14" y="87"/>
                  <a:pt x="16" y="87"/>
                  <a:pt x="18" y="87"/>
                </a:cubicBezTo>
                <a:cubicBezTo>
                  <a:pt x="18" y="87"/>
                  <a:pt x="19" y="87"/>
                  <a:pt x="20" y="87"/>
                </a:cubicBezTo>
                <a:cubicBezTo>
                  <a:pt x="39" y="92"/>
                  <a:pt x="39" y="92"/>
                  <a:pt x="39" y="92"/>
                </a:cubicBezTo>
                <a:cubicBezTo>
                  <a:pt x="62" y="69"/>
                  <a:pt x="62" y="69"/>
                  <a:pt x="62" y="69"/>
                </a:cubicBezTo>
                <a:cubicBezTo>
                  <a:pt x="11" y="41"/>
                  <a:pt x="11" y="41"/>
                  <a:pt x="11" y="41"/>
                </a:cubicBezTo>
                <a:cubicBezTo>
                  <a:pt x="9" y="40"/>
                  <a:pt x="7" y="38"/>
                  <a:pt x="7" y="36"/>
                </a:cubicBezTo>
                <a:cubicBezTo>
                  <a:pt x="7" y="33"/>
                  <a:pt x="7" y="31"/>
                  <a:pt x="9" y="29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3"/>
                  <a:pt x="28" y="13"/>
                  <a:pt x="30" y="13"/>
                </a:cubicBezTo>
                <a:cubicBezTo>
                  <a:pt x="101" y="30"/>
                  <a:pt x="101" y="30"/>
                  <a:pt x="101" y="30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25" y="6"/>
                  <a:pt x="137" y="0"/>
                  <a:pt x="146" y="0"/>
                </a:cubicBezTo>
                <a:cubicBezTo>
                  <a:pt x="151" y="0"/>
                  <a:pt x="154" y="1"/>
                  <a:pt x="157" y="4"/>
                </a:cubicBezTo>
                <a:cubicBezTo>
                  <a:pt x="161" y="8"/>
                  <a:pt x="162" y="15"/>
                  <a:pt x="159" y="24"/>
                </a:cubicBezTo>
                <a:cubicBezTo>
                  <a:pt x="157" y="31"/>
                  <a:pt x="152" y="39"/>
                  <a:pt x="147" y="44"/>
                </a:cubicBezTo>
                <a:cubicBezTo>
                  <a:pt x="131" y="61"/>
                  <a:pt x="131" y="61"/>
                  <a:pt x="131" y="61"/>
                </a:cubicBezTo>
                <a:cubicBezTo>
                  <a:pt x="148" y="134"/>
                  <a:pt x="148" y="134"/>
                  <a:pt x="148" y="134"/>
                </a:cubicBezTo>
                <a:cubicBezTo>
                  <a:pt x="148" y="137"/>
                  <a:pt x="147" y="140"/>
                  <a:pt x="145" y="142"/>
                </a:cubicBezTo>
                <a:cubicBezTo>
                  <a:pt x="131" y="153"/>
                  <a:pt x="131" y="153"/>
                  <a:pt x="131" y="153"/>
                </a:cubicBezTo>
                <a:cubicBezTo>
                  <a:pt x="130" y="154"/>
                  <a:pt x="128" y="154"/>
                  <a:pt x="126" y="154"/>
                </a:cubicBezTo>
                <a:cubicBezTo>
                  <a:pt x="126" y="154"/>
                  <a:pt x="125" y="154"/>
                  <a:pt x="124" y="154"/>
                </a:cubicBezTo>
                <a:cubicBezTo>
                  <a:pt x="122" y="153"/>
                  <a:pt x="120" y="152"/>
                  <a:pt x="120" y="150"/>
                </a:cubicBezTo>
                <a:cubicBezTo>
                  <a:pt x="92" y="99"/>
                  <a:pt x="92" y="99"/>
                  <a:pt x="92" y="99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74" y="141"/>
                  <a:pt x="74" y="141"/>
                  <a:pt x="74" y="141"/>
                </a:cubicBezTo>
                <a:cubicBezTo>
                  <a:pt x="75" y="144"/>
                  <a:pt x="74" y="146"/>
                  <a:pt x="72" y="148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60" y="160"/>
                  <a:pt x="58" y="161"/>
                  <a:pt x="56" y="161"/>
                </a:cubicBezTo>
                <a:close/>
                <a:moveTo>
                  <a:pt x="8" y="105"/>
                </a:moveTo>
                <a:cubicBezTo>
                  <a:pt x="36" y="126"/>
                  <a:pt x="36" y="126"/>
                  <a:pt x="36" y="126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66" y="143"/>
                  <a:pt x="66" y="143"/>
                  <a:pt x="66" y="143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94" y="86"/>
                  <a:pt x="94" y="86"/>
                  <a:pt x="94" y="8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41" y="39"/>
                  <a:pt x="141" y="39"/>
                  <a:pt x="141" y="39"/>
                </a:cubicBezTo>
                <a:cubicBezTo>
                  <a:pt x="146" y="34"/>
                  <a:pt x="150" y="28"/>
                  <a:pt x="152" y="22"/>
                </a:cubicBezTo>
                <a:cubicBezTo>
                  <a:pt x="154" y="16"/>
                  <a:pt x="153" y="12"/>
                  <a:pt x="151" y="10"/>
                </a:cubicBezTo>
                <a:cubicBezTo>
                  <a:pt x="150" y="8"/>
                  <a:pt x="149" y="8"/>
                  <a:pt x="146" y="8"/>
                </a:cubicBezTo>
                <a:cubicBezTo>
                  <a:pt x="139" y="8"/>
                  <a:pt x="129" y="13"/>
                  <a:pt x="122" y="20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28" y="21"/>
                  <a:pt x="28" y="21"/>
                  <a:pt x="28" y="21"/>
                </a:cubicBezTo>
                <a:cubicBezTo>
                  <a:pt x="15" y="35"/>
                  <a:pt x="15" y="35"/>
                  <a:pt x="15" y="35"/>
                </a:cubicBezTo>
                <a:cubicBezTo>
                  <a:pt x="75" y="67"/>
                  <a:pt x="75" y="67"/>
                  <a:pt x="75" y="67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18" y="95"/>
                  <a:pt x="18" y="95"/>
                  <a:pt x="18" y="95"/>
                </a:cubicBezTo>
                <a:lnTo>
                  <a:pt x="8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5" name="Google Shape;2385;p26"/>
          <p:cNvSpPr/>
          <p:nvPr/>
        </p:nvSpPr>
        <p:spPr>
          <a:xfrm>
            <a:off x="4087452" y="3389281"/>
            <a:ext cx="374867" cy="323067"/>
          </a:xfrm>
          <a:custGeom>
            <a:rect b="b" l="l" r="r" t="t"/>
            <a:pathLst>
              <a:path extrusionOk="0" h="159" w="184">
                <a:moveTo>
                  <a:pt x="21" y="159"/>
                </a:moveTo>
                <a:cubicBezTo>
                  <a:pt x="17" y="159"/>
                  <a:pt x="14" y="156"/>
                  <a:pt x="13" y="152"/>
                </a:cubicBezTo>
                <a:cubicBezTo>
                  <a:pt x="13" y="152"/>
                  <a:pt x="13" y="152"/>
                  <a:pt x="13" y="152"/>
                </a:cubicBezTo>
                <a:cubicBezTo>
                  <a:pt x="12" y="148"/>
                  <a:pt x="14" y="145"/>
                  <a:pt x="16" y="144"/>
                </a:cubicBezTo>
                <a:cubicBezTo>
                  <a:pt x="16" y="143"/>
                  <a:pt x="16" y="143"/>
                  <a:pt x="16" y="143"/>
                </a:cubicBezTo>
                <a:cubicBezTo>
                  <a:pt x="17" y="142"/>
                  <a:pt x="18" y="141"/>
                  <a:pt x="19" y="140"/>
                </a:cubicBezTo>
                <a:cubicBezTo>
                  <a:pt x="24" y="135"/>
                  <a:pt x="29" y="130"/>
                  <a:pt x="33" y="118"/>
                </a:cubicBezTo>
                <a:cubicBezTo>
                  <a:pt x="12" y="106"/>
                  <a:pt x="0" y="87"/>
                  <a:pt x="0" y="67"/>
                </a:cubicBezTo>
                <a:cubicBezTo>
                  <a:pt x="0" y="30"/>
                  <a:pt x="41" y="0"/>
                  <a:pt x="92" y="0"/>
                </a:cubicBezTo>
                <a:cubicBezTo>
                  <a:pt x="143" y="0"/>
                  <a:pt x="184" y="30"/>
                  <a:pt x="184" y="67"/>
                </a:cubicBezTo>
                <a:cubicBezTo>
                  <a:pt x="184" y="104"/>
                  <a:pt x="143" y="134"/>
                  <a:pt x="92" y="134"/>
                </a:cubicBezTo>
                <a:cubicBezTo>
                  <a:pt x="88" y="134"/>
                  <a:pt x="84" y="134"/>
                  <a:pt x="79" y="133"/>
                </a:cubicBezTo>
                <a:cubicBezTo>
                  <a:pt x="66" y="145"/>
                  <a:pt x="51" y="153"/>
                  <a:pt x="34" y="157"/>
                </a:cubicBezTo>
                <a:cubicBezTo>
                  <a:pt x="30" y="158"/>
                  <a:pt x="27" y="159"/>
                  <a:pt x="22" y="159"/>
                </a:cubicBezTo>
                <a:lnTo>
                  <a:pt x="21" y="159"/>
                </a:lnTo>
                <a:close/>
                <a:moveTo>
                  <a:pt x="21" y="151"/>
                </a:moveTo>
                <a:cubicBezTo>
                  <a:pt x="21" y="151"/>
                  <a:pt x="21" y="151"/>
                  <a:pt x="21" y="151"/>
                </a:cubicBezTo>
                <a:cubicBezTo>
                  <a:pt x="25" y="151"/>
                  <a:pt x="29" y="150"/>
                  <a:pt x="32" y="149"/>
                </a:cubicBezTo>
                <a:cubicBezTo>
                  <a:pt x="48" y="145"/>
                  <a:pt x="63" y="137"/>
                  <a:pt x="75" y="126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83" y="126"/>
                  <a:pt x="88" y="126"/>
                  <a:pt x="92" y="126"/>
                </a:cubicBezTo>
                <a:cubicBezTo>
                  <a:pt x="139" y="126"/>
                  <a:pt x="176" y="100"/>
                  <a:pt x="176" y="67"/>
                </a:cubicBezTo>
                <a:cubicBezTo>
                  <a:pt x="176" y="35"/>
                  <a:pt x="139" y="8"/>
                  <a:pt x="92" y="8"/>
                </a:cubicBezTo>
                <a:cubicBezTo>
                  <a:pt x="46" y="8"/>
                  <a:pt x="8" y="35"/>
                  <a:pt x="8" y="67"/>
                </a:cubicBezTo>
                <a:cubicBezTo>
                  <a:pt x="8" y="85"/>
                  <a:pt x="20" y="102"/>
                  <a:pt x="39" y="113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37" y="133"/>
                  <a:pt x="31" y="140"/>
                  <a:pt x="25" y="146"/>
                </a:cubicBezTo>
                <a:cubicBezTo>
                  <a:pt x="24" y="147"/>
                  <a:pt x="23" y="147"/>
                  <a:pt x="22" y="148"/>
                </a:cubicBezTo>
                <a:cubicBezTo>
                  <a:pt x="22" y="149"/>
                  <a:pt x="22" y="149"/>
                  <a:pt x="22" y="149"/>
                </a:cubicBezTo>
                <a:cubicBezTo>
                  <a:pt x="21" y="150"/>
                  <a:pt x="21" y="150"/>
                  <a:pt x="21" y="15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6" name="Google Shape;2386;p26"/>
          <p:cNvSpPr/>
          <p:nvPr/>
        </p:nvSpPr>
        <p:spPr>
          <a:xfrm>
            <a:off x="7203619" y="5116395"/>
            <a:ext cx="377593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7" name="Google Shape;2387;p26"/>
          <p:cNvSpPr/>
          <p:nvPr/>
        </p:nvSpPr>
        <p:spPr>
          <a:xfrm>
            <a:off x="7383555" y="4933732"/>
            <a:ext cx="16358" cy="3803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8" name="Google Shape;2388;p26"/>
          <p:cNvSpPr/>
          <p:nvPr/>
        </p:nvSpPr>
        <p:spPr>
          <a:xfrm>
            <a:off x="7983343" y="5116395"/>
            <a:ext cx="378956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9" name="Google Shape;2389;p26"/>
          <p:cNvSpPr/>
          <p:nvPr/>
        </p:nvSpPr>
        <p:spPr>
          <a:xfrm>
            <a:off x="6547943" y="3526959"/>
            <a:ext cx="130863" cy="81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0" name="Google Shape;2390;p26"/>
          <p:cNvSpPr/>
          <p:nvPr/>
        </p:nvSpPr>
        <p:spPr>
          <a:xfrm>
            <a:off x="6423896" y="4211262"/>
            <a:ext cx="350330" cy="297167"/>
          </a:xfrm>
          <a:custGeom>
            <a:rect b="b" l="l" r="r" t="t"/>
            <a:pathLst>
              <a:path extrusionOk="0" h="146" w="172">
                <a:moveTo>
                  <a:pt x="143" y="146"/>
                </a:moveTo>
                <a:cubicBezTo>
                  <a:pt x="133" y="146"/>
                  <a:pt x="126" y="139"/>
                  <a:pt x="126" y="129"/>
                </a:cubicBezTo>
                <a:cubicBezTo>
                  <a:pt x="126" y="126"/>
                  <a:pt x="127" y="123"/>
                  <a:pt x="128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70" y="123"/>
                  <a:pt x="71" y="126"/>
                  <a:pt x="71" y="129"/>
                </a:cubicBezTo>
                <a:cubicBezTo>
                  <a:pt x="71" y="139"/>
                  <a:pt x="64" y="146"/>
                  <a:pt x="54" y="146"/>
                </a:cubicBezTo>
                <a:cubicBezTo>
                  <a:pt x="45" y="146"/>
                  <a:pt x="38" y="139"/>
                  <a:pt x="38" y="129"/>
                </a:cubicBezTo>
                <a:cubicBezTo>
                  <a:pt x="38" y="125"/>
                  <a:pt x="39" y="122"/>
                  <a:pt x="42" y="119"/>
                </a:cubicBezTo>
                <a:cubicBezTo>
                  <a:pt x="39" y="117"/>
                  <a:pt x="38" y="114"/>
                  <a:pt x="38" y="111"/>
                </a:cubicBezTo>
                <a:cubicBezTo>
                  <a:pt x="38" y="107"/>
                  <a:pt x="40" y="103"/>
                  <a:pt x="43" y="98"/>
                </a:cubicBezTo>
                <a:cubicBezTo>
                  <a:pt x="43" y="97"/>
                  <a:pt x="43" y="97"/>
                  <a:pt x="44" y="97"/>
                </a:cubicBezTo>
                <a:cubicBezTo>
                  <a:pt x="27" y="20"/>
                  <a:pt x="27" y="20"/>
                  <a:pt x="27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44" y="0"/>
                  <a:pt x="46" y="7"/>
                  <a:pt x="47" y="12"/>
                </a:cubicBezTo>
                <a:cubicBezTo>
                  <a:pt x="161" y="12"/>
                  <a:pt x="161" y="12"/>
                  <a:pt x="161" y="12"/>
                </a:cubicBezTo>
                <a:cubicBezTo>
                  <a:pt x="167" y="12"/>
                  <a:pt x="172" y="17"/>
                  <a:pt x="172" y="22"/>
                </a:cubicBezTo>
                <a:cubicBezTo>
                  <a:pt x="172" y="73"/>
                  <a:pt x="172" y="73"/>
                  <a:pt x="172" y="73"/>
                </a:cubicBezTo>
                <a:cubicBezTo>
                  <a:pt x="172" y="78"/>
                  <a:pt x="168" y="82"/>
                  <a:pt x="163" y="83"/>
                </a:cubicBezTo>
                <a:cubicBezTo>
                  <a:pt x="64" y="95"/>
                  <a:pt x="64" y="95"/>
                  <a:pt x="64" y="95"/>
                </a:cubicBezTo>
                <a:cubicBezTo>
                  <a:pt x="65" y="96"/>
                  <a:pt x="65" y="97"/>
                  <a:pt x="65" y="98"/>
                </a:cubicBezTo>
                <a:cubicBezTo>
                  <a:pt x="65" y="99"/>
                  <a:pt x="65" y="100"/>
                  <a:pt x="64" y="100"/>
                </a:cubicBezTo>
                <a:cubicBezTo>
                  <a:pt x="149" y="100"/>
                  <a:pt x="149" y="100"/>
                  <a:pt x="149" y="100"/>
                </a:cubicBezTo>
                <a:cubicBezTo>
                  <a:pt x="154" y="100"/>
                  <a:pt x="159" y="105"/>
                  <a:pt x="159" y="111"/>
                </a:cubicBezTo>
                <a:cubicBezTo>
                  <a:pt x="159" y="114"/>
                  <a:pt x="158" y="117"/>
                  <a:pt x="155" y="119"/>
                </a:cubicBezTo>
                <a:cubicBezTo>
                  <a:pt x="158" y="122"/>
                  <a:pt x="159" y="125"/>
                  <a:pt x="159" y="129"/>
                </a:cubicBezTo>
                <a:cubicBezTo>
                  <a:pt x="159" y="139"/>
                  <a:pt x="152" y="146"/>
                  <a:pt x="143" y="146"/>
                </a:cubicBezTo>
                <a:close/>
                <a:moveTo>
                  <a:pt x="143" y="121"/>
                </a:moveTo>
                <a:cubicBezTo>
                  <a:pt x="138" y="121"/>
                  <a:pt x="134" y="125"/>
                  <a:pt x="134" y="129"/>
                </a:cubicBezTo>
                <a:cubicBezTo>
                  <a:pt x="134" y="134"/>
                  <a:pt x="138" y="138"/>
                  <a:pt x="143" y="138"/>
                </a:cubicBezTo>
                <a:cubicBezTo>
                  <a:pt x="147" y="138"/>
                  <a:pt x="151" y="134"/>
                  <a:pt x="151" y="129"/>
                </a:cubicBezTo>
                <a:cubicBezTo>
                  <a:pt x="151" y="125"/>
                  <a:pt x="147" y="121"/>
                  <a:pt x="143" y="121"/>
                </a:cubicBezTo>
                <a:close/>
                <a:moveTo>
                  <a:pt x="54" y="121"/>
                </a:moveTo>
                <a:cubicBezTo>
                  <a:pt x="50" y="121"/>
                  <a:pt x="46" y="125"/>
                  <a:pt x="46" y="129"/>
                </a:cubicBezTo>
                <a:cubicBezTo>
                  <a:pt x="46" y="134"/>
                  <a:pt x="50" y="138"/>
                  <a:pt x="54" y="138"/>
                </a:cubicBezTo>
                <a:cubicBezTo>
                  <a:pt x="59" y="138"/>
                  <a:pt x="63" y="134"/>
                  <a:pt x="63" y="129"/>
                </a:cubicBezTo>
                <a:cubicBezTo>
                  <a:pt x="63" y="125"/>
                  <a:pt x="59" y="121"/>
                  <a:pt x="54" y="121"/>
                </a:cubicBezTo>
                <a:close/>
                <a:moveTo>
                  <a:pt x="143" y="113"/>
                </a:moveTo>
                <a:cubicBezTo>
                  <a:pt x="149" y="113"/>
                  <a:pt x="149" y="113"/>
                  <a:pt x="149" y="113"/>
                </a:cubicBezTo>
                <a:cubicBezTo>
                  <a:pt x="150" y="113"/>
                  <a:pt x="151" y="112"/>
                  <a:pt x="151" y="111"/>
                </a:cubicBezTo>
                <a:cubicBezTo>
                  <a:pt x="151" y="109"/>
                  <a:pt x="150" y="108"/>
                  <a:pt x="149" y="108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5" y="101"/>
                  <a:pt x="55" y="101"/>
                  <a:pt x="55" y="101"/>
                </a:cubicBezTo>
                <a:cubicBezTo>
                  <a:pt x="56" y="100"/>
                  <a:pt x="57" y="99"/>
                  <a:pt x="57" y="98"/>
                </a:cubicBezTo>
                <a:cubicBezTo>
                  <a:pt x="57" y="97"/>
                  <a:pt x="56" y="96"/>
                  <a:pt x="56" y="94"/>
                </a:cubicBezTo>
                <a:cubicBezTo>
                  <a:pt x="56" y="93"/>
                  <a:pt x="56" y="93"/>
                  <a:pt x="56" y="92"/>
                </a:cubicBezTo>
                <a:cubicBezTo>
                  <a:pt x="55" y="88"/>
                  <a:pt x="55" y="88"/>
                  <a:pt x="55" y="88"/>
                </a:cubicBezTo>
                <a:cubicBezTo>
                  <a:pt x="162" y="75"/>
                  <a:pt x="162" y="75"/>
                  <a:pt x="162" y="75"/>
                </a:cubicBezTo>
                <a:cubicBezTo>
                  <a:pt x="163" y="75"/>
                  <a:pt x="164" y="74"/>
                  <a:pt x="164" y="73"/>
                </a:cubicBezTo>
                <a:cubicBezTo>
                  <a:pt x="164" y="22"/>
                  <a:pt x="164" y="22"/>
                  <a:pt x="164" y="22"/>
                </a:cubicBezTo>
                <a:cubicBezTo>
                  <a:pt x="164" y="21"/>
                  <a:pt x="163" y="20"/>
                  <a:pt x="161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6"/>
                  <a:pt x="39" y="15"/>
                  <a:pt x="39" y="15"/>
                </a:cubicBezTo>
                <a:cubicBezTo>
                  <a:pt x="38" y="9"/>
                  <a:pt x="37" y="8"/>
                  <a:pt x="36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8" y="9"/>
                  <a:pt x="8" y="10"/>
                </a:cubicBezTo>
                <a:cubicBezTo>
                  <a:pt x="8" y="11"/>
                  <a:pt x="9" y="12"/>
                  <a:pt x="10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52" y="98"/>
                  <a:pt x="52" y="98"/>
                  <a:pt x="52" y="98"/>
                </a:cubicBezTo>
                <a:cubicBezTo>
                  <a:pt x="51" y="99"/>
                  <a:pt x="51" y="99"/>
                  <a:pt x="51" y="99"/>
                </a:cubicBezTo>
                <a:cubicBezTo>
                  <a:pt x="51" y="100"/>
                  <a:pt x="51" y="101"/>
                  <a:pt x="50" y="102"/>
                </a:cubicBezTo>
                <a:cubicBezTo>
                  <a:pt x="49" y="104"/>
                  <a:pt x="46" y="109"/>
                  <a:pt x="46" y="111"/>
                </a:cubicBezTo>
                <a:cubicBezTo>
                  <a:pt x="46" y="112"/>
                  <a:pt x="47" y="113"/>
                  <a:pt x="48" y="113"/>
                </a:cubicBezTo>
                <a:lnTo>
                  <a:pt x="143" y="1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1" name="Google Shape;2391;p26"/>
          <p:cNvSpPr/>
          <p:nvPr/>
        </p:nvSpPr>
        <p:spPr>
          <a:xfrm>
            <a:off x="7219977" y="4200356"/>
            <a:ext cx="348967" cy="297167"/>
          </a:xfrm>
          <a:custGeom>
            <a:rect b="b" l="l" r="r" t="t"/>
            <a:pathLst>
              <a:path extrusionOk="0" h="146" w="172">
                <a:moveTo>
                  <a:pt x="146" y="146"/>
                </a:moveTo>
                <a:cubicBezTo>
                  <a:pt x="26" y="146"/>
                  <a:pt x="26" y="146"/>
                  <a:pt x="26" y="146"/>
                </a:cubicBezTo>
                <a:cubicBezTo>
                  <a:pt x="12" y="146"/>
                  <a:pt x="0" y="135"/>
                  <a:pt x="0" y="12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72" y="0"/>
                  <a:pt x="83" y="11"/>
                  <a:pt x="84" y="25"/>
                </a:cubicBezTo>
                <a:cubicBezTo>
                  <a:pt x="146" y="25"/>
                  <a:pt x="146" y="25"/>
                  <a:pt x="146" y="25"/>
                </a:cubicBezTo>
                <a:cubicBezTo>
                  <a:pt x="160" y="25"/>
                  <a:pt x="172" y="37"/>
                  <a:pt x="172" y="51"/>
                </a:cubicBezTo>
                <a:cubicBezTo>
                  <a:pt x="172" y="120"/>
                  <a:pt x="172" y="120"/>
                  <a:pt x="172" y="120"/>
                </a:cubicBezTo>
                <a:cubicBezTo>
                  <a:pt x="172" y="135"/>
                  <a:pt x="160" y="146"/>
                  <a:pt x="146" y="146"/>
                </a:cubicBezTo>
                <a:close/>
                <a:moveTo>
                  <a:pt x="26" y="8"/>
                </a:moveTo>
                <a:cubicBezTo>
                  <a:pt x="16" y="8"/>
                  <a:pt x="8" y="16"/>
                  <a:pt x="8" y="26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30"/>
                  <a:pt x="16" y="138"/>
                  <a:pt x="26" y="138"/>
                </a:cubicBezTo>
                <a:cubicBezTo>
                  <a:pt x="146" y="138"/>
                  <a:pt x="146" y="138"/>
                  <a:pt x="146" y="138"/>
                </a:cubicBezTo>
                <a:cubicBezTo>
                  <a:pt x="156" y="138"/>
                  <a:pt x="164" y="130"/>
                  <a:pt x="164" y="120"/>
                </a:cubicBezTo>
                <a:cubicBezTo>
                  <a:pt x="164" y="51"/>
                  <a:pt x="164" y="51"/>
                  <a:pt x="164" y="51"/>
                </a:cubicBezTo>
                <a:cubicBezTo>
                  <a:pt x="164" y="41"/>
                  <a:pt x="156" y="33"/>
                  <a:pt x="14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16"/>
                  <a:pt x="68" y="8"/>
                  <a:pt x="58" y="8"/>
                </a:cubicBezTo>
                <a:lnTo>
                  <a:pt x="26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2" name="Google Shape;2392;p26"/>
          <p:cNvSpPr/>
          <p:nvPr/>
        </p:nvSpPr>
        <p:spPr>
          <a:xfrm>
            <a:off x="10338870" y="5720271"/>
            <a:ext cx="363962" cy="363962"/>
          </a:xfrm>
          <a:custGeom>
            <a:rect b="b" l="l" r="r" t="t"/>
            <a:pathLst>
              <a:path extrusionOk="0" h="179" w="179">
                <a:moveTo>
                  <a:pt x="151" y="179"/>
                </a:moveTo>
                <a:cubicBezTo>
                  <a:pt x="147" y="179"/>
                  <a:pt x="143" y="177"/>
                  <a:pt x="140" y="174"/>
                </a:cubicBezTo>
                <a:cubicBezTo>
                  <a:pt x="104" y="138"/>
                  <a:pt x="104" y="138"/>
                  <a:pt x="104" y="138"/>
                </a:cubicBezTo>
                <a:cubicBezTo>
                  <a:pt x="101" y="135"/>
                  <a:pt x="99" y="131"/>
                  <a:pt x="99" y="126"/>
                </a:cubicBezTo>
                <a:cubicBezTo>
                  <a:pt x="99" y="123"/>
                  <a:pt x="100" y="120"/>
                  <a:pt x="102" y="117"/>
                </a:cubicBezTo>
                <a:cubicBezTo>
                  <a:pt x="82" y="97"/>
                  <a:pt x="82" y="97"/>
                  <a:pt x="82" y="97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72" y="107"/>
                  <a:pt x="72" y="108"/>
                  <a:pt x="72" y="108"/>
                </a:cubicBezTo>
                <a:cubicBezTo>
                  <a:pt x="72" y="109"/>
                  <a:pt x="73" y="111"/>
                  <a:pt x="73" y="114"/>
                </a:cubicBezTo>
                <a:cubicBezTo>
                  <a:pt x="73" y="117"/>
                  <a:pt x="72" y="120"/>
                  <a:pt x="69" y="123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65" y="128"/>
                  <a:pt x="60" y="133"/>
                  <a:pt x="54" y="133"/>
                </a:cubicBezTo>
                <a:cubicBezTo>
                  <a:pt x="50" y="133"/>
                  <a:pt x="47" y="131"/>
                  <a:pt x="44" y="129"/>
                </a:cubicBezTo>
                <a:cubicBezTo>
                  <a:pt x="4" y="89"/>
                  <a:pt x="4" y="89"/>
                  <a:pt x="4" y="89"/>
                </a:cubicBezTo>
                <a:cubicBezTo>
                  <a:pt x="2" y="86"/>
                  <a:pt x="0" y="83"/>
                  <a:pt x="0" y="79"/>
                </a:cubicBezTo>
                <a:cubicBezTo>
                  <a:pt x="0" y="73"/>
                  <a:pt x="5" y="69"/>
                  <a:pt x="9" y="65"/>
                </a:cubicBezTo>
                <a:cubicBezTo>
                  <a:pt x="10" y="64"/>
                  <a:pt x="10" y="64"/>
                  <a:pt x="10" y="64"/>
                </a:cubicBezTo>
                <a:cubicBezTo>
                  <a:pt x="13" y="61"/>
                  <a:pt x="16" y="60"/>
                  <a:pt x="19" y="60"/>
                </a:cubicBezTo>
                <a:cubicBezTo>
                  <a:pt x="22" y="60"/>
                  <a:pt x="24" y="61"/>
                  <a:pt x="25" y="61"/>
                </a:cubicBezTo>
                <a:cubicBezTo>
                  <a:pt x="26" y="61"/>
                  <a:pt x="26" y="61"/>
                  <a:pt x="26" y="6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26"/>
                  <a:pt x="61" y="25"/>
                  <a:pt x="62" y="25"/>
                </a:cubicBezTo>
                <a:cubicBezTo>
                  <a:pt x="61" y="24"/>
                  <a:pt x="60" y="22"/>
                  <a:pt x="60" y="19"/>
                </a:cubicBezTo>
                <a:cubicBezTo>
                  <a:pt x="60" y="16"/>
                  <a:pt x="62" y="13"/>
                  <a:pt x="64" y="10"/>
                </a:cubicBezTo>
                <a:cubicBezTo>
                  <a:pt x="65" y="9"/>
                  <a:pt x="65" y="9"/>
                  <a:pt x="65" y="9"/>
                </a:cubicBezTo>
                <a:cubicBezTo>
                  <a:pt x="69" y="5"/>
                  <a:pt x="73" y="0"/>
                  <a:pt x="79" y="0"/>
                </a:cubicBezTo>
                <a:cubicBezTo>
                  <a:pt x="83" y="0"/>
                  <a:pt x="86" y="2"/>
                  <a:pt x="89" y="4"/>
                </a:cubicBezTo>
                <a:cubicBezTo>
                  <a:pt x="129" y="44"/>
                  <a:pt x="129" y="44"/>
                  <a:pt x="129" y="44"/>
                </a:cubicBezTo>
                <a:cubicBezTo>
                  <a:pt x="131" y="47"/>
                  <a:pt x="133" y="50"/>
                  <a:pt x="133" y="54"/>
                </a:cubicBezTo>
                <a:cubicBezTo>
                  <a:pt x="133" y="60"/>
                  <a:pt x="128" y="64"/>
                  <a:pt x="124" y="68"/>
                </a:cubicBezTo>
                <a:cubicBezTo>
                  <a:pt x="123" y="69"/>
                  <a:pt x="123" y="69"/>
                  <a:pt x="123" y="69"/>
                </a:cubicBezTo>
                <a:cubicBezTo>
                  <a:pt x="121" y="72"/>
                  <a:pt x="117" y="73"/>
                  <a:pt x="114" y="73"/>
                </a:cubicBezTo>
                <a:cubicBezTo>
                  <a:pt x="111" y="73"/>
                  <a:pt x="110" y="72"/>
                  <a:pt x="108" y="72"/>
                </a:cubicBezTo>
                <a:cubicBezTo>
                  <a:pt x="108" y="72"/>
                  <a:pt x="107" y="72"/>
                  <a:pt x="107" y="73"/>
                </a:cubicBezTo>
                <a:cubicBezTo>
                  <a:pt x="97" y="82"/>
                  <a:pt x="97" y="82"/>
                  <a:pt x="97" y="8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24" y="98"/>
                  <a:pt x="132" y="99"/>
                  <a:pt x="138" y="104"/>
                </a:cubicBezTo>
                <a:cubicBezTo>
                  <a:pt x="174" y="140"/>
                  <a:pt x="174" y="140"/>
                  <a:pt x="174" y="140"/>
                </a:cubicBezTo>
                <a:cubicBezTo>
                  <a:pt x="177" y="143"/>
                  <a:pt x="179" y="147"/>
                  <a:pt x="179" y="151"/>
                </a:cubicBezTo>
                <a:cubicBezTo>
                  <a:pt x="179" y="156"/>
                  <a:pt x="177" y="160"/>
                  <a:pt x="174" y="163"/>
                </a:cubicBezTo>
                <a:cubicBezTo>
                  <a:pt x="163" y="174"/>
                  <a:pt x="163" y="174"/>
                  <a:pt x="163" y="174"/>
                </a:cubicBezTo>
                <a:cubicBezTo>
                  <a:pt x="160" y="177"/>
                  <a:pt x="156" y="179"/>
                  <a:pt x="151" y="179"/>
                </a:cubicBezTo>
                <a:close/>
                <a:moveTo>
                  <a:pt x="82" y="86"/>
                </a:moveTo>
                <a:cubicBezTo>
                  <a:pt x="113" y="117"/>
                  <a:pt x="113" y="117"/>
                  <a:pt x="113" y="1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08" y="122"/>
                  <a:pt x="107" y="124"/>
                  <a:pt x="107" y="126"/>
                </a:cubicBezTo>
                <a:cubicBezTo>
                  <a:pt x="107" y="128"/>
                  <a:pt x="108" y="131"/>
                  <a:pt x="110" y="132"/>
                </a:cubicBezTo>
                <a:cubicBezTo>
                  <a:pt x="145" y="168"/>
                  <a:pt x="145" y="168"/>
                  <a:pt x="145" y="168"/>
                </a:cubicBezTo>
                <a:cubicBezTo>
                  <a:pt x="149" y="171"/>
                  <a:pt x="154" y="171"/>
                  <a:pt x="158" y="168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70" y="156"/>
                  <a:pt x="171" y="154"/>
                  <a:pt x="171" y="151"/>
                </a:cubicBezTo>
                <a:cubicBezTo>
                  <a:pt x="171" y="149"/>
                  <a:pt x="170" y="147"/>
                  <a:pt x="168" y="145"/>
                </a:cubicBezTo>
                <a:cubicBezTo>
                  <a:pt x="132" y="110"/>
                  <a:pt x="132" y="110"/>
                  <a:pt x="132" y="110"/>
                </a:cubicBezTo>
                <a:cubicBezTo>
                  <a:pt x="131" y="108"/>
                  <a:pt x="129" y="107"/>
                  <a:pt x="126" y="107"/>
                </a:cubicBezTo>
                <a:cubicBezTo>
                  <a:pt x="124" y="107"/>
                  <a:pt x="122" y="108"/>
                  <a:pt x="120" y="110"/>
                </a:cubicBezTo>
                <a:cubicBezTo>
                  <a:pt x="117" y="113"/>
                  <a:pt x="117" y="113"/>
                  <a:pt x="117" y="113"/>
                </a:cubicBezTo>
                <a:cubicBezTo>
                  <a:pt x="86" y="82"/>
                  <a:pt x="86" y="82"/>
                  <a:pt x="86" y="82"/>
                </a:cubicBezTo>
                <a:cubicBezTo>
                  <a:pt x="101" y="67"/>
                  <a:pt x="101" y="67"/>
                  <a:pt x="101" y="67"/>
                </a:cubicBezTo>
                <a:cubicBezTo>
                  <a:pt x="101" y="67"/>
                  <a:pt x="101" y="67"/>
                  <a:pt x="101" y="67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10" y="64"/>
                  <a:pt x="111" y="65"/>
                  <a:pt x="114" y="65"/>
                </a:cubicBezTo>
                <a:cubicBezTo>
                  <a:pt x="115" y="65"/>
                  <a:pt x="116" y="64"/>
                  <a:pt x="118" y="6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2" y="59"/>
                  <a:pt x="125" y="57"/>
                  <a:pt x="125" y="54"/>
                </a:cubicBezTo>
                <a:cubicBezTo>
                  <a:pt x="125" y="53"/>
                  <a:pt x="124" y="51"/>
                  <a:pt x="123" y="50"/>
                </a:cubicBezTo>
                <a:cubicBezTo>
                  <a:pt x="83" y="10"/>
                  <a:pt x="83" y="10"/>
                  <a:pt x="83" y="10"/>
                </a:cubicBezTo>
                <a:cubicBezTo>
                  <a:pt x="82" y="9"/>
                  <a:pt x="81" y="8"/>
                  <a:pt x="79" y="8"/>
                </a:cubicBezTo>
                <a:cubicBezTo>
                  <a:pt x="76" y="8"/>
                  <a:pt x="74" y="11"/>
                  <a:pt x="71" y="14"/>
                </a:cubicBezTo>
                <a:cubicBezTo>
                  <a:pt x="70" y="15"/>
                  <a:pt x="70" y="15"/>
                  <a:pt x="70" y="15"/>
                </a:cubicBezTo>
                <a:cubicBezTo>
                  <a:pt x="69" y="17"/>
                  <a:pt x="68" y="18"/>
                  <a:pt x="68" y="19"/>
                </a:cubicBezTo>
                <a:cubicBezTo>
                  <a:pt x="68" y="22"/>
                  <a:pt x="69" y="23"/>
                  <a:pt x="72" y="25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2"/>
                  <a:pt x="66" y="32"/>
                  <a:pt x="66" y="32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6"/>
                  <a:pt x="32" y="66"/>
                  <a:pt x="32" y="67"/>
                </a:cubicBezTo>
                <a:cubicBezTo>
                  <a:pt x="32" y="67"/>
                  <a:pt x="32" y="67"/>
                  <a:pt x="32" y="67"/>
                </a:cubicBez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25" y="72"/>
                  <a:pt x="25" y="72"/>
                  <a:pt x="25" y="72"/>
                </a:cubicBezTo>
                <a:cubicBezTo>
                  <a:pt x="23" y="69"/>
                  <a:pt x="22" y="68"/>
                  <a:pt x="19" y="68"/>
                </a:cubicBezTo>
                <a:cubicBezTo>
                  <a:pt x="18" y="68"/>
                  <a:pt x="17" y="69"/>
                  <a:pt x="15" y="70"/>
                </a:cubicBezTo>
                <a:cubicBezTo>
                  <a:pt x="14" y="71"/>
                  <a:pt x="14" y="71"/>
                  <a:pt x="14" y="71"/>
                </a:cubicBezTo>
                <a:cubicBezTo>
                  <a:pt x="11" y="74"/>
                  <a:pt x="8" y="76"/>
                  <a:pt x="8" y="79"/>
                </a:cubicBezTo>
                <a:cubicBezTo>
                  <a:pt x="8" y="81"/>
                  <a:pt x="9" y="82"/>
                  <a:pt x="10" y="8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4"/>
                  <a:pt x="53" y="125"/>
                  <a:pt x="54" y="125"/>
                </a:cubicBezTo>
                <a:cubicBezTo>
                  <a:pt x="57" y="125"/>
                  <a:pt x="59" y="122"/>
                  <a:pt x="62" y="119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4" y="116"/>
                  <a:pt x="65" y="115"/>
                  <a:pt x="65" y="114"/>
                </a:cubicBezTo>
                <a:cubicBezTo>
                  <a:pt x="65" y="111"/>
                  <a:pt x="64" y="110"/>
                  <a:pt x="61" y="108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6" y="101"/>
                  <a:pt x="66" y="101"/>
                  <a:pt x="66" y="101"/>
                </a:cubicBezTo>
                <a:cubicBezTo>
                  <a:pt x="66" y="102"/>
                  <a:pt x="67" y="101"/>
                  <a:pt x="67" y="101"/>
                </a:cubicBezTo>
                <a:lnTo>
                  <a:pt x="82" y="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3" name="Google Shape;2393;p26"/>
          <p:cNvSpPr/>
          <p:nvPr/>
        </p:nvSpPr>
        <p:spPr>
          <a:xfrm>
            <a:off x="8130563" y="4208535"/>
            <a:ext cx="104963" cy="297167"/>
          </a:xfrm>
          <a:custGeom>
            <a:rect b="b" l="l" r="r" t="t"/>
            <a:pathLst>
              <a:path extrusionOk="0" h="146" w="52">
                <a:moveTo>
                  <a:pt x="39" y="146"/>
                </a:moveTo>
                <a:cubicBezTo>
                  <a:pt x="13" y="146"/>
                  <a:pt x="13" y="146"/>
                  <a:pt x="13" y="146"/>
                </a:cubicBezTo>
                <a:cubicBezTo>
                  <a:pt x="8" y="146"/>
                  <a:pt x="3" y="142"/>
                  <a:pt x="3" y="136"/>
                </a:cubicBezTo>
                <a:cubicBezTo>
                  <a:pt x="3" y="114"/>
                  <a:pt x="3" y="114"/>
                  <a:pt x="3" y="114"/>
                </a:cubicBezTo>
                <a:cubicBezTo>
                  <a:pt x="3" y="108"/>
                  <a:pt x="8" y="104"/>
                  <a:pt x="13" y="104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44" y="104"/>
                  <a:pt x="49" y="108"/>
                  <a:pt x="49" y="114"/>
                </a:cubicBezTo>
                <a:cubicBezTo>
                  <a:pt x="49" y="136"/>
                  <a:pt x="49" y="136"/>
                  <a:pt x="49" y="136"/>
                </a:cubicBezTo>
                <a:cubicBezTo>
                  <a:pt x="49" y="142"/>
                  <a:pt x="44" y="146"/>
                  <a:pt x="39" y="146"/>
                </a:cubicBezTo>
                <a:close/>
                <a:moveTo>
                  <a:pt x="13" y="112"/>
                </a:moveTo>
                <a:cubicBezTo>
                  <a:pt x="12" y="112"/>
                  <a:pt x="11" y="113"/>
                  <a:pt x="11" y="114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7"/>
                  <a:pt x="12" y="138"/>
                  <a:pt x="13" y="138"/>
                </a:cubicBezTo>
                <a:cubicBezTo>
                  <a:pt x="39" y="138"/>
                  <a:pt x="39" y="138"/>
                  <a:pt x="39" y="138"/>
                </a:cubicBezTo>
                <a:cubicBezTo>
                  <a:pt x="40" y="138"/>
                  <a:pt x="41" y="137"/>
                  <a:pt x="41" y="136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41" y="113"/>
                  <a:pt x="40" y="112"/>
                  <a:pt x="39" y="112"/>
                </a:cubicBezTo>
                <a:lnTo>
                  <a:pt x="13" y="112"/>
                </a:lnTo>
                <a:close/>
                <a:moveTo>
                  <a:pt x="39" y="96"/>
                </a:moveTo>
                <a:cubicBezTo>
                  <a:pt x="13" y="96"/>
                  <a:pt x="13" y="96"/>
                  <a:pt x="13" y="96"/>
                </a:cubicBezTo>
                <a:cubicBezTo>
                  <a:pt x="8" y="96"/>
                  <a:pt x="3" y="92"/>
                  <a:pt x="3" y="8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5"/>
                  <a:pt x="3" y="3"/>
                </a:cubicBezTo>
                <a:cubicBezTo>
                  <a:pt x="5" y="1"/>
                  <a:pt x="8" y="0"/>
                  <a:pt x="1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7" y="1"/>
                  <a:pt x="49" y="3"/>
                </a:cubicBezTo>
                <a:cubicBezTo>
                  <a:pt x="51" y="5"/>
                  <a:pt x="52" y="8"/>
                  <a:pt x="52" y="10"/>
                </a:cubicBezTo>
                <a:cubicBezTo>
                  <a:pt x="49" y="86"/>
                  <a:pt x="49" y="86"/>
                  <a:pt x="49" y="86"/>
                </a:cubicBezTo>
                <a:cubicBezTo>
                  <a:pt x="49" y="92"/>
                  <a:pt x="44" y="96"/>
                  <a:pt x="39" y="96"/>
                </a:cubicBezTo>
                <a:close/>
                <a:moveTo>
                  <a:pt x="10" y="8"/>
                </a:moveTo>
                <a:cubicBezTo>
                  <a:pt x="9" y="8"/>
                  <a:pt x="9" y="8"/>
                  <a:pt x="9" y="9"/>
                </a:cubicBezTo>
                <a:cubicBezTo>
                  <a:pt x="9" y="9"/>
                  <a:pt x="8" y="9"/>
                  <a:pt x="8" y="10"/>
                </a:cubicBezTo>
                <a:cubicBezTo>
                  <a:pt x="11" y="86"/>
                  <a:pt x="11" y="86"/>
                  <a:pt x="11" y="86"/>
                </a:cubicBezTo>
                <a:cubicBezTo>
                  <a:pt x="11" y="87"/>
                  <a:pt x="12" y="88"/>
                  <a:pt x="13" y="88"/>
                </a:cubicBezTo>
                <a:cubicBezTo>
                  <a:pt x="39" y="88"/>
                  <a:pt x="39" y="88"/>
                  <a:pt x="39" y="88"/>
                </a:cubicBezTo>
                <a:cubicBezTo>
                  <a:pt x="40" y="88"/>
                  <a:pt x="41" y="87"/>
                  <a:pt x="41" y="86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9"/>
                  <a:pt x="43" y="9"/>
                  <a:pt x="43" y="9"/>
                </a:cubicBezTo>
                <a:cubicBezTo>
                  <a:pt x="43" y="8"/>
                  <a:pt x="42" y="8"/>
                  <a:pt x="42" y="8"/>
                </a:cubicBezTo>
                <a:lnTo>
                  <a:pt x="10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4" name="Google Shape;2394;p26"/>
          <p:cNvSpPr/>
          <p:nvPr/>
        </p:nvSpPr>
        <p:spPr>
          <a:xfrm>
            <a:off x="9564600" y="1850282"/>
            <a:ext cx="344878" cy="343514"/>
          </a:xfrm>
          <a:custGeom>
            <a:rect b="b" l="l" r="r" t="t"/>
            <a:pathLst>
              <a:path extrusionOk="0" h="169" w="170">
                <a:moveTo>
                  <a:pt x="100" y="169"/>
                </a:moveTo>
                <a:cubicBezTo>
                  <a:pt x="97" y="169"/>
                  <a:pt x="94" y="168"/>
                  <a:pt x="92" y="166"/>
                </a:cubicBezTo>
                <a:cubicBezTo>
                  <a:pt x="63" y="136"/>
                  <a:pt x="63" y="136"/>
                  <a:pt x="63" y="136"/>
                </a:cubicBezTo>
                <a:cubicBezTo>
                  <a:pt x="60" y="134"/>
                  <a:pt x="59" y="131"/>
                  <a:pt x="59" y="128"/>
                </a:cubicBezTo>
                <a:cubicBezTo>
                  <a:pt x="59" y="75"/>
                  <a:pt x="59" y="75"/>
                  <a:pt x="59" y="75"/>
                </a:cubicBezTo>
                <a:cubicBezTo>
                  <a:pt x="4" y="19"/>
                  <a:pt x="4" y="19"/>
                  <a:pt x="4" y="19"/>
                </a:cubicBezTo>
                <a:cubicBezTo>
                  <a:pt x="1" y="16"/>
                  <a:pt x="0" y="11"/>
                  <a:pt x="2" y="7"/>
                </a:cubicBezTo>
                <a:cubicBezTo>
                  <a:pt x="3" y="3"/>
                  <a:pt x="8" y="0"/>
                  <a:pt x="12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63" y="0"/>
                  <a:pt x="167" y="3"/>
                  <a:pt x="169" y="7"/>
                </a:cubicBezTo>
                <a:cubicBezTo>
                  <a:pt x="170" y="11"/>
                  <a:pt x="169" y="16"/>
                  <a:pt x="166" y="20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1" y="162"/>
                  <a:pt x="108" y="166"/>
                  <a:pt x="104" y="168"/>
                </a:cubicBezTo>
                <a:cubicBezTo>
                  <a:pt x="103" y="169"/>
                  <a:pt x="101" y="169"/>
                  <a:pt x="100" y="169"/>
                </a:cubicBezTo>
                <a:close/>
                <a:moveTo>
                  <a:pt x="12" y="8"/>
                </a:moveTo>
                <a:cubicBezTo>
                  <a:pt x="11" y="8"/>
                  <a:pt x="10" y="9"/>
                  <a:pt x="9" y="10"/>
                </a:cubicBezTo>
                <a:cubicBezTo>
                  <a:pt x="9" y="11"/>
                  <a:pt x="9" y="13"/>
                  <a:pt x="10" y="14"/>
                </a:cubicBezTo>
                <a:cubicBezTo>
                  <a:pt x="67" y="71"/>
                  <a:pt x="67" y="71"/>
                  <a:pt x="67" y="71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67" y="129"/>
                  <a:pt x="68" y="130"/>
                  <a:pt x="68" y="131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8" y="161"/>
                  <a:pt x="99" y="161"/>
                  <a:pt x="100" y="161"/>
                </a:cubicBezTo>
                <a:cubicBezTo>
                  <a:pt x="100" y="161"/>
                  <a:pt x="101" y="161"/>
                  <a:pt x="101" y="161"/>
                </a:cubicBezTo>
                <a:cubicBezTo>
                  <a:pt x="102" y="160"/>
                  <a:pt x="103" y="159"/>
                  <a:pt x="103" y="158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61" y="14"/>
                  <a:pt x="161" y="14"/>
                  <a:pt x="161" y="14"/>
                </a:cubicBezTo>
                <a:cubicBezTo>
                  <a:pt x="162" y="13"/>
                  <a:pt x="162" y="11"/>
                  <a:pt x="161" y="10"/>
                </a:cubicBezTo>
                <a:cubicBezTo>
                  <a:pt x="161" y="9"/>
                  <a:pt x="160" y="8"/>
                  <a:pt x="158" y="8"/>
                </a:cubicBezTo>
                <a:lnTo>
                  <a:pt x="12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5" name="Google Shape;2395;p26"/>
          <p:cNvSpPr/>
          <p:nvPr/>
        </p:nvSpPr>
        <p:spPr>
          <a:xfrm>
            <a:off x="1828708" y="2625915"/>
            <a:ext cx="212652" cy="310799"/>
          </a:xfrm>
          <a:custGeom>
            <a:rect b="b" l="l" r="r" t="t"/>
            <a:pathLst>
              <a:path extrusionOk="0" h="153" w="105">
                <a:moveTo>
                  <a:pt x="99" y="153"/>
                </a:moveTo>
                <a:cubicBezTo>
                  <a:pt x="97" y="153"/>
                  <a:pt x="96" y="152"/>
                  <a:pt x="94" y="150"/>
                </a:cubicBezTo>
                <a:cubicBezTo>
                  <a:pt x="33" y="89"/>
                  <a:pt x="33" y="89"/>
                  <a:pt x="33" y="8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8"/>
                  <a:pt x="28" y="153"/>
                  <a:pt x="23" y="153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5" y="153"/>
                  <a:pt x="0" y="148"/>
                  <a:pt x="0" y="14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8" y="0"/>
                  <a:pt x="33" y="4"/>
                  <a:pt x="33" y="10"/>
                </a:cubicBezTo>
                <a:cubicBezTo>
                  <a:pt x="33" y="64"/>
                  <a:pt x="33" y="64"/>
                  <a:pt x="33" y="64"/>
                </a:cubicBezTo>
                <a:cubicBezTo>
                  <a:pt x="94" y="2"/>
                  <a:pt x="94" y="2"/>
                  <a:pt x="94" y="2"/>
                </a:cubicBezTo>
                <a:cubicBezTo>
                  <a:pt x="96" y="1"/>
                  <a:pt x="97" y="0"/>
                  <a:pt x="99" y="0"/>
                </a:cubicBezTo>
                <a:cubicBezTo>
                  <a:pt x="102" y="0"/>
                  <a:pt x="105" y="2"/>
                  <a:pt x="105" y="7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105" y="151"/>
                  <a:pt x="102" y="153"/>
                  <a:pt x="99" y="153"/>
                </a:cubicBezTo>
                <a:close/>
                <a:moveTo>
                  <a:pt x="11" y="8"/>
                </a:moveTo>
                <a:cubicBezTo>
                  <a:pt x="9" y="8"/>
                  <a:pt x="8" y="9"/>
                  <a:pt x="8" y="10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4"/>
                  <a:pt x="9" y="145"/>
                  <a:pt x="11" y="145"/>
                </a:cubicBezTo>
                <a:cubicBezTo>
                  <a:pt x="23" y="145"/>
                  <a:pt x="23" y="145"/>
                  <a:pt x="23" y="145"/>
                </a:cubicBezTo>
                <a:cubicBezTo>
                  <a:pt x="24" y="145"/>
                  <a:pt x="25" y="144"/>
                  <a:pt x="25" y="143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9"/>
                  <a:pt x="24" y="8"/>
                  <a:pt x="23" y="8"/>
                </a:cubicBezTo>
                <a:lnTo>
                  <a:pt x="11" y="8"/>
                </a:lnTo>
                <a:close/>
                <a:moveTo>
                  <a:pt x="32" y="76"/>
                </a:moveTo>
                <a:cubicBezTo>
                  <a:pt x="32" y="77"/>
                  <a:pt x="32" y="77"/>
                  <a:pt x="32" y="77"/>
                </a:cubicBezTo>
                <a:cubicBezTo>
                  <a:pt x="32" y="77"/>
                  <a:pt x="32" y="77"/>
                  <a:pt x="33" y="78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97" y="10"/>
                  <a:pt x="97" y="10"/>
                  <a:pt x="97" y="10"/>
                </a:cubicBezTo>
                <a:cubicBezTo>
                  <a:pt x="33" y="75"/>
                  <a:pt x="33" y="75"/>
                  <a:pt x="33" y="75"/>
                </a:cubicBezTo>
                <a:cubicBezTo>
                  <a:pt x="32" y="75"/>
                  <a:pt x="32" y="75"/>
                  <a:pt x="32" y="75"/>
                </a:cubicBezTo>
                <a:lnTo>
                  <a:pt x="32" y="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6" name="Google Shape;2396;p26"/>
          <p:cNvSpPr/>
          <p:nvPr/>
        </p:nvSpPr>
        <p:spPr>
          <a:xfrm>
            <a:off x="2532095" y="2625915"/>
            <a:ext cx="359872" cy="310799"/>
          </a:xfrm>
          <a:custGeom>
            <a:rect b="b" l="l" r="r" t="t"/>
            <a:pathLst>
              <a:path extrusionOk="0" h="153" w="177">
                <a:moveTo>
                  <a:pt x="172" y="153"/>
                </a:moveTo>
                <a:cubicBezTo>
                  <a:pt x="170" y="153"/>
                  <a:pt x="168" y="152"/>
                  <a:pt x="166" y="150"/>
                </a:cubicBezTo>
                <a:cubicBezTo>
                  <a:pt x="105" y="89"/>
                  <a:pt x="105" y="89"/>
                  <a:pt x="105" y="89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105" y="151"/>
                  <a:pt x="102" y="153"/>
                  <a:pt x="99" y="153"/>
                </a:cubicBezTo>
                <a:cubicBezTo>
                  <a:pt x="97" y="153"/>
                  <a:pt x="96" y="152"/>
                  <a:pt x="94" y="150"/>
                </a:cubicBezTo>
                <a:cubicBezTo>
                  <a:pt x="33" y="89"/>
                  <a:pt x="33" y="89"/>
                  <a:pt x="33" y="8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8"/>
                  <a:pt x="28" y="153"/>
                  <a:pt x="23" y="153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5" y="153"/>
                  <a:pt x="0" y="148"/>
                  <a:pt x="0" y="14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8" y="0"/>
                  <a:pt x="33" y="4"/>
                  <a:pt x="33" y="10"/>
                </a:cubicBezTo>
                <a:cubicBezTo>
                  <a:pt x="33" y="64"/>
                  <a:pt x="33" y="64"/>
                  <a:pt x="33" y="64"/>
                </a:cubicBezTo>
                <a:cubicBezTo>
                  <a:pt x="94" y="2"/>
                  <a:pt x="94" y="2"/>
                  <a:pt x="94" y="2"/>
                </a:cubicBezTo>
                <a:cubicBezTo>
                  <a:pt x="96" y="1"/>
                  <a:pt x="97" y="0"/>
                  <a:pt x="99" y="0"/>
                </a:cubicBezTo>
                <a:cubicBezTo>
                  <a:pt x="102" y="0"/>
                  <a:pt x="105" y="2"/>
                  <a:pt x="105" y="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66" y="2"/>
                  <a:pt x="166" y="2"/>
                  <a:pt x="166" y="2"/>
                </a:cubicBezTo>
                <a:cubicBezTo>
                  <a:pt x="168" y="1"/>
                  <a:pt x="170" y="0"/>
                  <a:pt x="172" y="0"/>
                </a:cubicBezTo>
                <a:cubicBezTo>
                  <a:pt x="175" y="0"/>
                  <a:pt x="177" y="2"/>
                  <a:pt x="177" y="7"/>
                </a:cubicBezTo>
                <a:cubicBezTo>
                  <a:pt x="177" y="146"/>
                  <a:pt x="177" y="146"/>
                  <a:pt x="177" y="146"/>
                </a:cubicBezTo>
                <a:cubicBezTo>
                  <a:pt x="177" y="151"/>
                  <a:pt x="175" y="153"/>
                  <a:pt x="172" y="153"/>
                </a:cubicBezTo>
                <a:close/>
                <a:moveTo>
                  <a:pt x="11" y="8"/>
                </a:moveTo>
                <a:cubicBezTo>
                  <a:pt x="9" y="8"/>
                  <a:pt x="8" y="9"/>
                  <a:pt x="8" y="10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4"/>
                  <a:pt x="9" y="145"/>
                  <a:pt x="11" y="145"/>
                </a:cubicBezTo>
                <a:cubicBezTo>
                  <a:pt x="23" y="145"/>
                  <a:pt x="23" y="145"/>
                  <a:pt x="23" y="145"/>
                </a:cubicBezTo>
                <a:cubicBezTo>
                  <a:pt x="24" y="145"/>
                  <a:pt x="25" y="144"/>
                  <a:pt x="25" y="143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9"/>
                  <a:pt x="24" y="8"/>
                  <a:pt x="23" y="8"/>
                </a:cubicBezTo>
                <a:lnTo>
                  <a:pt x="11" y="8"/>
                </a:lnTo>
                <a:close/>
                <a:moveTo>
                  <a:pt x="104" y="76"/>
                </a:moveTo>
                <a:cubicBezTo>
                  <a:pt x="105" y="77"/>
                  <a:pt x="105" y="77"/>
                  <a:pt x="105" y="77"/>
                </a:cubicBezTo>
                <a:cubicBezTo>
                  <a:pt x="105" y="77"/>
                  <a:pt x="105" y="77"/>
                  <a:pt x="105" y="78"/>
                </a:cubicBezTo>
                <a:cubicBezTo>
                  <a:pt x="169" y="142"/>
                  <a:pt x="169" y="142"/>
                  <a:pt x="169" y="142"/>
                </a:cubicBezTo>
                <a:cubicBezTo>
                  <a:pt x="169" y="10"/>
                  <a:pt x="169" y="10"/>
                  <a:pt x="169" y="10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5" y="75"/>
                  <a:pt x="105" y="75"/>
                  <a:pt x="105" y="75"/>
                </a:cubicBezTo>
                <a:lnTo>
                  <a:pt x="104" y="76"/>
                </a:lnTo>
                <a:close/>
                <a:moveTo>
                  <a:pt x="32" y="76"/>
                </a:moveTo>
                <a:cubicBezTo>
                  <a:pt x="32" y="77"/>
                  <a:pt x="32" y="77"/>
                  <a:pt x="32" y="77"/>
                </a:cubicBezTo>
                <a:cubicBezTo>
                  <a:pt x="32" y="77"/>
                  <a:pt x="32" y="77"/>
                  <a:pt x="33" y="78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97" y="10"/>
                  <a:pt x="97" y="10"/>
                  <a:pt x="97" y="10"/>
                </a:cubicBezTo>
                <a:cubicBezTo>
                  <a:pt x="33" y="75"/>
                  <a:pt x="33" y="75"/>
                  <a:pt x="33" y="75"/>
                </a:cubicBezTo>
                <a:cubicBezTo>
                  <a:pt x="32" y="75"/>
                  <a:pt x="32" y="75"/>
                  <a:pt x="32" y="75"/>
                </a:cubicBezTo>
                <a:lnTo>
                  <a:pt x="32" y="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7" name="Google Shape;2397;p26"/>
          <p:cNvSpPr/>
          <p:nvPr/>
        </p:nvSpPr>
        <p:spPr>
          <a:xfrm>
            <a:off x="3325450" y="2625915"/>
            <a:ext cx="314888" cy="310799"/>
          </a:xfrm>
          <a:custGeom>
            <a:rect b="b" l="l" r="r" t="t"/>
            <a:pathLst>
              <a:path extrusionOk="0" h="153" w="155">
                <a:moveTo>
                  <a:pt x="149" y="153"/>
                </a:moveTo>
                <a:cubicBezTo>
                  <a:pt x="147" y="153"/>
                  <a:pt x="145" y="152"/>
                  <a:pt x="144" y="150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82" y="151"/>
                  <a:pt x="79" y="153"/>
                  <a:pt x="76" y="153"/>
                </a:cubicBezTo>
                <a:cubicBezTo>
                  <a:pt x="75" y="153"/>
                  <a:pt x="73" y="152"/>
                  <a:pt x="71" y="150"/>
                </a:cubicBezTo>
                <a:cubicBezTo>
                  <a:pt x="4" y="83"/>
                  <a:pt x="4" y="83"/>
                  <a:pt x="4" y="83"/>
                </a:cubicBezTo>
                <a:cubicBezTo>
                  <a:pt x="0" y="79"/>
                  <a:pt x="0" y="73"/>
                  <a:pt x="4" y="69"/>
                </a:cubicBezTo>
                <a:cubicBezTo>
                  <a:pt x="71" y="2"/>
                  <a:pt x="71" y="2"/>
                  <a:pt x="71" y="2"/>
                </a:cubicBezTo>
                <a:cubicBezTo>
                  <a:pt x="73" y="1"/>
                  <a:pt x="75" y="0"/>
                  <a:pt x="76" y="0"/>
                </a:cubicBezTo>
                <a:cubicBezTo>
                  <a:pt x="79" y="0"/>
                  <a:pt x="82" y="2"/>
                  <a:pt x="82" y="7"/>
                </a:cubicBezTo>
                <a:cubicBezTo>
                  <a:pt x="82" y="64"/>
                  <a:pt x="82" y="64"/>
                  <a:pt x="82" y="64"/>
                </a:cubicBezTo>
                <a:cubicBezTo>
                  <a:pt x="144" y="2"/>
                  <a:pt x="144" y="2"/>
                  <a:pt x="144" y="2"/>
                </a:cubicBezTo>
                <a:cubicBezTo>
                  <a:pt x="145" y="1"/>
                  <a:pt x="147" y="0"/>
                  <a:pt x="149" y="0"/>
                </a:cubicBezTo>
                <a:cubicBezTo>
                  <a:pt x="152" y="0"/>
                  <a:pt x="155" y="2"/>
                  <a:pt x="155" y="7"/>
                </a:cubicBezTo>
                <a:cubicBezTo>
                  <a:pt x="155" y="146"/>
                  <a:pt x="155" y="146"/>
                  <a:pt x="155" y="146"/>
                </a:cubicBezTo>
                <a:cubicBezTo>
                  <a:pt x="155" y="151"/>
                  <a:pt x="152" y="153"/>
                  <a:pt x="149" y="153"/>
                </a:cubicBezTo>
                <a:close/>
                <a:moveTo>
                  <a:pt x="82" y="76"/>
                </a:moveTo>
                <a:cubicBezTo>
                  <a:pt x="82" y="77"/>
                  <a:pt x="82" y="77"/>
                  <a:pt x="82" y="77"/>
                </a:cubicBezTo>
                <a:cubicBezTo>
                  <a:pt x="82" y="77"/>
                  <a:pt x="82" y="77"/>
                  <a:pt x="82" y="78"/>
                </a:cubicBezTo>
                <a:cubicBezTo>
                  <a:pt x="147" y="142"/>
                  <a:pt x="147" y="142"/>
                  <a:pt x="147" y="142"/>
                </a:cubicBezTo>
                <a:cubicBezTo>
                  <a:pt x="147" y="10"/>
                  <a:pt x="147" y="10"/>
                  <a:pt x="147" y="10"/>
                </a:cubicBezTo>
                <a:cubicBezTo>
                  <a:pt x="82" y="75"/>
                  <a:pt x="82" y="75"/>
                  <a:pt x="82" y="75"/>
                </a:cubicBezTo>
                <a:cubicBezTo>
                  <a:pt x="82" y="75"/>
                  <a:pt x="82" y="75"/>
                  <a:pt x="82" y="75"/>
                </a:cubicBezTo>
                <a:lnTo>
                  <a:pt x="82" y="76"/>
                </a:lnTo>
                <a:close/>
                <a:moveTo>
                  <a:pt x="74" y="10"/>
                </a:moveTo>
                <a:cubicBezTo>
                  <a:pt x="10" y="75"/>
                  <a:pt x="10" y="75"/>
                  <a:pt x="10" y="75"/>
                </a:cubicBezTo>
                <a:cubicBezTo>
                  <a:pt x="9" y="76"/>
                  <a:pt x="9" y="77"/>
                  <a:pt x="10" y="78"/>
                </a:cubicBezTo>
                <a:cubicBezTo>
                  <a:pt x="74" y="142"/>
                  <a:pt x="74" y="142"/>
                  <a:pt x="74" y="142"/>
                </a:cubicBezTo>
                <a:lnTo>
                  <a:pt x="74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8" name="Google Shape;2398;p26"/>
          <p:cNvSpPr/>
          <p:nvPr/>
        </p:nvSpPr>
        <p:spPr>
          <a:xfrm>
            <a:off x="4136526" y="2623189"/>
            <a:ext cx="286262" cy="313525"/>
          </a:xfrm>
          <a:custGeom>
            <a:rect b="b" l="l" r="r" t="t"/>
            <a:pathLst>
              <a:path extrusionOk="0" h="154" w="141">
                <a:moveTo>
                  <a:pt x="7" y="154"/>
                </a:moveTo>
                <a:cubicBezTo>
                  <a:pt x="3" y="154"/>
                  <a:pt x="0" y="151"/>
                  <a:pt x="0" y="147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9" y="0"/>
                  <a:pt x="10" y="0"/>
                  <a:pt x="11" y="1"/>
                </a:cubicBezTo>
                <a:cubicBezTo>
                  <a:pt x="137" y="71"/>
                  <a:pt x="137" y="71"/>
                  <a:pt x="137" y="71"/>
                </a:cubicBezTo>
                <a:cubicBezTo>
                  <a:pt x="139" y="72"/>
                  <a:pt x="141" y="75"/>
                  <a:pt x="141" y="77"/>
                </a:cubicBezTo>
                <a:cubicBezTo>
                  <a:pt x="141" y="80"/>
                  <a:pt x="139" y="82"/>
                  <a:pt x="137" y="84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10" y="154"/>
                  <a:pt x="9" y="154"/>
                  <a:pt x="7" y="154"/>
                </a:cubicBezTo>
                <a:close/>
                <a:moveTo>
                  <a:pt x="8" y="9"/>
                </a:moveTo>
                <a:cubicBezTo>
                  <a:pt x="8" y="146"/>
                  <a:pt x="8" y="146"/>
                  <a:pt x="8" y="146"/>
                </a:cubicBezTo>
                <a:cubicBezTo>
                  <a:pt x="132" y="77"/>
                  <a:pt x="132" y="77"/>
                  <a:pt x="132" y="77"/>
                </a:cubicBezTo>
                <a:lnTo>
                  <a:pt x="8" y="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9" name="Google Shape;2399;p26"/>
          <p:cNvSpPr/>
          <p:nvPr/>
        </p:nvSpPr>
        <p:spPr>
          <a:xfrm>
            <a:off x="4901254" y="2625915"/>
            <a:ext cx="310799" cy="310799"/>
          </a:xfrm>
          <a:custGeom>
            <a:rect b="b" l="l" r="r" t="t"/>
            <a:pathLst>
              <a:path extrusionOk="0" h="153" w="153">
                <a:moveTo>
                  <a:pt x="143" y="153"/>
                </a:moveTo>
                <a:cubicBezTo>
                  <a:pt x="95" y="153"/>
                  <a:pt x="95" y="153"/>
                  <a:pt x="95" y="153"/>
                </a:cubicBezTo>
                <a:cubicBezTo>
                  <a:pt x="89" y="153"/>
                  <a:pt x="85" y="148"/>
                  <a:pt x="85" y="143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4"/>
                  <a:pt x="89" y="0"/>
                  <a:pt x="95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9" y="0"/>
                  <a:pt x="153" y="4"/>
                  <a:pt x="153" y="10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153" y="148"/>
                  <a:pt x="149" y="153"/>
                  <a:pt x="143" y="153"/>
                </a:cubicBezTo>
                <a:close/>
                <a:moveTo>
                  <a:pt x="95" y="8"/>
                </a:moveTo>
                <a:cubicBezTo>
                  <a:pt x="94" y="8"/>
                  <a:pt x="93" y="9"/>
                  <a:pt x="93" y="10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3" y="144"/>
                  <a:pt x="94" y="145"/>
                  <a:pt x="95" y="145"/>
                </a:cubicBezTo>
                <a:cubicBezTo>
                  <a:pt x="143" y="145"/>
                  <a:pt x="143" y="145"/>
                  <a:pt x="143" y="145"/>
                </a:cubicBezTo>
                <a:cubicBezTo>
                  <a:pt x="144" y="145"/>
                  <a:pt x="145" y="144"/>
                  <a:pt x="145" y="143"/>
                </a:cubicBezTo>
                <a:cubicBezTo>
                  <a:pt x="145" y="10"/>
                  <a:pt x="145" y="10"/>
                  <a:pt x="145" y="10"/>
                </a:cubicBezTo>
                <a:cubicBezTo>
                  <a:pt x="145" y="9"/>
                  <a:pt x="144" y="8"/>
                  <a:pt x="143" y="8"/>
                </a:cubicBezTo>
                <a:lnTo>
                  <a:pt x="95" y="8"/>
                </a:lnTo>
                <a:close/>
                <a:moveTo>
                  <a:pt x="58" y="153"/>
                </a:moveTo>
                <a:cubicBezTo>
                  <a:pt x="10" y="153"/>
                  <a:pt x="10" y="153"/>
                  <a:pt x="10" y="153"/>
                </a:cubicBezTo>
                <a:cubicBezTo>
                  <a:pt x="5" y="153"/>
                  <a:pt x="0" y="148"/>
                  <a:pt x="0" y="14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4" y="0"/>
                  <a:pt x="69" y="4"/>
                  <a:pt x="69" y="10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69" y="148"/>
                  <a:pt x="64" y="153"/>
                  <a:pt x="58" y="153"/>
                </a:cubicBezTo>
                <a:close/>
                <a:moveTo>
                  <a:pt x="10" y="8"/>
                </a:moveTo>
                <a:cubicBezTo>
                  <a:pt x="9" y="8"/>
                  <a:pt x="8" y="9"/>
                  <a:pt x="8" y="10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4"/>
                  <a:pt x="9" y="145"/>
                  <a:pt x="10" y="145"/>
                </a:cubicBezTo>
                <a:cubicBezTo>
                  <a:pt x="58" y="145"/>
                  <a:pt x="58" y="145"/>
                  <a:pt x="58" y="145"/>
                </a:cubicBezTo>
                <a:cubicBezTo>
                  <a:pt x="60" y="145"/>
                  <a:pt x="61" y="144"/>
                  <a:pt x="61" y="143"/>
                </a:cubicBezTo>
                <a:cubicBezTo>
                  <a:pt x="61" y="10"/>
                  <a:pt x="61" y="10"/>
                  <a:pt x="61" y="10"/>
                </a:cubicBezTo>
                <a:cubicBezTo>
                  <a:pt x="61" y="9"/>
                  <a:pt x="60" y="8"/>
                  <a:pt x="58" y="8"/>
                </a:cubicBezTo>
                <a:lnTo>
                  <a:pt x="10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0" name="Google Shape;2400;p26"/>
          <p:cNvSpPr/>
          <p:nvPr/>
        </p:nvSpPr>
        <p:spPr>
          <a:xfrm>
            <a:off x="5674162" y="2625915"/>
            <a:ext cx="310799" cy="310799"/>
          </a:xfrm>
          <a:custGeom>
            <a:rect b="b" l="l" r="r" t="t"/>
            <a:pathLst>
              <a:path extrusionOk="0" h="153" w="153">
                <a:moveTo>
                  <a:pt x="143" y="153"/>
                </a:moveTo>
                <a:cubicBezTo>
                  <a:pt x="10" y="153"/>
                  <a:pt x="10" y="153"/>
                  <a:pt x="10" y="153"/>
                </a:cubicBezTo>
                <a:cubicBezTo>
                  <a:pt x="5" y="153"/>
                  <a:pt x="0" y="148"/>
                  <a:pt x="0" y="14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9" y="0"/>
                  <a:pt x="153" y="4"/>
                  <a:pt x="153" y="10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153" y="148"/>
                  <a:pt x="149" y="153"/>
                  <a:pt x="143" y="153"/>
                </a:cubicBezTo>
                <a:close/>
                <a:moveTo>
                  <a:pt x="10" y="8"/>
                </a:moveTo>
                <a:cubicBezTo>
                  <a:pt x="9" y="8"/>
                  <a:pt x="8" y="9"/>
                  <a:pt x="8" y="10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4"/>
                  <a:pt x="9" y="145"/>
                  <a:pt x="10" y="145"/>
                </a:cubicBezTo>
                <a:cubicBezTo>
                  <a:pt x="143" y="145"/>
                  <a:pt x="143" y="145"/>
                  <a:pt x="143" y="145"/>
                </a:cubicBezTo>
                <a:cubicBezTo>
                  <a:pt x="144" y="145"/>
                  <a:pt x="145" y="144"/>
                  <a:pt x="145" y="143"/>
                </a:cubicBezTo>
                <a:cubicBezTo>
                  <a:pt x="145" y="10"/>
                  <a:pt x="145" y="10"/>
                  <a:pt x="145" y="10"/>
                </a:cubicBezTo>
                <a:cubicBezTo>
                  <a:pt x="145" y="9"/>
                  <a:pt x="144" y="8"/>
                  <a:pt x="143" y="8"/>
                </a:cubicBezTo>
                <a:lnTo>
                  <a:pt x="10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1" name="Google Shape;2401;p26"/>
          <p:cNvSpPr/>
          <p:nvPr/>
        </p:nvSpPr>
        <p:spPr>
          <a:xfrm>
            <a:off x="6467517" y="2625915"/>
            <a:ext cx="312162" cy="310799"/>
          </a:xfrm>
          <a:custGeom>
            <a:rect b="b" l="l" r="r" t="t"/>
            <a:pathLst>
              <a:path extrusionOk="0" h="153" w="154">
                <a:moveTo>
                  <a:pt x="78" y="153"/>
                </a:moveTo>
                <a:cubicBezTo>
                  <a:pt x="76" y="153"/>
                  <a:pt x="74" y="152"/>
                  <a:pt x="73" y="150"/>
                </a:cubicBezTo>
                <a:cubicBezTo>
                  <a:pt x="73" y="149"/>
                  <a:pt x="72" y="147"/>
                  <a:pt x="72" y="146"/>
                </a:cubicBezTo>
                <a:cubicBezTo>
                  <a:pt x="72" y="89"/>
                  <a:pt x="72" y="89"/>
                  <a:pt x="72" y="89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9" y="152"/>
                  <a:pt x="7" y="153"/>
                  <a:pt x="6" y="153"/>
                </a:cubicBezTo>
                <a:cubicBezTo>
                  <a:pt x="3" y="153"/>
                  <a:pt x="0" y="151"/>
                  <a:pt x="0" y="146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3" y="0"/>
                  <a:pt x="6" y="0"/>
                </a:cubicBezTo>
                <a:cubicBezTo>
                  <a:pt x="7" y="0"/>
                  <a:pt x="9" y="1"/>
                  <a:pt x="11" y="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7"/>
                  <a:pt x="72" y="7"/>
                  <a:pt x="72" y="7"/>
                </a:cubicBezTo>
                <a:cubicBezTo>
                  <a:pt x="72" y="2"/>
                  <a:pt x="75" y="0"/>
                  <a:pt x="78" y="0"/>
                </a:cubicBezTo>
                <a:cubicBezTo>
                  <a:pt x="80" y="0"/>
                  <a:pt x="82" y="1"/>
                  <a:pt x="83" y="2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54" y="73"/>
                  <a:pt x="154" y="79"/>
                  <a:pt x="150" y="83"/>
                </a:cubicBezTo>
                <a:cubicBezTo>
                  <a:pt x="83" y="150"/>
                  <a:pt x="83" y="150"/>
                  <a:pt x="83" y="150"/>
                </a:cubicBezTo>
                <a:cubicBezTo>
                  <a:pt x="82" y="152"/>
                  <a:pt x="80" y="153"/>
                  <a:pt x="78" y="153"/>
                </a:cubicBezTo>
                <a:close/>
                <a:moveTo>
                  <a:pt x="80" y="59"/>
                </a:moveTo>
                <a:cubicBezTo>
                  <a:pt x="80" y="142"/>
                  <a:pt x="80" y="142"/>
                  <a:pt x="80" y="142"/>
                </a:cubicBezTo>
                <a:cubicBezTo>
                  <a:pt x="145" y="78"/>
                  <a:pt x="145" y="78"/>
                  <a:pt x="145" y="78"/>
                </a:cubicBezTo>
                <a:cubicBezTo>
                  <a:pt x="145" y="77"/>
                  <a:pt x="145" y="76"/>
                  <a:pt x="145" y="75"/>
                </a:cubicBezTo>
                <a:cubicBezTo>
                  <a:pt x="80" y="10"/>
                  <a:pt x="80" y="10"/>
                  <a:pt x="80" y="10"/>
                </a:cubicBezTo>
                <a:lnTo>
                  <a:pt x="80" y="59"/>
                </a:lnTo>
                <a:close/>
                <a:moveTo>
                  <a:pt x="8" y="10"/>
                </a:moveTo>
                <a:cubicBezTo>
                  <a:pt x="8" y="142"/>
                  <a:pt x="8" y="142"/>
                  <a:pt x="8" y="142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77"/>
                  <a:pt x="72" y="77"/>
                  <a:pt x="73" y="77"/>
                </a:cubicBezTo>
                <a:cubicBezTo>
                  <a:pt x="73" y="76"/>
                  <a:pt x="73" y="76"/>
                  <a:pt x="73" y="76"/>
                </a:cubicBezTo>
                <a:cubicBezTo>
                  <a:pt x="73" y="75"/>
                  <a:pt x="73" y="75"/>
                  <a:pt x="73" y="75"/>
                </a:cubicBezTo>
                <a:cubicBezTo>
                  <a:pt x="72" y="75"/>
                  <a:pt x="72" y="75"/>
                  <a:pt x="72" y="75"/>
                </a:cubicBezTo>
                <a:lnTo>
                  <a:pt x="8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2" name="Google Shape;2402;p26"/>
          <p:cNvSpPr/>
          <p:nvPr/>
        </p:nvSpPr>
        <p:spPr>
          <a:xfrm>
            <a:off x="7224066" y="2625915"/>
            <a:ext cx="359872" cy="310799"/>
          </a:xfrm>
          <a:custGeom>
            <a:rect b="b" l="l" r="r" t="t"/>
            <a:pathLst>
              <a:path extrusionOk="0" h="153" w="177">
                <a:moveTo>
                  <a:pt x="78" y="153"/>
                </a:moveTo>
                <a:cubicBezTo>
                  <a:pt x="76" y="153"/>
                  <a:pt x="74" y="152"/>
                  <a:pt x="73" y="150"/>
                </a:cubicBezTo>
                <a:cubicBezTo>
                  <a:pt x="72" y="149"/>
                  <a:pt x="72" y="147"/>
                  <a:pt x="72" y="146"/>
                </a:cubicBezTo>
                <a:cubicBezTo>
                  <a:pt x="72" y="89"/>
                  <a:pt x="72" y="89"/>
                  <a:pt x="72" y="89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9" y="152"/>
                  <a:pt x="7" y="153"/>
                  <a:pt x="5" y="153"/>
                </a:cubicBezTo>
                <a:cubicBezTo>
                  <a:pt x="3" y="153"/>
                  <a:pt x="0" y="151"/>
                  <a:pt x="0" y="146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3" y="0"/>
                  <a:pt x="5" y="0"/>
                </a:cubicBezTo>
                <a:cubicBezTo>
                  <a:pt x="7" y="0"/>
                  <a:pt x="9" y="1"/>
                  <a:pt x="11" y="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7"/>
                  <a:pt x="72" y="7"/>
                  <a:pt x="72" y="7"/>
                </a:cubicBezTo>
                <a:cubicBezTo>
                  <a:pt x="72" y="2"/>
                  <a:pt x="75" y="0"/>
                  <a:pt x="78" y="0"/>
                </a:cubicBezTo>
                <a:cubicBezTo>
                  <a:pt x="80" y="0"/>
                  <a:pt x="81" y="1"/>
                  <a:pt x="83" y="2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10"/>
                  <a:pt x="144" y="10"/>
                  <a:pt x="144" y="10"/>
                </a:cubicBezTo>
                <a:cubicBezTo>
                  <a:pt x="144" y="4"/>
                  <a:pt x="149" y="0"/>
                  <a:pt x="155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72" y="0"/>
                  <a:pt x="177" y="4"/>
                  <a:pt x="177" y="10"/>
                </a:cubicBezTo>
                <a:cubicBezTo>
                  <a:pt x="177" y="143"/>
                  <a:pt x="177" y="143"/>
                  <a:pt x="177" y="143"/>
                </a:cubicBezTo>
                <a:cubicBezTo>
                  <a:pt x="177" y="148"/>
                  <a:pt x="172" y="153"/>
                  <a:pt x="167" y="153"/>
                </a:cubicBezTo>
                <a:cubicBezTo>
                  <a:pt x="155" y="153"/>
                  <a:pt x="155" y="153"/>
                  <a:pt x="155" y="153"/>
                </a:cubicBezTo>
                <a:cubicBezTo>
                  <a:pt x="149" y="153"/>
                  <a:pt x="144" y="148"/>
                  <a:pt x="144" y="143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83" y="150"/>
                  <a:pt x="83" y="150"/>
                  <a:pt x="83" y="150"/>
                </a:cubicBezTo>
                <a:cubicBezTo>
                  <a:pt x="81" y="152"/>
                  <a:pt x="80" y="153"/>
                  <a:pt x="78" y="153"/>
                </a:cubicBezTo>
                <a:close/>
                <a:moveTo>
                  <a:pt x="152" y="93"/>
                </a:moveTo>
                <a:cubicBezTo>
                  <a:pt x="152" y="143"/>
                  <a:pt x="152" y="143"/>
                  <a:pt x="152" y="143"/>
                </a:cubicBezTo>
                <a:cubicBezTo>
                  <a:pt x="152" y="144"/>
                  <a:pt x="153" y="145"/>
                  <a:pt x="155" y="145"/>
                </a:cubicBezTo>
                <a:cubicBezTo>
                  <a:pt x="167" y="145"/>
                  <a:pt x="167" y="145"/>
                  <a:pt x="167" y="145"/>
                </a:cubicBezTo>
                <a:cubicBezTo>
                  <a:pt x="168" y="145"/>
                  <a:pt x="169" y="144"/>
                  <a:pt x="169" y="143"/>
                </a:cubicBezTo>
                <a:cubicBezTo>
                  <a:pt x="169" y="10"/>
                  <a:pt x="169" y="10"/>
                  <a:pt x="169" y="10"/>
                </a:cubicBezTo>
                <a:cubicBezTo>
                  <a:pt x="169" y="9"/>
                  <a:pt x="168" y="8"/>
                  <a:pt x="167" y="8"/>
                </a:cubicBezTo>
                <a:cubicBezTo>
                  <a:pt x="155" y="8"/>
                  <a:pt x="155" y="8"/>
                  <a:pt x="155" y="8"/>
                </a:cubicBezTo>
                <a:cubicBezTo>
                  <a:pt x="153" y="8"/>
                  <a:pt x="152" y="9"/>
                  <a:pt x="152" y="10"/>
                </a:cubicBezTo>
                <a:lnTo>
                  <a:pt x="152" y="93"/>
                </a:lnTo>
                <a:close/>
                <a:moveTo>
                  <a:pt x="80" y="59"/>
                </a:moveTo>
                <a:cubicBezTo>
                  <a:pt x="80" y="142"/>
                  <a:pt x="80" y="142"/>
                  <a:pt x="80" y="142"/>
                </a:cubicBezTo>
                <a:cubicBezTo>
                  <a:pt x="144" y="78"/>
                  <a:pt x="144" y="78"/>
                  <a:pt x="144" y="78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5" y="76"/>
                  <a:pt x="145" y="76"/>
                  <a:pt x="145" y="76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45" y="75"/>
                  <a:pt x="145" y="75"/>
                  <a:pt x="144" y="75"/>
                </a:cubicBezTo>
                <a:cubicBezTo>
                  <a:pt x="80" y="10"/>
                  <a:pt x="80" y="10"/>
                  <a:pt x="80" y="10"/>
                </a:cubicBezTo>
                <a:lnTo>
                  <a:pt x="80" y="59"/>
                </a:lnTo>
                <a:close/>
                <a:moveTo>
                  <a:pt x="8" y="10"/>
                </a:moveTo>
                <a:cubicBezTo>
                  <a:pt x="8" y="142"/>
                  <a:pt x="8" y="142"/>
                  <a:pt x="8" y="142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77"/>
                  <a:pt x="72" y="77"/>
                  <a:pt x="72" y="77"/>
                </a:cubicBezTo>
                <a:cubicBezTo>
                  <a:pt x="73" y="76"/>
                  <a:pt x="73" y="76"/>
                  <a:pt x="73" y="76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lnTo>
                  <a:pt x="8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3" name="Google Shape;2403;p26"/>
          <p:cNvSpPr/>
          <p:nvPr/>
        </p:nvSpPr>
        <p:spPr>
          <a:xfrm>
            <a:off x="8067858" y="2625915"/>
            <a:ext cx="211289" cy="310799"/>
          </a:xfrm>
          <a:custGeom>
            <a:rect b="b" l="l" r="r" t="t"/>
            <a:pathLst>
              <a:path extrusionOk="0" h="153" w="104">
                <a:moveTo>
                  <a:pt x="5" y="153"/>
                </a:moveTo>
                <a:cubicBezTo>
                  <a:pt x="2" y="153"/>
                  <a:pt x="0" y="151"/>
                  <a:pt x="0" y="146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9" y="1"/>
                  <a:pt x="11" y="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10"/>
                  <a:pt x="72" y="10"/>
                  <a:pt x="72" y="10"/>
                </a:cubicBezTo>
                <a:cubicBezTo>
                  <a:pt x="72" y="4"/>
                  <a:pt x="76" y="0"/>
                  <a:pt x="82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100" y="0"/>
                  <a:pt x="104" y="4"/>
                  <a:pt x="104" y="10"/>
                </a:cubicBezTo>
                <a:cubicBezTo>
                  <a:pt x="104" y="143"/>
                  <a:pt x="104" y="143"/>
                  <a:pt x="104" y="143"/>
                </a:cubicBezTo>
                <a:cubicBezTo>
                  <a:pt x="104" y="148"/>
                  <a:pt x="100" y="153"/>
                  <a:pt x="94" y="153"/>
                </a:cubicBezTo>
                <a:cubicBezTo>
                  <a:pt x="82" y="153"/>
                  <a:pt x="82" y="153"/>
                  <a:pt x="82" y="153"/>
                </a:cubicBezTo>
                <a:cubicBezTo>
                  <a:pt x="76" y="153"/>
                  <a:pt x="72" y="148"/>
                  <a:pt x="72" y="143"/>
                </a:cubicBezTo>
                <a:cubicBezTo>
                  <a:pt x="72" y="89"/>
                  <a:pt x="72" y="89"/>
                  <a:pt x="72" y="89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9" y="152"/>
                  <a:pt x="7" y="153"/>
                  <a:pt x="5" y="153"/>
                </a:cubicBezTo>
                <a:close/>
                <a:moveTo>
                  <a:pt x="80" y="93"/>
                </a:moveTo>
                <a:cubicBezTo>
                  <a:pt x="80" y="143"/>
                  <a:pt x="80" y="143"/>
                  <a:pt x="80" y="143"/>
                </a:cubicBezTo>
                <a:cubicBezTo>
                  <a:pt x="80" y="144"/>
                  <a:pt x="81" y="145"/>
                  <a:pt x="82" y="145"/>
                </a:cubicBezTo>
                <a:cubicBezTo>
                  <a:pt x="94" y="145"/>
                  <a:pt x="94" y="145"/>
                  <a:pt x="94" y="145"/>
                </a:cubicBezTo>
                <a:cubicBezTo>
                  <a:pt x="95" y="145"/>
                  <a:pt x="96" y="144"/>
                  <a:pt x="96" y="143"/>
                </a:cubicBezTo>
                <a:cubicBezTo>
                  <a:pt x="96" y="10"/>
                  <a:pt x="96" y="10"/>
                  <a:pt x="96" y="10"/>
                </a:cubicBezTo>
                <a:cubicBezTo>
                  <a:pt x="96" y="9"/>
                  <a:pt x="95" y="8"/>
                  <a:pt x="94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1" y="8"/>
                  <a:pt x="80" y="9"/>
                  <a:pt x="80" y="10"/>
                </a:cubicBezTo>
                <a:lnTo>
                  <a:pt x="80" y="93"/>
                </a:lnTo>
                <a:close/>
                <a:moveTo>
                  <a:pt x="8" y="10"/>
                </a:moveTo>
                <a:cubicBezTo>
                  <a:pt x="8" y="142"/>
                  <a:pt x="8" y="142"/>
                  <a:pt x="8" y="142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77"/>
                  <a:pt x="72" y="77"/>
                  <a:pt x="72" y="77"/>
                </a:cubicBezTo>
                <a:cubicBezTo>
                  <a:pt x="73" y="76"/>
                  <a:pt x="73" y="76"/>
                  <a:pt x="73" y="76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lnTo>
                  <a:pt x="8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4" name="Google Shape;2404;p26"/>
          <p:cNvSpPr/>
          <p:nvPr/>
        </p:nvSpPr>
        <p:spPr>
          <a:xfrm>
            <a:off x="8801234" y="2647726"/>
            <a:ext cx="313525" cy="264452"/>
          </a:xfrm>
          <a:custGeom>
            <a:rect b="b" l="l" r="r" t="t"/>
            <a:pathLst>
              <a:path extrusionOk="0" h="130" w="154">
                <a:moveTo>
                  <a:pt x="143" y="130"/>
                </a:moveTo>
                <a:cubicBezTo>
                  <a:pt x="11" y="130"/>
                  <a:pt x="11" y="130"/>
                  <a:pt x="11" y="130"/>
                </a:cubicBezTo>
                <a:cubicBezTo>
                  <a:pt x="5" y="130"/>
                  <a:pt x="1" y="125"/>
                  <a:pt x="1" y="120"/>
                </a:cubicBezTo>
                <a:cubicBezTo>
                  <a:pt x="1" y="95"/>
                  <a:pt x="1" y="95"/>
                  <a:pt x="1" y="95"/>
                </a:cubicBezTo>
                <a:cubicBezTo>
                  <a:pt x="1" y="90"/>
                  <a:pt x="5" y="85"/>
                  <a:pt x="11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9" y="85"/>
                  <a:pt x="153" y="90"/>
                  <a:pt x="153" y="95"/>
                </a:cubicBezTo>
                <a:cubicBezTo>
                  <a:pt x="153" y="120"/>
                  <a:pt x="153" y="120"/>
                  <a:pt x="153" y="120"/>
                </a:cubicBezTo>
                <a:cubicBezTo>
                  <a:pt x="153" y="125"/>
                  <a:pt x="149" y="130"/>
                  <a:pt x="143" y="130"/>
                </a:cubicBezTo>
                <a:close/>
                <a:moveTo>
                  <a:pt x="11" y="93"/>
                </a:moveTo>
                <a:cubicBezTo>
                  <a:pt x="10" y="93"/>
                  <a:pt x="9" y="94"/>
                  <a:pt x="9" y="95"/>
                </a:cubicBezTo>
                <a:cubicBezTo>
                  <a:pt x="9" y="120"/>
                  <a:pt x="9" y="120"/>
                  <a:pt x="9" y="120"/>
                </a:cubicBezTo>
                <a:cubicBezTo>
                  <a:pt x="9" y="121"/>
                  <a:pt x="10" y="122"/>
                  <a:pt x="11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5" y="122"/>
                  <a:pt x="145" y="121"/>
                  <a:pt x="145" y="120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145" y="94"/>
                  <a:pt x="145" y="93"/>
                  <a:pt x="143" y="93"/>
                </a:cubicBezTo>
                <a:lnTo>
                  <a:pt x="11" y="93"/>
                </a:lnTo>
                <a:close/>
                <a:moveTo>
                  <a:pt x="146" y="81"/>
                </a:moveTo>
                <a:cubicBezTo>
                  <a:pt x="8" y="81"/>
                  <a:pt x="8" y="81"/>
                  <a:pt x="8" y="81"/>
                </a:cubicBezTo>
                <a:cubicBezTo>
                  <a:pt x="3" y="81"/>
                  <a:pt x="1" y="79"/>
                  <a:pt x="1" y="78"/>
                </a:cubicBezTo>
                <a:cubicBezTo>
                  <a:pt x="0" y="77"/>
                  <a:pt x="0" y="74"/>
                  <a:pt x="3" y="70"/>
                </a:cubicBezTo>
                <a:cubicBezTo>
                  <a:pt x="70" y="3"/>
                  <a:pt x="70" y="3"/>
                  <a:pt x="70" y="3"/>
                </a:cubicBezTo>
                <a:cubicBezTo>
                  <a:pt x="74" y="0"/>
                  <a:pt x="80" y="0"/>
                  <a:pt x="84" y="3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4" y="74"/>
                  <a:pt x="154" y="77"/>
                  <a:pt x="153" y="78"/>
                </a:cubicBezTo>
                <a:cubicBezTo>
                  <a:pt x="153" y="79"/>
                  <a:pt x="151" y="81"/>
                  <a:pt x="146" y="81"/>
                </a:cubicBezTo>
                <a:close/>
                <a:moveTo>
                  <a:pt x="11" y="73"/>
                </a:moveTo>
                <a:cubicBezTo>
                  <a:pt x="143" y="73"/>
                  <a:pt x="143" y="73"/>
                  <a:pt x="143" y="73"/>
                </a:cubicBezTo>
                <a:cubicBezTo>
                  <a:pt x="78" y="9"/>
                  <a:pt x="78" y="9"/>
                  <a:pt x="78" y="9"/>
                </a:cubicBezTo>
                <a:cubicBezTo>
                  <a:pt x="78" y="8"/>
                  <a:pt x="76" y="8"/>
                  <a:pt x="76" y="9"/>
                </a:cubicBezTo>
                <a:lnTo>
                  <a:pt x="11" y="7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5" name="Google Shape;2405;p26"/>
          <p:cNvSpPr/>
          <p:nvPr/>
        </p:nvSpPr>
        <p:spPr>
          <a:xfrm>
            <a:off x="9608221" y="2610921"/>
            <a:ext cx="212652" cy="316251"/>
          </a:xfrm>
          <a:custGeom>
            <a:rect b="b" l="l" r="r" t="t"/>
            <a:pathLst>
              <a:path extrusionOk="0" h="155" w="104">
                <a:moveTo>
                  <a:pt x="79" y="155"/>
                </a:moveTo>
                <a:cubicBezTo>
                  <a:pt x="75" y="155"/>
                  <a:pt x="71" y="153"/>
                  <a:pt x="68" y="150"/>
                </a:cubicBezTo>
                <a:cubicBezTo>
                  <a:pt x="6" y="89"/>
                  <a:pt x="6" y="89"/>
                  <a:pt x="6" y="89"/>
                </a:cubicBezTo>
                <a:cubicBezTo>
                  <a:pt x="0" y="82"/>
                  <a:pt x="0" y="72"/>
                  <a:pt x="6" y="66"/>
                </a:cubicBezTo>
                <a:cubicBezTo>
                  <a:pt x="68" y="4"/>
                  <a:pt x="68" y="4"/>
                  <a:pt x="68" y="4"/>
                </a:cubicBezTo>
                <a:cubicBezTo>
                  <a:pt x="71" y="1"/>
                  <a:pt x="75" y="0"/>
                  <a:pt x="79" y="0"/>
                </a:cubicBezTo>
                <a:cubicBezTo>
                  <a:pt x="83" y="0"/>
                  <a:pt x="87" y="1"/>
                  <a:pt x="90" y="4"/>
                </a:cubicBezTo>
                <a:cubicBezTo>
                  <a:pt x="97" y="12"/>
                  <a:pt x="97" y="12"/>
                  <a:pt x="97" y="12"/>
                </a:cubicBezTo>
                <a:cubicBezTo>
                  <a:pt x="104" y="18"/>
                  <a:pt x="104" y="28"/>
                  <a:pt x="97" y="34"/>
                </a:cubicBezTo>
                <a:cubicBezTo>
                  <a:pt x="54" y="77"/>
                  <a:pt x="54" y="77"/>
                  <a:pt x="54" y="77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104" y="126"/>
                  <a:pt x="104" y="137"/>
                  <a:pt x="97" y="143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7" y="153"/>
                  <a:pt x="83" y="155"/>
                  <a:pt x="79" y="155"/>
                </a:cubicBezTo>
                <a:close/>
                <a:moveTo>
                  <a:pt x="79" y="8"/>
                </a:moveTo>
                <a:cubicBezTo>
                  <a:pt x="77" y="8"/>
                  <a:pt x="75" y="9"/>
                  <a:pt x="73" y="10"/>
                </a:cubicBezTo>
                <a:cubicBezTo>
                  <a:pt x="12" y="71"/>
                  <a:pt x="12" y="71"/>
                  <a:pt x="12" y="71"/>
                </a:cubicBezTo>
                <a:cubicBezTo>
                  <a:pt x="9" y="75"/>
                  <a:pt x="9" y="80"/>
                  <a:pt x="12" y="83"/>
                </a:cubicBezTo>
                <a:cubicBezTo>
                  <a:pt x="73" y="144"/>
                  <a:pt x="73" y="144"/>
                  <a:pt x="73" y="144"/>
                </a:cubicBezTo>
                <a:cubicBezTo>
                  <a:pt x="76" y="147"/>
                  <a:pt x="82" y="147"/>
                  <a:pt x="85" y="144"/>
                </a:cubicBezTo>
                <a:cubicBezTo>
                  <a:pt x="92" y="137"/>
                  <a:pt x="92" y="137"/>
                  <a:pt x="92" y="137"/>
                </a:cubicBezTo>
                <a:cubicBezTo>
                  <a:pt x="95" y="134"/>
                  <a:pt x="95" y="129"/>
                  <a:pt x="92" y="126"/>
                </a:cubicBezTo>
                <a:cubicBezTo>
                  <a:pt x="43" y="77"/>
                  <a:pt x="43" y="77"/>
                  <a:pt x="43" y="77"/>
                </a:cubicBezTo>
                <a:cubicBezTo>
                  <a:pt x="92" y="29"/>
                  <a:pt x="92" y="29"/>
                  <a:pt x="92" y="29"/>
                </a:cubicBezTo>
                <a:cubicBezTo>
                  <a:pt x="95" y="26"/>
                  <a:pt x="95" y="20"/>
                  <a:pt x="92" y="17"/>
                </a:cubicBezTo>
                <a:cubicBezTo>
                  <a:pt x="85" y="10"/>
                  <a:pt x="85" y="10"/>
                  <a:pt x="85" y="10"/>
                </a:cubicBezTo>
                <a:cubicBezTo>
                  <a:pt x="83" y="9"/>
                  <a:pt x="81" y="8"/>
                  <a:pt x="79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6" name="Google Shape;2406;p26"/>
          <p:cNvSpPr/>
          <p:nvPr/>
        </p:nvSpPr>
        <p:spPr>
          <a:xfrm>
            <a:off x="10404302" y="2610921"/>
            <a:ext cx="203110" cy="316251"/>
          </a:xfrm>
          <a:custGeom>
            <a:rect b="b" l="l" r="r" t="t"/>
            <a:pathLst>
              <a:path extrusionOk="0" h="155" w="100">
                <a:moveTo>
                  <a:pt x="23" y="155"/>
                </a:moveTo>
                <a:cubicBezTo>
                  <a:pt x="18" y="155"/>
                  <a:pt x="14" y="153"/>
                  <a:pt x="11" y="150"/>
                </a:cubicBezTo>
                <a:cubicBezTo>
                  <a:pt x="4" y="143"/>
                  <a:pt x="4" y="143"/>
                  <a:pt x="4" y="143"/>
                </a:cubicBezTo>
                <a:cubicBezTo>
                  <a:pt x="1" y="140"/>
                  <a:pt x="0" y="136"/>
                  <a:pt x="0" y="132"/>
                </a:cubicBezTo>
                <a:cubicBezTo>
                  <a:pt x="0" y="127"/>
                  <a:pt x="1" y="123"/>
                  <a:pt x="4" y="120"/>
                </a:cubicBezTo>
                <a:cubicBezTo>
                  <a:pt x="47" y="77"/>
                  <a:pt x="47" y="77"/>
                  <a:pt x="47" y="77"/>
                </a:cubicBezTo>
                <a:cubicBezTo>
                  <a:pt x="4" y="34"/>
                  <a:pt x="4" y="34"/>
                  <a:pt x="4" y="34"/>
                </a:cubicBezTo>
                <a:cubicBezTo>
                  <a:pt x="1" y="31"/>
                  <a:pt x="0" y="27"/>
                  <a:pt x="0" y="23"/>
                </a:cubicBezTo>
                <a:cubicBezTo>
                  <a:pt x="0" y="19"/>
                  <a:pt x="1" y="15"/>
                  <a:pt x="4" y="12"/>
                </a:cubicBezTo>
                <a:cubicBezTo>
                  <a:pt x="11" y="5"/>
                  <a:pt x="11" y="5"/>
                  <a:pt x="11" y="5"/>
                </a:cubicBezTo>
                <a:cubicBezTo>
                  <a:pt x="14" y="2"/>
                  <a:pt x="18" y="0"/>
                  <a:pt x="23" y="0"/>
                </a:cubicBezTo>
                <a:cubicBezTo>
                  <a:pt x="27" y="0"/>
                  <a:pt x="31" y="2"/>
                  <a:pt x="34" y="5"/>
                </a:cubicBezTo>
                <a:cubicBezTo>
                  <a:pt x="95" y="66"/>
                  <a:pt x="95" y="66"/>
                  <a:pt x="95" y="66"/>
                </a:cubicBezTo>
                <a:cubicBezTo>
                  <a:pt x="98" y="69"/>
                  <a:pt x="100" y="73"/>
                  <a:pt x="100" y="77"/>
                </a:cubicBezTo>
                <a:cubicBezTo>
                  <a:pt x="100" y="81"/>
                  <a:pt x="98" y="86"/>
                  <a:pt x="96" y="89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1" y="153"/>
                  <a:pt x="27" y="155"/>
                  <a:pt x="23" y="155"/>
                </a:cubicBezTo>
                <a:close/>
                <a:moveTo>
                  <a:pt x="23" y="8"/>
                </a:moveTo>
                <a:cubicBezTo>
                  <a:pt x="21" y="8"/>
                  <a:pt x="19" y="9"/>
                  <a:pt x="17" y="10"/>
                </a:cubicBezTo>
                <a:cubicBezTo>
                  <a:pt x="10" y="17"/>
                  <a:pt x="10" y="17"/>
                  <a:pt x="10" y="17"/>
                </a:cubicBezTo>
                <a:cubicBezTo>
                  <a:pt x="8" y="19"/>
                  <a:pt x="8" y="21"/>
                  <a:pt x="8" y="23"/>
                </a:cubicBezTo>
                <a:cubicBezTo>
                  <a:pt x="8" y="25"/>
                  <a:pt x="8" y="27"/>
                  <a:pt x="10" y="29"/>
                </a:cubicBezTo>
                <a:cubicBezTo>
                  <a:pt x="59" y="77"/>
                  <a:pt x="59" y="77"/>
                  <a:pt x="59" y="77"/>
                </a:cubicBezTo>
                <a:cubicBezTo>
                  <a:pt x="10" y="126"/>
                  <a:pt x="10" y="126"/>
                  <a:pt x="10" y="126"/>
                </a:cubicBezTo>
                <a:cubicBezTo>
                  <a:pt x="8" y="127"/>
                  <a:pt x="8" y="129"/>
                  <a:pt x="8" y="132"/>
                </a:cubicBezTo>
                <a:cubicBezTo>
                  <a:pt x="8" y="134"/>
                  <a:pt x="8" y="136"/>
                  <a:pt x="10" y="137"/>
                </a:cubicBezTo>
                <a:cubicBezTo>
                  <a:pt x="17" y="144"/>
                  <a:pt x="17" y="144"/>
                  <a:pt x="17" y="144"/>
                </a:cubicBezTo>
                <a:cubicBezTo>
                  <a:pt x="20" y="147"/>
                  <a:pt x="25" y="147"/>
                  <a:pt x="28" y="144"/>
                </a:cubicBezTo>
                <a:cubicBezTo>
                  <a:pt x="90" y="83"/>
                  <a:pt x="90" y="83"/>
                  <a:pt x="90" y="83"/>
                </a:cubicBezTo>
                <a:cubicBezTo>
                  <a:pt x="91" y="81"/>
                  <a:pt x="92" y="79"/>
                  <a:pt x="92" y="77"/>
                </a:cubicBezTo>
                <a:cubicBezTo>
                  <a:pt x="92" y="75"/>
                  <a:pt x="91" y="73"/>
                  <a:pt x="90" y="72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9"/>
                  <a:pt x="25" y="8"/>
                  <a:pt x="23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7" name="Google Shape;2407;p26"/>
          <p:cNvSpPr/>
          <p:nvPr/>
        </p:nvSpPr>
        <p:spPr>
          <a:xfrm>
            <a:off x="10359318" y="3427449"/>
            <a:ext cx="313525" cy="298530"/>
          </a:xfrm>
          <a:custGeom>
            <a:rect b="b" l="l" r="r" t="t"/>
            <a:pathLst>
              <a:path extrusionOk="0" h="147" w="154">
                <a:moveTo>
                  <a:pt x="83" y="147"/>
                </a:moveTo>
                <a:cubicBezTo>
                  <a:pt x="71" y="147"/>
                  <a:pt x="71" y="147"/>
                  <a:pt x="71" y="147"/>
                </a:cubicBezTo>
                <a:cubicBezTo>
                  <a:pt x="62" y="147"/>
                  <a:pt x="55" y="140"/>
                  <a:pt x="55" y="132"/>
                </a:cubicBezTo>
                <a:cubicBezTo>
                  <a:pt x="55" y="75"/>
                  <a:pt x="55" y="75"/>
                  <a:pt x="55" y="75"/>
                </a:cubicBezTo>
                <a:cubicBezTo>
                  <a:pt x="34" y="96"/>
                  <a:pt x="34" y="96"/>
                  <a:pt x="34" y="96"/>
                </a:cubicBezTo>
                <a:cubicBezTo>
                  <a:pt x="31" y="99"/>
                  <a:pt x="27" y="100"/>
                  <a:pt x="23" y="100"/>
                </a:cubicBezTo>
                <a:cubicBezTo>
                  <a:pt x="18" y="100"/>
                  <a:pt x="14" y="99"/>
                  <a:pt x="11" y="96"/>
                </a:cubicBezTo>
                <a:cubicBezTo>
                  <a:pt x="4" y="89"/>
                  <a:pt x="4" y="89"/>
                  <a:pt x="4" y="89"/>
                </a:cubicBezTo>
                <a:cubicBezTo>
                  <a:pt x="1" y="86"/>
                  <a:pt x="0" y="82"/>
                  <a:pt x="0" y="77"/>
                </a:cubicBezTo>
                <a:cubicBezTo>
                  <a:pt x="0" y="73"/>
                  <a:pt x="1" y="69"/>
                  <a:pt x="4" y="66"/>
                </a:cubicBezTo>
                <a:cubicBezTo>
                  <a:pt x="66" y="5"/>
                  <a:pt x="66" y="5"/>
                  <a:pt x="66" y="5"/>
                </a:cubicBezTo>
                <a:cubicBezTo>
                  <a:pt x="68" y="2"/>
                  <a:pt x="73" y="0"/>
                  <a:pt x="77" y="0"/>
                </a:cubicBezTo>
                <a:cubicBezTo>
                  <a:pt x="81" y="0"/>
                  <a:pt x="85" y="2"/>
                  <a:pt x="88" y="5"/>
                </a:cubicBezTo>
                <a:cubicBezTo>
                  <a:pt x="150" y="66"/>
                  <a:pt x="150" y="66"/>
                  <a:pt x="150" y="66"/>
                </a:cubicBezTo>
                <a:cubicBezTo>
                  <a:pt x="153" y="69"/>
                  <a:pt x="154" y="73"/>
                  <a:pt x="154" y="77"/>
                </a:cubicBezTo>
                <a:cubicBezTo>
                  <a:pt x="154" y="82"/>
                  <a:pt x="153" y="86"/>
                  <a:pt x="150" y="89"/>
                </a:cubicBezTo>
                <a:cubicBezTo>
                  <a:pt x="143" y="96"/>
                  <a:pt x="143" y="96"/>
                  <a:pt x="143" y="96"/>
                </a:cubicBezTo>
                <a:cubicBezTo>
                  <a:pt x="140" y="99"/>
                  <a:pt x="136" y="100"/>
                  <a:pt x="131" y="100"/>
                </a:cubicBezTo>
                <a:cubicBezTo>
                  <a:pt x="127" y="100"/>
                  <a:pt x="123" y="99"/>
                  <a:pt x="120" y="96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99" y="140"/>
                  <a:pt x="92" y="147"/>
                  <a:pt x="83" y="147"/>
                </a:cubicBezTo>
                <a:close/>
                <a:moveTo>
                  <a:pt x="63" y="56"/>
                </a:moveTo>
                <a:cubicBezTo>
                  <a:pt x="63" y="132"/>
                  <a:pt x="63" y="132"/>
                  <a:pt x="63" y="132"/>
                </a:cubicBezTo>
                <a:cubicBezTo>
                  <a:pt x="63" y="136"/>
                  <a:pt x="67" y="139"/>
                  <a:pt x="71" y="139"/>
                </a:cubicBezTo>
                <a:cubicBezTo>
                  <a:pt x="83" y="139"/>
                  <a:pt x="83" y="139"/>
                  <a:pt x="83" y="139"/>
                </a:cubicBezTo>
                <a:cubicBezTo>
                  <a:pt x="87" y="139"/>
                  <a:pt x="91" y="136"/>
                  <a:pt x="91" y="132"/>
                </a:cubicBezTo>
                <a:cubicBezTo>
                  <a:pt x="91" y="56"/>
                  <a:pt x="91" y="56"/>
                  <a:pt x="91" y="56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9" y="93"/>
                  <a:pt x="134" y="93"/>
                  <a:pt x="137" y="90"/>
                </a:cubicBezTo>
                <a:cubicBezTo>
                  <a:pt x="144" y="83"/>
                  <a:pt x="144" y="83"/>
                  <a:pt x="144" y="83"/>
                </a:cubicBezTo>
                <a:cubicBezTo>
                  <a:pt x="146" y="81"/>
                  <a:pt x="146" y="79"/>
                  <a:pt x="146" y="77"/>
                </a:cubicBezTo>
                <a:cubicBezTo>
                  <a:pt x="146" y="75"/>
                  <a:pt x="146" y="73"/>
                  <a:pt x="144" y="72"/>
                </a:cubicBezTo>
                <a:cubicBezTo>
                  <a:pt x="83" y="10"/>
                  <a:pt x="83" y="10"/>
                  <a:pt x="83" y="10"/>
                </a:cubicBezTo>
                <a:cubicBezTo>
                  <a:pt x="80" y="7"/>
                  <a:pt x="74" y="7"/>
                  <a:pt x="71" y="10"/>
                </a:cubicBezTo>
                <a:cubicBezTo>
                  <a:pt x="10" y="72"/>
                  <a:pt x="10" y="72"/>
                  <a:pt x="10" y="72"/>
                </a:cubicBezTo>
                <a:cubicBezTo>
                  <a:pt x="8" y="73"/>
                  <a:pt x="8" y="75"/>
                  <a:pt x="8" y="77"/>
                </a:cubicBezTo>
                <a:cubicBezTo>
                  <a:pt x="8" y="79"/>
                  <a:pt x="8" y="81"/>
                  <a:pt x="10" y="83"/>
                </a:cubicBezTo>
                <a:cubicBezTo>
                  <a:pt x="17" y="90"/>
                  <a:pt x="17" y="90"/>
                  <a:pt x="17" y="90"/>
                </a:cubicBezTo>
                <a:cubicBezTo>
                  <a:pt x="20" y="93"/>
                  <a:pt x="25" y="93"/>
                  <a:pt x="28" y="90"/>
                </a:cubicBezTo>
                <a:lnTo>
                  <a:pt x="63" y="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8" name="Google Shape;2408;p26"/>
          <p:cNvSpPr/>
          <p:nvPr/>
        </p:nvSpPr>
        <p:spPr>
          <a:xfrm>
            <a:off x="9580958" y="3415181"/>
            <a:ext cx="312162" cy="301257"/>
          </a:xfrm>
          <a:custGeom>
            <a:rect b="b" l="l" r="r" t="t"/>
            <a:pathLst>
              <a:path extrusionOk="0" h="148" w="154">
                <a:moveTo>
                  <a:pt x="77" y="148"/>
                </a:moveTo>
                <a:cubicBezTo>
                  <a:pt x="73" y="148"/>
                  <a:pt x="69" y="146"/>
                  <a:pt x="66" y="143"/>
                </a:cubicBezTo>
                <a:cubicBezTo>
                  <a:pt x="4" y="82"/>
                  <a:pt x="4" y="82"/>
                  <a:pt x="4" y="82"/>
                </a:cubicBezTo>
                <a:cubicBezTo>
                  <a:pt x="1" y="79"/>
                  <a:pt x="0" y="75"/>
                  <a:pt x="0" y="70"/>
                </a:cubicBezTo>
                <a:cubicBezTo>
                  <a:pt x="0" y="66"/>
                  <a:pt x="1" y="62"/>
                  <a:pt x="4" y="59"/>
                </a:cubicBezTo>
                <a:cubicBezTo>
                  <a:pt x="11" y="52"/>
                  <a:pt x="11" y="52"/>
                  <a:pt x="11" y="52"/>
                </a:cubicBezTo>
                <a:cubicBezTo>
                  <a:pt x="14" y="49"/>
                  <a:pt x="19" y="47"/>
                  <a:pt x="23" y="47"/>
                </a:cubicBezTo>
                <a:cubicBezTo>
                  <a:pt x="27" y="47"/>
                  <a:pt x="31" y="49"/>
                  <a:pt x="34" y="52"/>
                </a:cubicBezTo>
                <a:cubicBezTo>
                  <a:pt x="55" y="73"/>
                  <a:pt x="55" y="73"/>
                  <a:pt x="55" y="73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7"/>
                  <a:pt x="62" y="0"/>
                  <a:pt x="71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92" y="0"/>
                  <a:pt x="99" y="7"/>
                  <a:pt x="99" y="16"/>
                </a:cubicBezTo>
                <a:cubicBezTo>
                  <a:pt x="99" y="73"/>
                  <a:pt x="99" y="73"/>
                  <a:pt x="99" y="73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23" y="49"/>
                  <a:pt x="127" y="47"/>
                  <a:pt x="131" y="47"/>
                </a:cubicBezTo>
                <a:cubicBezTo>
                  <a:pt x="135" y="47"/>
                  <a:pt x="140" y="49"/>
                  <a:pt x="143" y="52"/>
                </a:cubicBezTo>
                <a:cubicBezTo>
                  <a:pt x="150" y="59"/>
                  <a:pt x="150" y="59"/>
                  <a:pt x="150" y="59"/>
                </a:cubicBezTo>
                <a:cubicBezTo>
                  <a:pt x="153" y="62"/>
                  <a:pt x="154" y="66"/>
                  <a:pt x="154" y="70"/>
                </a:cubicBezTo>
                <a:cubicBezTo>
                  <a:pt x="154" y="74"/>
                  <a:pt x="153" y="79"/>
                  <a:pt x="150" y="82"/>
                </a:cubicBezTo>
                <a:cubicBezTo>
                  <a:pt x="88" y="143"/>
                  <a:pt x="88" y="143"/>
                  <a:pt x="88" y="143"/>
                </a:cubicBezTo>
                <a:cubicBezTo>
                  <a:pt x="85" y="146"/>
                  <a:pt x="81" y="148"/>
                  <a:pt x="77" y="148"/>
                </a:cubicBezTo>
                <a:close/>
                <a:moveTo>
                  <a:pt x="23" y="55"/>
                </a:moveTo>
                <a:cubicBezTo>
                  <a:pt x="21" y="55"/>
                  <a:pt x="18" y="56"/>
                  <a:pt x="17" y="57"/>
                </a:cubicBezTo>
                <a:cubicBezTo>
                  <a:pt x="10" y="64"/>
                  <a:pt x="10" y="64"/>
                  <a:pt x="10" y="64"/>
                </a:cubicBezTo>
                <a:cubicBezTo>
                  <a:pt x="8" y="66"/>
                  <a:pt x="8" y="68"/>
                  <a:pt x="8" y="70"/>
                </a:cubicBezTo>
                <a:cubicBezTo>
                  <a:pt x="8" y="72"/>
                  <a:pt x="8" y="74"/>
                  <a:pt x="10" y="76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74" y="140"/>
                  <a:pt x="80" y="140"/>
                  <a:pt x="83" y="137"/>
                </a:cubicBezTo>
                <a:cubicBezTo>
                  <a:pt x="144" y="76"/>
                  <a:pt x="144" y="76"/>
                  <a:pt x="144" y="76"/>
                </a:cubicBezTo>
                <a:cubicBezTo>
                  <a:pt x="146" y="74"/>
                  <a:pt x="146" y="72"/>
                  <a:pt x="146" y="70"/>
                </a:cubicBezTo>
                <a:cubicBezTo>
                  <a:pt x="146" y="68"/>
                  <a:pt x="146" y="66"/>
                  <a:pt x="144" y="64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4" y="55"/>
                  <a:pt x="129" y="54"/>
                  <a:pt x="126" y="57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16"/>
                  <a:pt x="91" y="16"/>
                  <a:pt x="91" y="16"/>
                </a:cubicBezTo>
                <a:cubicBezTo>
                  <a:pt x="91" y="12"/>
                  <a:pt x="87" y="8"/>
                  <a:pt x="83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67" y="8"/>
                  <a:pt x="63" y="12"/>
                  <a:pt x="63" y="16"/>
                </a:cubicBezTo>
                <a:cubicBezTo>
                  <a:pt x="63" y="92"/>
                  <a:pt x="63" y="92"/>
                  <a:pt x="63" y="92"/>
                </a:cubicBezTo>
                <a:cubicBezTo>
                  <a:pt x="28" y="57"/>
                  <a:pt x="28" y="57"/>
                  <a:pt x="28" y="57"/>
                </a:cubicBezTo>
                <a:cubicBezTo>
                  <a:pt x="27" y="56"/>
                  <a:pt x="25" y="55"/>
                  <a:pt x="23" y="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9" name="Google Shape;2409;p26"/>
          <p:cNvSpPr/>
          <p:nvPr/>
        </p:nvSpPr>
        <p:spPr>
          <a:xfrm>
            <a:off x="10348413" y="1833924"/>
            <a:ext cx="361235" cy="323067"/>
          </a:xfrm>
          <a:custGeom>
            <a:rect b="b" l="l" r="r" t="t"/>
            <a:pathLst>
              <a:path extrusionOk="0" h="159" w="177">
                <a:moveTo>
                  <a:pt x="22" y="159"/>
                </a:moveTo>
                <a:cubicBezTo>
                  <a:pt x="18" y="159"/>
                  <a:pt x="16" y="156"/>
                  <a:pt x="16" y="156"/>
                </a:cubicBezTo>
                <a:cubicBezTo>
                  <a:pt x="14" y="154"/>
                  <a:pt x="14" y="152"/>
                  <a:pt x="13" y="150"/>
                </a:cubicBezTo>
                <a:cubicBezTo>
                  <a:pt x="12" y="149"/>
                  <a:pt x="12" y="148"/>
                  <a:pt x="12" y="148"/>
                </a:cubicBezTo>
                <a:cubicBezTo>
                  <a:pt x="4" y="129"/>
                  <a:pt x="0" y="114"/>
                  <a:pt x="0" y="104"/>
                </a:cubicBezTo>
                <a:cubicBezTo>
                  <a:pt x="0" y="90"/>
                  <a:pt x="1" y="80"/>
                  <a:pt x="5" y="71"/>
                </a:cubicBezTo>
                <a:cubicBezTo>
                  <a:pt x="16" y="43"/>
                  <a:pt x="44" y="30"/>
                  <a:pt x="91" y="30"/>
                </a:cubicBezTo>
                <a:cubicBezTo>
                  <a:pt x="108" y="30"/>
                  <a:pt x="108" y="30"/>
                  <a:pt x="108" y="30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8" y="4"/>
                  <a:pt x="113" y="0"/>
                  <a:pt x="118" y="0"/>
                </a:cubicBezTo>
                <a:cubicBezTo>
                  <a:pt x="121" y="0"/>
                  <a:pt x="123" y="1"/>
                  <a:pt x="125" y="3"/>
                </a:cubicBezTo>
                <a:cubicBezTo>
                  <a:pt x="174" y="51"/>
                  <a:pt x="174" y="51"/>
                  <a:pt x="174" y="51"/>
                </a:cubicBezTo>
                <a:cubicBezTo>
                  <a:pt x="175" y="53"/>
                  <a:pt x="177" y="56"/>
                  <a:pt x="177" y="58"/>
                </a:cubicBezTo>
                <a:cubicBezTo>
                  <a:pt x="177" y="61"/>
                  <a:pt x="175" y="63"/>
                  <a:pt x="174" y="65"/>
                </a:cubicBezTo>
                <a:cubicBezTo>
                  <a:pt x="125" y="114"/>
                  <a:pt x="125" y="114"/>
                  <a:pt x="125" y="114"/>
                </a:cubicBezTo>
                <a:cubicBezTo>
                  <a:pt x="123" y="116"/>
                  <a:pt x="121" y="117"/>
                  <a:pt x="118" y="117"/>
                </a:cubicBezTo>
                <a:cubicBezTo>
                  <a:pt x="113" y="117"/>
                  <a:pt x="108" y="112"/>
                  <a:pt x="108" y="107"/>
                </a:cubicBezTo>
                <a:cubicBezTo>
                  <a:pt x="108" y="86"/>
                  <a:pt x="108" y="86"/>
                  <a:pt x="108" y="86"/>
                </a:cubicBezTo>
                <a:cubicBezTo>
                  <a:pt x="91" y="86"/>
                  <a:pt x="91" y="86"/>
                  <a:pt x="91" y="86"/>
                </a:cubicBezTo>
                <a:cubicBezTo>
                  <a:pt x="50" y="86"/>
                  <a:pt x="28" y="94"/>
                  <a:pt x="28" y="135"/>
                </a:cubicBezTo>
                <a:cubicBezTo>
                  <a:pt x="28" y="139"/>
                  <a:pt x="28" y="142"/>
                  <a:pt x="28" y="147"/>
                </a:cubicBezTo>
                <a:cubicBezTo>
                  <a:pt x="28" y="147"/>
                  <a:pt x="28" y="148"/>
                  <a:pt x="28" y="148"/>
                </a:cubicBezTo>
                <a:cubicBezTo>
                  <a:pt x="29" y="149"/>
                  <a:pt x="29" y="150"/>
                  <a:pt x="29" y="152"/>
                </a:cubicBezTo>
                <a:cubicBezTo>
                  <a:pt x="29" y="156"/>
                  <a:pt x="26" y="159"/>
                  <a:pt x="22" y="159"/>
                </a:cubicBezTo>
                <a:close/>
                <a:moveTo>
                  <a:pt x="91" y="38"/>
                </a:moveTo>
                <a:cubicBezTo>
                  <a:pt x="48" y="38"/>
                  <a:pt x="22" y="50"/>
                  <a:pt x="12" y="74"/>
                </a:cubicBezTo>
                <a:cubicBezTo>
                  <a:pt x="9" y="82"/>
                  <a:pt x="8" y="91"/>
                  <a:pt x="8" y="104"/>
                </a:cubicBezTo>
                <a:cubicBezTo>
                  <a:pt x="8" y="113"/>
                  <a:pt x="12" y="127"/>
                  <a:pt x="19" y="144"/>
                </a:cubicBezTo>
                <a:cubicBezTo>
                  <a:pt x="19" y="145"/>
                  <a:pt x="20" y="146"/>
                  <a:pt x="20" y="147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20" y="142"/>
                  <a:pt x="20" y="139"/>
                  <a:pt x="20" y="135"/>
                </a:cubicBezTo>
                <a:cubicBezTo>
                  <a:pt x="20" y="83"/>
                  <a:pt x="57" y="78"/>
                  <a:pt x="91" y="78"/>
                </a:cubicBezTo>
                <a:cubicBezTo>
                  <a:pt x="116" y="78"/>
                  <a:pt x="116" y="78"/>
                  <a:pt x="116" y="78"/>
                </a:cubicBezTo>
                <a:cubicBezTo>
                  <a:pt x="116" y="107"/>
                  <a:pt x="116" y="107"/>
                  <a:pt x="116" y="107"/>
                </a:cubicBezTo>
                <a:cubicBezTo>
                  <a:pt x="116" y="108"/>
                  <a:pt x="118" y="109"/>
                  <a:pt x="120" y="108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68" y="59"/>
                  <a:pt x="169" y="59"/>
                  <a:pt x="169" y="58"/>
                </a:cubicBezTo>
                <a:cubicBezTo>
                  <a:pt x="169" y="58"/>
                  <a:pt x="168" y="57"/>
                  <a:pt x="168" y="57"/>
                </a:cubicBezTo>
                <a:cubicBezTo>
                  <a:pt x="120" y="9"/>
                  <a:pt x="120" y="9"/>
                  <a:pt x="120" y="9"/>
                </a:cubicBezTo>
                <a:cubicBezTo>
                  <a:pt x="118" y="7"/>
                  <a:pt x="116" y="8"/>
                  <a:pt x="116" y="10"/>
                </a:cubicBezTo>
                <a:cubicBezTo>
                  <a:pt x="116" y="38"/>
                  <a:pt x="116" y="38"/>
                  <a:pt x="116" y="38"/>
                </a:cubicBezTo>
                <a:lnTo>
                  <a:pt x="91" y="3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0" name="Google Shape;2410;p26"/>
          <p:cNvSpPr/>
          <p:nvPr/>
        </p:nvSpPr>
        <p:spPr>
          <a:xfrm>
            <a:off x="10401575" y="4227619"/>
            <a:ext cx="256273" cy="260362"/>
          </a:xfrm>
          <a:custGeom>
            <a:rect b="b" l="l" r="r" t="t"/>
            <a:pathLst>
              <a:path extrusionOk="0" h="128" w="126">
                <a:moveTo>
                  <a:pt x="99" y="127"/>
                </a:moveTo>
                <a:cubicBezTo>
                  <a:pt x="96" y="127"/>
                  <a:pt x="92" y="126"/>
                  <a:pt x="90" y="123"/>
                </a:cubicBezTo>
                <a:cubicBezTo>
                  <a:pt x="63" y="97"/>
                  <a:pt x="63" y="97"/>
                  <a:pt x="63" y="97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2" y="128"/>
                  <a:pt x="23" y="128"/>
                  <a:pt x="18" y="123"/>
                </a:cubicBezTo>
                <a:cubicBezTo>
                  <a:pt x="4" y="110"/>
                  <a:pt x="4" y="110"/>
                  <a:pt x="4" y="110"/>
                </a:cubicBezTo>
                <a:cubicBezTo>
                  <a:pt x="2" y="107"/>
                  <a:pt x="0" y="104"/>
                  <a:pt x="0" y="100"/>
                </a:cubicBezTo>
                <a:cubicBezTo>
                  <a:pt x="0" y="97"/>
                  <a:pt x="2" y="93"/>
                  <a:pt x="4" y="91"/>
                </a:cubicBezTo>
                <a:cubicBezTo>
                  <a:pt x="31" y="64"/>
                  <a:pt x="31" y="64"/>
                  <a:pt x="31" y="64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5"/>
                  <a:pt x="0" y="32"/>
                  <a:pt x="0" y="28"/>
                </a:cubicBezTo>
                <a:cubicBezTo>
                  <a:pt x="0" y="25"/>
                  <a:pt x="2" y="21"/>
                  <a:pt x="4" y="19"/>
                </a:cubicBezTo>
                <a:cubicBezTo>
                  <a:pt x="18" y="5"/>
                  <a:pt x="18" y="5"/>
                  <a:pt x="18" y="5"/>
                </a:cubicBezTo>
                <a:cubicBezTo>
                  <a:pt x="23" y="0"/>
                  <a:pt x="32" y="0"/>
                  <a:pt x="37" y="5"/>
                </a:cubicBezTo>
                <a:cubicBezTo>
                  <a:pt x="63" y="32"/>
                  <a:pt x="63" y="32"/>
                  <a:pt x="63" y="32"/>
                </a:cubicBezTo>
                <a:cubicBezTo>
                  <a:pt x="90" y="5"/>
                  <a:pt x="90" y="5"/>
                  <a:pt x="90" y="5"/>
                </a:cubicBezTo>
                <a:cubicBezTo>
                  <a:pt x="95" y="0"/>
                  <a:pt x="104" y="0"/>
                  <a:pt x="109" y="5"/>
                </a:cubicBezTo>
                <a:cubicBezTo>
                  <a:pt x="122" y="19"/>
                  <a:pt x="122" y="19"/>
                  <a:pt x="122" y="19"/>
                </a:cubicBezTo>
                <a:cubicBezTo>
                  <a:pt x="125" y="21"/>
                  <a:pt x="126" y="25"/>
                  <a:pt x="126" y="28"/>
                </a:cubicBezTo>
                <a:cubicBezTo>
                  <a:pt x="126" y="32"/>
                  <a:pt x="125" y="35"/>
                  <a:pt x="122" y="38"/>
                </a:cubicBezTo>
                <a:cubicBezTo>
                  <a:pt x="96" y="64"/>
                  <a:pt x="96" y="64"/>
                  <a:pt x="96" y="64"/>
                </a:cubicBezTo>
                <a:cubicBezTo>
                  <a:pt x="122" y="91"/>
                  <a:pt x="122" y="91"/>
                  <a:pt x="122" y="91"/>
                </a:cubicBezTo>
                <a:cubicBezTo>
                  <a:pt x="125" y="93"/>
                  <a:pt x="126" y="97"/>
                  <a:pt x="126" y="100"/>
                </a:cubicBezTo>
                <a:cubicBezTo>
                  <a:pt x="126" y="104"/>
                  <a:pt x="125" y="107"/>
                  <a:pt x="122" y="110"/>
                </a:cubicBezTo>
                <a:cubicBezTo>
                  <a:pt x="109" y="123"/>
                  <a:pt x="109" y="123"/>
                  <a:pt x="109" y="123"/>
                </a:cubicBezTo>
                <a:cubicBezTo>
                  <a:pt x="106" y="126"/>
                  <a:pt x="103" y="127"/>
                  <a:pt x="99" y="127"/>
                </a:cubicBezTo>
                <a:close/>
                <a:moveTo>
                  <a:pt x="63" y="86"/>
                </a:moveTo>
                <a:cubicBezTo>
                  <a:pt x="95" y="118"/>
                  <a:pt x="95" y="118"/>
                  <a:pt x="95" y="118"/>
                </a:cubicBezTo>
                <a:cubicBezTo>
                  <a:pt x="97" y="120"/>
                  <a:pt x="101" y="120"/>
                  <a:pt x="103" y="118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8" y="103"/>
                  <a:pt x="118" y="102"/>
                  <a:pt x="118" y="100"/>
                </a:cubicBezTo>
                <a:cubicBezTo>
                  <a:pt x="118" y="99"/>
                  <a:pt x="118" y="97"/>
                  <a:pt x="117" y="96"/>
                </a:cubicBezTo>
                <a:cubicBezTo>
                  <a:pt x="85" y="64"/>
                  <a:pt x="85" y="64"/>
                  <a:pt x="85" y="64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18" y="31"/>
                  <a:pt x="118" y="30"/>
                  <a:pt x="118" y="28"/>
                </a:cubicBezTo>
                <a:cubicBezTo>
                  <a:pt x="118" y="27"/>
                  <a:pt x="118" y="25"/>
                  <a:pt x="117" y="24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101" y="9"/>
                  <a:pt x="97" y="9"/>
                  <a:pt x="95" y="11"/>
                </a:cubicBezTo>
                <a:cubicBezTo>
                  <a:pt x="63" y="43"/>
                  <a:pt x="63" y="43"/>
                  <a:pt x="63" y="43"/>
                </a:cubicBezTo>
                <a:cubicBezTo>
                  <a:pt x="31" y="11"/>
                  <a:pt x="31" y="11"/>
                  <a:pt x="31" y="11"/>
                </a:cubicBezTo>
                <a:cubicBezTo>
                  <a:pt x="29" y="9"/>
                  <a:pt x="26" y="9"/>
                  <a:pt x="24" y="11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5"/>
                  <a:pt x="8" y="27"/>
                  <a:pt x="8" y="28"/>
                </a:cubicBezTo>
                <a:cubicBezTo>
                  <a:pt x="8" y="30"/>
                  <a:pt x="9" y="31"/>
                  <a:pt x="10" y="32"/>
                </a:cubicBezTo>
                <a:cubicBezTo>
                  <a:pt x="42" y="64"/>
                  <a:pt x="42" y="64"/>
                  <a:pt x="42" y="64"/>
                </a:cubicBezTo>
                <a:cubicBezTo>
                  <a:pt x="10" y="96"/>
                  <a:pt x="10" y="96"/>
                  <a:pt x="10" y="96"/>
                </a:cubicBezTo>
                <a:cubicBezTo>
                  <a:pt x="9" y="97"/>
                  <a:pt x="8" y="99"/>
                  <a:pt x="8" y="100"/>
                </a:cubicBezTo>
                <a:cubicBezTo>
                  <a:pt x="8" y="102"/>
                  <a:pt x="9" y="103"/>
                  <a:pt x="10" y="104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26" y="120"/>
                  <a:pt x="29" y="120"/>
                  <a:pt x="31" y="118"/>
                </a:cubicBezTo>
                <a:lnTo>
                  <a:pt x="63" y="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1" name="Google Shape;2411;p26"/>
          <p:cNvSpPr/>
          <p:nvPr/>
        </p:nvSpPr>
        <p:spPr>
          <a:xfrm>
            <a:off x="9564600" y="4963722"/>
            <a:ext cx="351693" cy="298530"/>
          </a:xfrm>
          <a:custGeom>
            <a:rect b="b" l="l" r="r" t="t"/>
            <a:pathLst>
              <a:path extrusionOk="0" h="147" w="173">
                <a:moveTo>
                  <a:pt x="150" y="147"/>
                </a:moveTo>
                <a:cubicBezTo>
                  <a:pt x="112" y="147"/>
                  <a:pt x="112" y="147"/>
                  <a:pt x="112" y="147"/>
                </a:cubicBezTo>
                <a:cubicBezTo>
                  <a:pt x="99" y="147"/>
                  <a:pt x="88" y="137"/>
                  <a:pt x="88" y="12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24"/>
                  <a:pt x="113" y="0"/>
                  <a:pt x="143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5" y="0"/>
                  <a:pt x="160" y="4"/>
                  <a:pt x="160" y="10"/>
                </a:cubicBezTo>
                <a:cubicBezTo>
                  <a:pt x="160" y="23"/>
                  <a:pt x="160" y="23"/>
                  <a:pt x="160" y="23"/>
                </a:cubicBezTo>
                <a:cubicBezTo>
                  <a:pt x="160" y="28"/>
                  <a:pt x="155" y="33"/>
                  <a:pt x="150" y="33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32" y="33"/>
                  <a:pt x="122" y="43"/>
                  <a:pt x="122" y="54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61"/>
                  <a:pt x="124" y="63"/>
                  <a:pt x="127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62" y="63"/>
                  <a:pt x="173" y="73"/>
                  <a:pt x="173" y="86"/>
                </a:cubicBezTo>
                <a:cubicBezTo>
                  <a:pt x="173" y="124"/>
                  <a:pt x="173" y="124"/>
                  <a:pt x="173" y="124"/>
                </a:cubicBezTo>
                <a:cubicBezTo>
                  <a:pt x="173" y="137"/>
                  <a:pt x="162" y="147"/>
                  <a:pt x="150" y="147"/>
                </a:cubicBezTo>
                <a:close/>
                <a:moveTo>
                  <a:pt x="143" y="8"/>
                </a:moveTo>
                <a:cubicBezTo>
                  <a:pt x="118" y="8"/>
                  <a:pt x="96" y="29"/>
                  <a:pt x="96" y="5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133"/>
                  <a:pt x="103" y="139"/>
                  <a:pt x="112" y="139"/>
                </a:cubicBezTo>
                <a:cubicBezTo>
                  <a:pt x="150" y="139"/>
                  <a:pt x="150" y="139"/>
                  <a:pt x="150" y="139"/>
                </a:cubicBezTo>
                <a:cubicBezTo>
                  <a:pt x="158" y="139"/>
                  <a:pt x="165" y="133"/>
                  <a:pt x="165" y="124"/>
                </a:cubicBezTo>
                <a:cubicBezTo>
                  <a:pt x="165" y="86"/>
                  <a:pt x="165" y="86"/>
                  <a:pt x="165" y="86"/>
                </a:cubicBezTo>
                <a:cubicBezTo>
                  <a:pt x="165" y="78"/>
                  <a:pt x="158" y="71"/>
                  <a:pt x="150" y="71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0" y="71"/>
                  <a:pt x="114" y="65"/>
                  <a:pt x="114" y="58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38"/>
                  <a:pt x="127" y="25"/>
                  <a:pt x="143" y="25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51" y="25"/>
                  <a:pt x="152" y="24"/>
                  <a:pt x="152" y="23"/>
                </a:cubicBezTo>
                <a:cubicBezTo>
                  <a:pt x="152" y="10"/>
                  <a:pt x="152" y="10"/>
                  <a:pt x="152" y="10"/>
                </a:cubicBezTo>
                <a:cubicBezTo>
                  <a:pt x="152" y="9"/>
                  <a:pt x="151" y="8"/>
                  <a:pt x="150" y="8"/>
                </a:cubicBezTo>
                <a:lnTo>
                  <a:pt x="143" y="8"/>
                </a:lnTo>
                <a:close/>
                <a:moveTo>
                  <a:pt x="61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0" y="147"/>
                  <a:pt x="0" y="137"/>
                  <a:pt x="0" y="12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4" y="0"/>
                  <a:pt x="5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6" y="0"/>
                  <a:pt x="71" y="4"/>
                  <a:pt x="71" y="10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8"/>
                  <a:pt x="66" y="33"/>
                  <a:pt x="6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43" y="33"/>
                  <a:pt x="33" y="43"/>
                  <a:pt x="33" y="54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61"/>
                  <a:pt x="35" y="63"/>
                  <a:pt x="38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73" y="63"/>
                  <a:pt x="84" y="73"/>
                  <a:pt x="84" y="86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37"/>
                  <a:pt x="73" y="147"/>
                  <a:pt x="61" y="147"/>
                </a:cubicBezTo>
                <a:close/>
                <a:moveTo>
                  <a:pt x="54" y="8"/>
                </a:moveTo>
                <a:cubicBezTo>
                  <a:pt x="29" y="8"/>
                  <a:pt x="8" y="29"/>
                  <a:pt x="8" y="54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33"/>
                  <a:pt x="14" y="139"/>
                  <a:pt x="23" y="139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69" y="139"/>
                  <a:pt x="76" y="133"/>
                  <a:pt x="76" y="124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78"/>
                  <a:pt x="69" y="71"/>
                  <a:pt x="61" y="71"/>
                </a:cubicBezTo>
                <a:cubicBezTo>
                  <a:pt x="38" y="71"/>
                  <a:pt x="38" y="71"/>
                  <a:pt x="38" y="71"/>
                </a:cubicBezTo>
                <a:cubicBezTo>
                  <a:pt x="31" y="71"/>
                  <a:pt x="25" y="65"/>
                  <a:pt x="25" y="58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38"/>
                  <a:pt x="38" y="25"/>
                  <a:pt x="54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2" y="25"/>
                  <a:pt x="63" y="24"/>
                  <a:pt x="63" y="23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9"/>
                  <a:pt x="62" y="8"/>
                  <a:pt x="61" y="8"/>
                </a:cubicBezTo>
                <a:lnTo>
                  <a:pt x="54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2" name="Google Shape;2412;p26"/>
          <p:cNvSpPr/>
          <p:nvPr/>
        </p:nvSpPr>
        <p:spPr>
          <a:xfrm>
            <a:off x="4219678" y="5100037"/>
            <a:ext cx="103600" cy="61342"/>
          </a:xfrm>
          <a:custGeom>
            <a:rect b="b" l="l" r="r" t="t"/>
            <a:pathLst>
              <a:path extrusionOk="0" h="30" w="51">
                <a:moveTo>
                  <a:pt x="6" y="1"/>
                </a:moveTo>
                <a:cubicBezTo>
                  <a:pt x="26" y="21"/>
                  <a:pt x="26" y="21"/>
                  <a:pt x="26" y="21"/>
                </a:cubicBezTo>
                <a:cubicBezTo>
                  <a:pt x="46" y="1"/>
                  <a:pt x="46" y="1"/>
                  <a:pt x="46" y="1"/>
                </a:cubicBezTo>
                <a:cubicBezTo>
                  <a:pt x="46" y="1"/>
                  <a:pt x="47" y="0"/>
                  <a:pt x="47" y="0"/>
                </a:cubicBezTo>
                <a:cubicBezTo>
                  <a:pt x="47" y="0"/>
                  <a:pt x="48" y="1"/>
                  <a:pt x="48" y="1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4"/>
                  <a:pt x="51" y="4"/>
                  <a:pt x="51" y="5"/>
                </a:cubicBezTo>
                <a:cubicBezTo>
                  <a:pt x="51" y="5"/>
                  <a:pt x="51" y="5"/>
                  <a:pt x="51" y="6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6" y="30"/>
                  <a:pt x="26" y="30"/>
                </a:cubicBezTo>
                <a:cubicBezTo>
                  <a:pt x="25" y="30"/>
                  <a:pt x="25" y="30"/>
                  <a:pt x="25" y="30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4"/>
                  <a:pt x="1" y="3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4" y="0"/>
                  <a:pt x="4" y="0"/>
                </a:cubicBezTo>
                <a:cubicBezTo>
                  <a:pt x="5" y="0"/>
                  <a:pt x="5" y="1"/>
                  <a:pt x="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3" name="Google Shape;2413;p26"/>
          <p:cNvSpPr/>
          <p:nvPr/>
        </p:nvSpPr>
        <p:spPr>
          <a:xfrm>
            <a:off x="10341597" y="4963722"/>
            <a:ext cx="351693" cy="298530"/>
          </a:xfrm>
          <a:custGeom>
            <a:rect b="b" l="l" r="r" t="t"/>
            <a:pathLst>
              <a:path extrusionOk="0" h="147" w="173">
                <a:moveTo>
                  <a:pt x="118" y="147"/>
                </a:moveTo>
                <a:cubicBezTo>
                  <a:pt x="112" y="147"/>
                  <a:pt x="112" y="147"/>
                  <a:pt x="112" y="147"/>
                </a:cubicBezTo>
                <a:cubicBezTo>
                  <a:pt x="106" y="147"/>
                  <a:pt x="101" y="143"/>
                  <a:pt x="101" y="137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19"/>
                  <a:pt x="106" y="114"/>
                  <a:pt x="112" y="114"/>
                </a:cubicBezTo>
                <a:cubicBezTo>
                  <a:pt x="118" y="114"/>
                  <a:pt x="118" y="114"/>
                  <a:pt x="118" y="114"/>
                </a:cubicBezTo>
                <a:cubicBezTo>
                  <a:pt x="130" y="114"/>
                  <a:pt x="139" y="104"/>
                  <a:pt x="139" y="93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39" y="86"/>
                  <a:pt x="137" y="84"/>
                  <a:pt x="134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99" y="84"/>
                  <a:pt x="88" y="74"/>
                  <a:pt x="88" y="61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10"/>
                  <a:pt x="99" y="0"/>
                  <a:pt x="112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62" y="0"/>
                  <a:pt x="173" y="10"/>
                  <a:pt x="173" y="23"/>
                </a:cubicBezTo>
                <a:cubicBezTo>
                  <a:pt x="173" y="93"/>
                  <a:pt x="173" y="93"/>
                  <a:pt x="173" y="93"/>
                </a:cubicBezTo>
                <a:cubicBezTo>
                  <a:pt x="173" y="123"/>
                  <a:pt x="148" y="147"/>
                  <a:pt x="118" y="147"/>
                </a:cubicBezTo>
                <a:close/>
                <a:moveTo>
                  <a:pt x="112" y="122"/>
                </a:moveTo>
                <a:cubicBezTo>
                  <a:pt x="110" y="122"/>
                  <a:pt x="109" y="123"/>
                  <a:pt x="109" y="124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109" y="138"/>
                  <a:pt x="110" y="139"/>
                  <a:pt x="112" y="139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44" y="139"/>
                  <a:pt x="165" y="118"/>
                  <a:pt x="165" y="93"/>
                </a:cubicBezTo>
                <a:cubicBezTo>
                  <a:pt x="165" y="23"/>
                  <a:pt x="165" y="23"/>
                  <a:pt x="165" y="23"/>
                </a:cubicBezTo>
                <a:cubicBezTo>
                  <a:pt x="165" y="14"/>
                  <a:pt x="158" y="8"/>
                  <a:pt x="15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3" y="8"/>
                  <a:pt x="96" y="14"/>
                  <a:pt x="96" y="23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9"/>
                  <a:pt x="103" y="76"/>
                  <a:pt x="112" y="76"/>
                </a:cubicBezTo>
                <a:cubicBezTo>
                  <a:pt x="134" y="76"/>
                  <a:pt x="134" y="76"/>
                  <a:pt x="134" y="76"/>
                </a:cubicBezTo>
                <a:cubicBezTo>
                  <a:pt x="141" y="76"/>
                  <a:pt x="147" y="82"/>
                  <a:pt x="147" y="89"/>
                </a:cubicBezTo>
                <a:cubicBezTo>
                  <a:pt x="147" y="93"/>
                  <a:pt x="147" y="93"/>
                  <a:pt x="147" y="93"/>
                </a:cubicBezTo>
                <a:cubicBezTo>
                  <a:pt x="147" y="109"/>
                  <a:pt x="134" y="122"/>
                  <a:pt x="118" y="122"/>
                </a:cubicBezTo>
                <a:lnTo>
                  <a:pt x="112" y="122"/>
                </a:lnTo>
                <a:close/>
                <a:moveTo>
                  <a:pt x="29" y="147"/>
                </a:moveTo>
                <a:cubicBezTo>
                  <a:pt x="23" y="147"/>
                  <a:pt x="23" y="147"/>
                  <a:pt x="23" y="147"/>
                </a:cubicBezTo>
                <a:cubicBezTo>
                  <a:pt x="17" y="147"/>
                  <a:pt x="12" y="143"/>
                  <a:pt x="12" y="137"/>
                </a:cubicBezTo>
                <a:cubicBezTo>
                  <a:pt x="12" y="124"/>
                  <a:pt x="12" y="124"/>
                  <a:pt x="12" y="124"/>
                </a:cubicBezTo>
                <a:cubicBezTo>
                  <a:pt x="12" y="119"/>
                  <a:pt x="17" y="114"/>
                  <a:pt x="23" y="114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41" y="114"/>
                  <a:pt x="50" y="104"/>
                  <a:pt x="50" y="93"/>
                </a:cubicBezTo>
                <a:cubicBezTo>
                  <a:pt x="50" y="89"/>
                  <a:pt x="50" y="89"/>
                  <a:pt x="50" y="89"/>
                </a:cubicBezTo>
                <a:cubicBezTo>
                  <a:pt x="50" y="86"/>
                  <a:pt x="48" y="84"/>
                  <a:pt x="45" y="84"/>
                </a:cubicBezTo>
                <a:cubicBezTo>
                  <a:pt x="23" y="84"/>
                  <a:pt x="23" y="84"/>
                  <a:pt x="23" y="84"/>
                </a:cubicBezTo>
                <a:cubicBezTo>
                  <a:pt x="10" y="84"/>
                  <a:pt x="0" y="74"/>
                  <a:pt x="0" y="6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73" y="0"/>
                  <a:pt x="84" y="10"/>
                  <a:pt x="84" y="2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123"/>
                  <a:pt x="59" y="147"/>
                  <a:pt x="29" y="147"/>
                </a:cubicBezTo>
                <a:close/>
                <a:moveTo>
                  <a:pt x="23" y="122"/>
                </a:moveTo>
                <a:cubicBezTo>
                  <a:pt x="21" y="122"/>
                  <a:pt x="20" y="123"/>
                  <a:pt x="20" y="124"/>
                </a:cubicBezTo>
                <a:cubicBezTo>
                  <a:pt x="20" y="137"/>
                  <a:pt x="20" y="137"/>
                  <a:pt x="20" y="137"/>
                </a:cubicBezTo>
                <a:cubicBezTo>
                  <a:pt x="20" y="138"/>
                  <a:pt x="21" y="139"/>
                  <a:pt x="23" y="139"/>
                </a:cubicBezTo>
                <a:cubicBezTo>
                  <a:pt x="29" y="139"/>
                  <a:pt x="29" y="139"/>
                  <a:pt x="29" y="139"/>
                </a:cubicBezTo>
                <a:cubicBezTo>
                  <a:pt x="55" y="139"/>
                  <a:pt x="76" y="118"/>
                  <a:pt x="76" y="93"/>
                </a:cubicBezTo>
                <a:cubicBezTo>
                  <a:pt x="76" y="23"/>
                  <a:pt x="76" y="23"/>
                  <a:pt x="76" y="23"/>
                </a:cubicBezTo>
                <a:cubicBezTo>
                  <a:pt x="76" y="14"/>
                  <a:pt x="69" y="8"/>
                  <a:pt x="61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14" y="8"/>
                  <a:pt x="8" y="14"/>
                  <a:pt x="8" y="23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69"/>
                  <a:pt x="14" y="76"/>
                  <a:pt x="2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52" y="76"/>
                  <a:pt x="58" y="82"/>
                  <a:pt x="58" y="89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109"/>
                  <a:pt x="45" y="122"/>
                  <a:pt x="29" y="122"/>
                </a:cubicBezTo>
                <a:lnTo>
                  <a:pt x="23" y="12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4" name="Google Shape;2414;p26"/>
          <p:cNvSpPr/>
          <p:nvPr/>
        </p:nvSpPr>
        <p:spPr>
          <a:xfrm>
            <a:off x="8808050" y="4196267"/>
            <a:ext cx="299894" cy="301257"/>
          </a:xfrm>
          <a:custGeom>
            <a:rect b="b" l="l" r="r" t="t"/>
            <a:pathLst>
              <a:path extrusionOk="0" h="148" w="148">
                <a:moveTo>
                  <a:pt x="84" y="148"/>
                </a:moveTo>
                <a:cubicBezTo>
                  <a:pt x="64" y="148"/>
                  <a:pt x="64" y="148"/>
                  <a:pt x="64" y="148"/>
                </a:cubicBezTo>
                <a:cubicBezTo>
                  <a:pt x="61" y="148"/>
                  <a:pt x="57" y="146"/>
                  <a:pt x="55" y="144"/>
                </a:cubicBezTo>
                <a:cubicBezTo>
                  <a:pt x="52" y="141"/>
                  <a:pt x="51" y="138"/>
                  <a:pt x="51" y="134"/>
                </a:cubicBezTo>
                <a:cubicBezTo>
                  <a:pt x="51" y="97"/>
                  <a:pt x="51" y="97"/>
                  <a:pt x="51" y="97"/>
                </a:cubicBezTo>
                <a:cubicBezTo>
                  <a:pt x="14" y="97"/>
                  <a:pt x="14" y="97"/>
                  <a:pt x="14" y="97"/>
                </a:cubicBezTo>
                <a:cubicBezTo>
                  <a:pt x="10" y="97"/>
                  <a:pt x="7" y="95"/>
                  <a:pt x="4" y="93"/>
                </a:cubicBezTo>
                <a:cubicBezTo>
                  <a:pt x="2" y="90"/>
                  <a:pt x="0" y="87"/>
                  <a:pt x="0" y="83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1"/>
                  <a:pt x="2" y="57"/>
                  <a:pt x="4" y="55"/>
                </a:cubicBezTo>
                <a:cubicBezTo>
                  <a:pt x="7" y="52"/>
                  <a:pt x="10" y="51"/>
                  <a:pt x="14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0"/>
                  <a:pt x="52" y="6"/>
                  <a:pt x="55" y="4"/>
                </a:cubicBezTo>
                <a:cubicBezTo>
                  <a:pt x="57" y="1"/>
                  <a:pt x="61" y="0"/>
                  <a:pt x="6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7" y="0"/>
                  <a:pt x="91" y="1"/>
                  <a:pt x="93" y="4"/>
                </a:cubicBezTo>
                <a:cubicBezTo>
                  <a:pt x="96" y="6"/>
                  <a:pt x="97" y="10"/>
                  <a:pt x="97" y="13"/>
                </a:cubicBezTo>
                <a:cubicBezTo>
                  <a:pt x="97" y="51"/>
                  <a:pt x="97" y="51"/>
                  <a:pt x="97" y="51"/>
                </a:cubicBezTo>
                <a:cubicBezTo>
                  <a:pt x="134" y="51"/>
                  <a:pt x="134" y="51"/>
                  <a:pt x="134" y="51"/>
                </a:cubicBezTo>
                <a:cubicBezTo>
                  <a:pt x="138" y="51"/>
                  <a:pt x="141" y="52"/>
                  <a:pt x="144" y="55"/>
                </a:cubicBezTo>
                <a:cubicBezTo>
                  <a:pt x="146" y="57"/>
                  <a:pt x="148" y="61"/>
                  <a:pt x="148" y="64"/>
                </a:cubicBezTo>
                <a:cubicBezTo>
                  <a:pt x="148" y="83"/>
                  <a:pt x="148" y="83"/>
                  <a:pt x="148" y="83"/>
                </a:cubicBezTo>
                <a:cubicBezTo>
                  <a:pt x="148" y="87"/>
                  <a:pt x="146" y="90"/>
                  <a:pt x="144" y="93"/>
                </a:cubicBezTo>
                <a:cubicBezTo>
                  <a:pt x="141" y="95"/>
                  <a:pt x="138" y="97"/>
                  <a:pt x="134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34"/>
                  <a:pt x="97" y="134"/>
                  <a:pt x="97" y="134"/>
                </a:cubicBezTo>
                <a:cubicBezTo>
                  <a:pt x="97" y="138"/>
                  <a:pt x="96" y="141"/>
                  <a:pt x="93" y="144"/>
                </a:cubicBezTo>
                <a:cubicBezTo>
                  <a:pt x="91" y="146"/>
                  <a:pt x="87" y="148"/>
                  <a:pt x="84" y="148"/>
                </a:cubicBezTo>
                <a:close/>
                <a:moveTo>
                  <a:pt x="14" y="59"/>
                </a:moveTo>
                <a:cubicBezTo>
                  <a:pt x="12" y="59"/>
                  <a:pt x="11" y="59"/>
                  <a:pt x="10" y="60"/>
                </a:cubicBezTo>
                <a:cubicBezTo>
                  <a:pt x="9" y="61"/>
                  <a:pt x="8" y="63"/>
                  <a:pt x="8" y="64"/>
                </a:cubicBezTo>
                <a:cubicBezTo>
                  <a:pt x="8" y="83"/>
                  <a:pt x="8" y="83"/>
                  <a:pt x="8" y="83"/>
                </a:cubicBezTo>
                <a:cubicBezTo>
                  <a:pt x="8" y="85"/>
                  <a:pt x="9" y="86"/>
                  <a:pt x="10" y="87"/>
                </a:cubicBezTo>
                <a:cubicBezTo>
                  <a:pt x="11" y="88"/>
                  <a:pt x="12" y="89"/>
                  <a:pt x="14" y="89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59" y="136"/>
                  <a:pt x="60" y="137"/>
                  <a:pt x="61" y="138"/>
                </a:cubicBezTo>
                <a:cubicBezTo>
                  <a:pt x="62" y="139"/>
                  <a:pt x="63" y="140"/>
                  <a:pt x="64" y="140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5" y="140"/>
                  <a:pt x="86" y="139"/>
                  <a:pt x="87" y="138"/>
                </a:cubicBezTo>
                <a:cubicBezTo>
                  <a:pt x="88" y="137"/>
                  <a:pt x="89" y="136"/>
                  <a:pt x="89" y="134"/>
                </a:cubicBezTo>
                <a:cubicBezTo>
                  <a:pt x="89" y="89"/>
                  <a:pt x="89" y="89"/>
                  <a:pt x="89" y="89"/>
                </a:cubicBezTo>
                <a:cubicBezTo>
                  <a:pt x="134" y="89"/>
                  <a:pt x="134" y="89"/>
                  <a:pt x="134" y="89"/>
                </a:cubicBezTo>
                <a:cubicBezTo>
                  <a:pt x="136" y="89"/>
                  <a:pt x="137" y="88"/>
                  <a:pt x="138" y="87"/>
                </a:cubicBezTo>
                <a:cubicBezTo>
                  <a:pt x="139" y="86"/>
                  <a:pt x="140" y="85"/>
                  <a:pt x="140" y="83"/>
                </a:cubicBezTo>
                <a:cubicBezTo>
                  <a:pt x="140" y="64"/>
                  <a:pt x="140" y="64"/>
                  <a:pt x="140" y="64"/>
                </a:cubicBezTo>
                <a:cubicBezTo>
                  <a:pt x="140" y="63"/>
                  <a:pt x="139" y="61"/>
                  <a:pt x="138" y="60"/>
                </a:cubicBezTo>
                <a:cubicBezTo>
                  <a:pt x="137" y="59"/>
                  <a:pt x="136" y="59"/>
                  <a:pt x="134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13"/>
                  <a:pt x="89" y="13"/>
                  <a:pt x="89" y="13"/>
                </a:cubicBezTo>
                <a:cubicBezTo>
                  <a:pt x="89" y="12"/>
                  <a:pt x="88" y="11"/>
                  <a:pt x="87" y="10"/>
                </a:cubicBezTo>
                <a:cubicBezTo>
                  <a:pt x="86" y="9"/>
                  <a:pt x="85" y="8"/>
                  <a:pt x="84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3" y="8"/>
                  <a:pt x="62" y="9"/>
                  <a:pt x="61" y="10"/>
                </a:cubicBezTo>
                <a:cubicBezTo>
                  <a:pt x="60" y="11"/>
                  <a:pt x="59" y="12"/>
                  <a:pt x="59" y="13"/>
                </a:cubicBezTo>
                <a:cubicBezTo>
                  <a:pt x="59" y="59"/>
                  <a:pt x="59" y="59"/>
                  <a:pt x="59" y="59"/>
                </a:cubicBezTo>
                <a:lnTo>
                  <a:pt x="14" y="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5" name="Google Shape;2415;p26"/>
          <p:cNvSpPr/>
          <p:nvPr/>
        </p:nvSpPr>
        <p:spPr>
          <a:xfrm>
            <a:off x="7990158" y="1832561"/>
            <a:ext cx="376230" cy="324430"/>
          </a:xfrm>
          <a:custGeom>
            <a:rect b="b" l="l" r="r" t="t"/>
            <a:pathLst>
              <a:path extrusionOk="0" h="160" w="185">
                <a:moveTo>
                  <a:pt x="178" y="160"/>
                </a:moveTo>
                <a:cubicBezTo>
                  <a:pt x="159" y="160"/>
                  <a:pt x="159" y="160"/>
                  <a:pt x="159" y="160"/>
                </a:cubicBezTo>
                <a:cubicBezTo>
                  <a:pt x="155" y="160"/>
                  <a:pt x="152" y="157"/>
                  <a:pt x="152" y="153"/>
                </a:cubicBezTo>
                <a:cubicBezTo>
                  <a:pt x="152" y="7"/>
                  <a:pt x="152" y="7"/>
                  <a:pt x="152" y="7"/>
                </a:cubicBezTo>
                <a:cubicBezTo>
                  <a:pt x="152" y="3"/>
                  <a:pt x="155" y="0"/>
                  <a:pt x="159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2" y="0"/>
                  <a:pt x="185" y="3"/>
                  <a:pt x="185" y="7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5" y="157"/>
                  <a:pt x="182" y="160"/>
                  <a:pt x="178" y="160"/>
                </a:cubicBezTo>
                <a:close/>
                <a:moveTo>
                  <a:pt x="160" y="152"/>
                </a:moveTo>
                <a:cubicBezTo>
                  <a:pt x="177" y="152"/>
                  <a:pt x="177" y="152"/>
                  <a:pt x="177" y="152"/>
                </a:cubicBezTo>
                <a:cubicBezTo>
                  <a:pt x="177" y="8"/>
                  <a:pt x="177" y="8"/>
                  <a:pt x="177" y="8"/>
                </a:cubicBezTo>
                <a:cubicBezTo>
                  <a:pt x="160" y="8"/>
                  <a:pt x="160" y="8"/>
                  <a:pt x="160" y="8"/>
                </a:cubicBezTo>
                <a:lnTo>
                  <a:pt x="160" y="152"/>
                </a:lnTo>
                <a:close/>
                <a:moveTo>
                  <a:pt x="140" y="160"/>
                </a:moveTo>
                <a:cubicBezTo>
                  <a:pt x="121" y="160"/>
                  <a:pt x="121" y="160"/>
                  <a:pt x="121" y="160"/>
                </a:cubicBezTo>
                <a:cubicBezTo>
                  <a:pt x="117" y="160"/>
                  <a:pt x="114" y="157"/>
                  <a:pt x="114" y="153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4"/>
                  <a:pt x="117" y="51"/>
                  <a:pt x="121" y="51"/>
                </a:cubicBezTo>
                <a:cubicBezTo>
                  <a:pt x="140" y="51"/>
                  <a:pt x="140" y="51"/>
                  <a:pt x="140" y="51"/>
                </a:cubicBezTo>
                <a:cubicBezTo>
                  <a:pt x="144" y="51"/>
                  <a:pt x="147" y="54"/>
                  <a:pt x="147" y="58"/>
                </a:cubicBezTo>
                <a:cubicBezTo>
                  <a:pt x="147" y="153"/>
                  <a:pt x="147" y="153"/>
                  <a:pt x="147" y="153"/>
                </a:cubicBezTo>
                <a:cubicBezTo>
                  <a:pt x="147" y="157"/>
                  <a:pt x="144" y="160"/>
                  <a:pt x="140" y="160"/>
                </a:cubicBezTo>
                <a:close/>
                <a:moveTo>
                  <a:pt x="122" y="152"/>
                </a:moveTo>
                <a:cubicBezTo>
                  <a:pt x="139" y="152"/>
                  <a:pt x="139" y="152"/>
                  <a:pt x="139" y="152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22" y="59"/>
                  <a:pt x="122" y="59"/>
                  <a:pt x="122" y="59"/>
                </a:cubicBezTo>
                <a:lnTo>
                  <a:pt x="122" y="152"/>
                </a:lnTo>
                <a:close/>
                <a:moveTo>
                  <a:pt x="102" y="160"/>
                </a:moveTo>
                <a:cubicBezTo>
                  <a:pt x="83" y="160"/>
                  <a:pt x="83" y="160"/>
                  <a:pt x="83" y="160"/>
                </a:cubicBezTo>
                <a:cubicBezTo>
                  <a:pt x="79" y="160"/>
                  <a:pt x="76" y="157"/>
                  <a:pt x="76" y="153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92"/>
                  <a:pt x="79" y="89"/>
                  <a:pt x="83" y="89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106" y="89"/>
                  <a:pt x="109" y="92"/>
                  <a:pt x="109" y="96"/>
                </a:cubicBezTo>
                <a:cubicBezTo>
                  <a:pt x="109" y="153"/>
                  <a:pt x="109" y="153"/>
                  <a:pt x="109" y="153"/>
                </a:cubicBezTo>
                <a:cubicBezTo>
                  <a:pt x="109" y="157"/>
                  <a:pt x="106" y="160"/>
                  <a:pt x="102" y="160"/>
                </a:cubicBezTo>
                <a:close/>
                <a:moveTo>
                  <a:pt x="84" y="152"/>
                </a:moveTo>
                <a:cubicBezTo>
                  <a:pt x="101" y="152"/>
                  <a:pt x="101" y="152"/>
                  <a:pt x="101" y="152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84" y="97"/>
                  <a:pt x="84" y="97"/>
                  <a:pt x="84" y="97"/>
                </a:cubicBezTo>
                <a:lnTo>
                  <a:pt x="84" y="152"/>
                </a:lnTo>
                <a:close/>
                <a:moveTo>
                  <a:pt x="64" y="160"/>
                </a:moveTo>
                <a:cubicBezTo>
                  <a:pt x="45" y="160"/>
                  <a:pt x="45" y="160"/>
                  <a:pt x="45" y="160"/>
                </a:cubicBezTo>
                <a:cubicBezTo>
                  <a:pt x="41" y="160"/>
                  <a:pt x="38" y="157"/>
                  <a:pt x="38" y="153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117"/>
                  <a:pt x="41" y="114"/>
                  <a:pt x="45" y="114"/>
                </a:cubicBezTo>
                <a:cubicBezTo>
                  <a:pt x="64" y="114"/>
                  <a:pt x="64" y="114"/>
                  <a:pt x="64" y="114"/>
                </a:cubicBezTo>
                <a:cubicBezTo>
                  <a:pt x="68" y="114"/>
                  <a:pt x="71" y="117"/>
                  <a:pt x="71" y="121"/>
                </a:cubicBezTo>
                <a:cubicBezTo>
                  <a:pt x="71" y="153"/>
                  <a:pt x="71" y="153"/>
                  <a:pt x="71" y="153"/>
                </a:cubicBezTo>
                <a:cubicBezTo>
                  <a:pt x="71" y="157"/>
                  <a:pt x="68" y="160"/>
                  <a:pt x="64" y="160"/>
                </a:cubicBezTo>
                <a:close/>
                <a:moveTo>
                  <a:pt x="46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46" y="122"/>
                  <a:pt x="46" y="122"/>
                  <a:pt x="46" y="122"/>
                </a:cubicBezTo>
                <a:lnTo>
                  <a:pt x="46" y="152"/>
                </a:lnTo>
                <a:close/>
                <a:moveTo>
                  <a:pt x="26" y="160"/>
                </a:moveTo>
                <a:cubicBezTo>
                  <a:pt x="7" y="160"/>
                  <a:pt x="7" y="160"/>
                  <a:pt x="7" y="160"/>
                </a:cubicBezTo>
                <a:cubicBezTo>
                  <a:pt x="3" y="160"/>
                  <a:pt x="0" y="157"/>
                  <a:pt x="0" y="153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0"/>
                  <a:pt x="3" y="127"/>
                  <a:pt x="7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0" y="127"/>
                  <a:pt x="33" y="130"/>
                  <a:pt x="33" y="134"/>
                </a:cubicBezTo>
                <a:cubicBezTo>
                  <a:pt x="33" y="153"/>
                  <a:pt x="33" y="153"/>
                  <a:pt x="33" y="153"/>
                </a:cubicBezTo>
                <a:cubicBezTo>
                  <a:pt x="33" y="157"/>
                  <a:pt x="30" y="160"/>
                  <a:pt x="26" y="160"/>
                </a:cubicBezTo>
                <a:close/>
                <a:moveTo>
                  <a:pt x="8" y="152"/>
                </a:moveTo>
                <a:cubicBezTo>
                  <a:pt x="25" y="152"/>
                  <a:pt x="25" y="152"/>
                  <a:pt x="25" y="152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8" y="135"/>
                  <a:pt x="8" y="135"/>
                  <a:pt x="8" y="135"/>
                </a:cubicBezTo>
                <a:lnTo>
                  <a:pt x="8" y="15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6" name="Google Shape;2416;p26"/>
          <p:cNvSpPr/>
          <p:nvPr/>
        </p:nvSpPr>
        <p:spPr>
          <a:xfrm>
            <a:off x="2735205" y="4290324"/>
            <a:ext cx="103600" cy="103600"/>
          </a:xfrm>
          <a:custGeom>
            <a:rect b="b" l="l" r="r" t="t"/>
            <a:pathLst>
              <a:path extrusionOk="0" h="76" w="76">
                <a:moveTo>
                  <a:pt x="76" y="69"/>
                </a:moveTo>
                <a:lnTo>
                  <a:pt x="46" y="39"/>
                </a:lnTo>
                <a:lnTo>
                  <a:pt x="76" y="9"/>
                </a:lnTo>
                <a:lnTo>
                  <a:pt x="67" y="0"/>
                </a:lnTo>
                <a:lnTo>
                  <a:pt x="39" y="30"/>
                </a:lnTo>
                <a:lnTo>
                  <a:pt x="9" y="0"/>
                </a:lnTo>
                <a:lnTo>
                  <a:pt x="0" y="9"/>
                </a:lnTo>
                <a:lnTo>
                  <a:pt x="30" y="39"/>
                </a:lnTo>
                <a:lnTo>
                  <a:pt x="0" y="69"/>
                </a:lnTo>
                <a:lnTo>
                  <a:pt x="9" y="76"/>
                </a:lnTo>
                <a:lnTo>
                  <a:pt x="39" y="46"/>
                </a:lnTo>
                <a:lnTo>
                  <a:pt x="67" y="76"/>
                </a:lnTo>
                <a:lnTo>
                  <a:pt x="76" y="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7" name="Google Shape;2417;p26"/>
          <p:cNvSpPr/>
          <p:nvPr/>
        </p:nvSpPr>
        <p:spPr>
          <a:xfrm>
            <a:off x="3345897" y="4159462"/>
            <a:ext cx="237189" cy="369414"/>
          </a:xfrm>
          <a:custGeom>
            <a:rect b="b" l="l" r="r" t="t"/>
            <a:pathLst>
              <a:path extrusionOk="0" h="181" w="117">
                <a:moveTo>
                  <a:pt x="109" y="129"/>
                </a:moveTo>
                <a:cubicBezTo>
                  <a:pt x="109" y="168"/>
                  <a:pt x="109" y="168"/>
                  <a:pt x="109" y="168"/>
                </a:cubicBezTo>
                <a:cubicBezTo>
                  <a:pt x="109" y="171"/>
                  <a:pt x="107" y="173"/>
                  <a:pt x="104" y="173"/>
                </a:cubicBezTo>
                <a:cubicBezTo>
                  <a:pt x="103" y="173"/>
                  <a:pt x="102" y="173"/>
                  <a:pt x="101" y="172"/>
                </a:cubicBezTo>
                <a:cubicBezTo>
                  <a:pt x="52" y="123"/>
                  <a:pt x="52" y="123"/>
                  <a:pt x="52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11" y="123"/>
                  <a:pt x="8" y="121"/>
                  <a:pt x="8" y="118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1"/>
                  <a:pt x="11" y="58"/>
                  <a:pt x="13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02" y="9"/>
                  <a:pt x="103" y="8"/>
                  <a:pt x="104" y="8"/>
                </a:cubicBezTo>
                <a:cubicBezTo>
                  <a:pt x="107" y="8"/>
                  <a:pt x="109" y="11"/>
                  <a:pt x="109" y="13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6"/>
                  <a:pt x="112" y="0"/>
                  <a:pt x="104" y="0"/>
                </a:cubicBezTo>
                <a:cubicBezTo>
                  <a:pt x="101" y="0"/>
                  <a:pt x="98" y="2"/>
                  <a:pt x="95" y="4"/>
                </a:cubicBezTo>
                <a:cubicBezTo>
                  <a:pt x="49" y="50"/>
                  <a:pt x="49" y="50"/>
                  <a:pt x="49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6" y="50"/>
                  <a:pt x="0" y="56"/>
                  <a:pt x="0" y="63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5"/>
                  <a:pt x="6" y="131"/>
                  <a:pt x="13" y="131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95" y="177"/>
                  <a:pt x="95" y="177"/>
                  <a:pt x="95" y="177"/>
                </a:cubicBezTo>
                <a:cubicBezTo>
                  <a:pt x="98" y="180"/>
                  <a:pt x="101" y="181"/>
                  <a:pt x="104" y="181"/>
                </a:cubicBezTo>
                <a:cubicBezTo>
                  <a:pt x="112" y="181"/>
                  <a:pt x="117" y="175"/>
                  <a:pt x="117" y="168"/>
                </a:cubicBezTo>
                <a:cubicBezTo>
                  <a:pt x="117" y="129"/>
                  <a:pt x="117" y="129"/>
                  <a:pt x="117" y="129"/>
                </a:cubicBezTo>
                <a:lnTo>
                  <a:pt x="109" y="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8" name="Google Shape;2418;p26"/>
          <p:cNvSpPr/>
          <p:nvPr/>
        </p:nvSpPr>
        <p:spPr>
          <a:xfrm>
            <a:off x="3528559" y="4294414"/>
            <a:ext cx="95421" cy="96784"/>
          </a:xfrm>
          <a:custGeom>
            <a:rect b="b" l="l" r="r" t="t"/>
            <a:pathLst>
              <a:path extrusionOk="0" h="71" w="70">
                <a:moveTo>
                  <a:pt x="42" y="71"/>
                </a:moveTo>
                <a:lnTo>
                  <a:pt x="42" y="42"/>
                </a:lnTo>
                <a:lnTo>
                  <a:pt x="70" y="42"/>
                </a:lnTo>
                <a:lnTo>
                  <a:pt x="70" y="30"/>
                </a:lnTo>
                <a:lnTo>
                  <a:pt x="42" y="30"/>
                </a:lnTo>
                <a:lnTo>
                  <a:pt x="42" y="0"/>
                </a:lnTo>
                <a:lnTo>
                  <a:pt x="30" y="0"/>
                </a:lnTo>
                <a:lnTo>
                  <a:pt x="30" y="30"/>
                </a:lnTo>
                <a:lnTo>
                  <a:pt x="0" y="30"/>
                </a:lnTo>
                <a:lnTo>
                  <a:pt x="0" y="42"/>
                </a:lnTo>
                <a:lnTo>
                  <a:pt x="30" y="42"/>
                </a:lnTo>
                <a:lnTo>
                  <a:pt x="30" y="71"/>
                </a:lnTo>
                <a:lnTo>
                  <a:pt x="42" y="7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9" name="Google Shape;2419;p26"/>
          <p:cNvSpPr/>
          <p:nvPr/>
        </p:nvSpPr>
        <p:spPr>
          <a:xfrm>
            <a:off x="4133799" y="4159462"/>
            <a:ext cx="238552" cy="369414"/>
          </a:xfrm>
          <a:custGeom>
            <a:rect b="b" l="l" r="r" t="t"/>
            <a:pathLst>
              <a:path extrusionOk="0" h="181" w="117">
                <a:moveTo>
                  <a:pt x="109" y="129"/>
                </a:moveTo>
                <a:cubicBezTo>
                  <a:pt x="109" y="168"/>
                  <a:pt x="109" y="168"/>
                  <a:pt x="109" y="168"/>
                </a:cubicBezTo>
                <a:cubicBezTo>
                  <a:pt x="109" y="171"/>
                  <a:pt x="107" y="173"/>
                  <a:pt x="104" y="173"/>
                </a:cubicBezTo>
                <a:cubicBezTo>
                  <a:pt x="103" y="173"/>
                  <a:pt x="102" y="173"/>
                  <a:pt x="101" y="172"/>
                </a:cubicBezTo>
                <a:cubicBezTo>
                  <a:pt x="52" y="123"/>
                  <a:pt x="52" y="123"/>
                  <a:pt x="52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11" y="123"/>
                  <a:pt x="8" y="121"/>
                  <a:pt x="8" y="118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1"/>
                  <a:pt x="11" y="58"/>
                  <a:pt x="13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02" y="9"/>
                  <a:pt x="103" y="8"/>
                  <a:pt x="104" y="8"/>
                </a:cubicBezTo>
                <a:cubicBezTo>
                  <a:pt x="107" y="8"/>
                  <a:pt x="109" y="11"/>
                  <a:pt x="109" y="13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6"/>
                  <a:pt x="112" y="0"/>
                  <a:pt x="104" y="0"/>
                </a:cubicBezTo>
                <a:cubicBezTo>
                  <a:pt x="101" y="0"/>
                  <a:pt x="98" y="2"/>
                  <a:pt x="95" y="4"/>
                </a:cubicBezTo>
                <a:cubicBezTo>
                  <a:pt x="49" y="50"/>
                  <a:pt x="49" y="50"/>
                  <a:pt x="49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6" y="50"/>
                  <a:pt x="0" y="56"/>
                  <a:pt x="0" y="63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5"/>
                  <a:pt x="6" y="131"/>
                  <a:pt x="13" y="131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95" y="177"/>
                  <a:pt x="95" y="177"/>
                  <a:pt x="95" y="177"/>
                </a:cubicBezTo>
                <a:cubicBezTo>
                  <a:pt x="98" y="180"/>
                  <a:pt x="101" y="181"/>
                  <a:pt x="104" y="181"/>
                </a:cubicBezTo>
                <a:cubicBezTo>
                  <a:pt x="112" y="181"/>
                  <a:pt x="117" y="175"/>
                  <a:pt x="117" y="168"/>
                </a:cubicBezTo>
                <a:cubicBezTo>
                  <a:pt x="117" y="129"/>
                  <a:pt x="117" y="129"/>
                  <a:pt x="117" y="129"/>
                </a:cubicBezTo>
                <a:lnTo>
                  <a:pt x="109" y="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0" name="Google Shape;2420;p26"/>
          <p:cNvSpPr/>
          <p:nvPr/>
        </p:nvSpPr>
        <p:spPr>
          <a:xfrm>
            <a:off x="4317825" y="4335308"/>
            <a:ext cx="95421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1" name="Google Shape;2421;p26"/>
          <p:cNvSpPr/>
          <p:nvPr/>
        </p:nvSpPr>
        <p:spPr>
          <a:xfrm>
            <a:off x="4868539" y="4159462"/>
            <a:ext cx="237189" cy="369414"/>
          </a:xfrm>
          <a:custGeom>
            <a:rect b="b" l="l" r="r" t="t"/>
            <a:pathLst>
              <a:path extrusionOk="0" h="181" w="117">
                <a:moveTo>
                  <a:pt x="109" y="129"/>
                </a:moveTo>
                <a:cubicBezTo>
                  <a:pt x="109" y="168"/>
                  <a:pt x="109" y="168"/>
                  <a:pt x="109" y="168"/>
                </a:cubicBezTo>
                <a:cubicBezTo>
                  <a:pt x="109" y="170"/>
                  <a:pt x="107" y="173"/>
                  <a:pt x="104" y="173"/>
                </a:cubicBezTo>
                <a:cubicBezTo>
                  <a:pt x="103" y="173"/>
                  <a:pt x="102" y="172"/>
                  <a:pt x="101" y="171"/>
                </a:cubicBezTo>
                <a:cubicBezTo>
                  <a:pt x="52" y="123"/>
                  <a:pt x="52" y="123"/>
                  <a:pt x="52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10" y="123"/>
                  <a:pt x="8" y="120"/>
                  <a:pt x="8" y="118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0"/>
                  <a:pt x="10" y="58"/>
                  <a:pt x="13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101" y="9"/>
                  <a:pt x="101" y="9"/>
                  <a:pt x="101" y="9"/>
                </a:cubicBezTo>
                <a:cubicBezTo>
                  <a:pt x="102" y="8"/>
                  <a:pt x="103" y="8"/>
                  <a:pt x="104" y="8"/>
                </a:cubicBezTo>
                <a:cubicBezTo>
                  <a:pt x="107" y="8"/>
                  <a:pt x="109" y="10"/>
                  <a:pt x="109" y="13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6"/>
                  <a:pt x="111" y="0"/>
                  <a:pt x="104" y="0"/>
                </a:cubicBezTo>
                <a:cubicBezTo>
                  <a:pt x="101" y="0"/>
                  <a:pt x="97" y="1"/>
                  <a:pt x="95" y="4"/>
                </a:cubicBezTo>
                <a:cubicBezTo>
                  <a:pt x="49" y="50"/>
                  <a:pt x="49" y="50"/>
                  <a:pt x="49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6" y="50"/>
                  <a:pt x="0" y="56"/>
                  <a:pt x="0" y="63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5"/>
                  <a:pt x="6" y="131"/>
                  <a:pt x="13" y="131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95" y="177"/>
                  <a:pt x="95" y="177"/>
                  <a:pt x="95" y="177"/>
                </a:cubicBezTo>
                <a:cubicBezTo>
                  <a:pt x="97" y="179"/>
                  <a:pt x="101" y="181"/>
                  <a:pt x="104" y="181"/>
                </a:cubicBezTo>
                <a:cubicBezTo>
                  <a:pt x="111" y="181"/>
                  <a:pt x="117" y="175"/>
                  <a:pt x="117" y="168"/>
                </a:cubicBezTo>
                <a:cubicBezTo>
                  <a:pt x="117" y="129"/>
                  <a:pt x="117" y="129"/>
                  <a:pt x="117" y="129"/>
                </a:cubicBezTo>
                <a:lnTo>
                  <a:pt x="109" y="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2" name="Google Shape;2422;p26"/>
          <p:cNvSpPr/>
          <p:nvPr/>
        </p:nvSpPr>
        <p:spPr>
          <a:xfrm>
            <a:off x="5122085" y="4310772"/>
            <a:ext cx="35442" cy="66794"/>
          </a:xfrm>
          <a:custGeom>
            <a:rect b="b" l="l" r="r" t="t"/>
            <a:pathLst>
              <a:path extrusionOk="0" h="33" w="17">
                <a:moveTo>
                  <a:pt x="7" y="33"/>
                </a:moveTo>
                <a:cubicBezTo>
                  <a:pt x="6" y="33"/>
                  <a:pt x="6" y="33"/>
                  <a:pt x="5" y="33"/>
                </a:cubicBezTo>
                <a:cubicBezTo>
                  <a:pt x="3" y="33"/>
                  <a:pt x="0" y="31"/>
                  <a:pt x="0" y="28"/>
                </a:cubicBezTo>
                <a:cubicBezTo>
                  <a:pt x="0" y="23"/>
                  <a:pt x="9" y="25"/>
                  <a:pt x="9" y="16"/>
                </a:cubicBezTo>
                <a:cubicBezTo>
                  <a:pt x="9" y="8"/>
                  <a:pt x="0" y="9"/>
                  <a:pt x="0" y="4"/>
                </a:cubicBezTo>
                <a:cubicBezTo>
                  <a:pt x="0" y="1"/>
                  <a:pt x="3" y="0"/>
                  <a:pt x="5" y="0"/>
                </a:cubicBezTo>
                <a:cubicBezTo>
                  <a:pt x="6" y="0"/>
                  <a:pt x="6" y="0"/>
                  <a:pt x="7" y="0"/>
                </a:cubicBezTo>
                <a:cubicBezTo>
                  <a:pt x="13" y="2"/>
                  <a:pt x="17" y="9"/>
                  <a:pt x="17" y="16"/>
                </a:cubicBezTo>
                <a:cubicBezTo>
                  <a:pt x="17" y="23"/>
                  <a:pt x="13" y="30"/>
                  <a:pt x="7" y="3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3" name="Google Shape;2423;p26"/>
          <p:cNvSpPr/>
          <p:nvPr/>
        </p:nvSpPr>
        <p:spPr>
          <a:xfrm>
            <a:off x="5649625" y="4159462"/>
            <a:ext cx="237189" cy="369414"/>
          </a:xfrm>
          <a:custGeom>
            <a:rect b="b" l="l" r="r" t="t"/>
            <a:pathLst>
              <a:path extrusionOk="0" h="181" w="117">
                <a:moveTo>
                  <a:pt x="109" y="129"/>
                </a:moveTo>
                <a:cubicBezTo>
                  <a:pt x="109" y="168"/>
                  <a:pt x="109" y="168"/>
                  <a:pt x="109" y="168"/>
                </a:cubicBezTo>
                <a:cubicBezTo>
                  <a:pt x="109" y="170"/>
                  <a:pt x="107" y="173"/>
                  <a:pt x="104" y="173"/>
                </a:cubicBezTo>
                <a:cubicBezTo>
                  <a:pt x="103" y="173"/>
                  <a:pt x="101" y="172"/>
                  <a:pt x="100" y="171"/>
                </a:cubicBezTo>
                <a:cubicBezTo>
                  <a:pt x="52" y="123"/>
                  <a:pt x="52" y="123"/>
                  <a:pt x="52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10" y="123"/>
                  <a:pt x="8" y="120"/>
                  <a:pt x="8" y="118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0"/>
                  <a:pt x="10" y="58"/>
                  <a:pt x="13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100" y="9"/>
                  <a:pt x="100" y="9"/>
                  <a:pt x="100" y="9"/>
                </a:cubicBezTo>
                <a:cubicBezTo>
                  <a:pt x="101" y="8"/>
                  <a:pt x="103" y="8"/>
                  <a:pt x="104" y="8"/>
                </a:cubicBezTo>
                <a:cubicBezTo>
                  <a:pt x="107" y="8"/>
                  <a:pt x="109" y="10"/>
                  <a:pt x="109" y="13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6"/>
                  <a:pt x="111" y="0"/>
                  <a:pt x="104" y="0"/>
                </a:cubicBezTo>
                <a:cubicBezTo>
                  <a:pt x="101" y="0"/>
                  <a:pt x="97" y="1"/>
                  <a:pt x="95" y="4"/>
                </a:cubicBezTo>
                <a:cubicBezTo>
                  <a:pt x="49" y="50"/>
                  <a:pt x="49" y="50"/>
                  <a:pt x="49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6" y="50"/>
                  <a:pt x="0" y="56"/>
                  <a:pt x="0" y="63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5"/>
                  <a:pt x="6" y="131"/>
                  <a:pt x="13" y="131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95" y="177"/>
                  <a:pt x="95" y="177"/>
                  <a:pt x="95" y="177"/>
                </a:cubicBezTo>
                <a:cubicBezTo>
                  <a:pt x="97" y="179"/>
                  <a:pt x="101" y="181"/>
                  <a:pt x="104" y="181"/>
                </a:cubicBezTo>
                <a:cubicBezTo>
                  <a:pt x="111" y="181"/>
                  <a:pt x="117" y="175"/>
                  <a:pt x="117" y="168"/>
                </a:cubicBezTo>
                <a:cubicBezTo>
                  <a:pt x="117" y="129"/>
                  <a:pt x="117" y="129"/>
                  <a:pt x="117" y="129"/>
                </a:cubicBezTo>
                <a:lnTo>
                  <a:pt x="109" y="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4" name="Google Shape;2424;p26"/>
          <p:cNvSpPr/>
          <p:nvPr/>
        </p:nvSpPr>
        <p:spPr>
          <a:xfrm>
            <a:off x="5903171" y="4243977"/>
            <a:ext cx="107689" cy="200383"/>
          </a:xfrm>
          <a:custGeom>
            <a:rect b="b" l="l" r="r" t="t"/>
            <a:pathLst>
              <a:path extrusionOk="0" h="99" w="53">
                <a:moveTo>
                  <a:pt x="7" y="66"/>
                </a:moveTo>
                <a:cubicBezTo>
                  <a:pt x="6" y="66"/>
                  <a:pt x="5" y="66"/>
                  <a:pt x="5" y="66"/>
                </a:cubicBezTo>
                <a:cubicBezTo>
                  <a:pt x="2" y="66"/>
                  <a:pt x="0" y="64"/>
                  <a:pt x="0" y="61"/>
                </a:cubicBezTo>
                <a:cubicBezTo>
                  <a:pt x="0" y="56"/>
                  <a:pt x="8" y="58"/>
                  <a:pt x="8" y="49"/>
                </a:cubicBezTo>
                <a:cubicBezTo>
                  <a:pt x="8" y="41"/>
                  <a:pt x="0" y="42"/>
                  <a:pt x="0" y="37"/>
                </a:cubicBezTo>
                <a:cubicBezTo>
                  <a:pt x="0" y="34"/>
                  <a:pt x="2" y="33"/>
                  <a:pt x="5" y="33"/>
                </a:cubicBezTo>
                <a:cubicBezTo>
                  <a:pt x="5" y="33"/>
                  <a:pt x="6" y="33"/>
                  <a:pt x="7" y="33"/>
                </a:cubicBezTo>
                <a:cubicBezTo>
                  <a:pt x="13" y="35"/>
                  <a:pt x="17" y="42"/>
                  <a:pt x="17" y="49"/>
                </a:cubicBezTo>
                <a:cubicBezTo>
                  <a:pt x="17" y="56"/>
                  <a:pt x="13" y="63"/>
                  <a:pt x="7" y="66"/>
                </a:cubicBezTo>
                <a:close/>
                <a:moveTo>
                  <a:pt x="14" y="82"/>
                </a:moveTo>
                <a:cubicBezTo>
                  <a:pt x="13" y="82"/>
                  <a:pt x="12" y="82"/>
                  <a:pt x="12" y="82"/>
                </a:cubicBezTo>
                <a:cubicBezTo>
                  <a:pt x="9" y="82"/>
                  <a:pt x="7" y="80"/>
                  <a:pt x="7" y="78"/>
                </a:cubicBezTo>
                <a:cubicBezTo>
                  <a:pt x="7" y="76"/>
                  <a:pt x="8" y="75"/>
                  <a:pt x="10" y="74"/>
                </a:cubicBezTo>
                <a:cubicBezTo>
                  <a:pt x="12" y="73"/>
                  <a:pt x="14" y="72"/>
                  <a:pt x="15" y="71"/>
                </a:cubicBezTo>
                <a:cubicBezTo>
                  <a:pt x="22" y="66"/>
                  <a:pt x="26" y="58"/>
                  <a:pt x="26" y="49"/>
                </a:cubicBezTo>
                <a:cubicBezTo>
                  <a:pt x="26" y="41"/>
                  <a:pt x="22" y="33"/>
                  <a:pt x="15" y="28"/>
                </a:cubicBezTo>
                <a:cubicBezTo>
                  <a:pt x="14" y="26"/>
                  <a:pt x="12" y="26"/>
                  <a:pt x="10" y="25"/>
                </a:cubicBezTo>
                <a:cubicBezTo>
                  <a:pt x="8" y="24"/>
                  <a:pt x="7" y="23"/>
                  <a:pt x="7" y="21"/>
                </a:cubicBezTo>
                <a:cubicBezTo>
                  <a:pt x="7" y="18"/>
                  <a:pt x="9" y="16"/>
                  <a:pt x="12" y="16"/>
                </a:cubicBezTo>
                <a:cubicBezTo>
                  <a:pt x="12" y="16"/>
                  <a:pt x="13" y="16"/>
                  <a:pt x="14" y="16"/>
                </a:cubicBezTo>
                <a:cubicBezTo>
                  <a:pt x="27" y="22"/>
                  <a:pt x="35" y="35"/>
                  <a:pt x="35" y="49"/>
                </a:cubicBezTo>
                <a:cubicBezTo>
                  <a:pt x="35" y="63"/>
                  <a:pt x="27" y="77"/>
                  <a:pt x="14" y="82"/>
                </a:cubicBezTo>
                <a:close/>
                <a:moveTo>
                  <a:pt x="21" y="98"/>
                </a:moveTo>
                <a:cubicBezTo>
                  <a:pt x="20" y="99"/>
                  <a:pt x="19" y="99"/>
                  <a:pt x="19" y="99"/>
                </a:cubicBezTo>
                <a:cubicBezTo>
                  <a:pt x="16" y="99"/>
                  <a:pt x="14" y="97"/>
                  <a:pt x="14" y="94"/>
                </a:cubicBezTo>
                <a:cubicBezTo>
                  <a:pt x="14" y="92"/>
                  <a:pt x="15" y="91"/>
                  <a:pt x="17" y="90"/>
                </a:cubicBezTo>
                <a:cubicBezTo>
                  <a:pt x="18" y="90"/>
                  <a:pt x="19" y="89"/>
                  <a:pt x="20" y="89"/>
                </a:cubicBezTo>
                <a:cubicBezTo>
                  <a:pt x="22" y="88"/>
                  <a:pt x="24" y="86"/>
                  <a:pt x="26" y="85"/>
                </a:cubicBezTo>
                <a:cubicBezTo>
                  <a:pt x="37" y="77"/>
                  <a:pt x="44" y="63"/>
                  <a:pt x="44" y="49"/>
                </a:cubicBezTo>
                <a:cubicBezTo>
                  <a:pt x="44" y="35"/>
                  <a:pt x="37" y="22"/>
                  <a:pt x="26" y="13"/>
                </a:cubicBezTo>
                <a:cubicBezTo>
                  <a:pt x="24" y="12"/>
                  <a:pt x="22" y="11"/>
                  <a:pt x="20" y="10"/>
                </a:cubicBezTo>
                <a:cubicBezTo>
                  <a:pt x="19" y="9"/>
                  <a:pt x="18" y="9"/>
                  <a:pt x="17" y="8"/>
                </a:cubicBezTo>
                <a:cubicBezTo>
                  <a:pt x="15" y="7"/>
                  <a:pt x="14" y="6"/>
                  <a:pt x="14" y="4"/>
                </a:cubicBezTo>
                <a:cubicBezTo>
                  <a:pt x="14" y="2"/>
                  <a:pt x="16" y="0"/>
                  <a:pt x="19" y="0"/>
                </a:cubicBezTo>
                <a:cubicBezTo>
                  <a:pt x="19" y="0"/>
                  <a:pt x="20" y="0"/>
                  <a:pt x="21" y="0"/>
                </a:cubicBezTo>
                <a:cubicBezTo>
                  <a:pt x="40" y="9"/>
                  <a:pt x="53" y="28"/>
                  <a:pt x="53" y="49"/>
                </a:cubicBezTo>
                <a:cubicBezTo>
                  <a:pt x="53" y="71"/>
                  <a:pt x="40" y="90"/>
                  <a:pt x="21" y="9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5" name="Google Shape;2425;p26"/>
          <p:cNvSpPr/>
          <p:nvPr/>
        </p:nvSpPr>
        <p:spPr>
          <a:xfrm>
            <a:off x="3292734" y="4929643"/>
            <a:ext cx="393951" cy="388498"/>
          </a:xfrm>
          <a:custGeom>
            <a:rect b="b" l="l" r="r" t="t"/>
            <a:pathLst>
              <a:path extrusionOk="0" h="191" w="194">
                <a:moveTo>
                  <a:pt x="166" y="8"/>
                </a:moveTo>
                <a:cubicBezTo>
                  <a:pt x="177" y="8"/>
                  <a:pt x="186" y="17"/>
                  <a:pt x="186" y="28"/>
                </a:cubicBezTo>
                <a:cubicBezTo>
                  <a:pt x="186" y="163"/>
                  <a:pt x="186" y="163"/>
                  <a:pt x="186" y="163"/>
                </a:cubicBezTo>
                <a:cubicBezTo>
                  <a:pt x="186" y="174"/>
                  <a:pt x="177" y="183"/>
                  <a:pt x="166" y="183"/>
                </a:cubicBezTo>
                <a:cubicBezTo>
                  <a:pt x="28" y="183"/>
                  <a:pt x="28" y="183"/>
                  <a:pt x="28" y="183"/>
                </a:cubicBezTo>
                <a:cubicBezTo>
                  <a:pt x="17" y="183"/>
                  <a:pt x="8" y="174"/>
                  <a:pt x="8" y="163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166" y="8"/>
                  <a:pt x="166" y="8"/>
                  <a:pt x="166" y="8"/>
                </a:cubicBezTo>
                <a:moveTo>
                  <a:pt x="166" y="0"/>
                </a:move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78"/>
                  <a:pt x="13" y="191"/>
                  <a:pt x="28" y="191"/>
                </a:cubicBezTo>
                <a:cubicBezTo>
                  <a:pt x="166" y="191"/>
                  <a:pt x="166" y="191"/>
                  <a:pt x="166" y="191"/>
                </a:cubicBezTo>
                <a:cubicBezTo>
                  <a:pt x="181" y="191"/>
                  <a:pt x="194" y="178"/>
                  <a:pt x="194" y="163"/>
                </a:cubicBezTo>
                <a:cubicBezTo>
                  <a:pt x="194" y="28"/>
                  <a:pt x="194" y="28"/>
                  <a:pt x="194" y="28"/>
                </a:cubicBezTo>
                <a:cubicBezTo>
                  <a:pt x="194" y="13"/>
                  <a:pt x="181" y="0"/>
                  <a:pt x="16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6" name="Google Shape;2426;p26"/>
          <p:cNvSpPr/>
          <p:nvPr/>
        </p:nvSpPr>
        <p:spPr>
          <a:xfrm>
            <a:off x="4075184" y="4929643"/>
            <a:ext cx="392588" cy="388498"/>
          </a:xfrm>
          <a:custGeom>
            <a:rect b="b" l="l" r="r" t="t"/>
            <a:pathLst>
              <a:path extrusionOk="0" h="191" w="193">
                <a:moveTo>
                  <a:pt x="165" y="8"/>
                </a:moveTo>
                <a:cubicBezTo>
                  <a:pt x="176" y="8"/>
                  <a:pt x="185" y="17"/>
                  <a:pt x="185" y="28"/>
                </a:cubicBezTo>
                <a:cubicBezTo>
                  <a:pt x="185" y="163"/>
                  <a:pt x="185" y="163"/>
                  <a:pt x="185" y="163"/>
                </a:cubicBezTo>
                <a:cubicBezTo>
                  <a:pt x="185" y="174"/>
                  <a:pt x="176" y="183"/>
                  <a:pt x="165" y="183"/>
                </a:cubicBezTo>
                <a:cubicBezTo>
                  <a:pt x="28" y="183"/>
                  <a:pt x="28" y="183"/>
                  <a:pt x="28" y="183"/>
                </a:cubicBezTo>
                <a:cubicBezTo>
                  <a:pt x="17" y="183"/>
                  <a:pt x="8" y="174"/>
                  <a:pt x="8" y="163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165" y="8"/>
                  <a:pt x="165" y="8"/>
                  <a:pt x="165" y="8"/>
                </a:cubicBezTo>
                <a:moveTo>
                  <a:pt x="165" y="0"/>
                </a:move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78"/>
                  <a:pt x="13" y="191"/>
                  <a:pt x="28" y="191"/>
                </a:cubicBezTo>
                <a:cubicBezTo>
                  <a:pt x="165" y="191"/>
                  <a:pt x="165" y="191"/>
                  <a:pt x="165" y="191"/>
                </a:cubicBezTo>
                <a:cubicBezTo>
                  <a:pt x="181" y="191"/>
                  <a:pt x="193" y="178"/>
                  <a:pt x="193" y="163"/>
                </a:cubicBezTo>
                <a:cubicBezTo>
                  <a:pt x="193" y="28"/>
                  <a:pt x="193" y="28"/>
                  <a:pt x="193" y="28"/>
                </a:cubicBezTo>
                <a:cubicBezTo>
                  <a:pt x="193" y="13"/>
                  <a:pt x="181" y="0"/>
                  <a:pt x="16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7" name="Google Shape;2427;p26"/>
          <p:cNvSpPr/>
          <p:nvPr/>
        </p:nvSpPr>
        <p:spPr>
          <a:xfrm>
            <a:off x="5004854" y="5100037"/>
            <a:ext cx="103600" cy="61342"/>
          </a:xfrm>
          <a:custGeom>
            <a:rect b="b" l="l" r="r" t="t"/>
            <a:pathLst>
              <a:path extrusionOk="0" h="30" w="51">
                <a:moveTo>
                  <a:pt x="45" y="30"/>
                </a:moveTo>
                <a:cubicBezTo>
                  <a:pt x="25" y="9"/>
                  <a:pt x="25" y="9"/>
                  <a:pt x="25" y="9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4" y="30"/>
                  <a:pt x="4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5" y="0"/>
                  <a:pt x="25" y="0"/>
                </a:cubicBezTo>
                <a:cubicBezTo>
                  <a:pt x="25" y="0"/>
                  <a:pt x="26" y="1"/>
                  <a:pt x="26" y="1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5"/>
                  <a:pt x="51" y="25"/>
                  <a:pt x="51" y="26"/>
                </a:cubicBezTo>
                <a:cubicBezTo>
                  <a:pt x="51" y="26"/>
                  <a:pt x="50" y="27"/>
                  <a:pt x="50" y="27"/>
                </a:cubicBezTo>
                <a:cubicBezTo>
                  <a:pt x="48" y="30"/>
                  <a:pt x="48" y="30"/>
                  <a:pt x="48" y="30"/>
                </a:cubicBezTo>
                <a:cubicBezTo>
                  <a:pt x="47" y="30"/>
                  <a:pt x="47" y="30"/>
                  <a:pt x="46" y="30"/>
                </a:cubicBezTo>
                <a:cubicBezTo>
                  <a:pt x="46" y="30"/>
                  <a:pt x="46" y="30"/>
                  <a:pt x="45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8" name="Google Shape;2428;p26"/>
          <p:cNvSpPr/>
          <p:nvPr/>
        </p:nvSpPr>
        <p:spPr>
          <a:xfrm>
            <a:off x="4857633" y="4929643"/>
            <a:ext cx="395314" cy="388498"/>
          </a:xfrm>
          <a:custGeom>
            <a:rect b="b" l="l" r="r" t="t"/>
            <a:pathLst>
              <a:path extrusionOk="0" h="191" w="194">
                <a:moveTo>
                  <a:pt x="166" y="8"/>
                </a:moveTo>
                <a:cubicBezTo>
                  <a:pt x="177" y="8"/>
                  <a:pt x="186" y="17"/>
                  <a:pt x="186" y="28"/>
                </a:cubicBezTo>
                <a:cubicBezTo>
                  <a:pt x="186" y="163"/>
                  <a:pt x="186" y="163"/>
                  <a:pt x="186" y="163"/>
                </a:cubicBezTo>
                <a:cubicBezTo>
                  <a:pt x="186" y="174"/>
                  <a:pt x="177" y="183"/>
                  <a:pt x="166" y="183"/>
                </a:cubicBezTo>
                <a:cubicBezTo>
                  <a:pt x="28" y="183"/>
                  <a:pt x="28" y="183"/>
                  <a:pt x="28" y="183"/>
                </a:cubicBezTo>
                <a:cubicBezTo>
                  <a:pt x="17" y="183"/>
                  <a:pt x="8" y="174"/>
                  <a:pt x="8" y="163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166" y="8"/>
                  <a:pt x="166" y="8"/>
                  <a:pt x="166" y="8"/>
                </a:cubicBezTo>
                <a:moveTo>
                  <a:pt x="166" y="0"/>
                </a:move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78"/>
                  <a:pt x="13" y="191"/>
                  <a:pt x="28" y="191"/>
                </a:cubicBezTo>
                <a:cubicBezTo>
                  <a:pt x="166" y="191"/>
                  <a:pt x="166" y="191"/>
                  <a:pt x="166" y="191"/>
                </a:cubicBezTo>
                <a:cubicBezTo>
                  <a:pt x="181" y="191"/>
                  <a:pt x="194" y="178"/>
                  <a:pt x="194" y="163"/>
                </a:cubicBezTo>
                <a:cubicBezTo>
                  <a:pt x="194" y="28"/>
                  <a:pt x="194" y="28"/>
                  <a:pt x="194" y="28"/>
                </a:cubicBezTo>
                <a:cubicBezTo>
                  <a:pt x="194" y="13"/>
                  <a:pt x="181" y="0"/>
                  <a:pt x="16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9" name="Google Shape;2429;p26"/>
          <p:cNvSpPr/>
          <p:nvPr/>
        </p:nvSpPr>
        <p:spPr>
          <a:xfrm>
            <a:off x="5810477" y="5079590"/>
            <a:ext cx="59979" cy="103600"/>
          </a:xfrm>
          <a:custGeom>
            <a:rect b="b" l="l" r="r" t="t"/>
            <a:pathLst>
              <a:path extrusionOk="0" h="51" w="30">
                <a:moveTo>
                  <a:pt x="0" y="45"/>
                </a:moveTo>
                <a:cubicBezTo>
                  <a:pt x="20" y="25"/>
                  <a:pt x="20" y="25"/>
                  <a:pt x="20" y="2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0"/>
                  <a:pt x="5" y="0"/>
                  <a:pt x="5" y="0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30" y="25"/>
                  <a:pt x="30" y="25"/>
                </a:cubicBezTo>
                <a:cubicBezTo>
                  <a:pt x="30" y="26"/>
                  <a:pt x="29" y="26"/>
                  <a:pt x="29" y="26"/>
                </a:cubicBezTo>
                <a:cubicBezTo>
                  <a:pt x="5" y="50"/>
                  <a:pt x="5" y="50"/>
                  <a:pt x="5" y="50"/>
                </a:cubicBezTo>
                <a:cubicBezTo>
                  <a:pt x="5" y="51"/>
                  <a:pt x="5" y="51"/>
                  <a:pt x="4" y="51"/>
                </a:cubicBezTo>
                <a:cubicBezTo>
                  <a:pt x="4" y="51"/>
                  <a:pt x="3" y="51"/>
                  <a:pt x="3" y="5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6"/>
                  <a:pt x="0" y="46"/>
                  <a:pt x="0" y="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0" name="Google Shape;2430;p26"/>
          <p:cNvSpPr/>
          <p:nvPr/>
        </p:nvSpPr>
        <p:spPr>
          <a:xfrm>
            <a:off x="5642809" y="4929643"/>
            <a:ext cx="392588" cy="388498"/>
          </a:xfrm>
          <a:custGeom>
            <a:rect b="b" l="l" r="r" t="t"/>
            <a:pathLst>
              <a:path extrusionOk="0" h="191" w="193">
                <a:moveTo>
                  <a:pt x="165" y="8"/>
                </a:moveTo>
                <a:cubicBezTo>
                  <a:pt x="176" y="8"/>
                  <a:pt x="185" y="17"/>
                  <a:pt x="185" y="28"/>
                </a:cubicBezTo>
                <a:cubicBezTo>
                  <a:pt x="185" y="163"/>
                  <a:pt x="185" y="163"/>
                  <a:pt x="185" y="163"/>
                </a:cubicBezTo>
                <a:cubicBezTo>
                  <a:pt x="185" y="174"/>
                  <a:pt x="176" y="183"/>
                  <a:pt x="165" y="183"/>
                </a:cubicBezTo>
                <a:cubicBezTo>
                  <a:pt x="28" y="183"/>
                  <a:pt x="28" y="183"/>
                  <a:pt x="28" y="183"/>
                </a:cubicBezTo>
                <a:cubicBezTo>
                  <a:pt x="17" y="183"/>
                  <a:pt x="8" y="174"/>
                  <a:pt x="8" y="163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165" y="8"/>
                  <a:pt x="165" y="8"/>
                  <a:pt x="165" y="8"/>
                </a:cubicBezTo>
                <a:moveTo>
                  <a:pt x="165" y="0"/>
                </a:move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78"/>
                  <a:pt x="13" y="191"/>
                  <a:pt x="28" y="191"/>
                </a:cubicBezTo>
                <a:cubicBezTo>
                  <a:pt x="165" y="191"/>
                  <a:pt x="165" y="191"/>
                  <a:pt x="165" y="191"/>
                </a:cubicBezTo>
                <a:cubicBezTo>
                  <a:pt x="181" y="191"/>
                  <a:pt x="193" y="178"/>
                  <a:pt x="193" y="163"/>
                </a:cubicBezTo>
                <a:cubicBezTo>
                  <a:pt x="193" y="28"/>
                  <a:pt x="193" y="28"/>
                  <a:pt x="193" y="28"/>
                </a:cubicBezTo>
                <a:cubicBezTo>
                  <a:pt x="193" y="13"/>
                  <a:pt x="181" y="0"/>
                  <a:pt x="16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1" name="Google Shape;2431;p26"/>
          <p:cNvSpPr/>
          <p:nvPr/>
        </p:nvSpPr>
        <p:spPr>
          <a:xfrm>
            <a:off x="6591564" y="5079590"/>
            <a:ext cx="59979" cy="103600"/>
          </a:xfrm>
          <a:custGeom>
            <a:rect b="b" l="l" r="r" t="t"/>
            <a:pathLst>
              <a:path extrusionOk="0" h="51" w="30">
                <a:moveTo>
                  <a:pt x="30" y="5"/>
                </a:moveTo>
                <a:cubicBezTo>
                  <a:pt x="9" y="25"/>
                  <a:pt x="9" y="25"/>
                  <a:pt x="9" y="2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6"/>
                  <a:pt x="30" y="46"/>
                  <a:pt x="30" y="47"/>
                </a:cubicBezTo>
                <a:cubicBezTo>
                  <a:pt x="30" y="47"/>
                  <a:pt x="30" y="47"/>
                  <a:pt x="30" y="48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51"/>
                  <a:pt x="26" y="51"/>
                  <a:pt x="26" y="51"/>
                </a:cubicBezTo>
                <a:cubicBezTo>
                  <a:pt x="25" y="51"/>
                  <a:pt x="25" y="51"/>
                  <a:pt x="25" y="50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6"/>
                  <a:pt x="0" y="26"/>
                  <a:pt x="0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7" y="0"/>
                  <a:pt x="27" y="0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4"/>
                </a:cubicBezTo>
                <a:cubicBezTo>
                  <a:pt x="30" y="4"/>
                  <a:pt x="30" y="5"/>
                  <a:pt x="30" y="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2" name="Google Shape;2432;p26"/>
          <p:cNvSpPr/>
          <p:nvPr/>
        </p:nvSpPr>
        <p:spPr>
          <a:xfrm>
            <a:off x="6426622" y="4929643"/>
            <a:ext cx="392588" cy="388498"/>
          </a:xfrm>
          <a:custGeom>
            <a:rect b="b" l="l" r="r" t="t"/>
            <a:pathLst>
              <a:path extrusionOk="0" h="191" w="193">
                <a:moveTo>
                  <a:pt x="165" y="8"/>
                </a:moveTo>
                <a:cubicBezTo>
                  <a:pt x="176" y="8"/>
                  <a:pt x="185" y="17"/>
                  <a:pt x="185" y="28"/>
                </a:cubicBezTo>
                <a:cubicBezTo>
                  <a:pt x="185" y="163"/>
                  <a:pt x="185" y="163"/>
                  <a:pt x="185" y="163"/>
                </a:cubicBezTo>
                <a:cubicBezTo>
                  <a:pt x="185" y="174"/>
                  <a:pt x="176" y="183"/>
                  <a:pt x="165" y="183"/>
                </a:cubicBezTo>
                <a:cubicBezTo>
                  <a:pt x="28" y="183"/>
                  <a:pt x="28" y="183"/>
                  <a:pt x="28" y="183"/>
                </a:cubicBezTo>
                <a:cubicBezTo>
                  <a:pt x="16" y="183"/>
                  <a:pt x="8" y="174"/>
                  <a:pt x="8" y="163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7"/>
                  <a:pt x="16" y="8"/>
                  <a:pt x="28" y="8"/>
                </a:cubicBezTo>
                <a:cubicBezTo>
                  <a:pt x="165" y="8"/>
                  <a:pt x="165" y="8"/>
                  <a:pt x="165" y="8"/>
                </a:cubicBezTo>
                <a:moveTo>
                  <a:pt x="165" y="0"/>
                </a:moveTo>
                <a:cubicBezTo>
                  <a:pt x="28" y="0"/>
                  <a:pt x="28" y="0"/>
                  <a:pt x="28" y="0"/>
                </a:cubicBezTo>
                <a:cubicBezTo>
                  <a:pt x="12" y="0"/>
                  <a:pt x="0" y="13"/>
                  <a:pt x="0" y="28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78"/>
                  <a:pt x="12" y="191"/>
                  <a:pt x="28" y="191"/>
                </a:cubicBezTo>
                <a:cubicBezTo>
                  <a:pt x="165" y="191"/>
                  <a:pt x="165" y="191"/>
                  <a:pt x="165" y="191"/>
                </a:cubicBezTo>
                <a:cubicBezTo>
                  <a:pt x="180" y="191"/>
                  <a:pt x="193" y="178"/>
                  <a:pt x="193" y="163"/>
                </a:cubicBezTo>
                <a:cubicBezTo>
                  <a:pt x="193" y="28"/>
                  <a:pt x="193" y="28"/>
                  <a:pt x="193" y="28"/>
                </a:cubicBezTo>
                <a:cubicBezTo>
                  <a:pt x="193" y="13"/>
                  <a:pt x="180" y="0"/>
                  <a:pt x="16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3" name="Google Shape;2433;p26"/>
          <p:cNvSpPr/>
          <p:nvPr/>
        </p:nvSpPr>
        <p:spPr>
          <a:xfrm>
            <a:off x="3424960" y="5116395"/>
            <a:ext cx="129500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4" name="Google Shape;2434;p26"/>
          <p:cNvSpPr/>
          <p:nvPr/>
        </p:nvSpPr>
        <p:spPr>
          <a:xfrm>
            <a:off x="3482212" y="5059142"/>
            <a:ext cx="14995" cy="1308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5" name="Google Shape;2435;p26"/>
          <p:cNvSpPr/>
          <p:nvPr/>
        </p:nvSpPr>
        <p:spPr>
          <a:xfrm>
            <a:off x="1737377" y="4929643"/>
            <a:ext cx="391225" cy="388498"/>
          </a:xfrm>
          <a:custGeom>
            <a:rect b="b" l="l" r="r" t="t"/>
            <a:pathLst>
              <a:path extrusionOk="0" h="191" w="193">
                <a:moveTo>
                  <a:pt x="165" y="8"/>
                </a:moveTo>
                <a:cubicBezTo>
                  <a:pt x="176" y="8"/>
                  <a:pt x="185" y="17"/>
                  <a:pt x="185" y="28"/>
                </a:cubicBezTo>
                <a:cubicBezTo>
                  <a:pt x="185" y="163"/>
                  <a:pt x="185" y="163"/>
                  <a:pt x="185" y="163"/>
                </a:cubicBezTo>
                <a:cubicBezTo>
                  <a:pt x="185" y="174"/>
                  <a:pt x="176" y="183"/>
                  <a:pt x="165" y="183"/>
                </a:cubicBezTo>
                <a:cubicBezTo>
                  <a:pt x="28" y="183"/>
                  <a:pt x="28" y="183"/>
                  <a:pt x="28" y="183"/>
                </a:cubicBezTo>
                <a:cubicBezTo>
                  <a:pt x="17" y="183"/>
                  <a:pt x="8" y="174"/>
                  <a:pt x="8" y="163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165" y="8"/>
                  <a:pt x="165" y="8"/>
                  <a:pt x="165" y="8"/>
                </a:cubicBezTo>
                <a:moveTo>
                  <a:pt x="165" y="0"/>
                </a:moveTo>
                <a:cubicBezTo>
                  <a:pt x="28" y="0"/>
                  <a:pt x="28" y="0"/>
                  <a:pt x="28" y="0"/>
                </a:cubicBezTo>
                <a:cubicBezTo>
                  <a:pt x="12" y="0"/>
                  <a:pt x="0" y="13"/>
                  <a:pt x="0" y="28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78"/>
                  <a:pt x="12" y="191"/>
                  <a:pt x="28" y="191"/>
                </a:cubicBezTo>
                <a:cubicBezTo>
                  <a:pt x="165" y="191"/>
                  <a:pt x="165" y="191"/>
                  <a:pt x="165" y="191"/>
                </a:cubicBezTo>
                <a:cubicBezTo>
                  <a:pt x="180" y="191"/>
                  <a:pt x="193" y="178"/>
                  <a:pt x="193" y="163"/>
                </a:cubicBezTo>
                <a:cubicBezTo>
                  <a:pt x="193" y="28"/>
                  <a:pt x="193" y="28"/>
                  <a:pt x="193" y="28"/>
                </a:cubicBezTo>
                <a:cubicBezTo>
                  <a:pt x="193" y="13"/>
                  <a:pt x="180" y="0"/>
                  <a:pt x="16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6" name="Google Shape;2436;p26"/>
          <p:cNvSpPr/>
          <p:nvPr/>
        </p:nvSpPr>
        <p:spPr>
          <a:xfrm>
            <a:off x="1880508" y="5071411"/>
            <a:ext cx="104963" cy="103600"/>
          </a:xfrm>
          <a:custGeom>
            <a:rect b="b" l="l" r="r" t="t"/>
            <a:pathLst>
              <a:path extrusionOk="0" h="76" w="77">
                <a:moveTo>
                  <a:pt x="68" y="76"/>
                </a:moveTo>
                <a:lnTo>
                  <a:pt x="0" y="9"/>
                </a:lnTo>
                <a:lnTo>
                  <a:pt x="9" y="0"/>
                </a:lnTo>
                <a:lnTo>
                  <a:pt x="77" y="67"/>
                </a:lnTo>
                <a:lnTo>
                  <a:pt x="68" y="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7" name="Google Shape;2437;p26"/>
          <p:cNvSpPr/>
          <p:nvPr/>
        </p:nvSpPr>
        <p:spPr>
          <a:xfrm>
            <a:off x="1880508" y="5071411"/>
            <a:ext cx="104963" cy="103600"/>
          </a:xfrm>
          <a:custGeom>
            <a:rect b="b" l="l" r="r" t="t"/>
            <a:pathLst>
              <a:path extrusionOk="0" h="76" w="77">
                <a:moveTo>
                  <a:pt x="9" y="76"/>
                </a:moveTo>
                <a:lnTo>
                  <a:pt x="0" y="67"/>
                </a:lnTo>
                <a:lnTo>
                  <a:pt x="68" y="0"/>
                </a:lnTo>
                <a:lnTo>
                  <a:pt x="77" y="9"/>
                </a:lnTo>
                <a:lnTo>
                  <a:pt x="9" y="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8" name="Google Shape;2438;p26"/>
          <p:cNvSpPr/>
          <p:nvPr/>
        </p:nvSpPr>
        <p:spPr>
          <a:xfrm>
            <a:off x="2515737" y="4929643"/>
            <a:ext cx="393951" cy="388498"/>
          </a:xfrm>
          <a:custGeom>
            <a:rect b="b" l="l" r="r" t="t"/>
            <a:pathLst>
              <a:path extrusionOk="0" h="191" w="194">
                <a:moveTo>
                  <a:pt x="166" y="8"/>
                </a:moveTo>
                <a:cubicBezTo>
                  <a:pt x="177" y="8"/>
                  <a:pt x="186" y="17"/>
                  <a:pt x="186" y="28"/>
                </a:cubicBezTo>
                <a:cubicBezTo>
                  <a:pt x="186" y="163"/>
                  <a:pt x="186" y="163"/>
                  <a:pt x="186" y="163"/>
                </a:cubicBezTo>
                <a:cubicBezTo>
                  <a:pt x="186" y="174"/>
                  <a:pt x="177" y="183"/>
                  <a:pt x="166" y="183"/>
                </a:cubicBezTo>
                <a:cubicBezTo>
                  <a:pt x="28" y="183"/>
                  <a:pt x="28" y="183"/>
                  <a:pt x="28" y="183"/>
                </a:cubicBezTo>
                <a:cubicBezTo>
                  <a:pt x="17" y="183"/>
                  <a:pt x="8" y="174"/>
                  <a:pt x="8" y="163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17"/>
                  <a:pt x="17" y="8"/>
                  <a:pt x="28" y="8"/>
                </a:cubicBezTo>
                <a:cubicBezTo>
                  <a:pt x="166" y="8"/>
                  <a:pt x="166" y="8"/>
                  <a:pt x="166" y="8"/>
                </a:cubicBezTo>
                <a:moveTo>
                  <a:pt x="166" y="0"/>
                </a:move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78"/>
                  <a:pt x="13" y="191"/>
                  <a:pt x="28" y="191"/>
                </a:cubicBezTo>
                <a:cubicBezTo>
                  <a:pt x="166" y="191"/>
                  <a:pt x="166" y="191"/>
                  <a:pt x="166" y="191"/>
                </a:cubicBezTo>
                <a:cubicBezTo>
                  <a:pt x="181" y="191"/>
                  <a:pt x="194" y="178"/>
                  <a:pt x="194" y="163"/>
                </a:cubicBezTo>
                <a:cubicBezTo>
                  <a:pt x="194" y="28"/>
                  <a:pt x="194" y="28"/>
                  <a:pt x="194" y="28"/>
                </a:cubicBezTo>
                <a:cubicBezTo>
                  <a:pt x="194" y="13"/>
                  <a:pt x="181" y="0"/>
                  <a:pt x="16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9" name="Google Shape;2439;p26"/>
          <p:cNvSpPr/>
          <p:nvPr/>
        </p:nvSpPr>
        <p:spPr>
          <a:xfrm>
            <a:off x="2647963" y="5116395"/>
            <a:ext cx="129500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0" name="Google Shape;2440;p26"/>
          <p:cNvSpPr/>
          <p:nvPr/>
        </p:nvSpPr>
        <p:spPr>
          <a:xfrm>
            <a:off x="8764429" y="5020974"/>
            <a:ext cx="293078" cy="293078"/>
          </a:xfrm>
          <a:custGeom>
            <a:rect b="b" l="l" r="r" t="t"/>
            <a:pathLst>
              <a:path extrusionOk="0" h="144" w="144">
                <a:moveTo>
                  <a:pt x="72" y="144"/>
                </a:moveTo>
                <a:cubicBezTo>
                  <a:pt x="33" y="144"/>
                  <a:pt x="0" y="112"/>
                  <a:pt x="0" y="72"/>
                </a:cubicBezTo>
                <a:cubicBezTo>
                  <a:pt x="0" y="33"/>
                  <a:pt x="33" y="0"/>
                  <a:pt x="72" y="0"/>
                </a:cubicBezTo>
                <a:cubicBezTo>
                  <a:pt x="112" y="0"/>
                  <a:pt x="144" y="33"/>
                  <a:pt x="144" y="72"/>
                </a:cubicBezTo>
                <a:cubicBezTo>
                  <a:pt x="144" y="112"/>
                  <a:pt x="112" y="144"/>
                  <a:pt x="72" y="144"/>
                </a:cubicBezTo>
                <a:close/>
                <a:moveTo>
                  <a:pt x="72" y="8"/>
                </a:moveTo>
                <a:cubicBezTo>
                  <a:pt x="37" y="8"/>
                  <a:pt x="8" y="37"/>
                  <a:pt x="8" y="72"/>
                </a:cubicBezTo>
                <a:cubicBezTo>
                  <a:pt x="8" y="107"/>
                  <a:pt x="37" y="136"/>
                  <a:pt x="72" y="136"/>
                </a:cubicBezTo>
                <a:cubicBezTo>
                  <a:pt x="107" y="136"/>
                  <a:pt x="136" y="107"/>
                  <a:pt x="136" y="72"/>
                </a:cubicBezTo>
                <a:cubicBezTo>
                  <a:pt x="136" y="37"/>
                  <a:pt x="107" y="8"/>
                  <a:pt x="72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1" name="Google Shape;2441;p26"/>
          <p:cNvSpPr/>
          <p:nvPr/>
        </p:nvSpPr>
        <p:spPr>
          <a:xfrm>
            <a:off x="8907560" y="4939185"/>
            <a:ext cx="235825" cy="235825"/>
          </a:xfrm>
          <a:custGeom>
            <a:rect b="b" l="l" r="r" t="t"/>
            <a:pathLst>
              <a:path extrusionOk="0" h="116" w="116">
                <a:moveTo>
                  <a:pt x="58" y="116"/>
                </a:moveTo>
                <a:cubicBezTo>
                  <a:pt x="26" y="116"/>
                  <a:pt x="0" y="90"/>
                  <a:pt x="0" y="58"/>
                </a:cubicBezTo>
                <a:cubicBezTo>
                  <a:pt x="0" y="26"/>
                  <a:pt x="26" y="0"/>
                  <a:pt x="58" y="0"/>
                </a:cubicBezTo>
                <a:cubicBezTo>
                  <a:pt x="90" y="0"/>
                  <a:pt x="116" y="26"/>
                  <a:pt x="116" y="58"/>
                </a:cubicBezTo>
                <a:cubicBezTo>
                  <a:pt x="116" y="90"/>
                  <a:pt x="90" y="116"/>
                  <a:pt x="58" y="116"/>
                </a:cubicBezTo>
                <a:close/>
                <a:moveTo>
                  <a:pt x="58" y="4"/>
                </a:moveTo>
                <a:cubicBezTo>
                  <a:pt x="28" y="4"/>
                  <a:pt x="4" y="28"/>
                  <a:pt x="4" y="58"/>
                </a:cubicBezTo>
                <a:cubicBezTo>
                  <a:pt x="4" y="88"/>
                  <a:pt x="28" y="112"/>
                  <a:pt x="58" y="112"/>
                </a:cubicBezTo>
                <a:cubicBezTo>
                  <a:pt x="87" y="112"/>
                  <a:pt x="112" y="88"/>
                  <a:pt x="112" y="58"/>
                </a:cubicBezTo>
                <a:cubicBezTo>
                  <a:pt x="112" y="28"/>
                  <a:pt x="87" y="4"/>
                  <a:pt x="5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2" name="Google Shape;2442;p26"/>
          <p:cNvSpPr/>
          <p:nvPr/>
        </p:nvSpPr>
        <p:spPr>
          <a:xfrm>
            <a:off x="1746919" y="1876181"/>
            <a:ext cx="249457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3" name="Google Shape;2443;p26"/>
          <p:cNvSpPr/>
          <p:nvPr/>
        </p:nvSpPr>
        <p:spPr>
          <a:xfrm>
            <a:off x="1746919" y="1949792"/>
            <a:ext cx="249457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4" name="Google Shape;2444;p26"/>
          <p:cNvSpPr/>
          <p:nvPr/>
        </p:nvSpPr>
        <p:spPr>
          <a:xfrm>
            <a:off x="1746919" y="1949792"/>
            <a:ext cx="318978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5" name="Google Shape;2445;p26"/>
          <p:cNvSpPr/>
          <p:nvPr/>
        </p:nvSpPr>
        <p:spPr>
          <a:xfrm>
            <a:off x="1746919" y="2023402"/>
            <a:ext cx="278083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6" name="Google Shape;2446;p26"/>
          <p:cNvSpPr/>
          <p:nvPr/>
        </p:nvSpPr>
        <p:spPr>
          <a:xfrm>
            <a:off x="1746919" y="2097012"/>
            <a:ext cx="343514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7" name="Google Shape;2447;p26"/>
          <p:cNvSpPr/>
          <p:nvPr/>
        </p:nvSpPr>
        <p:spPr>
          <a:xfrm>
            <a:off x="2585258" y="1876181"/>
            <a:ext cx="248094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8" name="Google Shape;2448;p26"/>
          <p:cNvSpPr/>
          <p:nvPr/>
        </p:nvSpPr>
        <p:spPr>
          <a:xfrm>
            <a:off x="2585258" y="1949792"/>
            <a:ext cx="248094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9" name="Google Shape;2449;p26"/>
          <p:cNvSpPr/>
          <p:nvPr/>
        </p:nvSpPr>
        <p:spPr>
          <a:xfrm>
            <a:off x="2549816" y="1949792"/>
            <a:ext cx="317615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0" name="Google Shape;2450;p26"/>
          <p:cNvSpPr/>
          <p:nvPr/>
        </p:nvSpPr>
        <p:spPr>
          <a:xfrm>
            <a:off x="2570263" y="2023402"/>
            <a:ext cx="276720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1" name="Google Shape;2451;p26"/>
          <p:cNvSpPr/>
          <p:nvPr/>
        </p:nvSpPr>
        <p:spPr>
          <a:xfrm>
            <a:off x="2537547" y="2097012"/>
            <a:ext cx="342151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2" name="Google Shape;2452;p26"/>
          <p:cNvSpPr/>
          <p:nvPr/>
        </p:nvSpPr>
        <p:spPr>
          <a:xfrm>
            <a:off x="3416781" y="1876181"/>
            <a:ext cx="248094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3" name="Google Shape;2453;p26"/>
          <p:cNvSpPr/>
          <p:nvPr/>
        </p:nvSpPr>
        <p:spPr>
          <a:xfrm>
            <a:off x="3416781" y="1949792"/>
            <a:ext cx="248094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4" name="Google Shape;2454;p26"/>
          <p:cNvSpPr/>
          <p:nvPr/>
        </p:nvSpPr>
        <p:spPr>
          <a:xfrm>
            <a:off x="3347260" y="1949792"/>
            <a:ext cx="317615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5" name="Google Shape;2455;p26"/>
          <p:cNvSpPr/>
          <p:nvPr/>
        </p:nvSpPr>
        <p:spPr>
          <a:xfrm>
            <a:off x="3388155" y="2023402"/>
            <a:ext cx="276720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6" name="Google Shape;2456;p26"/>
          <p:cNvSpPr/>
          <p:nvPr/>
        </p:nvSpPr>
        <p:spPr>
          <a:xfrm>
            <a:off x="3322723" y="2097012"/>
            <a:ext cx="342151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7" name="Google Shape;2457;p26"/>
          <p:cNvSpPr/>
          <p:nvPr/>
        </p:nvSpPr>
        <p:spPr>
          <a:xfrm>
            <a:off x="4098357" y="2097012"/>
            <a:ext cx="340788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8" name="Google Shape;2458;p26"/>
          <p:cNvSpPr/>
          <p:nvPr/>
        </p:nvSpPr>
        <p:spPr>
          <a:xfrm>
            <a:off x="4098357" y="2023402"/>
            <a:ext cx="340788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9" name="Google Shape;2459;p26"/>
          <p:cNvSpPr/>
          <p:nvPr/>
        </p:nvSpPr>
        <p:spPr>
          <a:xfrm>
            <a:off x="4098357" y="1949792"/>
            <a:ext cx="340788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0" name="Google Shape;2460;p26"/>
          <p:cNvSpPr/>
          <p:nvPr/>
        </p:nvSpPr>
        <p:spPr>
          <a:xfrm>
            <a:off x="4098357" y="1876181"/>
            <a:ext cx="340788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1" name="Google Shape;2461;p26"/>
          <p:cNvSpPr/>
          <p:nvPr/>
        </p:nvSpPr>
        <p:spPr>
          <a:xfrm>
            <a:off x="4946238" y="2097012"/>
            <a:ext cx="265815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2" name="Google Shape;2462;p26"/>
          <p:cNvSpPr/>
          <p:nvPr/>
        </p:nvSpPr>
        <p:spPr>
          <a:xfrm>
            <a:off x="4946238" y="2023402"/>
            <a:ext cx="265815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3" name="Google Shape;2463;p26"/>
          <p:cNvSpPr/>
          <p:nvPr/>
        </p:nvSpPr>
        <p:spPr>
          <a:xfrm>
            <a:off x="4946238" y="1949792"/>
            <a:ext cx="265815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4" name="Google Shape;2464;p26"/>
          <p:cNvSpPr/>
          <p:nvPr/>
        </p:nvSpPr>
        <p:spPr>
          <a:xfrm>
            <a:off x="4946238" y="1876181"/>
            <a:ext cx="265815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5" name="Google Shape;2465;p26"/>
          <p:cNvSpPr/>
          <p:nvPr/>
        </p:nvSpPr>
        <p:spPr>
          <a:xfrm>
            <a:off x="4884896" y="2097012"/>
            <a:ext cx="38168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6" name="Google Shape;2466;p26"/>
          <p:cNvSpPr/>
          <p:nvPr/>
        </p:nvSpPr>
        <p:spPr>
          <a:xfrm>
            <a:off x="4884896" y="2023402"/>
            <a:ext cx="38168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7" name="Google Shape;2467;p26"/>
          <p:cNvSpPr/>
          <p:nvPr/>
        </p:nvSpPr>
        <p:spPr>
          <a:xfrm>
            <a:off x="4884896" y="1949792"/>
            <a:ext cx="38168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8" name="Google Shape;2468;p26"/>
          <p:cNvSpPr/>
          <p:nvPr/>
        </p:nvSpPr>
        <p:spPr>
          <a:xfrm>
            <a:off x="4884896" y="1876181"/>
            <a:ext cx="38168" cy="163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9" name="Google Shape;2469;p26"/>
          <p:cNvSpPr/>
          <p:nvPr/>
        </p:nvSpPr>
        <p:spPr>
          <a:xfrm>
            <a:off x="5642809" y="1848918"/>
            <a:ext cx="91331" cy="88605"/>
          </a:xfrm>
          <a:custGeom>
            <a:rect b="b" l="l" r="r" t="t"/>
            <a:pathLst>
              <a:path extrusionOk="0" h="65" w="67">
                <a:moveTo>
                  <a:pt x="67" y="65"/>
                </a:moveTo>
                <a:lnTo>
                  <a:pt x="0" y="65"/>
                </a:lnTo>
                <a:lnTo>
                  <a:pt x="0" y="0"/>
                </a:lnTo>
                <a:lnTo>
                  <a:pt x="67" y="0"/>
                </a:lnTo>
                <a:lnTo>
                  <a:pt x="67" y="65"/>
                </a:lnTo>
                <a:close/>
                <a:moveTo>
                  <a:pt x="12" y="53"/>
                </a:moveTo>
                <a:lnTo>
                  <a:pt x="56" y="53"/>
                </a:lnTo>
                <a:lnTo>
                  <a:pt x="56" y="12"/>
                </a:lnTo>
                <a:lnTo>
                  <a:pt x="12" y="12"/>
                </a:lnTo>
                <a:lnTo>
                  <a:pt x="12" y="5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0" name="Google Shape;2470;p26"/>
          <p:cNvSpPr/>
          <p:nvPr/>
        </p:nvSpPr>
        <p:spPr>
          <a:xfrm>
            <a:off x="6432075" y="1824382"/>
            <a:ext cx="173120" cy="166305"/>
          </a:xfrm>
          <a:custGeom>
            <a:rect b="b" l="l" r="r" t="t"/>
            <a:pathLst>
              <a:path extrusionOk="0" h="122" w="127">
                <a:moveTo>
                  <a:pt x="127" y="122"/>
                </a:moveTo>
                <a:lnTo>
                  <a:pt x="0" y="122"/>
                </a:lnTo>
                <a:lnTo>
                  <a:pt x="0" y="0"/>
                </a:lnTo>
                <a:lnTo>
                  <a:pt x="127" y="0"/>
                </a:lnTo>
                <a:lnTo>
                  <a:pt x="127" y="122"/>
                </a:lnTo>
                <a:close/>
                <a:moveTo>
                  <a:pt x="12" y="110"/>
                </a:moveTo>
                <a:lnTo>
                  <a:pt x="115" y="110"/>
                </a:lnTo>
                <a:lnTo>
                  <a:pt x="115" y="12"/>
                </a:lnTo>
                <a:lnTo>
                  <a:pt x="12" y="12"/>
                </a:lnTo>
                <a:lnTo>
                  <a:pt x="12" y="1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1" name="Google Shape;2471;p26"/>
          <p:cNvSpPr/>
          <p:nvPr/>
        </p:nvSpPr>
        <p:spPr>
          <a:xfrm>
            <a:off x="6618827" y="1824382"/>
            <a:ext cx="173120" cy="166305"/>
          </a:xfrm>
          <a:custGeom>
            <a:rect b="b" l="l" r="r" t="t"/>
            <a:pathLst>
              <a:path extrusionOk="0" h="122" w="127">
                <a:moveTo>
                  <a:pt x="127" y="122"/>
                </a:moveTo>
                <a:lnTo>
                  <a:pt x="0" y="122"/>
                </a:lnTo>
                <a:lnTo>
                  <a:pt x="0" y="0"/>
                </a:lnTo>
                <a:lnTo>
                  <a:pt x="127" y="0"/>
                </a:lnTo>
                <a:lnTo>
                  <a:pt x="127" y="122"/>
                </a:lnTo>
                <a:close/>
                <a:moveTo>
                  <a:pt x="12" y="110"/>
                </a:moveTo>
                <a:lnTo>
                  <a:pt x="115" y="110"/>
                </a:lnTo>
                <a:lnTo>
                  <a:pt x="115" y="12"/>
                </a:lnTo>
                <a:lnTo>
                  <a:pt x="12" y="12"/>
                </a:lnTo>
                <a:lnTo>
                  <a:pt x="12" y="1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2" name="Google Shape;2472;p26"/>
          <p:cNvSpPr/>
          <p:nvPr/>
        </p:nvSpPr>
        <p:spPr>
          <a:xfrm>
            <a:off x="6432075" y="2002955"/>
            <a:ext cx="173120" cy="166305"/>
          </a:xfrm>
          <a:custGeom>
            <a:rect b="b" l="l" r="r" t="t"/>
            <a:pathLst>
              <a:path extrusionOk="0" h="122" w="127">
                <a:moveTo>
                  <a:pt x="127" y="122"/>
                </a:moveTo>
                <a:lnTo>
                  <a:pt x="0" y="122"/>
                </a:lnTo>
                <a:lnTo>
                  <a:pt x="0" y="0"/>
                </a:lnTo>
                <a:lnTo>
                  <a:pt x="127" y="0"/>
                </a:lnTo>
                <a:lnTo>
                  <a:pt x="127" y="122"/>
                </a:lnTo>
                <a:close/>
                <a:moveTo>
                  <a:pt x="12" y="110"/>
                </a:moveTo>
                <a:lnTo>
                  <a:pt x="115" y="110"/>
                </a:lnTo>
                <a:lnTo>
                  <a:pt x="115" y="12"/>
                </a:lnTo>
                <a:lnTo>
                  <a:pt x="12" y="12"/>
                </a:lnTo>
                <a:lnTo>
                  <a:pt x="12" y="1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3" name="Google Shape;2473;p26"/>
          <p:cNvSpPr/>
          <p:nvPr/>
        </p:nvSpPr>
        <p:spPr>
          <a:xfrm>
            <a:off x="6618827" y="2002955"/>
            <a:ext cx="173120" cy="166305"/>
          </a:xfrm>
          <a:custGeom>
            <a:rect b="b" l="l" r="r" t="t"/>
            <a:pathLst>
              <a:path extrusionOk="0" h="122" w="127">
                <a:moveTo>
                  <a:pt x="127" y="122"/>
                </a:moveTo>
                <a:lnTo>
                  <a:pt x="0" y="122"/>
                </a:lnTo>
                <a:lnTo>
                  <a:pt x="0" y="0"/>
                </a:lnTo>
                <a:lnTo>
                  <a:pt x="127" y="0"/>
                </a:lnTo>
                <a:lnTo>
                  <a:pt x="127" y="122"/>
                </a:lnTo>
                <a:close/>
                <a:moveTo>
                  <a:pt x="12" y="110"/>
                </a:moveTo>
                <a:lnTo>
                  <a:pt x="115" y="110"/>
                </a:lnTo>
                <a:lnTo>
                  <a:pt x="115" y="12"/>
                </a:lnTo>
                <a:lnTo>
                  <a:pt x="12" y="12"/>
                </a:lnTo>
                <a:lnTo>
                  <a:pt x="12" y="1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4" name="Google Shape;2474;p26"/>
          <p:cNvSpPr/>
          <p:nvPr/>
        </p:nvSpPr>
        <p:spPr>
          <a:xfrm>
            <a:off x="7195440" y="1808024"/>
            <a:ext cx="125410" cy="121321"/>
          </a:xfrm>
          <a:custGeom>
            <a:rect b="b" l="l" r="r" t="t"/>
            <a:pathLst>
              <a:path extrusionOk="0" h="89" w="92">
                <a:moveTo>
                  <a:pt x="92" y="89"/>
                </a:moveTo>
                <a:lnTo>
                  <a:pt x="0" y="89"/>
                </a:lnTo>
                <a:lnTo>
                  <a:pt x="0" y="0"/>
                </a:lnTo>
                <a:lnTo>
                  <a:pt x="92" y="0"/>
                </a:lnTo>
                <a:lnTo>
                  <a:pt x="92" y="89"/>
                </a:lnTo>
                <a:close/>
                <a:moveTo>
                  <a:pt x="12" y="77"/>
                </a:moveTo>
                <a:lnTo>
                  <a:pt x="80" y="77"/>
                </a:lnTo>
                <a:lnTo>
                  <a:pt x="80" y="12"/>
                </a:lnTo>
                <a:lnTo>
                  <a:pt x="12" y="12"/>
                </a:lnTo>
                <a:lnTo>
                  <a:pt x="12" y="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5" name="Google Shape;2475;p26"/>
          <p:cNvSpPr/>
          <p:nvPr/>
        </p:nvSpPr>
        <p:spPr>
          <a:xfrm>
            <a:off x="7327666" y="1808024"/>
            <a:ext cx="125410" cy="121321"/>
          </a:xfrm>
          <a:custGeom>
            <a:rect b="b" l="l" r="r" t="t"/>
            <a:pathLst>
              <a:path extrusionOk="0" h="89" w="92">
                <a:moveTo>
                  <a:pt x="92" y="89"/>
                </a:moveTo>
                <a:lnTo>
                  <a:pt x="0" y="89"/>
                </a:lnTo>
                <a:lnTo>
                  <a:pt x="0" y="0"/>
                </a:lnTo>
                <a:lnTo>
                  <a:pt x="92" y="0"/>
                </a:lnTo>
                <a:lnTo>
                  <a:pt x="92" y="89"/>
                </a:lnTo>
                <a:close/>
                <a:moveTo>
                  <a:pt x="12" y="77"/>
                </a:moveTo>
                <a:lnTo>
                  <a:pt x="80" y="77"/>
                </a:lnTo>
                <a:lnTo>
                  <a:pt x="80" y="12"/>
                </a:lnTo>
                <a:lnTo>
                  <a:pt x="12" y="12"/>
                </a:lnTo>
                <a:lnTo>
                  <a:pt x="12" y="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6" name="Google Shape;2476;p26"/>
          <p:cNvSpPr/>
          <p:nvPr/>
        </p:nvSpPr>
        <p:spPr>
          <a:xfrm>
            <a:off x="7195440" y="1933434"/>
            <a:ext cx="125410" cy="122684"/>
          </a:xfrm>
          <a:custGeom>
            <a:rect b="b" l="l" r="r" t="t"/>
            <a:pathLst>
              <a:path extrusionOk="0" h="90" w="92">
                <a:moveTo>
                  <a:pt x="92" y="90"/>
                </a:moveTo>
                <a:lnTo>
                  <a:pt x="0" y="90"/>
                </a:lnTo>
                <a:lnTo>
                  <a:pt x="0" y="0"/>
                </a:lnTo>
                <a:lnTo>
                  <a:pt x="92" y="0"/>
                </a:lnTo>
                <a:lnTo>
                  <a:pt x="92" y="90"/>
                </a:lnTo>
                <a:close/>
                <a:moveTo>
                  <a:pt x="12" y="78"/>
                </a:moveTo>
                <a:lnTo>
                  <a:pt x="80" y="78"/>
                </a:lnTo>
                <a:lnTo>
                  <a:pt x="80" y="12"/>
                </a:lnTo>
                <a:lnTo>
                  <a:pt x="12" y="12"/>
                </a:lnTo>
                <a:lnTo>
                  <a:pt x="12" y="7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7" name="Google Shape;2477;p26"/>
          <p:cNvSpPr/>
          <p:nvPr/>
        </p:nvSpPr>
        <p:spPr>
          <a:xfrm>
            <a:off x="7327666" y="1933434"/>
            <a:ext cx="125410" cy="122684"/>
          </a:xfrm>
          <a:custGeom>
            <a:rect b="b" l="l" r="r" t="t"/>
            <a:pathLst>
              <a:path extrusionOk="0" h="90" w="92">
                <a:moveTo>
                  <a:pt x="92" y="90"/>
                </a:moveTo>
                <a:lnTo>
                  <a:pt x="0" y="90"/>
                </a:lnTo>
                <a:lnTo>
                  <a:pt x="0" y="0"/>
                </a:lnTo>
                <a:lnTo>
                  <a:pt x="92" y="0"/>
                </a:lnTo>
                <a:lnTo>
                  <a:pt x="92" y="90"/>
                </a:lnTo>
                <a:close/>
                <a:moveTo>
                  <a:pt x="12" y="78"/>
                </a:moveTo>
                <a:lnTo>
                  <a:pt x="80" y="78"/>
                </a:lnTo>
                <a:lnTo>
                  <a:pt x="80" y="12"/>
                </a:lnTo>
                <a:lnTo>
                  <a:pt x="12" y="12"/>
                </a:lnTo>
                <a:lnTo>
                  <a:pt x="12" y="7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8" name="Google Shape;2478;p26"/>
          <p:cNvSpPr/>
          <p:nvPr/>
        </p:nvSpPr>
        <p:spPr>
          <a:xfrm>
            <a:off x="7459892" y="1808024"/>
            <a:ext cx="125410" cy="121321"/>
          </a:xfrm>
          <a:custGeom>
            <a:rect b="b" l="l" r="r" t="t"/>
            <a:pathLst>
              <a:path extrusionOk="0" h="89" w="92">
                <a:moveTo>
                  <a:pt x="92" y="89"/>
                </a:moveTo>
                <a:lnTo>
                  <a:pt x="0" y="89"/>
                </a:lnTo>
                <a:lnTo>
                  <a:pt x="0" y="0"/>
                </a:lnTo>
                <a:lnTo>
                  <a:pt x="92" y="0"/>
                </a:lnTo>
                <a:lnTo>
                  <a:pt x="92" y="89"/>
                </a:lnTo>
                <a:close/>
                <a:moveTo>
                  <a:pt x="11" y="77"/>
                </a:moveTo>
                <a:lnTo>
                  <a:pt x="80" y="77"/>
                </a:lnTo>
                <a:lnTo>
                  <a:pt x="80" y="12"/>
                </a:lnTo>
                <a:lnTo>
                  <a:pt x="11" y="12"/>
                </a:lnTo>
                <a:lnTo>
                  <a:pt x="11" y="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9" name="Google Shape;2479;p26"/>
          <p:cNvSpPr/>
          <p:nvPr/>
        </p:nvSpPr>
        <p:spPr>
          <a:xfrm>
            <a:off x="7459892" y="1933434"/>
            <a:ext cx="125410" cy="122684"/>
          </a:xfrm>
          <a:custGeom>
            <a:rect b="b" l="l" r="r" t="t"/>
            <a:pathLst>
              <a:path extrusionOk="0" h="90" w="92">
                <a:moveTo>
                  <a:pt x="92" y="90"/>
                </a:moveTo>
                <a:lnTo>
                  <a:pt x="0" y="90"/>
                </a:lnTo>
                <a:lnTo>
                  <a:pt x="0" y="0"/>
                </a:lnTo>
                <a:lnTo>
                  <a:pt x="92" y="0"/>
                </a:lnTo>
                <a:lnTo>
                  <a:pt x="92" y="90"/>
                </a:lnTo>
                <a:close/>
                <a:moveTo>
                  <a:pt x="11" y="78"/>
                </a:moveTo>
                <a:lnTo>
                  <a:pt x="80" y="78"/>
                </a:lnTo>
                <a:lnTo>
                  <a:pt x="80" y="12"/>
                </a:lnTo>
                <a:lnTo>
                  <a:pt x="11" y="12"/>
                </a:lnTo>
                <a:lnTo>
                  <a:pt x="11" y="7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0" name="Google Shape;2480;p26"/>
          <p:cNvSpPr/>
          <p:nvPr/>
        </p:nvSpPr>
        <p:spPr>
          <a:xfrm>
            <a:off x="7195440" y="2060207"/>
            <a:ext cx="125410" cy="121321"/>
          </a:xfrm>
          <a:custGeom>
            <a:rect b="b" l="l" r="r" t="t"/>
            <a:pathLst>
              <a:path extrusionOk="0" h="89" w="92">
                <a:moveTo>
                  <a:pt x="92" y="89"/>
                </a:moveTo>
                <a:lnTo>
                  <a:pt x="0" y="89"/>
                </a:lnTo>
                <a:lnTo>
                  <a:pt x="0" y="0"/>
                </a:lnTo>
                <a:lnTo>
                  <a:pt x="92" y="0"/>
                </a:lnTo>
                <a:lnTo>
                  <a:pt x="92" y="89"/>
                </a:lnTo>
                <a:close/>
                <a:moveTo>
                  <a:pt x="12" y="77"/>
                </a:moveTo>
                <a:lnTo>
                  <a:pt x="80" y="77"/>
                </a:lnTo>
                <a:lnTo>
                  <a:pt x="80" y="12"/>
                </a:lnTo>
                <a:lnTo>
                  <a:pt x="12" y="12"/>
                </a:lnTo>
                <a:lnTo>
                  <a:pt x="12" y="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1" name="Google Shape;2481;p26"/>
          <p:cNvSpPr/>
          <p:nvPr/>
        </p:nvSpPr>
        <p:spPr>
          <a:xfrm>
            <a:off x="7327666" y="2060207"/>
            <a:ext cx="125410" cy="121321"/>
          </a:xfrm>
          <a:custGeom>
            <a:rect b="b" l="l" r="r" t="t"/>
            <a:pathLst>
              <a:path extrusionOk="0" h="89" w="92">
                <a:moveTo>
                  <a:pt x="92" y="89"/>
                </a:moveTo>
                <a:lnTo>
                  <a:pt x="0" y="89"/>
                </a:lnTo>
                <a:lnTo>
                  <a:pt x="0" y="0"/>
                </a:lnTo>
                <a:lnTo>
                  <a:pt x="92" y="0"/>
                </a:lnTo>
                <a:lnTo>
                  <a:pt x="92" y="89"/>
                </a:lnTo>
                <a:close/>
                <a:moveTo>
                  <a:pt x="12" y="77"/>
                </a:moveTo>
                <a:lnTo>
                  <a:pt x="80" y="77"/>
                </a:lnTo>
                <a:lnTo>
                  <a:pt x="80" y="12"/>
                </a:lnTo>
                <a:lnTo>
                  <a:pt x="12" y="12"/>
                </a:lnTo>
                <a:lnTo>
                  <a:pt x="12" y="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2" name="Google Shape;2482;p26"/>
          <p:cNvSpPr/>
          <p:nvPr/>
        </p:nvSpPr>
        <p:spPr>
          <a:xfrm>
            <a:off x="7459892" y="2060207"/>
            <a:ext cx="125410" cy="121321"/>
          </a:xfrm>
          <a:custGeom>
            <a:rect b="b" l="l" r="r" t="t"/>
            <a:pathLst>
              <a:path extrusionOk="0" h="89" w="92">
                <a:moveTo>
                  <a:pt x="92" y="89"/>
                </a:moveTo>
                <a:lnTo>
                  <a:pt x="0" y="89"/>
                </a:lnTo>
                <a:lnTo>
                  <a:pt x="0" y="0"/>
                </a:lnTo>
                <a:lnTo>
                  <a:pt x="92" y="0"/>
                </a:lnTo>
                <a:lnTo>
                  <a:pt x="92" y="89"/>
                </a:lnTo>
                <a:close/>
                <a:moveTo>
                  <a:pt x="11" y="77"/>
                </a:moveTo>
                <a:lnTo>
                  <a:pt x="80" y="77"/>
                </a:lnTo>
                <a:lnTo>
                  <a:pt x="80" y="12"/>
                </a:lnTo>
                <a:lnTo>
                  <a:pt x="11" y="12"/>
                </a:lnTo>
                <a:lnTo>
                  <a:pt x="11" y="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3" name="Google Shape;2483;p26"/>
          <p:cNvSpPr/>
          <p:nvPr/>
        </p:nvSpPr>
        <p:spPr>
          <a:xfrm>
            <a:off x="5754588" y="1848918"/>
            <a:ext cx="264452" cy="88605"/>
          </a:xfrm>
          <a:custGeom>
            <a:rect b="b" l="l" r="r" t="t"/>
            <a:pathLst>
              <a:path extrusionOk="0" h="65" w="194">
                <a:moveTo>
                  <a:pt x="194" y="65"/>
                </a:moveTo>
                <a:lnTo>
                  <a:pt x="0" y="65"/>
                </a:lnTo>
                <a:lnTo>
                  <a:pt x="0" y="0"/>
                </a:lnTo>
                <a:lnTo>
                  <a:pt x="194" y="0"/>
                </a:lnTo>
                <a:lnTo>
                  <a:pt x="194" y="65"/>
                </a:lnTo>
                <a:close/>
                <a:moveTo>
                  <a:pt x="12" y="53"/>
                </a:moveTo>
                <a:lnTo>
                  <a:pt x="182" y="53"/>
                </a:lnTo>
                <a:lnTo>
                  <a:pt x="182" y="12"/>
                </a:lnTo>
                <a:lnTo>
                  <a:pt x="12" y="12"/>
                </a:lnTo>
                <a:lnTo>
                  <a:pt x="12" y="5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4" name="Google Shape;2484;p26"/>
          <p:cNvSpPr/>
          <p:nvPr/>
        </p:nvSpPr>
        <p:spPr>
          <a:xfrm>
            <a:off x="5642809" y="1953881"/>
            <a:ext cx="91331" cy="89968"/>
          </a:xfrm>
          <a:custGeom>
            <a:rect b="b" l="l" r="r" t="t"/>
            <a:pathLst>
              <a:path extrusionOk="0" h="66" w="67">
                <a:moveTo>
                  <a:pt x="67" y="66"/>
                </a:moveTo>
                <a:lnTo>
                  <a:pt x="0" y="66"/>
                </a:lnTo>
                <a:lnTo>
                  <a:pt x="0" y="0"/>
                </a:lnTo>
                <a:lnTo>
                  <a:pt x="67" y="0"/>
                </a:lnTo>
                <a:lnTo>
                  <a:pt x="67" y="66"/>
                </a:lnTo>
                <a:close/>
                <a:moveTo>
                  <a:pt x="12" y="54"/>
                </a:moveTo>
                <a:lnTo>
                  <a:pt x="56" y="54"/>
                </a:lnTo>
                <a:lnTo>
                  <a:pt x="56" y="12"/>
                </a:lnTo>
                <a:lnTo>
                  <a:pt x="12" y="12"/>
                </a:lnTo>
                <a:lnTo>
                  <a:pt x="12" y="5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5" name="Google Shape;2485;p26"/>
          <p:cNvSpPr/>
          <p:nvPr/>
        </p:nvSpPr>
        <p:spPr>
          <a:xfrm>
            <a:off x="5754588" y="1953881"/>
            <a:ext cx="264452" cy="89968"/>
          </a:xfrm>
          <a:custGeom>
            <a:rect b="b" l="l" r="r" t="t"/>
            <a:pathLst>
              <a:path extrusionOk="0" h="66" w="194">
                <a:moveTo>
                  <a:pt x="194" y="66"/>
                </a:moveTo>
                <a:lnTo>
                  <a:pt x="0" y="66"/>
                </a:lnTo>
                <a:lnTo>
                  <a:pt x="0" y="0"/>
                </a:lnTo>
                <a:lnTo>
                  <a:pt x="194" y="0"/>
                </a:lnTo>
                <a:lnTo>
                  <a:pt x="194" y="66"/>
                </a:lnTo>
                <a:close/>
                <a:moveTo>
                  <a:pt x="12" y="54"/>
                </a:moveTo>
                <a:lnTo>
                  <a:pt x="182" y="54"/>
                </a:lnTo>
                <a:lnTo>
                  <a:pt x="182" y="12"/>
                </a:lnTo>
                <a:lnTo>
                  <a:pt x="12" y="12"/>
                </a:lnTo>
                <a:lnTo>
                  <a:pt x="12" y="5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6" name="Google Shape;2486;p26"/>
          <p:cNvSpPr/>
          <p:nvPr/>
        </p:nvSpPr>
        <p:spPr>
          <a:xfrm>
            <a:off x="5642809" y="2061570"/>
            <a:ext cx="91331" cy="89968"/>
          </a:xfrm>
          <a:custGeom>
            <a:rect b="b" l="l" r="r" t="t"/>
            <a:pathLst>
              <a:path extrusionOk="0" h="66" w="67">
                <a:moveTo>
                  <a:pt x="67" y="66"/>
                </a:moveTo>
                <a:lnTo>
                  <a:pt x="0" y="66"/>
                </a:lnTo>
                <a:lnTo>
                  <a:pt x="0" y="0"/>
                </a:lnTo>
                <a:lnTo>
                  <a:pt x="67" y="0"/>
                </a:lnTo>
                <a:lnTo>
                  <a:pt x="67" y="66"/>
                </a:lnTo>
                <a:close/>
                <a:moveTo>
                  <a:pt x="12" y="54"/>
                </a:moveTo>
                <a:lnTo>
                  <a:pt x="56" y="54"/>
                </a:lnTo>
                <a:lnTo>
                  <a:pt x="56" y="12"/>
                </a:lnTo>
                <a:lnTo>
                  <a:pt x="12" y="12"/>
                </a:lnTo>
                <a:lnTo>
                  <a:pt x="12" y="5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7" name="Google Shape;2487;p26"/>
          <p:cNvSpPr/>
          <p:nvPr/>
        </p:nvSpPr>
        <p:spPr>
          <a:xfrm>
            <a:off x="5754588" y="2061570"/>
            <a:ext cx="264452" cy="89968"/>
          </a:xfrm>
          <a:custGeom>
            <a:rect b="b" l="l" r="r" t="t"/>
            <a:pathLst>
              <a:path extrusionOk="0" h="66" w="194">
                <a:moveTo>
                  <a:pt x="194" y="66"/>
                </a:moveTo>
                <a:lnTo>
                  <a:pt x="0" y="66"/>
                </a:lnTo>
                <a:lnTo>
                  <a:pt x="0" y="0"/>
                </a:lnTo>
                <a:lnTo>
                  <a:pt x="194" y="0"/>
                </a:lnTo>
                <a:lnTo>
                  <a:pt x="194" y="66"/>
                </a:lnTo>
                <a:close/>
                <a:moveTo>
                  <a:pt x="12" y="54"/>
                </a:moveTo>
                <a:lnTo>
                  <a:pt x="182" y="54"/>
                </a:lnTo>
                <a:lnTo>
                  <a:pt x="182" y="12"/>
                </a:lnTo>
                <a:lnTo>
                  <a:pt x="12" y="12"/>
                </a:lnTo>
                <a:lnTo>
                  <a:pt x="12" y="5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8" name="Google Shape;2488;p26"/>
          <p:cNvSpPr/>
          <p:nvPr/>
        </p:nvSpPr>
        <p:spPr>
          <a:xfrm>
            <a:off x="9537337" y="5765255"/>
            <a:ext cx="391225" cy="271267"/>
          </a:xfrm>
          <a:custGeom>
            <a:rect b="b" l="l" r="r" t="t"/>
            <a:pathLst>
              <a:path extrusionOk="0" h="199" w="287">
                <a:moveTo>
                  <a:pt x="287" y="199"/>
                </a:moveTo>
                <a:lnTo>
                  <a:pt x="0" y="199"/>
                </a:lnTo>
                <a:lnTo>
                  <a:pt x="0" y="0"/>
                </a:lnTo>
                <a:lnTo>
                  <a:pt x="287" y="0"/>
                </a:lnTo>
                <a:lnTo>
                  <a:pt x="287" y="199"/>
                </a:lnTo>
                <a:close/>
                <a:moveTo>
                  <a:pt x="12" y="187"/>
                </a:moveTo>
                <a:lnTo>
                  <a:pt x="275" y="187"/>
                </a:lnTo>
                <a:lnTo>
                  <a:pt x="275" y="12"/>
                </a:lnTo>
                <a:lnTo>
                  <a:pt x="12" y="12"/>
                </a:lnTo>
                <a:lnTo>
                  <a:pt x="12" y="1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9" name="Google Shape;2489;p26"/>
          <p:cNvSpPr/>
          <p:nvPr/>
        </p:nvSpPr>
        <p:spPr>
          <a:xfrm>
            <a:off x="9728178" y="5769345"/>
            <a:ext cx="197657" cy="162215"/>
          </a:xfrm>
          <a:custGeom>
            <a:rect b="b" l="l" r="r" t="t"/>
            <a:pathLst>
              <a:path extrusionOk="0" h="80" w="97">
                <a:moveTo>
                  <a:pt x="2" y="80"/>
                </a:moveTo>
                <a:cubicBezTo>
                  <a:pt x="1" y="80"/>
                  <a:pt x="1" y="79"/>
                  <a:pt x="1" y="79"/>
                </a:cubicBezTo>
                <a:cubicBezTo>
                  <a:pt x="0" y="78"/>
                  <a:pt x="0" y="77"/>
                  <a:pt x="1" y="76"/>
                </a:cubicBezTo>
                <a:cubicBezTo>
                  <a:pt x="93" y="0"/>
                  <a:pt x="93" y="0"/>
                  <a:pt x="93" y="0"/>
                </a:cubicBezTo>
                <a:cubicBezTo>
                  <a:pt x="94" y="0"/>
                  <a:pt x="95" y="0"/>
                  <a:pt x="96" y="1"/>
                </a:cubicBezTo>
                <a:cubicBezTo>
                  <a:pt x="97" y="2"/>
                  <a:pt x="96" y="3"/>
                  <a:pt x="96" y="4"/>
                </a:cubicBezTo>
                <a:cubicBezTo>
                  <a:pt x="3" y="79"/>
                  <a:pt x="3" y="79"/>
                  <a:pt x="3" y="79"/>
                </a:cubicBezTo>
                <a:cubicBezTo>
                  <a:pt x="3" y="79"/>
                  <a:pt x="3" y="80"/>
                  <a:pt x="2" y="8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0" name="Google Shape;2490;p26"/>
          <p:cNvSpPr/>
          <p:nvPr/>
        </p:nvSpPr>
        <p:spPr>
          <a:xfrm>
            <a:off x="9541426" y="5769345"/>
            <a:ext cx="194931" cy="162215"/>
          </a:xfrm>
          <a:custGeom>
            <a:rect b="b" l="l" r="r" t="t"/>
            <a:pathLst>
              <a:path extrusionOk="0" h="80" w="96">
                <a:moveTo>
                  <a:pt x="94" y="80"/>
                </a:moveTo>
                <a:cubicBezTo>
                  <a:pt x="94" y="80"/>
                  <a:pt x="93" y="79"/>
                  <a:pt x="93" y="79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0" y="1"/>
                </a:cubicBezTo>
                <a:cubicBezTo>
                  <a:pt x="1" y="0"/>
                  <a:pt x="2" y="0"/>
                  <a:pt x="3" y="0"/>
                </a:cubicBezTo>
                <a:cubicBezTo>
                  <a:pt x="95" y="76"/>
                  <a:pt x="95" y="76"/>
                  <a:pt x="95" y="76"/>
                </a:cubicBezTo>
                <a:cubicBezTo>
                  <a:pt x="96" y="77"/>
                  <a:pt x="96" y="78"/>
                  <a:pt x="96" y="79"/>
                </a:cubicBezTo>
                <a:cubicBezTo>
                  <a:pt x="95" y="79"/>
                  <a:pt x="95" y="80"/>
                  <a:pt x="94" y="8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1" name="Google Shape;2491;p26"/>
          <p:cNvSpPr/>
          <p:nvPr/>
        </p:nvSpPr>
        <p:spPr>
          <a:xfrm>
            <a:off x="8812139" y="5763892"/>
            <a:ext cx="278083" cy="278083"/>
          </a:xfrm>
          <a:custGeom>
            <a:rect b="b" l="l" r="r" t="t"/>
            <a:pathLst>
              <a:path extrusionOk="0" h="204" w="204">
                <a:moveTo>
                  <a:pt x="149" y="204"/>
                </a:moveTo>
                <a:lnTo>
                  <a:pt x="53" y="109"/>
                </a:lnTo>
                <a:lnTo>
                  <a:pt x="0" y="162"/>
                </a:lnTo>
                <a:lnTo>
                  <a:pt x="0" y="0"/>
                </a:lnTo>
                <a:lnTo>
                  <a:pt x="162" y="0"/>
                </a:lnTo>
                <a:lnTo>
                  <a:pt x="109" y="53"/>
                </a:lnTo>
                <a:lnTo>
                  <a:pt x="204" y="149"/>
                </a:lnTo>
                <a:lnTo>
                  <a:pt x="149" y="204"/>
                </a:lnTo>
                <a:close/>
                <a:moveTo>
                  <a:pt x="53" y="92"/>
                </a:moveTo>
                <a:lnTo>
                  <a:pt x="149" y="188"/>
                </a:lnTo>
                <a:lnTo>
                  <a:pt x="188" y="149"/>
                </a:lnTo>
                <a:lnTo>
                  <a:pt x="92" y="53"/>
                </a:lnTo>
                <a:lnTo>
                  <a:pt x="134" y="12"/>
                </a:lnTo>
                <a:lnTo>
                  <a:pt x="12" y="12"/>
                </a:lnTo>
                <a:lnTo>
                  <a:pt x="12" y="134"/>
                </a:lnTo>
                <a:lnTo>
                  <a:pt x="53" y="9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2" name="Google Shape;2492;p26"/>
          <p:cNvSpPr/>
          <p:nvPr/>
        </p:nvSpPr>
        <p:spPr>
          <a:xfrm>
            <a:off x="3341808" y="5752987"/>
            <a:ext cx="299894" cy="280809"/>
          </a:xfrm>
          <a:custGeom>
            <a:rect b="b" l="l" r="r" t="t"/>
            <a:pathLst>
              <a:path extrusionOk="0" h="206" w="220">
                <a:moveTo>
                  <a:pt x="152" y="206"/>
                </a:moveTo>
                <a:lnTo>
                  <a:pt x="68" y="206"/>
                </a:lnTo>
                <a:lnTo>
                  <a:pt x="68" y="111"/>
                </a:lnTo>
                <a:lnTo>
                  <a:pt x="0" y="111"/>
                </a:lnTo>
                <a:lnTo>
                  <a:pt x="110" y="0"/>
                </a:lnTo>
                <a:lnTo>
                  <a:pt x="220" y="111"/>
                </a:lnTo>
                <a:lnTo>
                  <a:pt x="152" y="111"/>
                </a:lnTo>
                <a:lnTo>
                  <a:pt x="152" y="206"/>
                </a:lnTo>
                <a:close/>
                <a:moveTo>
                  <a:pt x="80" y="194"/>
                </a:moveTo>
                <a:lnTo>
                  <a:pt x="140" y="194"/>
                </a:lnTo>
                <a:lnTo>
                  <a:pt x="140" y="99"/>
                </a:lnTo>
                <a:lnTo>
                  <a:pt x="191" y="99"/>
                </a:lnTo>
                <a:lnTo>
                  <a:pt x="110" y="18"/>
                </a:lnTo>
                <a:lnTo>
                  <a:pt x="29" y="99"/>
                </a:lnTo>
                <a:lnTo>
                  <a:pt x="80" y="99"/>
                </a:lnTo>
                <a:lnTo>
                  <a:pt x="80" y="1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3" name="Google Shape;2493;p26"/>
          <p:cNvSpPr/>
          <p:nvPr/>
        </p:nvSpPr>
        <p:spPr>
          <a:xfrm>
            <a:off x="4113352" y="5757076"/>
            <a:ext cx="280809" cy="280809"/>
          </a:xfrm>
          <a:custGeom>
            <a:rect b="b" l="l" r="r" t="t"/>
            <a:pathLst>
              <a:path extrusionOk="0" h="206" w="206">
                <a:moveTo>
                  <a:pt x="57" y="206"/>
                </a:moveTo>
                <a:lnTo>
                  <a:pt x="0" y="149"/>
                </a:lnTo>
                <a:lnTo>
                  <a:pt x="96" y="54"/>
                </a:lnTo>
                <a:lnTo>
                  <a:pt x="42" y="0"/>
                </a:lnTo>
                <a:lnTo>
                  <a:pt x="206" y="0"/>
                </a:lnTo>
                <a:lnTo>
                  <a:pt x="206" y="164"/>
                </a:lnTo>
                <a:lnTo>
                  <a:pt x="153" y="111"/>
                </a:lnTo>
                <a:lnTo>
                  <a:pt x="57" y="206"/>
                </a:lnTo>
                <a:close/>
                <a:moveTo>
                  <a:pt x="18" y="149"/>
                </a:moveTo>
                <a:lnTo>
                  <a:pt x="57" y="188"/>
                </a:lnTo>
                <a:lnTo>
                  <a:pt x="153" y="93"/>
                </a:lnTo>
                <a:lnTo>
                  <a:pt x="194" y="134"/>
                </a:lnTo>
                <a:lnTo>
                  <a:pt x="194" y="12"/>
                </a:lnTo>
                <a:lnTo>
                  <a:pt x="72" y="12"/>
                </a:lnTo>
                <a:lnTo>
                  <a:pt x="114" y="54"/>
                </a:lnTo>
                <a:lnTo>
                  <a:pt x="18" y="14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4" name="Google Shape;2494;p26"/>
          <p:cNvSpPr/>
          <p:nvPr/>
        </p:nvSpPr>
        <p:spPr>
          <a:xfrm>
            <a:off x="4914886" y="5744808"/>
            <a:ext cx="280809" cy="301257"/>
          </a:xfrm>
          <a:custGeom>
            <a:rect b="b" l="l" r="r" t="t"/>
            <a:pathLst>
              <a:path extrusionOk="0" h="221" w="206">
                <a:moveTo>
                  <a:pt x="96" y="221"/>
                </a:moveTo>
                <a:lnTo>
                  <a:pt x="96" y="152"/>
                </a:lnTo>
                <a:lnTo>
                  <a:pt x="0" y="152"/>
                </a:lnTo>
                <a:lnTo>
                  <a:pt x="0" y="69"/>
                </a:lnTo>
                <a:lnTo>
                  <a:pt x="96" y="69"/>
                </a:lnTo>
                <a:lnTo>
                  <a:pt x="96" y="0"/>
                </a:lnTo>
                <a:lnTo>
                  <a:pt x="206" y="111"/>
                </a:lnTo>
                <a:lnTo>
                  <a:pt x="96" y="221"/>
                </a:lnTo>
                <a:close/>
                <a:moveTo>
                  <a:pt x="12" y="140"/>
                </a:moveTo>
                <a:lnTo>
                  <a:pt x="108" y="140"/>
                </a:lnTo>
                <a:lnTo>
                  <a:pt x="108" y="191"/>
                </a:lnTo>
                <a:lnTo>
                  <a:pt x="188" y="111"/>
                </a:lnTo>
                <a:lnTo>
                  <a:pt x="108" y="30"/>
                </a:lnTo>
                <a:lnTo>
                  <a:pt x="108" y="81"/>
                </a:lnTo>
                <a:lnTo>
                  <a:pt x="12" y="81"/>
                </a:lnTo>
                <a:lnTo>
                  <a:pt x="12" y="1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5" name="Google Shape;2495;p26"/>
          <p:cNvSpPr/>
          <p:nvPr/>
        </p:nvSpPr>
        <p:spPr>
          <a:xfrm>
            <a:off x="5683704" y="5752987"/>
            <a:ext cx="280809" cy="280809"/>
          </a:xfrm>
          <a:custGeom>
            <a:rect b="b" l="l" r="r" t="t"/>
            <a:pathLst>
              <a:path extrusionOk="0" h="206" w="206">
                <a:moveTo>
                  <a:pt x="206" y="206"/>
                </a:moveTo>
                <a:lnTo>
                  <a:pt x="42" y="206"/>
                </a:lnTo>
                <a:lnTo>
                  <a:pt x="96" y="152"/>
                </a:lnTo>
                <a:lnTo>
                  <a:pt x="0" y="57"/>
                </a:lnTo>
                <a:lnTo>
                  <a:pt x="57" y="0"/>
                </a:lnTo>
                <a:lnTo>
                  <a:pt x="152" y="96"/>
                </a:lnTo>
                <a:lnTo>
                  <a:pt x="206" y="42"/>
                </a:lnTo>
                <a:lnTo>
                  <a:pt x="206" y="206"/>
                </a:lnTo>
                <a:close/>
                <a:moveTo>
                  <a:pt x="72" y="194"/>
                </a:moveTo>
                <a:lnTo>
                  <a:pt x="194" y="194"/>
                </a:lnTo>
                <a:lnTo>
                  <a:pt x="194" y="72"/>
                </a:lnTo>
                <a:lnTo>
                  <a:pt x="152" y="114"/>
                </a:lnTo>
                <a:lnTo>
                  <a:pt x="57" y="18"/>
                </a:lnTo>
                <a:lnTo>
                  <a:pt x="18" y="57"/>
                </a:lnTo>
                <a:lnTo>
                  <a:pt x="114" y="152"/>
                </a:lnTo>
                <a:lnTo>
                  <a:pt x="72" y="1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6" name="Google Shape;2496;p26"/>
          <p:cNvSpPr/>
          <p:nvPr/>
        </p:nvSpPr>
        <p:spPr>
          <a:xfrm>
            <a:off x="6456611" y="5757076"/>
            <a:ext cx="301257" cy="280809"/>
          </a:xfrm>
          <a:custGeom>
            <a:rect b="b" l="l" r="r" t="t"/>
            <a:pathLst>
              <a:path extrusionOk="0" h="206" w="221">
                <a:moveTo>
                  <a:pt x="110" y="206"/>
                </a:moveTo>
                <a:lnTo>
                  <a:pt x="0" y="96"/>
                </a:lnTo>
                <a:lnTo>
                  <a:pt x="69" y="96"/>
                </a:lnTo>
                <a:lnTo>
                  <a:pt x="69" y="0"/>
                </a:lnTo>
                <a:lnTo>
                  <a:pt x="152" y="0"/>
                </a:lnTo>
                <a:lnTo>
                  <a:pt x="152" y="96"/>
                </a:lnTo>
                <a:lnTo>
                  <a:pt x="221" y="96"/>
                </a:lnTo>
                <a:lnTo>
                  <a:pt x="110" y="206"/>
                </a:lnTo>
                <a:close/>
                <a:moveTo>
                  <a:pt x="30" y="108"/>
                </a:moveTo>
                <a:lnTo>
                  <a:pt x="110" y="188"/>
                </a:lnTo>
                <a:lnTo>
                  <a:pt x="191" y="108"/>
                </a:lnTo>
                <a:lnTo>
                  <a:pt x="140" y="108"/>
                </a:lnTo>
                <a:lnTo>
                  <a:pt x="140" y="12"/>
                </a:lnTo>
                <a:lnTo>
                  <a:pt x="81" y="12"/>
                </a:lnTo>
                <a:lnTo>
                  <a:pt x="81" y="108"/>
                </a:lnTo>
                <a:lnTo>
                  <a:pt x="30" y="10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7" name="Google Shape;2497;p26"/>
          <p:cNvSpPr/>
          <p:nvPr/>
        </p:nvSpPr>
        <p:spPr>
          <a:xfrm>
            <a:off x="7258145" y="5752987"/>
            <a:ext cx="280809" cy="280809"/>
          </a:xfrm>
          <a:custGeom>
            <a:rect b="b" l="l" r="r" t="t"/>
            <a:pathLst>
              <a:path extrusionOk="0" h="206" w="206">
                <a:moveTo>
                  <a:pt x="164" y="206"/>
                </a:moveTo>
                <a:lnTo>
                  <a:pt x="0" y="206"/>
                </a:lnTo>
                <a:lnTo>
                  <a:pt x="0" y="42"/>
                </a:lnTo>
                <a:lnTo>
                  <a:pt x="54" y="96"/>
                </a:lnTo>
                <a:lnTo>
                  <a:pt x="149" y="0"/>
                </a:lnTo>
                <a:lnTo>
                  <a:pt x="206" y="57"/>
                </a:lnTo>
                <a:lnTo>
                  <a:pt x="110" y="152"/>
                </a:lnTo>
                <a:lnTo>
                  <a:pt x="164" y="206"/>
                </a:lnTo>
                <a:close/>
                <a:moveTo>
                  <a:pt x="12" y="194"/>
                </a:moveTo>
                <a:lnTo>
                  <a:pt x="134" y="194"/>
                </a:lnTo>
                <a:lnTo>
                  <a:pt x="92" y="152"/>
                </a:lnTo>
                <a:lnTo>
                  <a:pt x="188" y="57"/>
                </a:lnTo>
                <a:lnTo>
                  <a:pt x="149" y="18"/>
                </a:lnTo>
                <a:lnTo>
                  <a:pt x="54" y="114"/>
                </a:lnTo>
                <a:lnTo>
                  <a:pt x="12" y="72"/>
                </a:lnTo>
                <a:lnTo>
                  <a:pt x="12" y="1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8" name="Google Shape;2498;p26"/>
          <p:cNvSpPr/>
          <p:nvPr/>
        </p:nvSpPr>
        <p:spPr>
          <a:xfrm>
            <a:off x="8010606" y="5744808"/>
            <a:ext cx="280809" cy="301257"/>
          </a:xfrm>
          <a:custGeom>
            <a:rect b="b" l="l" r="r" t="t"/>
            <a:pathLst>
              <a:path extrusionOk="0" h="221" w="206">
                <a:moveTo>
                  <a:pt x="110" y="221"/>
                </a:moveTo>
                <a:lnTo>
                  <a:pt x="0" y="111"/>
                </a:lnTo>
                <a:lnTo>
                  <a:pt x="110" y="0"/>
                </a:lnTo>
                <a:lnTo>
                  <a:pt x="110" y="69"/>
                </a:lnTo>
                <a:lnTo>
                  <a:pt x="206" y="69"/>
                </a:lnTo>
                <a:lnTo>
                  <a:pt x="206" y="152"/>
                </a:lnTo>
                <a:lnTo>
                  <a:pt x="110" y="152"/>
                </a:lnTo>
                <a:lnTo>
                  <a:pt x="110" y="221"/>
                </a:lnTo>
                <a:close/>
                <a:moveTo>
                  <a:pt x="18" y="111"/>
                </a:moveTo>
                <a:lnTo>
                  <a:pt x="98" y="191"/>
                </a:lnTo>
                <a:lnTo>
                  <a:pt x="98" y="140"/>
                </a:lnTo>
                <a:lnTo>
                  <a:pt x="194" y="140"/>
                </a:lnTo>
                <a:lnTo>
                  <a:pt x="194" y="81"/>
                </a:lnTo>
                <a:lnTo>
                  <a:pt x="98" y="81"/>
                </a:lnTo>
                <a:lnTo>
                  <a:pt x="98" y="30"/>
                </a:lnTo>
                <a:lnTo>
                  <a:pt x="18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9" name="Google Shape;2499;p26"/>
          <p:cNvSpPr/>
          <p:nvPr/>
        </p:nvSpPr>
        <p:spPr>
          <a:xfrm>
            <a:off x="2549816" y="5752987"/>
            <a:ext cx="325794" cy="284899"/>
          </a:xfrm>
          <a:custGeom>
            <a:rect b="b" l="l" r="r" t="t"/>
            <a:pathLst>
              <a:path extrusionOk="0" h="140" w="160">
                <a:moveTo>
                  <a:pt x="160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04"/>
                  <a:pt x="19" y="85"/>
                  <a:pt x="42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41" y="85"/>
                  <a:pt x="160" y="104"/>
                  <a:pt x="160" y="127"/>
                </a:cubicBezTo>
                <a:lnTo>
                  <a:pt x="160" y="140"/>
                </a:lnTo>
                <a:close/>
                <a:moveTo>
                  <a:pt x="8" y="132"/>
                </a:moveTo>
                <a:cubicBezTo>
                  <a:pt x="152" y="132"/>
                  <a:pt x="152" y="132"/>
                  <a:pt x="152" y="132"/>
                </a:cubicBezTo>
                <a:cubicBezTo>
                  <a:pt x="152" y="127"/>
                  <a:pt x="152" y="127"/>
                  <a:pt x="152" y="127"/>
                </a:cubicBezTo>
                <a:cubicBezTo>
                  <a:pt x="152" y="108"/>
                  <a:pt x="137" y="93"/>
                  <a:pt x="118" y="93"/>
                </a:cubicBezTo>
                <a:cubicBezTo>
                  <a:pt x="42" y="93"/>
                  <a:pt x="42" y="93"/>
                  <a:pt x="42" y="93"/>
                </a:cubicBezTo>
                <a:cubicBezTo>
                  <a:pt x="23" y="93"/>
                  <a:pt x="8" y="108"/>
                  <a:pt x="8" y="127"/>
                </a:cubicBezTo>
                <a:lnTo>
                  <a:pt x="8" y="132"/>
                </a:lnTo>
                <a:close/>
                <a:moveTo>
                  <a:pt x="80" y="83"/>
                </a:moveTo>
                <a:cubicBezTo>
                  <a:pt x="57" y="83"/>
                  <a:pt x="38" y="65"/>
                  <a:pt x="38" y="42"/>
                </a:cubicBezTo>
                <a:cubicBezTo>
                  <a:pt x="38" y="18"/>
                  <a:pt x="57" y="0"/>
                  <a:pt x="80" y="0"/>
                </a:cubicBezTo>
                <a:cubicBezTo>
                  <a:pt x="103" y="0"/>
                  <a:pt x="122" y="18"/>
                  <a:pt x="122" y="42"/>
                </a:cubicBezTo>
                <a:cubicBezTo>
                  <a:pt x="122" y="65"/>
                  <a:pt x="103" y="83"/>
                  <a:pt x="80" y="83"/>
                </a:cubicBezTo>
                <a:close/>
                <a:moveTo>
                  <a:pt x="80" y="8"/>
                </a:moveTo>
                <a:cubicBezTo>
                  <a:pt x="61" y="8"/>
                  <a:pt x="46" y="23"/>
                  <a:pt x="46" y="42"/>
                </a:cubicBezTo>
                <a:cubicBezTo>
                  <a:pt x="46" y="60"/>
                  <a:pt x="61" y="75"/>
                  <a:pt x="80" y="75"/>
                </a:cubicBezTo>
                <a:cubicBezTo>
                  <a:pt x="99" y="75"/>
                  <a:pt x="114" y="60"/>
                  <a:pt x="114" y="42"/>
                </a:cubicBezTo>
                <a:cubicBezTo>
                  <a:pt x="114" y="23"/>
                  <a:pt x="99" y="8"/>
                  <a:pt x="80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0" name="Google Shape;2500;p26"/>
          <p:cNvSpPr/>
          <p:nvPr/>
        </p:nvSpPr>
        <p:spPr>
          <a:xfrm>
            <a:off x="1767366" y="5747534"/>
            <a:ext cx="317615" cy="305346"/>
          </a:xfrm>
          <a:custGeom>
            <a:rect b="b" l="l" r="r" t="t"/>
            <a:pathLst>
              <a:path extrusionOk="0" h="150" w="156">
                <a:moveTo>
                  <a:pt x="156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22"/>
                  <a:pt x="46" y="103"/>
                  <a:pt x="58" y="100"/>
                </a:cubicBezTo>
                <a:cubicBezTo>
                  <a:pt x="59" y="99"/>
                  <a:pt x="59" y="97"/>
                  <a:pt x="59" y="95"/>
                </a:cubicBezTo>
                <a:cubicBezTo>
                  <a:pt x="56" y="92"/>
                  <a:pt x="50" y="83"/>
                  <a:pt x="47" y="72"/>
                </a:cubicBezTo>
                <a:cubicBezTo>
                  <a:pt x="44" y="70"/>
                  <a:pt x="42" y="68"/>
                  <a:pt x="41" y="64"/>
                </a:cubicBezTo>
                <a:cubicBezTo>
                  <a:pt x="39" y="58"/>
                  <a:pt x="39" y="51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9"/>
                  <a:pt x="40" y="22"/>
                  <a:pt x="50" y="10"/>
                </a:cubicBezTo>
                <a:cubicBezTo>
                  <a:pt x="56" y="3"/>
                  <a:pt x="66" y="0"/>
                  <a:pt x="78" y="0"/>
                </a:cubicBezTo>
                <a:cubicBezTo>
                  <a:pt x="90" y="0"/>
                  <a:pt x="100" y="3"/>
                  <a:pt x="106" y="10"/>
                </a:cubicBezTo>
                <a:cubicBezTo>
                  <a:pt x="116" y="22"/>
                  <a:pt x="114" y="39"/>
                  <a:pt x="114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7" y="51"/>
                  <a:pt x="117" y="58"/>
                  <a:pt x="115" y="64"/>
                </a:cubicBezTo>
                <a:cubicBezTo>
                  <a:pt x="114" y="68"/>
                  <a:pt x="112" y="70"/>
                  <a:pt x="109" y="72"/>
                </a:cubicBezTo>
                <a:cubicBezTo>
                  <a:pt x="106" y="83"/>
                  <a:pt x="100" y="92"/>
                  <a:pt x="97" y="95"/>
                </a:cubicBezTo>
                <a:cubicBezTo>
                  <a:pt x="97" y="97"/>
                  <a:pt x="97" y="99"/>
                  <a:pt x="98" y="100"/>
                </a:cubicBezTo>
                <a:cubicBezTo>
                  <a:pt x="110" y="103"/>
                  <a:pt x="156" y="122"/>
                  <a:pt x="156" y="146"/>
                </a:cubicBezTo>
                <a:lnTo>
                  <a:pt x="156" y="150"/>
                </a:lnTo>
                <a:close/>
                <a:moveTo>
                  <a:pt x="9" y="142"/>
                </a:moveTo>
                <a:cubicBezTo>
                  <a:pt x="147" y="142"/>
                  <a:pt x="147" y="142"/>
                  <a:pt x="147" y="142"/>
                </a:cubicBezTo>
                <a:cubicBezTo>
                  <a:pt x="145" y="136"/>
                  <a:pt x="138" y="128"/>
                  <a:pt x="126" y="121"/>
                </a:cubicBezTo>
                <a:cubicBezTo>
                  <a:pt x="114" y="114"/>
                  <a:pt x="101" y="109"/>
                  <a:pt x="96" y="108"/>
                </a:cubicBezTo>
                <a:cubicBezTo>
                  <a:pt x="89" y="107"/>
                  <a:pt x="89" y="97"/>
                  <a:pt x="89" y="93"/>
                </a:cubicBezTo>
                <a:cubicBezTo>
                  <a:pt x="89" y="92"/>
                  <a:pt x="89" y="92"/>
                  <a:pt x="89" y="92"/>
                </a:cubicBezTo>
                <a:cubicBezTo>
                  <a:pt x="90" y="90"/>
                  <a:pt x="90" y="90"/>
                  <a:pt x="90" y="90"/>
                </a:cubicBezTo>
                <a:cubicBezTo>
                  <a:pt x="90" y="90"/>
                  <a:pt x="100" y="80"/>
                  <a:pt x="102" y="68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6" y="64"/>
                  <a:pt x="107" y="63"/>
                  <a:pt x="108" y="60"/>
                </a:cubicBezTo>
                <a:cubicBezTo>
                  <a:pt x="109" y="56"/>
                  <a:pt x="109" y="52"/>
                  <a:pt x="107" y="51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6" y="47"/>
                  <a:pt x="106" y="46"/>
                  <a:pt x="106" y="45"/>
                </a:cubicBezTo>
                <a:cubicBezTo>
                  <a:pt x="106" y="39"/>
                  <a:pt x="108" y="24"/>
                  <a:pt x="100" y="15"/>
                </a:cubicBezTo>
                <a:cubicBezTo>
                  <a:pt x="95" y="10"/>
                  <a:pt x="88" y="8"/>
                  <a:pt x="78" y="8"/>
                </a:cubicBezTo>
                <a:cubicBezTo>
                  <a:pt x="68" y="8"/>
                  <a:pt x="61" y="10"/>
                  <a:pt x="56" y="15"/>
                </a:cubicBezTo>
                <a:cubicBezTo>
                  <a:pt x="48" y="24"/>
                  <a:pt x="50" y="39"/>
                  <a:pt x="50" y="45"/>
                </a:cubicBezTo>
                <a:cubicBezTo>
                  <a:pt x="50" y="46"/>
                  <a:pt x="50" y="47"/>
                  <a:pt x="50" y="48"/>
                </a:cubicBezTo>
                <a:cubicBezTo>
                  <a:pt x="51" y="50"/>
                  <a:pt x="51" y="50"/>
                  <a:pt x="51" y="50"/>
                </a:cubicBezTo>
                <a:cubicBezTo>
                  <a:pt x="49" y="51"/>
                  <a:pt x="49" y="51"/>
                  <a:pt x="49" y="51"/>
                </a:cubicBezTo>
                <a:cubicBezTo>
                  <a:pt x="47" y="52"/>
                  <a:pt x="47" y="56"/>
                  <a:pt x="48" y="60"/>
                </a:cubicBezTo>
                <a:cubicBezTo>
                  <a:pt x="49" y="63"/>
                  <a:pt x="50" y="64"/>
                  <a:pt x="50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8"/>
                  <a:pt x="54" y="68"/>
                  <a:pt x="54" y="68"/>
                </a:cubicBezTo>
                <a:cubicBezTo>
                  <a:pt x="56" y="80"/>
                  <a:pt x="66" y="90"/>
                  <a:pt x="66" y="90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3"/>
                  <a:pt x="67" y="93"/>
                  <a:pt x="67" y="93"/>
                </a:cubicBezTo>
                <a:cubicBezTo>
                  <a:pt x="67" y="97"/>
                  <a:pt x="67" y="107"/>
                  <a:pt x="60" y="108"/>
                </a:cubicBezTo>
                <a:cubicBezTo>
                  <a:pt x="55" y="109"/>
                  <a:pt x="42" y="114"/>
                  <a:pt x="30" y="121"/>
                </a:cubicBezTo>
                <a:cubicBezTo>
                  <a:pt x="18" y="128"/>
                  <a:pt x="11" y="136"/>
                  <a:pt x="9" y="14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1" name="Google Shape;2501;p26"/>
          <p:cNvSpPr/>
          <p:nvPr/>
        </p:nvSpPr>
        <p:spPr>
          <a:xfrm>
            <a:off x="3367707" y="1024211"/>
            <a:ext cx="244004" cy="338062"/>
          </a:xfrm>
          <a:custGeom>
            <a:rect b="b" l="l" r="r" t="t"/>
            <a:pathLst>
              <a:path extrusionOk="0" h="166" w="120">
                <a:moveTo>
                  <a:pt x="60" y="166"/>
                </a:moveTo>
                <a:cubicBezTo>
                  <a:pt x="57" y="162"/>
                  <a:pt x="57" y="162"/>
                  <a:pt x="57" y="162"/>
                </a:cubicBezTo>
                <a:cubicBezTo>
                  <a:pt x="55" y="160"/>
                  <a:pt x="0" y="92"/>
                  <a:pt x="0" y="60"/>
                </a:cubicBezTo>
                <a:cubicBezTo>
                  <a:pt x="0" y="27"/>
                  <a:pt x="27" y="0"/>
                  <a:pt x="60" y="0"/>
                </a:cubicBezTo>
                <a:cubicBezTo>
                  <a:pt x="93" y="0"/>
                  <a:pt x="120" y="27"/>
                  <a:pt x="120" y="60"/>
                </a:cubicBezTo>
                <a:cubicBezTo>
                  <a:pt x="120" y="92"/>
                  <a:pt x="66" y="160"/>
                  <a:pt x="63" y="162"/>
                </a:cubicBezTo>
                <a:lnTo>
                  <a:pt x="60" y="166"/>
                </a:lnTo>
                <a:close/>
                <a:moveTo>
                  <a:pt x="60" y="8"/>
                </a:moveTo>
                <a:cubicBezTo>
                  <a:pt x="32" y="8"/>
                  <a:pt x="8" y="31"/>
                  <a:pt x="8" y="60"/>
                </a:cubicBezTo>
                <a:cubicBezTo>
                  <a:pt x="8" y="85"/>
                  <a:pt x="49" y="139"/>
                  <a:pt x="60" y="154"/>
                </a:cubicBezTo>
                <a:cubicBezTo>
                  <a:pt x="72" y="139"/>
                  <a:pt x="112" y="85"/>
                  <a:pt x="112" y="60"/>
                </a:cubicBezTo>
                <a:cubicBezTo>
                  <a:pt x="112" y="31"/>
                  <a:pt x="89" y="8"/>
                  <a:pt x="60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2" name="Google Shape;2502;p26"/>
          <p:cNvSpPr/>
          <p:nvPr/>
        </p:nvSpPr>
        <p:spPr>
          <a:xfrm>
            <a:off x="3429049" y="1085553"/>
            <a:ext cx="121321" cy="121321"/>
          </a:xfrm>
          <a:custGeom>
            <a:rect b="b" l="l" r="r" t="t"/>
            <a:pathLst>
              <a:path extrusionOk="0" h="60" w="60">
                <a:moveTo>
                  <a:pt x="30" y="60"/>
                </a:moveTo>
                <a:cubicBezTo>
                  <a:pt x="14" y="60"/>
                  <a:pt x="0" y="47"/>
                  <a:pt x="0" y="30"/>
                </a:cubicBezTo>
                <a:cubicBezTo>
                  <a:pt x="0" y="13"/>
                  <a:pt x="14" y="0"/>
                  <a:pt x="30" y="0"/>
                </a:cubicBezTo>
                <a:cubicBezTo>
                  <a:pt x="47" y="0"/>
                  <a:pt x="60" y="13"/>
                  <a:pt x="60" y="30"/>
                </a:cubicBezTo>
                <a:cubicBezTo>
                  <a:pt x="60" y="47"/>
                  <a:pt x="47" y="60"/>
                  <a:pt x="30" y="60"/>
                </a:cubicBezTo>
                <a:close/>
                <a:moveTo>
                  <a:pt x="30" y="4"/>
                </a:moveTo>
                <a:cubicBezTo>
                  <a:pt x="16" y="4"/>
                  <a:pt x="4" y="16"/>
                  <a:pt x="4" y="30"/>
                </a:cubicBezTo>
                <a:cubicBezTo>
                  <a:pt x="4" y="44"/>
                  <a:pt x="16" y="56"/>
                  <a:pt x="30" y="56"/>
                </a:cubicBezTo>
                <a:cubicBezTo>
                  <a:pt x="45" y="56"/>
                  <a:pt x="56" y="44"/>
                  <a:pt x="56" y="30"/>
                </a:cubicBezTo>
                <a:cubicBezTo>
                  <a:pt x="56" y="16"/>
                  <a:pt x="45" y="4"/>
                  <a:pt x="30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3" name="Google Shape;2503;p26"/>
          <p:cNvSpPr/>
          <p:nvPr/>
        </p:nvSpPr>
        <p:spPr>
          <a:xfrm>
            <a:off x="3363618" y="1317289"/>
            <a:ext cx="252183" cy="85879"/>
          </a:xfrm>
          <a:custGeom>
            <a:rect b="b" l="l" r="r" t="t"/>
            <a:pathLst>
              <a:path extrusionOk="0" h="42" w="124">
                <a:moveTo>
                  <a:pt x="92" y="0"/>
                </a:moveTo>
                <a:cubicBezTo>
                  <a:pt x="92" y="5"/>
                  <a:pt x="92" y="5"/>
                  <a:pt x="92" y="5"/>
                </a:cubicBezTo>
                <a:cubicBezTo>
                  <a:pt x="109" y="8"/>
                  <a:pt x="120" y="14"/>
                  <a:pt x="120" y="20"/>
                </a:cubicBezTo>
                <a:cubicBezTo>
                  <a:pt x="120" y="28"/>
                  <a:pt x="97" y="38"/>
                  <a:pt x="62" y="38"/>
                </a:cubicBezTo>
                <a:cubicBezTo>
                  <a:pt x="28" y="38"/>
                  <a:pt x="4" y="28"/>
                  <a:pt x="4" y="20"/>
                </a:cubicBezTo>
                <a:cubicBezTo>
                  <a:pt x="4" y="14"/>
                  <a:pt x="15" y="8"/>
                  <a:pt x="33" y="5"/>
                </a:cubicBezTo>
                <a:cubicBezTo>
                  <a:pt x="33" y="0"/>
                  <a:pt x="33" y="0"/>
                  <a:pt x="33" y="0"/>
                </a:cubicBezTo>
                <a:cubicBezTo>
                  <a:pt x="15" y="4"/>
                  <a:pt x="0" y="10"/>
                  <a:pt x="0" y="20"/>
                </a:cubicBezTo>
                <a:cubicBezTo>
                  <a:pt x="0" y="34"/>
                  <a:pt x="32" y="42"/>
                  <a:pt x="62" y="42"/>
                </a:cubicBezTo>
                <a:cubicBezTo>
                  <a:pt x="92" y="42"/>
                  <a:pt x="124" y="34"/>
                  <a:pt x="124" y="20"/>
                </a:cubicBezTo>
                <a:cubicBezTo>
                  <a:pt x="124" y="10"/>
                  <a:pt x="110" y="4"/>
                  <a:pt x="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4" name="Google Shape;2504;p26"/>
          <p:cNvSpPr/>
          <p:nvPr/>
        </p:nvSpPr>
        <p:spPr>
          <a:xfrm>
            <a:off x="8114205" y="3514691"/>
            <a:ext cx="111779" cy="111778"/>
          </a:xfrm>
          <a:custGeom>
            <a:rect b="b" l="l" r="r" t="t"/>
            <a:pathLst>
              <a:path extrusionOk="0" h="55" w="55">
                <a:moveTo>
                  <a:pt x="28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8" y="0"/>
                </a:cubicBezTo>
                <a:cubicBezTo>
                  <a:pt x="43" y="0"/>
                  <a:pt x="55" y="12"/>
                  <a:pt x="55" y="27"/>
                </a:cubicBezTo>
                <a:cubicBezTo>
                  <a:pt x="55" y="42"/>
                  <a:pt x="43" y="55"/>
                  <a:pt x="28" y="55"/>
                </a:cubicBezTo>
                <a:close/>
                <a:moveTo>
                  <a:pt x="28" y="4"/>
                </a:moveTo>
                <a:cubicBezTo>
                  <a:pt x="14" y="4"/>
                  <a:pt x="4" y="14"/>
                  <a:pt x="4" y="27"/>
                </a:cubicBezTo>
                <a:cubicBezTo>
                  <a:pt x="4" y="40"/>
                  <a:pt x="14" y="51"/>
                  <a:pt x="28" y="51"/>
                </a:cubicBezTo>
                <a:cubicBezTo>
                  <a:pt x="41" y="51"/>
                  <a:pt x="51" y="40"/>
                  <a:pt x="51" y="27"/>
                </a:cubicBezTo>
                <a:cubicBezTo>
                  <a:pt x="51" y="14"/>
                  <a:pt x="41" y="4"/>
                  <a:pt x="2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5" name="Google Shape;2505;p26"/>
          <p:cNvSpPr/>
          <p:nvPr/>
        </p:nvSpPr>
        <p:spPr>
          <a:xfrm>
            <a:off x="6415717" y="1040569"/>
            <a:ext cx="388499" cy="335335"/>
          </a:xfrm>
          <a:custGeom>
            <a:rect b="b" l="l" r="r" t="t"/>
            <a:pathLst>
              <a:path extrusionOk="0" h="246" w="285">
                <a:moveTo>
                  <a:pt x="285" y="246"/>
                </a:moveTo>
                <a:lnTo>
                  <a:pt x="0" y="246"/>
                </a:lnTo>
                <a:lnTo>
                  <a:pt x="142" y="0"/>
                </a:lnTo>
                <a:lnTo>
                  <a:pt x="285" y="246"/>
                </a:lnTo>
                <a:close/>
                <a:moveTo>
                  <a:pt x="15" y="237"/>
                </a:moveTo>
                <a:lnTo>
                  <a:pt x="270" y="237"/>
                </a:lnTo>
                <a:lnTo>
                  <a:pt x="142" y="16"/>
                </a:lnTo>
                <a:lnTo>
                  <a:pt x="15" y="23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6" name="Google Shape;2506;p26"/>
          <p:cNvSpPr/>
          <p:nvPr/>
        </p:nvSpPr>
        <p:spPr>
          <a:xfrm>
            <a:off x="6597016" y="1180974"/>
            <a:ext cx="25900" cy="145857"/>
          </a:xfrm>
          <a:custGeom>
            <a:rect b="b" l="l" r="r" t="t"/>
            <a:pathLst>
              <a:path extrusionOk="0" h="72" w="13">
                <a:moveTo>
                  <a:pt x="0" y="65"/>
                </a:moveTo>
                <a:cubicBezTo>
                  <a:pt x="0" y="60"/>
                  <a:pt x="2" y="58"/>
                  <a:pt x="7" y="58"/>
                </a:cubicBezTo>
                <a:cubicBezTo>
                  <a:pt x="11" y="58"/>
                  <a:pt x="13" y="60"/>
                  <a:pt x="13" y="65"/>
                </a:cubicBezTo>
                <a:cubicBezTo>
                  <a:pt x="13" y="69"/>
                  <a:pt x="11" y="72"/>
                  <a:pt x="7" y="72"/>
                </a:cubicBezTo>
                <a:cubicBezTo>
                  <a:pt x="2" y="72"/>
                  <a:pt x="0" y="69"/>
                  <a:pt x="0" y="65"/>
                </a:cubicBezTo>
                <a:close/>
                <a:moveTo>
                  <a:pt x="13" y="6"/>
                </a:moveTo>
                <a:cubicBezTo>
                  <a:pt x="11" y="47"/>
                  <a:pt x="11" y="47"/>
                  <a:pt x="11" y="47"/>
                </a:cubicBezTo>
                <a:cubicBezTo>
                  <a:pt x="11" y="49"/>
                  <a:pt x="9" y="51"/>
                  <a:pt x="7" y="51"/>
                </a:cubicBezTo>
                <a:cubicBezTo>
                  <a:pt x="3" y="51"/>
                  <a:pt x="2" y="49"/>
                  <a:pt x="2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7" y="0"/>
                </a:cubicBezTo>
                <a:cubicBezTo>
                  <a:pt x="11" y="0"/>
                  <a:pt x="13" y="2"/>
                  <a:pt x="13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0" name="Shape 2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1" name="Google Shape;2511;p27"/>
          <p:cNvSpPr/>
          <p:nvPr/>
        </p:nvSpPr>
        <p:spPr>
          <a:xfrm>
            <a:off x="4352098" y="1751780"/>
            <a:ext cx="352288" cy="353524"/>
          </a:xfrm>
          <a:custGeom>
            <a:rect b="b" l="l" r="r" t="t"/>
            <a:pathLst>
              <a:path extrusionOk="0" h="185" w="185">
                <a:moveTo>
                  <a:pt x="93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3" y="0"/>
                </a:cubicBezTo>
                <a:cubicBezTo>
                  <a:pt x="144" y="0"/>
                  <a:pt x="185" y="41"/>
                  <a:pt x="185" y="92"/>
                </a:cubicBezTo>
                <a:cubicBezTo>
                  <a:pt x="185" y="143"/>
                  <a:pt x="144" y="185"/>
                  <a:pt x="93" y="185"/>
                </a:cubicBezTo>
                <a:close/>
                <a:moveTo>
                  <a:pt x="93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3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3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2" name="Google Shape;2512;p27"/>
          <p:cNvSpPr/>
          <p:nvPr/>
        </p:nvSpPr>
        <p:spPr>
          <a:xfrm>
            <a:off x="9481903" y="2482314"/>
            <a:ext cx="353524" cy="353524"/>
          </a:xfrm>
          <a:custGeom>
            <a:rect b="b" l="l" r="r" t="t"/>
            <a:pathLst>
              <a:path extrusionOk="0" h="185" w="185">
                <a:moveTo>
                  <a:pt x="93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3" y="0"/>
                </a:cubicBezTo>
                <a:cubicBezTo>
                  <a:pt x="144" y="0"/>
                  <a:pt x="185" y="41"/>
                  <a:pt x="185" y="92"/>
                </a:cubicBezTo>
                <a:cubicBezTo>
                  <a:pt x="185" y="143"/>
                  <a:pt x="144" y="185"/>
                  <a:pt x="93" y="185"/>
                </a:cubicBezTo>
                <a:close/>
                <a:moveTo>
                  <a:pt x="93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3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3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3" name="Google Shape;2513;p27"/>
          <p:cNvSpPr/>
          <p:nvPr/>
        </p:nvSpPr>
        <p:spPr>
          <a:xfrm>
            <a:off x="4385472" y="1785155"/>
            <a:ext cx="286775" cy="285539"/>
          </a:xfrm>
          <a:custGeom>
            <a:rect b="b" l="l" r="r" t="t"/>
            <a:pathLst>
              <a:path extrusionOk="0" h="150" w="150">
                <a:moveTo>
                  <a:pt x="75" y="150"/>
                </a:moveTo>
                <a:cubicBezTo>
                  <a:pt x="33" y="150"/>
                  <a:pt x="0" y="117"/>
                  <a:pt x="0" y="75"/>
                </a:cubicBezTo>
                <a:cubicBezTo>
                  <a:pt x="0" y="34"/>
                  <a:pt x="33" y="0"/>
                  <a:pt x="75" y="0"/>
                </a:cubicBezTo>
                <a:cubicBezTo>
                  <a:pt x="116" y="0"/>
                  <a:pt x="150" y="34"/>
                  <a:pt x="150" y="75"/>
                </a:cubicBezTo>
                <a:cubicBezTo>
                  <a:pt x="150" y="117"/>
                  <a:pt x="116" y="150"/>
                  <a:pt x="75" y="150"/>
                </a:cubicBezTo>
                <a:close/>
                <a:moveTo>
                  <a:pt x="75" y="4"/>
                </a:moveTo>
                <a:cubicBezTo>
                  <a:pt x="35" y="4"/>
                  <a:pt x="4" y="36"/>
                  <a:pt x="4" y="75"/>
                </a:cubicBezTo>
                <a:cubicBezTo>
                  <a:pt x="4" y="115"/>
                  <a:pt x="35" y="146"/>
                  <a:pt x="75" y="146"/>
                </a:cubicBezTo>
                <a:cubicBezTo>
                  <a:pt x="114" y="146"/>
                  <a:pt x="146" y="115"/>
                  <a:pt x="146" y="75"/>
                </a:cubicBezTo>
                <a:cubicBezTo>
                  <a:pt x="146" y="36"/>
                  <a:pt x="114" y="4"/>
                  <a:pt x="75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4" name="Google Shape;2514;p27"/>
          <p:cNvSpPr/>
          <p:nvPr/>
        </p:nvSpPr>
        <p:spPr>
          <a:xfrm>
            <a:off x="2201288" y="1059565"/>
            <a:ext cx="259581" cy="262053"/>
          </a:xfrm>
          <a:custGeom>
            <a:rect b="b" l="l" r="r" t="t"/>
            <a:pathLst>
              <a:path extrusionOk="0" h="212" w="210">
                <a:moveTo>
                  <a:pt x="185" y="212"/>
                </a:moveTo>
                <a:lnTo>
                  <a:pt x="111" y="212"/>
                </a:lnTo>
                <a:lnTo>
                  <a:pt x="111" y="168"/>
                </a:lnTo>
                <a:lnTo>
                  <a:pt x="99" y="168"/>
                </a:lnTo>
                <a:lnTo>
                  <a:pt x="99" y="212"/>
                </a:lnTo>
                <a:lnTo>
                  <a:pt x="24" y="212"/>
                </a:lnTo>
                <a:lnTo>
                  <a:pt x="24" y="139"/>
                </a:lnTo>
                <a:lnTo>
                  <a:pt x="0" y="139"/>
                </a:lnTo>
                <a:lnTo>
                  <a:pt x="0" y="124"/>
                </a:lnTo>
                <a:lnTo>
                  <a:pt x="105" y="0"/>
                </a:lnTo>
                <a:lnTo>
                  <a:pt x="136" y="37"/>
                </a:lnTo>
                <a:lnTo>
                  <a:pt x="136" y="11"/>
                </a:lnTo>
                <a:lnTo>
                  <a:pt x="173" y="11"/>
                </a:lnTo>
                <a:lnTo>
                  <a:pt x="173" y="80"/>
                </a:lnTo>
                <a:lnTo>
                  <a:pt x="210" y="124"/>
                </a:lnTo>
                <a:lnTo>
                  <a:pt x="210" y="139"/>
                </a:lnTo>
                <a:lnTo>
                  <a:pt x="185" y="139"/>
                </a:lnTo>
                <a:lnTo>
                  <a:pt x="185" y="212"/>
                </a:lnTo>
                <a:close/>
                <a:moveTo>
                  <a:pt x="123" y="199"/>
                </a:moveTo>
                <a:lnTo>
                  <a:pt x="173" y="199"/>
                </a:lnTo>
                <a:lnTo>
                  <a:pt x="173" y="127"/>
                </a:lnTo>
                <a:lnTo>
                  <a:pt x="196" y="127"/>
                </a:lnTo>
                <a:lnTo>
                  <a:pt x="160" y="85"/>
                </a:lnTo>
                <a:lnTo>
                  <a:pt x="160" y="23"/>
                </a:lnTo>
                <a:lnTo>
                  <a:pt x="148" y="23"/>
                </a:lnTo>
                <a:lnTo>
                  <a:pt x="148" y="69"/>
                </a:lnTo>
                <a:lnTo>
                  <a:pt x="105" y="20"/>
                </a:lnTo>
                <a:lnTo>
                  <a:pt x="14" y="127"/>
                </a:lnTo>
                <a:lnTo>
                  <a:pt x="37" y="127"/>
                </a:lnTo>
                <a:lnTo>
                  <a:pt x="37" y="199"/>
                </a:lnTo>
                <a:lnTo>
                  <a:pt x="86" y="199"/>
                </a:lnTo>
                <a:lnTo>
                  <a:pt x="86" y="156"/>
                </a:lnTo>
                <a:lnTo>
                  <a:pt x="123" y="156"/>
                </a:lnTo>
                <a:lnTo>
                  <a:pt x="123" y="19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5" name="Google Shape;2515;p27"/>
          <p:cNvSpPr/>
          <p:nvPr/>
        </p:nvSpPr>
        <p:spPr>
          <a:xfrm>
            <a:off x="2915752" y="1041024"/>
            <a:ext cx="305316" cy="305316"/>
          </a:xfrm>
          <a:custGeom>
            <a:rect b="b" l="l" r="r" t="t"/>
            <a:pathLst>
              <a:path extrusionOk="0" h="160" w="160">
                <a:moveTo>
                  <a:pt x="127" y="160"/>
                </a:moveTo>
                <a:cubicBezTo>
                  <a:pt x="126" y="160"/>
                  <a:pt x="126" y="160"/>
                  <a:pt x="126" y="160"/>
                </a:cubicBezTo>
                <a:cubicBezTo>
                  <a:pt x="105" y="160"/>
                  <a:pt x="62" y="138"/>
                  <a:pt x="42" y="118"/>
                </a:cubicBezTo>
                <a:cubicBezTo>
                  <a:pt x="21" y="97"/>
                  <a:pt x="0" y="55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1" y="32"/>
                  <a:pt x="1" y="32"/>
                  <a:pt x="1" y="32"/>
                </a:cubicBezTo>
                <a:cubicBezTo>
                  <a:pt x="6" y="24"/>
                  <a:pt x="23" y="0"/>
                  <a:pt x="34" y="0"/>
                </a:cubicBezTo>
                <a:cubicBezTo>
                  <a:pt x="44" y="0"/>
                  <a:pt x="63" y="17"/>
                  <a:pt x="69" y="31"/>
                </a:cubicBezTo>
                <a:cubicBezTo>
                  <a:pt x="73" y="39"/>
                  <a:pt x="70" y="44"/>
                  <a:pt x="68" y="47"/>
                </a:cubicBezTo>
                <a:cubicBezTo>
                  <a:pt x="64" y="51"/>
                  <a:pt x="59" y="54"/>
                  <a:pt x="56" y="56"/>
                </a:cubicBezTo>
                <a:cubicBezTo>
                  <a:pt x="51" y="59"/>
                  <a:pt x="49" y="61"/>
                  <a:pt x="49" y="64"/>
                </a:cubicBezTo>
                <a:cubicBezTo>
                  <a:pt x="49" y="73"/>
                  <a:pt x="58" y="83"/>
                  <a:pt x="68" y="92"/>
                </a:cubicBezTo>
                <a:cubicBezTo>
                  <a:pt x="77" y="101"/>
                  <a:pt x="87" y="111"/>
                  <a:pt x="95" y="111"/>
                </a:cubicBezTo>
                <a:cubicBezTo>
                  <a:pt x="99" y="111"/>
                  <a:pt x="100" y="109"/>
                  <a:pt x="104" y="104"/>
                </a:cubicBezTo>
                <a:cubicBezTo>
                  <a:pt x="106" y="100"/>
                  <a:pt x="109" y="96"/>
                  <a:pt x="113" y="92"/>
                </a:cubicBezTo>
                <a:cubicBezTo>
                  <a:pt x="115" y="90"/>
                  <a:pt x="118" y="89"/>
                  <a:pt x="121" y="89"/>
                </a:cubicBezTo>
                <a:cubicBezTo>
                  <a:pt x="135" y="89"/>
                  <a:pt x="160" y="114"/>
                  <a:pt x="160" y="125"/>
                </a:cubicBezTo>
                <a:cubicBezTo>
                  <a:pt x="160" y="137"/>
                  <a:pt x="135" y="154"/>
                  <a:pt x="128" y="159"/>
                </a:cubicBezTo>
                <a:lnTo>
                  <a:pt x="127" y="160"/>
                </a:lnTo>
                <a:close/>
                <a:moveTo>
                  <a:pt x="8" y="35"/>
                </a:moveTo>
                <a:cubicBezTo>
                  <a:pt x="9" y="54"/>
                  <a:pt x="29" y="93"/>
                  <a:pt x="47" y="112"/>
                </a:cubicBezTo>
                <a:cubicBezTo>
                  <a:pt x="66" y="131"/>
                  <a:pt x="105" y="151"/>
                  <a:pt x="125" y="152"/>
                </a:cubicBezTo>
                <a:cubicBezTo>
                  <a:pt x="138" y="142"/>
                  <a:pt x="152" y="130"/>
                  <a:pt x="152" y="125"/>
                </a:cubicBezTo>
                <a:cubicBezTo>
                  <a:pt x="152" y="118"/>
                  <a:pt x="131" y="97"/>
                  <a:pt x="121" y="97"/>
                </a:cubicBezTo>
                <a:cubicBezTo>
                  <a:pt x="119" y="97"/>
                  <a:pt x="119" y="97"/>
                  <a:pt x="118" y="98"/>
                </a:cubicBezTo>
                <a:cubicBezTo>
                  <a:pt x="115" y="101"/>
                  <a:pt x="113" y="105"/>
                  <a:pt x="111" y="108"/>
                </a:cubicBezTo>
                <a:cubicBezTo>
                  <a:pt x="107" y="113"/>
                  <a:pt x="104" y="119"/>
                  <a:pt x="95" y="119"/>
                </a:cubicBezTo>
                <a:cubicBezTo>
                  <a:pt x="84" y="119"/>
                  <a:pt x="73" y="108"/>
                  <a:pt x="62" y="98"/>
                </a:cubicBezTo>
                <a:cubicBezTo>
                  <a:pt x="52" y="87"/>
                  <a:pt x="41" y="76"/>
                  <a:pt x="41" y="64"/>
                </a:cubicBezTo>
                <a:cubicBezTo>
                  <a:pt x="41" y="56"/>
                  <a:pt x="46" y="52"/>
                  <a:pt x="52" y="49"/>
                </a:cubicBezTo>
                <a:cubicBezTo>
                  <a:pt x="55" y="47"/>
                  <a:pt x="59" y="45"/>
                  <a:pt x="62" y="41"/>
                </a:cubicBezTo>
                <a:cubicBezTo>
                  <a:pt x="64" y="40"/>
                  <a:pt x="63" y="36"/>
                  <a:pt x="62" y="34"/>
                </a:cubicBezTo>
                <a:cubicBezTo>
                  <a:pt x="57" y="22"/>
                  <a:pt x="39" y="8"/>
                  <a:pt x="34" y="8"/>
                </a:cubicBezTo>
                <a:cubicBezTo>
                  <a:pt x="30" y="8"/>
                  <a:pt x="17" y="22"/>
                  <a:pt x="8" y="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6" name="Google Shape;2516;p27"/>
          <p:cNvSpPr/>
          <p:nvPr/>
        </p:nvSpPr>
        <p:spPr>
          <a:xfrm>
            <a:off x="3621564" y="1112718"/>
            <a:ext cx="351052" cy="161929"/>
          </a:xfrm>
          <a:custGeom>
            <a:rect b="b" l="l" r="r" t="t"/>
            <a:pathLst>
              <a:path extrusionOk="0" h="85" w="184">
                <a:moveTo>
                  <a:pt x="154" y="85"/>
                </a:moveTo>
                <a:cubicBezTo>
                  <a:pt x="139" y="85"/>
                  <a:pt x="121" y="80"/>
                  <a:pt x="121" y="67"/>
                </a:cubicBezTo>
                <a:cubicBezTo>
                  <a:pt x="121" y="64"/>
                  <a:pt x="122" y="61"/>
                  <a:pt x="123" y="58"/>
                </a:cubicBezTo>
                <a:cubicBezTo>
                  <a:pt x="124" y="54"/>
                  <a:pt x="125" y="51"/>
                  <a:pt x="122" y="48"/>
                </a:cubicBezTo>
                <a:cubicBezTo>
                  <a:pt x="116" y="41"/>
                  <a:pt x="105" y="41"/>
                  <a:pt x="92" y="41"/>
                </a:cubicBezTo>
                <a:cubicBezTo>
                  <a:pt x="80" y="41"/>
                  <a:pt x="68" y="41"/>
                  <a:pt x="62" y="48"/>
                </a:cubicBezTo>
                <a:cubicBezTo>
                  <a:pt x="59" y="51"/>
                  <a:pt x="60" y="54"/>
                  <a:pt x="61" y="58"/>
                </a:cubicBezTo>
                <a:cubicBezTo>
                  <a:pt x="62" y="61"/>
                  <a:pt x="63" y="64"/>
                  <a:pt x="63" y="67"/>
                </a:cubicBezTo>
                <a:cubicBezTo>
                  <a:pt x="63" y="80"/>
                  <a:pt x="45" y="85"/>
                  <a:pt x="30" y="85"/>
                </a:cubicBezTo>
                <a:cubicBezTo>
                  <a:pt x="26" y="85"/>
                  <a:pt x="10" y="84"/>
                  <a:pt x="5" y="78"/>
                </a:cubicBezTo>
                <a:cubicBezTo>
                  <a:pt x="1" y="73"/>
                  <a:pt x="0" y="63"/>
                  <a:pt x="2" y="47"/>
                </a:cubicBezTo>
                <a:cubicBezTo>
                  <a:pt x="3" y="42"/>
                  <a:pt x="5" y="34"/>
                  <a:pt x="15" y="23"/>
                </a:cubicBezTo>
                <a:cubicBezTo>
                  <a:pt x="27" y="13"/>
                  <a:pt x="46" y="1"/>
                  <a:pt x="91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139" y="1"/>
                  <a:pt x="157" y="13"/>
                  <a:pt x="169" y="23"/>
                </a:cubicBezTo>
                <a:cubicBezTo>
                  <a:pt x="179" y="34"/>
                  <a:pt x="181" y="42"/>
                  <a:pt x="182" y="47"/>
                </a:cubicBezTo>
                <a:cubicBezTo>
                  <a:pt x="184" y="63"/>
                  <a:pt x="183" y="73"/>
                  <a:pt x="179" y="78"/>
                </a:cubicBezTo>
                <a:cubicBezTo>
                  <a:pt x="174" y="84"/>
                  <a:pt x="159" y="85"/>
                  <a:pt x="154" y="85"/>
                </a:cubicBezTo>
                <a:close/>
                <a:moveTo>
                  <a:pt x="92" y="33"/>
                </a:moveTo>
                <a:cubicBezTo>
                  <a:pt x="106" y="33"/>
                  <a:pt x="120" y="33"/>
                  <a:pt x="128" y="43"/>
                </a:cubicBezTo>
                <a:cubicBezTo>
                  <a:pt x="134" y="50"/>
                  <a:pt x="132" y="56"/>
                  <a:pt x="130" y="61"/>
                </a:cubicBezTo>
                <a:cubicBezTo>
                  <a:pt x="130" y="63"/>
                  <a:pt x="129" y="65"/>
                  <a:pt x="129" y="67"/>
                </a:cubicBezTo>
                <a:cubicBezTo>
                  <a:pt x="129" y="73"/>
                  <a:pt x="142" y="77"/>
                  <a:pt x="154" y="77"/>
                </a:cubicBezTo>
                <a:cubicBezTo>
                  <a:pt x="165" y="77"/>
                  <a:pt x="172" y="74"/>
                  <a:pt x="173" y="73"/>
                </a:cubicBezTo>
                <a:cubicBezTo>
                  <a:pt x="174" y="72"/>
                  <a:pt x="177" y="67"/>
                  <a:pt x="174" y="49"/>
                </a:cubicBezTo>
                <a:cubicBezTo>
                  <a:pt x="173" y="44"/>
                  <a:pt x="171" y="37"/>
                  <a:pt x="163" y="29"/>
                </a:cubicBezTo>
                <a:cubicBezTo>
                  <a:pt x="153" y="20"/>
                  <a:pt x="136" y="9"/>
                  <a:pt x="93" y="8"/>
                </a:cubicBezTo>
                <a:cubicBezTo>
                  <a:pt x="91" y="8"/>
                  <a:pt x="91" y="8"/>
                  <a:pt x="91" y="8"/>
                </a:cubicBezTo>
                <a:cubicBezTo>
                  <a:pt x="48" y="9"/>
                  <a:pt x="31" y="20"/>
                  <a:pt x="21" y="29"/>
                </a:cubicBezTo>
                <a:cubicBezTo>
                  <a:pt x="13" y="37"/>
                  <a:pt x="11" y="44"/>
                  <a:pt x="10" y="49"/>
                </a:cubicBezTo>
                <a:cubicBezTo>
                  <a:pt x="7" y="67"/>
                  <a:pt x="10" y="72"/>
                  <a:pt x="11" y="73"/>
                </a:cubicBezTo>
                <a:cubicBezTo>
                  <a:pt x="12" y="74"/>
                  <a:pt x="19" y="77"/>
                  <a:pt x="30" y="77"/>
                </a:cubicBezTo>
                <a:cubicBezTo>
                  <a:pt x="42" y="77"/>
                  <a:pt x="55" y="73"/>
                  <a:pt x="55" y="67"/>
                </a:cubicBezTo>
                <a:cubicBezTo>
                  <a:pt x="55" y="65"/>
                  <a:pt x="55" y="63"/>
                  <a:pt x="54" y="61"/>
                </a:cubicBezTo>
                <a:cubicBezTo>
                  <a:pt x="52" y="56"/>
                  <a:pt x="50" y="50"/>
                  <a:pt x="56" y="43"/>
                </a:cubicBezTo>
                <a:cubicBezTo>
                  <a:pt x="64" y="33"/>
                  <a:pt x="78" y="33"/>
                  <a:pt x="92" y="3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7" name="Google Shape;2517;p27"/>
          <p:cNvSpPr/>
          <p:nvPr/>
        </p:nvSpPr>
        <p:spPr>
          <a:xfrm>
            <a:off x="4408958" y="1048440"/>
            <a:ext cx="260817" cy="291719"/>
          </a:xfrm>
          <a:custGeom>
            <a:rect b="b" l="l" r="r" t="t"/>
            <a:pathLst>
              <a:path extrusionOk="0" h="153" w="137">
                <a:moveTo>
                  <a:pt x="76" y="153"/>
                </a:moveTo>
                <a:cubicBezTo>
                  <a:pt x="34" y="153"/>
                  <a:pt x="0" y="119"/>
                  <a:pt x="0" y="77"/>
                </a:cubicBezTo>
                <a:cubicBezTo>
                  <a:pt x="0" y="34"/>
                  <a:pt x="34" y="0"/>
                  <a:pt x="76" y="0"/>
                </a:cubicBezTo>
                <a:cubicBezTo>
                  <a:pt x="99" y="0"/>
                  <a:pt x="120" y="10"/>
                  <a:pt x="134" y="27"/>
                </a:cubicBezTo>
                <a:cubicBezTo>
                  <a:pt x="137" y="30"/>
                  <a:pt x="137" y="30"/>
                  <a:pt x="137" y="30"/>
                </a:cubicBezTo>
                <a:cubicBezTo>
                  <a:pt x="91" y="77"/>
                  <a:pt x="91" y="77"/>
                  <a:pt x="91" y="77"/>
                </a:cubicBezTo>
                <a:cubicBezTo>
                  <a:pt x="137" y="123"/>
                  <a:pt x="137" y="123"/>
                  <a:pt x="137" y="123"/>
                </a:cubicBezTo>
                <a:cubicBezTo>
                  <a:pt x="134" y="126"/>
                  <a:pt x="134" y="126"/>
                  <a:pt x="134" y="126"/>
                </a:cubicBezTo>
                <a:cubicBezTo>
                  <a:pt x="120" y="143"/>
                  <a:pt x="99" y="153"/>
                  <a:pt x="76" y="153"/>
                </a:cubicBezTo>
                <a:close/>
                <a:moveTo>
                  <a:pt x="76" y="8"/>
                </a:moveTo>
                <a:cubicBezTo>
                  <a:pt x="39" y="8"/>
                  <a:pt x="8" y="39"/>
                  <a:pt x="8" y="77"/>
                </a:cubicBezTo>
                <a:cubicBezTo>
                  <a:pt x="8" y="114"/>
                  <a:pt x="39" y="145"/>
                  <a:pt x="76" y="145"/>
                </a:cubicBezTo>
                <a:cubicBezTo>
                  <a:pt x="95" y="145"/>
                  <a:pt x="113" y="137"/>
                  <a:pt x="126" y="124"/>
                </a:cubicBezTo>
                <a:cubicBezTo>
                  <a:pt x="80" y="77"/>
                  <a:pt x="80" y="77"/>
                  <a:pt x="80" y="77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113" y="16"/>
                  <a:pt x="95" y="8"/>
                  <a:pt x="76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8" name="Google Shape;2518;p27"/>
          <p:cNvSpPr/>
          <p:nvPr/>
        </p:nvSpPr>
        <p:spPr>
          <a:xfrm>
            <a:off x="4564707" y="1084287"/>
            <a:ext cx="45736" cy="45736"/>
          </a:xfrm>
          <a:custGeom>
            <a:rect b="b" l="l" r="r" t="t"/>
            <a:pathLst>
              <a:path extrusionOk="0" h="24" w="24">
                <a:moveTo>
                  <a:pt x="12" y="24"/>
                </a:moveTo>
                <a:cubicBezTo>
                  <a:pt x="6" y="24"/>
                  <a:pt x="0" y="19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19" y="0"/>
                  <a:pt x="24" y="6"/>
                  <a:pt x="24" y="12"/>
                </a:cubicBezTo>
                <a:cubicBezTo>
                  <a:pt x="24" y="19"/>
                  <a:pt x="19" y="24"/>
                  <a:pt x="12" y="24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7"/>
                  <a:pt x="8" y="20"/>
                  <a:pt x="12" y="20"/>
                </a:cubicBezTo>
                <a:cubicBezTo>
                  <a:pt x="17" y="20"/>
                  <a:pt x="20" y="17"/>
                  <a:pt x="20" y="12"/>
                </a:cubicBezTo>
                <a:cubicBezTo>
                  <a:pt x="20" y="8"/>
                  <a:pt x="17" y="4"/>
                  <a:pt x="12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9" name="Google Shape;2519;p27"/>
          <p:cNvSpPr/>
          <p:nvPr/>
        </p:nvSpPr>
        <p:spPr>
          <a:xfrm>
            <a:off x="5127131" y="1037316"/>
            <a:ext cx="276886" cy="304080"/>
          </a:xfrm>
          <a:custGeom>
            <a:rect b="b" l="l" r="r" t="t"/>
            <a:pathLst>
              <a:path extrusionOk="0" h="160" w="145">
                <a:moveTo>
                  <a:pt x="104" y="160"/>
                </a:moveTo>
                <a:cubicBezTo>
                  <a:pt x="41" y="160"/>
                  <a:pt x="41" y="160"/>
                  <a:pt x="41" y="160"/>
                </a:cubicBezTo>
                <a:cubicBezTo>
                  <a:pt x="41" y="149"/>
                  <a:pt x="41" y="149"/>
                  <a:pt x="41" y="149"/>
                </a:cubicBezTo>
                <a:cubicBezTo>
                  <a:pt x="43" y="148"/>
                  <a:pt x="43" y="148"/>
                  <a:pt x="43" y="148"/>
                </a:cubicBezTo>
                <a:cubicBezTo>
                  <a:pt x="49" y="144"/>
                  <a:pt x="56" y="136"/>
                  <a:pt x="59" y="124"/>
                </a:cubicBezTo>
                <a:cubicBezTo>
                  <a:pt x="54" y="127"/>
                  <a:pt x="48" y="128"/>
                  <a:pt x="42" y="128"/>
                </a:cubicBezTo>
                <a:cubicBezTo>
                  <a:pt x="25" y="128"/>
                  <a:pt x="11" y="118"/>
                  <a:pt x="6" y="104"/>
                </a:cubicBezTo>
                <a:cubicBezTo>
                  <a:pt x="0" y="87"/>
                  <a:pt x="8" y="69"/>
                  <a:pt x="26" y="56"/>
                </a:cubicBezTo>
                <a:cubicBezTo>
                  <a:pt x="53" y="36"/>
                  <a:pt x="62" y="20"/>
                  <a:pt x="69" y="7"/>
                </a:cubicBezTo>
                <a:cubicBezTo>
                  <a:pt x="73" y="0"/>
                  <a:pt x="73" y="0"/>
                  <a:pt x="73" y="0"/>
                </a:cubicBezTo>
                <a:cubicBezTo>
                  <a:pt x="76" y="7"/>
                  <a:pt x="76" y="7"/>
                  <a:pt x="76" y="7"/>
                </a:cubicBezTo>
                <a:cubicBezTo>
                  <a:pt x="83" y="20"/>
                  <a:pt x="92" y="36"/>
                  <a:pt x="119" y="56"/>
                </a:cubicBezTo>
                <a:cubicBezTo>
                  <a:pt x="137" y="69"/>
                  <a:pt x="145" y="87"/>
                  <a:pt x="140" y="104"/>
                </a:cubicBezTo>
                <a:cubicBezTo>
                  <a:pt x="135" y="118"/>
                  <a:pt x="120" y="128"/>
                  <a:pt x="104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98" y="128"/>
                  <a:pt x="92" y="127"/>
                  <a:pt x="86" y="124"/>
                </a:cubicBezTo>
                <a:cubicBezTo>
                  <a:pt x="90" y="136"/>
                  <a:pt x="97" y="144"/>
                  <a:pt x="102" y="148"/>
                </a:cubicBezTo>
                <a:cubicBezTo>
                  <a:pt x="104" y="149"/>
                  <a:pt x="104" y="149"/>
                  <a:pt x="104" y="149"/>
                </a:cubicBezTo>
                <a:lnTo>
                  <a:pt x="104" y="160"/>
                </a:lnTo>
                <a:close/>
                <a:moveTo>
                  <a:pt x="50" y="152"/>
                </a:moveTo>
                <a:cubicBezTo>
                  <a:pt x="95" y="152"/>
                  <a:pt x="95" y="152"/>
                  <a:pt x="95" y="152"/>
                </a:cubicBezTo>
                <a:cubicBezTo>
                  <a:pt x="87" y="146"/>
                  <a:pt x="79" y="135"/>
                  <a:pt x="76" y="117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82" y="113"/>
                  <a:pt x="82" y="113"/>
                  <a:pt x="82" y="113"/>
                </a:cubicBezTo>
                <a:cubicBezTo>
                  <a:pt x="89" y="118"/>
                  <a:pt x="97" y="120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17" y="120"/>
                  <a:pt x="128" y="113"/>
                  <a:pt x="132" y="101"/>
                </a:cubicBezTo>
                <a:cubicBezTo>
                  <a:pt x="136" y="88"/>
                  <a:pt x="130" y="74"/>
                  <a:pt x="114" y="62"/>
                </a:cubicBezTo>
                <a:cubicBezTo>
                  <a:pt x="91" y="44"/>
                  <a:pt x="80" y="30"/>
                  <a:pt x="73" y="17"/>
                </a:cubicBezTo>
                <a:cubicBezTo>
                  <a:pt x="66" y="30"/>
                  <a:pt x="55" y="44"/>
                  <a:pt x="31" y="62"/>
                </a:cubicBezTo>
                <a:cubicBezTo>
                  <a:pt x="15" y="74"/>
                  <a:pt x="9" y="88"/>
                  <a:pt x="13" y="101"/>
                </a:cubicBezTo>
                <a:cubicBezTo>
                  <a:pt x="17" y="113"/>
                  <a:pt x="28" y="120"/>
                  <a:pt x="42" y="120"/>
                </a:cubicBezTo>
                <a:cubicBezTo>
                  <a:pt x="49" y="120"/>
                  <a:pt x="56" y="118"/>
                  <a:pt x="63" y="113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7" y="135"/>
                  <a:pt x="58" y="146"/>
                  <a:pt x="50" y="15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0" name="Google Shape;2520;p27"/>
          <p:cNvSpPr/>
          <p:nvPr/>
        </p:nvSpPr>
        <p:spPr>
          <a:xfrm>
            <a:off x="5835415" y="1023718"/>
            <a:ext cx="320149" cy="341163"/>
          </a:xfrm>
          <a:custGeom>
            <a:rect b="b" l="l" r="r" t="t"/>
            <a:pathLst>
              <a:path extrusionOk="0" h="179" w="168">
                <a:moveTo>
                  <a:pt x="120" y="179"/>
                </a:moveTo>
                <a:cubicBezTo>
                  <a:pt x="48" y="179"/>
                  <a:pt x="48" y="179"/>
                  <a:pt x="48" y="179"/>
                </a:cubicBezTo>
                <a:cubicBezTo>
                  <a:pt x="48" y="166"/>
                  <a:pt x="48" y="166"/>
                  <a:pt x="48" y="166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60" y="159"/>
                  <a:pt x="69" y="146"/>
                  <a:pt x="72" y="126"/>
                </a:cubicBezTo>
                <a:cubicBezTo>
                  <a:pt x="70" y="128"/>
                  <a:pt x="68" y="130"/>
                  <a:pt x="66" y="131"/>
                </a:cubicBezTo>
                <a:cubicBezTo>
                  <a:pt x="59" y="139"/>
                  <a:pt x="49" y="143"/>
                  <a:pt x="39" y="143"/>
                </a:cubicBezTo>
                <a:cubicBezTo>
                  <a:pt x="17" y="143"/>
                  <a:pt x="0" y="126"/>
                  <a:pt x="0" y="105"/>
                </a:cubicBezTo>
                <a:cubicBezTo>
                  <a:pt x="0" y="83"/>
                  <a:pt x="17" y="66"/>
                  <a:pt x="39" y="66"/>
                </a:cubicBezTo>
                <a:cubicBezTo>
                  <a:pt x="49" y="66"/>
                  <a:pt x="58" y="70"/>
                  <a:pt x="65" y="77"/>
                </a:cubicBezTo>
                <a:cubicBezTo>
                  <a:pt x="63" y="73"/>
                  <a:pt x="60" y="69"/>
                  <a:pt x="58" y="67"/>
                </a:cubicBezTo>
                <a:cubicBezTo>
                  <a:pt x="50" y="60"/>
                  <a:pt x="46" y="50"/>
                  <a:pt x="46" y="39"/>
                </a:cubicBezTo>
                <a:cubicBezTo>
                  <a:pt x="46" y="18"/>
                  <a:pt x="63" y="1"/>
                  <a:pt x="84" y="0"/>
                </a:cubicBezTo>
                <a:cubicBezTo>
                  <a:pt x="105" y="1"/>
                  <a:pt x="122" y="18"/>
                  <a:pt x="122" y="39"/>
                </a:cubicBezTo>
                <a:cubicBezTo>
                  <a:pt x="122" y="50"/>
                  <a:pt x="118" y="60"/>
                  <a:pt x="110" y="67"/>
                </a:cubicBezTo>
                <a:cubicBezTo>
                  <a:pt x="108" y="69"/>
                  <a:pt x="106" y="73"/>
                  <a:pt x="103" y="77"/>
                </a:cubicBezTo>
                <a:cubicBezTo>
                  <a:pt x="110" y="70"/>
                  <a:pt x="120" y="66"/>
                  <a:pt x="130" y="66"/>
                </a:cubicBezTo>
                <a:cubicBezTo>
                  <a:pt x="151" y="66"/>
                  <a:pt x="168" y="83"/>
                  <a:pt x="168" y="105"/>
                </a:cubicBezTo>
                <a:cubicBezTo>
                  <a:pt x="168" y="126"/>
                  <a:pt x="151" y="143"/>
                  <a:pt x="130" y="143"/>
                </a:cubicBezTo>
                <a:cubicBezTo>
                  <a:pt x="119" y="143"/>
                  <a:pt x="110" y="139"/>
                  <a:pt x="102" y="131"/>
                </a:cubicBezTo>
                <a:cubicBezTo>
                  <a:pt x="101" y="130"/>
                  <a:pt x="99" y="128"/>
                  <a:pt x="97" y="126"/>
                </a:cubicBezTo>
                <a:cubicBezTo>
                  <a:pt x="99" y="146"/>
                  <a:pt x="109" y="159"/>
                  <a:pt x="118" y="165"/>
                </a:cubicBezTo>
                <a:cubicBezTo>
                  <a:pt x="120" y="166"/>
                  <a:pt x="120" y="166"/>
                  <a:pt x="120" y="166"/>
                </a:cubicBezTo>
                <a:lnTo>
                  <a:pt x="120" y="179"/>
                </a:lnTo>
                <a:close/>
                <a:moveTo>
                  <a:pt x="56" y="171"/>
                </a:moveTo>
                <a:cubicBezTo>
                  <a:pt x="112" y="171"/>
                  <a:pt x="112" y="171"/>
                  <a:pt x="112" y="171"/>
                </a:cubicBezTo>
                <a:cubicBezTo>
                  <a:pt x="101" y="163"/>
                  <a:pt x="89" y="145"/>
                  <a:pt x="88" y="119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4" y="115"/>
                  <a:pt x="94" y="115"/>
                  <a:pt x="94" y="115"/>
                </a:cubicBezTo>
                <a:cubicBezTo>
                  <a:pt x="100" y="118"/>
                  <a:pt x="105" y="122"/>
                  <a:pt x="108" y="126"/>
                </a:cubicBezTo>
                <a:cubicBezTo>
                  <a:pt x="114" y="132"/>
                  <a:pt x="122" y="135"/>
                  <a:pt x="130" y="135"/>
                </a:cubicBezTo>
                <a:cubicBezTo>
                  <a:pt x="147" y="135"/>
                  <a:pt x="160" y="121"/>
                  <a:pt x="160" y="105"/>
                </a:cubicBezTo>
                <a:cubicBezTo>
                  <a:pt x="160" y="88"/>
                  <a:pt x="147" y="74"/>
                  <a:pt x="130" y="74"/>
                </a:cubicBezTo>
                <a:cubicBezTo>
                  <a:pt x="122" y="74"/>
                  <a:pt x="114" y="77"/>
                  <a:pt x="108" y="83"/>
                </a:cubicBezTo>
                <a:cubicBezTo>
                  <a:pt x="104" y="87"/>
                  <a:pt x="98" y="91"/>
                  <a:pt x="95" y="93"/>
                </a:cubicBezTo>
                <a:cubicBezTo>
                  <a:pt x="86" y="98"/>
                  <a:pt x="86" y="98"/>
                  <a:pt x="86" y="98"/>
                </a:cubicBezTo>
                <a:cubicBezTo>
                  <a:pt x="89" y="89"/>
                  <a:pt x="89" y="89"/>
                  <a:pt x="89" y="89"/>
                </a:cubicBezTo>
                <a:cubicBezTo>
                  <a:pt x="91" y="79"/>
                  <a:pt x="99" y="67"/>
                  <a:pt x="105" y="62"/>
                </a:cubicBezTo>
                <a:cubicBezTo>
                  <a:pt x="111" y="56"/>
                  <a:pt x="114" y="48"/>
                  <a:pt x="114" y="39"/>
                </a:cubicBezTo>
                <a:cubicBezTo>
                  <a:pt x="114" y="22"/>
                  <a:pt x="101" y="9"/>
                  <a:pt x="84" y="8"/>
                </a:cubicBezTo>
                <a:cubicBezTo>
                  <a:pt x="68" y="9"/>
                  <a:pt x="54" y="22"/>
                  <a:pt x="54" y="39"/>
                </a:cubicBezTo>
                <a:cubicBezTo>
                  <a:pt x="54" y="48"/>
                  <a:pt x="58" y="56"/>
                  <a:pt x="64" y="62"/>
                </a:cubicBezTo>
                <a:cubicBezTo>
                  <a:pt x="69" y="67"/>
                  <a:pt x="77" y="79"/>
                  <a:pt x="80" y="89"/>
                </a:cubicBezTo>
                <a:cubicBezTo>
                  <a:pt x="82" y="98"/>
                  <a:pt x="82" y="98"/>
                  <a:pt x="82" y="98"/>
                </a:cubicBezTo>
                <a:cubicBezTo>
                  <a:pt x="74" y="93"/>
                  <a:pt x="74" y="93"/>
                  <a:pt x="74" y="93"/>
                </a:cubicBezTo>
                <a:cubicBezTo>
                  <a:pt x="68" y="90"/>
                  <a:pt x="63" y="86"/>
                  <a:pt x="61" y="83"/>
                </a:cubicBezTo>
                <a:cubicBezTo>
                  <a:pt x="55" y="77"/>
                  <a:pt x="47" y="74"/>
                  <a:pt x="39" y="74"/>
                </a:cubicBezTo>
                <a:cubicBezTo>
                  <a:pt x="22" y="74"/>
                  <a:pt x="8" y="88"/>
                  <a:pt x="8" y="105"/>
                </a:cubicBezTo>
                <a:cubicBezTo>
                  <a:pt x="8" y="121"/>
                  <a:pt x="22" y="135"/>
                  <a:pt x="39" y="135"/>
                </a:cubicBezTo>
                <a:cubicBezTo>
                  <a:pt x="47" y="135"/>
                  <a:pt x="55" y="132"/>
                  <a:pt x="61" y="126"/>
                </a:cubicBezTo>
                <a:cubicBezTo>
                  <a:pt x="64" y="122"/>
                  <a:pt x="69" y="118"/>
                  <a:pt x="75" y="115"/>
                </a:cubicBezTo>
                <a:cubicBezTo>
                  <a:pt x="81" y="112"/>
                  <a:pt x="81" y="112"/>
                  <a:pt x="81" y="112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80" y="145"/>
                  <a:pt x="68" y="163"/>
                  <a:pt x="56" y="1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1" name="Google Shape;2521;p27"/>
          <p:cNvSpPr/>
          <p:nvPr/>
        </p:nvSpPr>
        <p:spPr>
          <a:xfrm>
            <a:off x="6622809" y="1020010"/>
            <a:ext cx="218789" cy="348580"/>
          </a:xfrm>
          <a:custGeom>
            <a:rect b="b" l="l" r="r" t="t"/>
            <a:pathLst>
              <a:path extrusionOk="0" h="282" w="177">
                <a:moveTo>
                  <a:pt x="88" y="282"/>
                </a:moveTo>
                <a:lnTo>
                  <a:pt x="0" y="142"/>
                </a:lnTo>
                <a:lnTo>
                  <a:pt x="88" y="0"/>
                </a:lnTo>
                <a:lnTo>
                  <a:pt x="177" y="142"/>
                </a:lnTo>
                <a:lnTo>
                  <a:pt x="88" y="282"/>
                </a:lnTo>
                <a:close/>
                <a:moveTo>
                  <a:pt x="15" y="142"/>
                </a:moveTo>
                <a:lnTo>
                  <a:pt x="88" y="259"/>
                </a:lnTo>
                <a:lnTo>
                  <a:pt x="162" y="142"/>
                </a:lnTo>
                <a:lnTo>
                  <a:pt x="88" y="23"/>
                </a:lnTo>
                <a:lnTo>
                  <a:pt x="15" y="14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2" name="Google Shape;2522;p27"/>
          <p:cNvSpPr/>
          <p:nvPr/>
        </p:nvSpPr>
        <p:spPr>
          <a:xfrm>
            <a:off x="7316260" y="1041024"/>
            <a:ext cx="273178" cy="306552"/>
          </a:xfrm>
          <a:custGeom>
            <a:rect b="b" l="l" r="r" t="t"/>
            <a:pathLst>
              <a:path extrusionOk="0" h="161" w="143">
                <a:moveTo>
                  <a:pt x="143" y="161"/>
                </a:moveTo>
                <a:cubicBezTo>
                  <a:pt x="0" y="161"/>
                  <a:pt x="0" y="161"/>
                  <a:pt x="0" y="161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33"/>
                  <a:pt x="13" y="111"/>
                  <a:pt x="33" y="98"/>
                </a:cubicBezTo>
                <a:cubicBezTo>
                  <a:pt x="30" y="92"/>
                  <a:pt x="29" y="86"/>
                  <a:pt x="29" y="81"/>
                </a:cubicBezTo>
                <a:cubicBezTo>
                  <a:pt x="29" y="66"/>
                  <a:pt x="37" y="52"/>
                  <a:pt x="49" y="44"/>
                </a:cubicBezTo>
                <a:cubicBezTo>
                  <a:pt x="46" y="40"/>
                  <a:pt x="44" y="34"/>
                  <a:pt x="44" y="28"/>
                </a:cubicBezTo>
                <a:cubicBezTo>
                  <a:pt x="44" y="12"/>
                  <a:pt x="56" y="0"/>
                  <a:pt x="72" y="0"/>
                </a:cubicBezTo>
                <a:cubicBezTo>
                  <a:pt x="87" y="0"/>
                  <a:pt x="100" y="12"/>
                  <a:pt x="100" y="28"/>
                </a:cubicBezTo>
                <a:cubicBezTo>
                  <a:pt x="100" y="34"/>
                  <a:pt x="98" y="40"/>
                  <a:pt x="94" y="44"/>
                </a:cubicBezTo>
                <a:cubicBezTo>
                  <a:pt x="106" y="52"/>
                  <a:pt x="114" y="66"/>
                  <a:pt x="114" y="81"/>
                </a:cubicBezTo>
                <a:cubicBezTo>
                  <a:pt x="114" y="86"/>
                  <a:pt x="113" y="92"/>
                  <a:pt x="111" y="98"/>
                </a:cubicBezTo>
                <a:cubicBezTo>
                  <a:pt x="131" y="111"/>
                  <a:pt x="143" y="133"/>
                  <a:pt x="143" y="157"/>
                </a:cubicBezTo>
                <a:lnTo>
                  <a:pt x="143" y="161"/>
                </a:lnTo>
                <a:close/>
                <a:moveTo>
                  <a:pt x="9" y="153"/>
                </a:moveTo>
                <a:cubicBezTo>
                  <a:pt x="135" y="153"/>
                  <a:pt x="135" y="153"/>
                  <a:pt x="135" y="153"/>
                </a:cubicBezTo>
                <a:cubicBezTo>
                  <a:pt x="134" y="132"/>
                  <a:pt x="122" y="113"/>
                  <a:pt x="103" y="103"/>
                </a:cubicBezTo>
                <a:cubicBezTo>
                  <a:pt x="100" y="101"/>
                  <a:pt x="100" y="101"/>
                  <a:pt x="100" y="101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5" y="92"/>
                  <a:pt x="106" y="86"/>
                  <a:pt x="106" y="81"/>
                </a:cubicBezTo>
                <a:cubicBezTo>
                  <a:pt x="106" y="67"/>
                  <a:pt x="98" y="55"/>
                  <a:pt x="86" y="49"/>
                </a:cubicBezTo>
                <a:cubicBezTo>
                  <a:pt x="81" y="47"/>
                  <a:pt x="81" y="47"/>
                  <a:pt x="81" y="47"/>
                </a:cubicBezTo>
                <a:cubicBezTo>
                  <a:pt x="85" y="43"/>
                  <a:pt x="85" y="43"/>
                  <a:pt x="85" y="43"/>
                </a:cubicBezTo>
                <a:cubicBezTo>
                  <a:pt x="89" y="39"/>
                  <a:pt x="92" y="33"/>
                  <a:pt x="92" y="28"/>
                </a:cubicBezTo>
                <a:cubicBezTo>
                  <a:pt x="92" y="17"/>
                  <a:pt x="83" y="8"/>
                  <a:pt x="72" y="8"/>
                </a:cubicBezTo>
                <a:cubicBezTo>
                  <a:pt x="61" y="8"/>
                  <a:pt x="52" y="17"/>
                  <a:pt x="52" y="28"/>
                </a:cubicBezTo>
                <a:cubicBezTo>
                  <a:pt x="52" y="33"/>
                  <a:pt x="54" y="39"/>
                  <a:pt x="58" y="43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49"/>
                  <a:pt x="57" y="49"/>
                  <a:pt x="57" y="49"/>
                </a:cubicBezTo>
                <a:cubicBezTo>
                  <a:pt x="45" y="55"/>
                  <a:pt x="37" y="67"/>
                  <a:pt x="37" y="81"/>
                </a:cubicBezTo>
                <a:cubicBezTo>
                  <a:pt x="37" y="86"/>
                  <a:pt x="39" y="92"/>
                  <a:pt x="42" y="9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0" y="103"/>
                  <a:pt x="40" y="103"/>
                  <a:pt x="40" y="103"/>
                </a:cubicBezTo>
                <a:cubicBezTo>
                  <a:pt x="22" y="113"/>
                  <a:pt x="10" y="132"/>
                  <a:pt x="9" y="1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3" name="Google Shape;2523;p27"/>
          <p:cNvSpPr/>
          <p:nvPr/>
        </p:nvSpPr>
        <p:spPr>
          <a:xfrm>
            <a:off x="8015891" y="1017538"/>
            <a:ext cx="311497" cy="312733"/>
          </a:xfrm>
          <a:custGeom>
            <a:rect b="b" l="l" r="r" t="t"/>
            <a:pathLst>
              <a:path extrusionOk="0" h="164" w="163">
                <a:moveTo>
                  <a:pt x="81" y="164"/>
                </a:moveTo>
                <a:cubicBezTo>
                  <a:pt x="36" y="164"/>
                  <a:pt x="0" y="127"/>
                  <a:pt x="0" y="82"/>
                </a:cubicBezTo>
                <a:cubicBezTo>
                  <a:pt x="0" y="37"/>
                  <a:pt x="36" y="0"/>
                  <a:pt x="81" y="0"/>
                </a:cubicBezTo>
                <a:cubicBezTo>
                  <a:pt x="127" y="0"/>
                  <a:pt x="163" y="37"/>
                  <a:pt x="163" y="82"/>
                </a:cubicBezTo>
                <a:cubicBezTo>
                  <a:pt x="163" y="127"/>
                  <a:pt x="127" y="164"/>
                  <a:pt x="81" y="164"/>
                </a:cubicBezTo>
                <a:close/>
                <a:moveTo>
                  <a:pt x="81" y="8"/>
                </a:moveTo>
                <a:cubicBezTo>
                  <a:pt x="41" y="8"/>
                  <a:pt x="8" y="41"/>
                  <a:pt x="8" y="82"/>
                </a:cubicBezTo>
                <a:cubicBezTo>
                  <a:pt x="8" y="123"/>
                  <a:pt x="41" y="156"/>
                  <a:pt x="81" y="156"/>
                </a:cubicBezTo>
                <a:cubicBezTo>
                  <a:pt x="122" y="156"/>
                  <a:pt x="155" y="123"/>
                  <a:pt x="155" y="82"/>
                </a:cubicBezTo>
                <a:cubicBezTo>
                  <a:pt x="155" y="41"/>
                  <a:pt x="122" y="8"/>
                  <a:pt x="81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4" name="Google Shape;2524;p27"/>
          <p:cNvSpPr/>
          <p:nvPr/>
        </p:nvSpPr>
        <p:spPr>
          <a:xfrm>
            <a:off x="8093765" y="1172050"/>
            <a:ext cx="150804" cy="741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5" name="Google Shape;2525;p27"/>
          <p:cNvSpPr/>
          <p:nvPr/>
        </p:nvSpPr>
        <p:spPr>
          <a:xfrm>
            <a:off x="8281652" y="1287007"/>
            <a:ext cx="81582" cy="81582"/>
          </a:xfrm>
          <a:custGeom>
            <a:rect b="b" l="l" r="r" t="t"/>
            <a:pathLst>
              <a:path extrusionOk="0" h="66" w="66">
                <a:moveTo>
                  <a:pt x="57" y="66"/>
                </a:moveTo>
                <a:lnTo>
                  <a:pt x="0" y="7"/>
                </a:lnTo>
                <a:lnTo>
                  <a:pt x="9" y="0"/>
                </a:lnTo>
                <a:lnTo>
                  <a:pt x="66" y="57"/>
                </a:lnTo>
                <a:lnTo>
                  <a:pt x="57" y="6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6" name="Google Shape;2526;p27"/>
          <p:cNvSpPr/>
          <p:nvPr/>
        </p:nvSpPr>
        <p:spPr>
          <a:xfrm>
            <a:off x="8746425" y="1017538"/>
            <a:ext cx="312733" cy="312733"/>
          </a:xfrm>
          <a:custGeom>
            <a:rect b="b" l="l" r="r" t="t"/>
            <a:pathLst>
              <a:path extrusionOk="0" h="164" w="164">
                <a:moveTo>
                  <a:pt x="82" y="164"/>
                </a:moveTo>
                <a:cubicBezTo>
                  <a:pt x="36" y="164"/>
                  <a:pt x="0" y="127"/>
                  <a:pt x="0" y="82"/>
                </a:cubicBezTo>
                <a:cubicBezTo>
                  <a:pt x="0" y="37"/>
                  <a:pt x="36" y="0"/>
                  <a:pt x="82" y="0"/>
                </a:cubicBezTo>
                <a:cubicBezTo>
                  <a:pt x="127" y="0"/>
                  <a:pt x="164" y="37"/>
                  <a:pt x="164" y="82"/>
                </a:cubicBezTo>
                <a:cubicBezTo>
                  <a:pt x="164" y="127"/>
                  <a:pt x="127" y="164"/>
                  <a:pt x="82" y="164"/>
                </a:cubicBezTo>
                <a:close/>
                <a:moveTo>
                  <a:pt x="82" y="8"/>
                </a:moveTo>
                <a:cubicBezTo>
                  <a:pt x="41" y="8"/>
                  <a:pt x="8" y="41"/>
                  <a:pt x="8" y="82"/>
                </a:cubicBezTo>
                <a:cubicBezTo>
                  <a:pt x="8" y="123"/>
                  <a:pt x="41" y="156"/>
                  <a:pt x="82" y="156"/>
                </a:cubicBezTo>
                <a:cubicBezTo>
                  <a:pt x="122" y="156"/>
                  <a:pt x="156" y="123"/>
                  <a:pt x="156" y="82"/>
                </a:cubicBezTo>
                <a:cubicBezTo>
                  <a:pt x="156" y="41"/>
                  <a:pt x="122" y="8"/>
                  <a:pt x="82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7" name="Google Shape;2527;p27"/>
          <p:cNvSpPr/>
          <p:nvPr/>
        </p:nvSpPr>
        <p:spPr>
          <a:xfrm>
            <a:off x="8824299" y="1172050"/>
            <a:ext cx="150804" cy="741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8" name="Google Shape;2528;p27"/>
          <p:cNvSpPr/>
          <p:nvPr/>
        </p:nvSpPr>
        <p:spPr>
          <a:xfrm>
            <a:off x="8894757" y="1099120"/>
            <a:ext cx="7417" cy="1508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9" name="Google Shape;2529;p27"/>
          <p:cNvSpPr/>
          <p:nvPr/>
        </p:nvSpPr>
        <p:spPr>
          <a:xfrm>
            <a:off x="9010950" y="1287007"/>
            <a:ext cx="82819" cy="81582"/>
          </a:xfrm>
          <a:custGeom>
            <a:rect b="b" l="l" r="r" t="t"/>
            <a:pathLst>
              <a:path extrusionOk="0" h="66" w="67">
                <a:moveTo>
                  <a:pt x="57" y="66"/>
                </a:moveTo>
                <a:lnTo>
                  <a:pt x="0" y="7"/>
                </a:lnTo>
                <a:lnTo>
                  <a:pt x="10" y="0"/>
                </a:lnTo>
                <a:lnTo>
                  <a:pt x="67" y="57"/>
                </a:lnTo>
                <a:lnTo>
                  <a:pt x="57" y="6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0" name="Google Shape;2530;p27"/>
          <p:cNvSpPr/>
          <p:nvPr/>
        </p:nvSpPr>
        <p:spPr>
          <a:xfrm>
            <a:off x="9464598" y="1017538"/>
            <a:ext cx="312733" cy="312733"/>
          </a:xfrm>
          <a:custGeom>
            <a:rect b="b" l="l" r="r" t="t"/>
            <a:pathLst>
              <a:path extrusionOk="0" h="164" w="164">
                <a:moveTo>
                  <a:pt x="82" y="164"/>
                </a:moveTo>
                <a:cubicBezTo>
                  <a:pt x="37" y="164"/>
                  <a:pt x="0" y="127"/>
                  <a:pt x="0" y="82"/>
                </a:cubicBezTo>
                <a:cubicBezTo>
                  <a:pt x="0" y="37"/>
                  <a:pt x="37" y="0"/>
                  <a:pt x="82" y="0"/>
                </a:cubicBezTo>
                <a:cubicBezTo>
                  <a:pt x="127" y="0"/>
                  <a:pt x="164" y="37"/>
                  <a:pt x="164" y="82"/>
                </a:cubicBezTo>
                <a:cubicBezTo>
                  <a:pt x="164" y="127"/>
                  <a:pt x="127" y="164"/>
                  <a:pt x="82" y="164"/>
                </a:cubicBezTo>
                <a:close/>
                <a:moveTo>
                  <a:pt x="82" y="8"/>
                </a:moveTo>
                <a:cubicBezTo>
                  <a:pt x="41" y="8"/>
                  <a:pt x="8" y="41"/>
                  <a:pt x="8" y="82"/>
                </a:cubicBezTo>
                <a:cubicBezTo>
                  <a:pt x="8" y="123"/>
                  <a:pt x="41" y="156"/>
                  <a:pt x="82" y="156"/>
                </a:cubicBezTo>
                <a:cubicBezTo>
                  <a:pt x="123" y="156"/>
                  <a:pt x="156" y="123"/>
                  <a:pt x="156" y="82"/>
                </a:cubicBezTo>
                <a:cubicBezTo>
                  <a:pt x="156" y="41"/>
                  <a:pt x="123" y="8"/>
                  <a:pt x="82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1" name="Google Shape;2531;p27"/>
          <p:cNvSpPr/>
          <p:nvPr/>
        </p:nvSpPr>
        <p:spPr>
          <a:xfrm>
            <a:off x="10212437" y="1017538"/>
            <a:ext cx="343635" cy="343635"/>
          </a:xfrm>
          <a:custGeom>
            <a:rect b="b" l="l" r="r" t="t"/>
            <a:pathLst>
              <a:path extrusionOk="0" h="180" w="180">
                <a:moveTo>
                  <a:pt x="90" y="180"/>
                </a:moveTo>
                <a:cubicBezTo>
                  <a:pt x="41" y="180"/>
                  <a:pt x="0" y="139"/>
                  <a:pt x="0" y="90"/>
                </a:cubicBezTo>
                <a:cubicBezTo>
                  <a:pt x="0" y="40"/>
                  <a:pt x="41" y="0"/>
                  <a:pt x="90" y="0"/>
                </a:cubicBezTo>
                <a:cubicBezTo>
                  <a:pt x="140" y="0"/>
                  <a:pt x="180" y="40"/>
                  <a:pt x="180" y="90"/>
                </a:cubicBezTo>
                <a:cubicBezTo>
                  <a:pt x="180" y="139"/>
                  <a:pt x="140" y="180"/>
                  <a:pt x="90" y="180"/>
                </a:cubicBezTo>
                <a:close/>
                <a:moveTo>
                  <a:pt x="90" y="8"/>
                </a:moveTo>
                <a:cubicBezTo>
                  <a:pt x="45" y="8"/>
                  <a:pt x="8" y="45"/>
                  <a:pt x="8" y="90"/>
                </a:cubicBezTo>
                <a:cubicBezTo>
                  <a:pt x="8" y="135"/>
                  <a:pt x="45" y="172"/>
                  <a:pt x="90" y="172"/>
                </a:cubicBezTo>
                <a:cubicBezTo>
                  <a:pt x="136" y="172"/>
                  <a:pt x="172" y="135"/>
                  <a:pt x="172" y="90"/>
                </a:cubicBezTo>
                <a:cubicBezTo>
                  <a:pt x="172" y="45"/>
                  <a:pt x="136" y="8"/>
                  <a:pt x="90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2" name="Google Shape;2532;p27"/>
          <p:cNvSpPr/>
          <p:nvPr/>
        </p:nvSpPr>
        <p:spPr>
          <a:xfrm>
            <a:off x="9730359" y="1287007"/>
            <a:ext cx="81582" cy="81582"/>
          </a:xfrm>
          <a:custGeom>
            <a:rect b="b" l="l" r="r" t="t"/>
            <a:pathLst>
              <a:path extrusionOk="0" h="66" w="66">
                <a:moveTo>
                  <a:pt x="59" y="66"/>
                </a:moveTo>
                <a:lnTo>
                  <a:pt x="0" y="7"/>
                </a:lnTo>
                <a:lnTo>
                  <a:pt x="9" y="0"/>
                </a:lnTo>
                <a:lnTo>
                  <a:pt x="66" y="57"/>
                </a:lnTo>
                <a:lnTo>
                  <a:pt x="59" y="6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3" name="Google Shape;2533;p27"/>
          <p:cNvSpPr/>
          <p:nvPr/>
        </p:nvSpPr>
        <p:spPr>
          <a:xfrm>
            <a:off x="10366949" y="1172050"/>
            <a:ext cx="34611" cy="34611"/>
          </a:xfrm>
          <a:custGeom>
            <a:rect b="b" l="l" r="r" t="t"/>
            <a:pathLst>
              <a:path extrusionOk="0" h="18" w="18">
                <a:moveTo>
                  <a:pt x="9" y="18"/>
                </a:moveTo>
                <a:cubicBezTo>
                  <a:pt x="4" y="18"/>
                  <a:pt x="0" y="14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4" y="0"/>
                  <a:pt x="18" y="4"/>
                  <a:pt x="18" y="9"/>
                </a:cubicBezTo>
                <a:cubicBezTo>
                  <a:pt x="18" y="14"/>
                  <a:pt x="14" y="18"/>
                  <a:pt x="9" y="18"/>
                </a:cubicBezTo>
                <a:close/>
                <a:moveTo>
                  <a:pt x="9" y="4"/>
                </a:moveTo>
                <a:cubicBezTo>
                  <a:pt x="7" y="4"/>
                  <a:pt x="4" y="6"/>
                  <a:pt x="4" y="9"/>
                </a:cubicBezTo>
                <a:cubicBezTo>
                  <a:pt x="4" y="12"/>
                  <a:pt x="7" y="14"/>
                  <a:pt x="9" y="14"/>
                </a:cubicBezTo>
                <a:cubicBezTo>
                  <a:pt x="12" y="14"/>
                  <a:pt x="14" y="12"/>
                  <a:pt x="14" y="9"/>
                </a:cubicBezTo>
                <a:cubicBezTo>
                  <a:pt x="14" y="6"/>
                  <a:pt x="12" y="4"/>
                  <a:pt x="9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4" name="Google Shape;2534;p27"/>
          <p:cNvSpPr/>
          <p:nvPr/>
        </p:nvSpPr>
        <p:spPr>
          <a:xfrm>
            <a:off x="10397851" y="1185647"/>
            <a:ext cx="70458" cy="7417"/>
          </a:xfrm>
          <a:custGeom>
            <a:rect b="b" l="l" r="r" t="t"/>
            <a:pathLst>
              <a:path extrusionOk="0" h="4" w="37">
                <a:moveTo>
                  <a:pt x="35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0"/>
                  <a:pt x="37" y="1"/>
                  <a:pt x="37" y="2"/>
                </a:cubicBezTo>
                <a:cubicBezTo>
                  <a:pt x="37" y="3"/>
                  <a:pt x="36" y="4"/>
                  <a:pt x="35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5" name="Google Shape;2535;p27"/>
          <p:cNvSpPr/>
          <p:nvPr/>
        </p:nvSpPr>
        <p:spPr>
          <a:xfrm>
            <a:off x="10380546" y="1074398"/>
            <a:ext cx="7417" cy="101360"/>
          </a:xfrm>
          <a:custGeom>
            <a:rect b="b" l="l" r="r" t="t"/>
            <a:pathLst>
              <a:path extrusionOk="0" h="53" w="4">
                <a:moveTo>
                  <a:pt x="2" y="53"/>
                </a:moveTo>
                <a:cubicBezTo>
                  <a:pt x="1" y="53"/>
                  <a:pt x="0" y="52"/>
                  <a:pt x="0" y="5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4" y="53"/>
                  <a:pt x="2" y="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6" name="Google Shape;2536;p27"/>
          <p:cNvSpPr/>
          <p:nvPr/>
        </p:nvSpPr>
        <p:spPr>
          <a:xfrm>
            <a:off x="8036905" y="1792571"/>
            <a:ext cx="309024" cy="291719"/>
          </a:xfrm>
          <a:custGeom>
            <a:rect b="b" l="l" r="r" t="t"/>
            <a:pathLst>
              <a:path extrusionOk="0" h="153" w="162">
                <a:moveTo>
                  <a:pt x="10" y="153"/>
                </a:moveTo>
                <a:cubicBezTo>
                  <a:pt x="10" y="142"/>
                  <a:pt x="10" y="142"/>
                  <a:pt x="10" y="14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20" y="137"/>
                  <a:pt x="29" y="129"/>
                  <a:pt x="29" y="120"/>
                </a:cubicBezTo>
                <a:cubicBezTo>
                  <a:pt x="29" y="119"/>
                  <a:pt x="29" y="118"/>
                  <a:pt x="29" y="118"/>
                </a:cubicBezTo>
                <a:cubicBezTo>
                  <a:pt x="10" y="105"/>
                  <a:pt x="0" y="87"/>
                  <a:pt x="0" y="67"/>
                </a:cubicBezTo>
                <a:cubicBezTo>
                  <a:pt x="0" y="30"/>
                  <a:pt x="36" y="0"/>
                  <a:pt x="81" y="0"/>
                </a:cubicBezTo>
                <a:cubicBezTo>
                  <a:pt x="126" y="0"/>
                  <a:pt x="162" y="30"/>
                  <a:pt x="162" y="67"/>
                </a:cubicBezTo>
                <a:cubicBezTo>
                  <a:pt x="162" y="104"/>
                  <a:pt x="126" y="133"/>
                  <a:pt x="81" y="133"/>
                </a:cubicBezTo>
                <a:cubicBezTo>
                  <a:pt x="77" y="133"/>
                  <a:pt x="74" y="133"/>
                  <a:pt x="70" y="133"/>
                </a:cubicBezTo>
                <a:cubicBezTo>
                  <a:pt x="53" y="149"/>
                  <a:pt x="32" y="152"/>
                  <a:pt x="14" y="153"/>
                </a:cubicBezTo>
                <a:lnTo>
                  <a:pt x="10" y="153"/>
                </a:lnTo>
                <a:close/>
                <a:moveTo>
                  <a:pt x="81" y="8"/>
                </a:moveTo>
                <a:cubicBezTo>
                  <a:pt x="41" y="8"/>
                  <a:pt x="8" y="35"/>
                  <a:pt x="8" y="67"/>
                </a:cubicBezTo>
                <a:cubicBezTo>
                  <a:pt x="8" y="84"/>
                  <a:pt x="18" y="101"/>
                  <a:pt x="35" y="112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7" y="115"/>
                  <a:pt x="37" y="115"/>
                  <a:pt x="37" y="115"/>
                </a:cubicBezTo>
                <a:cubicBezTo>
                  <a:pt x="37" y="117"/>
                  <a:pt x="37" y="118"/>
                  <a:pt x="37" y="120"/>
                </a:cubicBezTo>
                <a:cubicBezTo>
                  <a:pt x="37" y="130"/>
                  <a:pt x="30" y="139"/>
                  <a:pt x="22" y="144"/>
                </a:cubicBezTo>
                <a:cubicBezTo>
                  <a:pt x="37" y="143"/>
                  <a:pt x="53" y="139"/>
                  <a:pt x="66" y="126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3" y="125"/>
                  <a:pt x="77" y="125"/>
                  <a:pt x="81" y="125"/>
                </a:cubicBezTo>
                <a:cubicBezTo>
                  <a:pt x="121" y="125"/>
                  <a:pt x="154" y="99"/>
                  <a:pt x="154" y="67"/>
                </a:cubicBezTo>
                <a:cubicBezTo>
                  <a:pt x="154" y="35"/>
                  <a:pt x="121" y="8"/>
                  <a:pt x="81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7" name="Google Shape;2537;p27"/>
          <p:cNvSpPr/>
          <p:nvPr/>
        </p:nvSpPr>
        <p:spPr>
          <a:xfrm>
            <a:off x="8915770" y="1906292"/>
            <a:ext cx="171818" cy="174290"/>
          </a:xfrm>
          <a:custGeom>
            <a:rect b="b" l="l" r="r" t="t"/>
            <a:pathLst>
              <a:path extrusionOk="0" h="91" w="90">
                <a:moveTo>
                  <a:pt x="83" y="91"/>
                </a:moveTo>
                <a:cubicBezTo>
                  <a:pt x="73" y="91"/>
                  <a:pt x="64" y="87"/>
                  <a:pt x="57" y="80"/>
                </a:cubicBezTo>
                <a:cubicBezTo>
                  <a:pt x="53" y="81"/>
                  <a:pt x="49" y="81"/>
                  <a:pt x="45" y="81"/>
                </a:cubicBezTo>
                <a:cubicBezTo>
                  <a:pt x="20" y="81"/>
                  <a:pt x="0" y="63"/>
                  <a:pt x="0" y="41"/>
                </a:cubicBezTo>
                <a:cubicBezTo>
                  <a:pt x="0" y="18"/>
                  <a:pt x="20" y="0"/>
                  <a:pt x="45" y="0"/>
                </a:cubicBezTo>
                <a:cubicBezTo>
                  <a:pt x="70" y="0"/>
                  <a:pt x="90" y="18"/>
                  <a:pt x="90" y="41"/>
                </a:cubicBezTo>
                <a:cubicBezTo>
                  <a:pt x="90" y="49"/>
                  <a:pt x="87" y="57"/>
                  <a:pt x="82" y="64"/>
                </a:cubicBezTo>
                <a:cubicBezTo>
                  <a:pt x="81" y="66"/>
                  <a:pt x="81" y="68"/>
                  <a:pt x="81" y="70"/>
                </a:cubicBezTo>
                <a:cubicBezTo>
                  <a:pt x="81" y="76"/>
                  <a:pt x="84" y="81"/>
                  <a:pt x="89" y="84"/>
                </a:cubicBezTo>
                <a:cubicBezTo>
                  <a:pt x="90" y="85"/>
                  <a:pt x="90" y="85"/>
                  <a:pt x="90" y="85"/>
                </a:cubicBezTo>
                <a:cubicBezTo>
                  <a:pt x="90" y="90"/>
                  <a:pt x="90" y="90"/>
                  <a:pt x="90" y="90"/>
                </a:cubicBezTo>
                <a:cubicBezTo>
                  <a:pt x="89" y="90"/>
                  <a:pt x="89" y="90"/>
                  <a:pt x="89" y="90"/>
                </a:cubicBezTo>
                <a:cubicBezTo>
                  <a:pt x="87" y="90"/>
                  <a:pt x="85" y="91"/>
                  <a:pt x="83" y="91"/>
                </a:cubicBezTo>
                <a:close/>
                <a:moveTo>
                  <a:pt x="58" y="75"/>
                </a:moveTo>
                <a:cubicBezTo>
                  <a:pt x="59" y="76"/>
                  <a:pt x="59" y="76"/>
                  <a:pt x="59" y="76"/>
                </a:cubicBezTo>
                <a:cubicBezTo>
                  <a:pt x="66" y="83"/>
                  <a:pt x="75" y="87"/>
                  <a:pt x="85" y="87"/>
                </a:cubicBezTo>
                <a:cubicBezTo>
                  <a:pt x="80" y="83"/>
                  <a:pt x="77" y="77"/>
                  <a:pt x="77" y="70"/>
                </a:cubicBezTo>
                <a:cubicBezTo>
                  <a:pt x="77" y="67"/>
                  <a:pt x="77" y="65"/>
                  <a:pt x="78" y="62"/>
                </a:cubicBezTo>
                <a:cubicBezTo>
                  <a:pt x="79" y="62"/>
                  <a:pt x="79" y="62"/>
                  <a:pt x="79" y="62"/>
                </a:cubicBezTo>
                <a:cubicBezTo>
                  <a:pt x="84" y="55"/>
                  <a:pt x="86" y="48"/>
                  <a:pt x="86" y="41"/>
                </a:cubicBezTo>
                <a:cubicBezTo>
                  <a:pt x="86" y="20"/>
                  <a:pt x="68" y="4"/>
                  <a:pt x="45" y="4"/>
                </a:cubicBezTo>
                <a:cubicBezTo>
                  <a:pt x="22" y="4"/>
                  <a:pt x="4" y="20"/>
                  <a:pt x="4" y="41"/>
                </a:cubicBezTo>
                <a:cubicBezTo>
                  <a:pt x="4" y="61"/>
                  <a:pt x="22" y="77"/>
                  <a:pt x="45" y="77"/>
                </a:cubicBezTo>
                <a:cubicBezTo>
                  <a:pt x="49" y="77"/>
                  <a:pt x="53" y="77"/>
                  <a:pt x="57" y="75"/>
                </a:cubicBezTo>
                <a:lnTo>
                  <a:pt x="58" y="7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8" name="Google Shape;2538;p27"/>
          <p:cNvSpPr/>
          <p:nvPr/>
        </p:nvSpPr>
        <p:spPr>
          <a:xfrm>
            <a:off x="8746425" y="1775266"/>
            <a:ext cx="309024" cy="289247"/>
          </a:xfrm>
          <a:custGeom>
            <a:rect b="b" l="l" r="r" t="t"/>
            <a:pathLst>
              <a:path extrusionOk="0" h="152" w="162">
                <a:moveTo>
                  <a:pt x="10" y="152"/>
                </a:moveTo>
                <a:cubicBezTo>
                  <a:pt x="10" y="141"/>
                  <a:pt x="10" y="141"/>
                  <a:pt x="10" y="141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20" y="136"/>
                  <a:pt x="29" y="129"/>
                  <a:pt x="29" y="119"/>
                </a:cubicBezTo>
                <a:cubicBezTo>
                  <a:pt x="29" y="119"/>
                  <a:pt x="29" y="118"/>
                  <a:pt x="29" y="117"/>
                </a:cubicBezTo>
                <a:cubicBezTo>
                  <a:pt x="10" y="104"/>
                  <a:pt x="0" y="86"/>
                  <a:pt x="0" y="66"/>
                </a:cubicBezTo>
                <a:cubicBezTo>
                  <a:pt x="0" y="30"/>
                  <a:pt x="36" y="0"/>
                  <a:pt x="81" y="0"/>
                </a:cubicBezTo>
                <a:cubicBezTo>
                  <a:pt x="125" y="0"/>
                  <a:pt x="161" y="28"/>
                  <a:pt x="162" y="65"/>
                </a:cubicBezTo>
                <a:cubicBezTo>
                  <a:pt x="162" y="71"/>
                  <a:pt x="162" y="71"/>
                  <a:pt x="162" y="71"/>
                </a:cubicBezTo>
                <a:cubicBezTo>
                  <a:pt x="156" y="68"/>
                  <a:pt x="156" y="68"/>
                  <a:pt x="156" y="68"/>
                </a:cubicBezTo>
                <a:cubicBezTo>
                  <a:pt x="149" y="65"/>
                  <a:pt x="142" y="64"/>
                  <a:pt x="134" y="64"/>
                </a:cubicBezTo>
                <a:cubicBezTo>
                  <a:pt x="121" y="64"/>
                  <a:pt x="108" y="68"/>
                  <a:pt x="98" y="77"/>
                </a:cubicBezTo>
                <a:cubicBezTo>
                  <a:pt x="89" y="85"/>
                  <a:pt x="83" y="97"/>
                  <a:pt x="83" y="110"/>
                </a:cubicBezTo>
                <a:cubicBezTo>
                  <a:pt x="83" y="116"/>
                  <a:pt x="85" y="122"/>
                  <a:pt x="87" y="127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84" y="133"/>
                  <a:pt x="84" y="133"/>
                  <a:pt x="84" y="133"/>
                </a:cubicBezTo>
                <a:cubicBezTo>
                  <a:pt x="79" y="133"/>
                  <a:pt x="75" y="133"/>
                  <a:pt x="70" y="132"/>
                </a:cubicBezTo>
                <a:cubicBezTo>
                  <a:pt x="53" y="149"/>
                  <a:pt x="32" y="152"/>
                  <a:pt x="14" y="152"/>
                </a:cubicBezTo>
                <a:lnTo>
                  <a:pt x="10" y="152"/>
                </a:lnTo>
                <a:close/>
                <a:moveTo>
                  <a:pt x="81" y="8"/>
                </a:moveTo>
                <a:cubicBezTo>
                  <a:pt x="41" y="8"/>
                  <a:pt x="8" y="34"/>
                  <a:pt x="8" y="66"/>
                </a:cubicBezTo>
                <a:cubicBezTo>
                  <a:pt x="8" y="84"/>
                  <a:pt x="18" y="100"/>
                  <a:pt x="35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7" y="114"/>
                  <a:pt x="37" y="114"/>
                  <a:pt x="37" y="114"/>
                </a:cubicBezTo>
                <a:cubicBezTo>
                  <a:pt x="37" y="116"/>
                  <a:pt x="37" y="118"/>
                  <a:pt x="37" y="119"/>
                </a:cubicBezTo>
                <a:cubicBezTo>
                  <a:pt x="37" y="129"/>
                  <a:pt x="30" y="138"/>
                  <a:pt x="22" y="144"/>
                </a:cubicBezTo>
                <a:cubicBezTo>
                  <a:pt x="37" y="142"/>
                  <a:pt x="53" y="139"/>
                  <a:pt x="66" y="125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72" y="124"/>
                  <a:pt x="75" y="125"/>
                  <a:pt x="78" y="125"/>
                </a:cubicBezTo>
                <a:cubicBezTo>
                  <a:pt x="76" y="120"/>
                  <a:pt x="75" y="115"/>
                  <a:pt x="75" y="110"/>
                </a:cubicBezTo>
                <a:cubicBezTo>
                  <a:pt x="75" y="95"/>
                  <a:pt x="82" y="81"/>
                  <a:pt x="93" y="71"/>
                </a:cubicBezTo>
                <a:cubicBezTo>
                  <a:pt x="104" y="61"/>
                  <a:pt x="119" y="56"/>
                  <a:pt x="134" y="56"/>
                </a:cubicBezTo>
                <a:cubicBezTo>
                  <a:pt x="141" y="56"/>
                  <a:pt x="147" y="57"/>
                  <a:pt x="153" y="59"/>
                </a:cubicBezTo>
                <a:cubicBezTo>
                  <a:pt x="149" y="30"/>
                  <a:pt x="118" y="8"/>
                  <a:pt x="81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9" name="Google Shape;2539;p27"/>
          <p:cNvSpPr/>
          <p:nvPr/>
        </p:nvSpPr>
        <p:spPr>
          <a:xfrm>
            <a:off x="9478195" y="1775266"/>
            <a:ext cx="290483" cy="273178"/>
          </a:xfrm>
          <a:custGeom>
            <a:rect b="b" l="l" r="r" t="t"/>
            <a:pathLst>
              <a:path extrusionOk="0" h="143" w="152">
                <a:moveTo>
                  <a:pt x="10" y="143"/>
                </a:moveTo>
                <a:cubicBezTo>
                  <a:pt x="10" y="132"/>
                  <a:pt x="10" y="132"/>
                  <a:pt x="10" y="13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21" y="127"/>
                  <a:pt x="27" y="119"/>
                  <a:pt x="27" y="112"/>
                </a:cubicBezTo>
                <a:cubicBezTo>
                  <a:pt x="27" y="111"/>
                  <a:pt x="27" y="110"/>
                  <a:pt x="27" y="110"/>
                </a:cubicBezTo>
                <a:cubicBezTo>
                  <a:pt x="10" y="98"/>
                  <a:pt x="0" y="81"/>
                  <a:pt x="0" y="62"/>
                </a:cubicBezTo>
                <a:cubicBezTo>
                  <a:pt x="0" y="28"/>
                  <a:pt x="34" y="0"/>
                  <a:pt x="76" y="0"/>
                </a:cubicBezTo>
                <a:cubicBezTo>
                  <a:pt x="118" y="0"/>
                  <a:pt x="152" y="28"/>
                  <a:pt x="152" y="62"/>
                </a:cubicBezTo>
                <a:cubicBezTo>
                  <a:pt x="152" y="96"/>
                  <a:pt x="118" y="125"/>
                  <a:pt x="76" y="125"/>
                </a:cubicBezTo>
                <a:cubicBezTo>
                  <a:pt x="73" y="125"/>
                  <a:pt x="70" y="124"/>
                  <a:pt x="66" y="124"/>
                </a:cubicBezTo>
                <a:cubicBezTo>
                  <a:pt x="50" y="139"/>
                  <a:pt x="31" y="142"/>
                  <a:pt x="14" y="142"/>
                </a:cubicBezTo>
                <a:lnTo>
                  <a:pt x="10" y="143"/>
                </a:lnTo>
                <a:close/>
                <a:moveTo>
                  <a:pt x="76" y="8"/>
                </a:moveTo>
                <a:cubicBezTo>
                  <a:pt x="39" y="8"/>
                  <a:pt x="8" y="32"/>
                  <a:pt x="8" y="62"/>
                </a:cubicBezTo>
                <a:cubicBezTo>
                  <a:pt x="8" y="78"/>
                  <a:pt x="17" y="94"/>
                  <a:pt x="33" y="104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5" y="108"/>
                  <a:pt x="35" y="110"/>
                  <a:pt x="35" y="112"/>
                </a:cubicBezTo>
                <a:cubicBezTo>
                  <a:pt x="35" y="120"/>
                  <a:pt x="30" y="128"/>
                  <a:pt x="22" y="134"/>
                </a:cubicBezTo>
                <a:cubicBezTo>
                  <a:pt x="36" y="133"/>
                  <a:pt x="50" y="129"/>
                  <a:pt x="62" y="117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9" y="116"/>
                  <a:pt x="73" y="117"/>
                  <a:pt x="76" y="117"/>
                </a:cubicBezTo>
                <a:cubicBezTo>
                  <a:pt x="114" y="117"/>
                  <a:pt x="144" y="92"/>
                  <a:pt x="144" y="62"/>
                </a:cubicBezTo>
                <a:cubicBezTo>
                  <a:pt x="144" y="32"/>
                  <a:pt x="114" y="8"/>
                  <a:pt x="76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0" name="Google Shape;2540;p27"/>
          <p:cNvSpPr/>
          <p:nvPr/>
        </p:nvSpPr>
        <p:spPr>
          <a:xfrm>
            <a:off x="9611693" y="1876626"/>
            <a:ext cx="207664" cy="203956"/>
          </a:xfrm>
          <a:custGeom>
            <a:rect b="b" l="l" r="r" t="t"/>
            <a:pathLst>
              <a:path extrusionOk="0" h="107" w="109">
                <a:moveTo>
                  <a:pt x="100" y="107"/>
                </a:moveTo>
                <a:cubicBezTo>
                  <a:pt x="98" y="107"/>
                  <a:pt x="98" y="107"/>
                  <a:pt x="98" y="107"/>
                </a:cubicBezTo>
                <a:cubicBezTo>
                  <a:pt x="81" y="106"/>
                  <a:pt x="67" y="103"/>
                  <a:pt x="54" y="91"/>
                </a:cubicBezTo>
                <a:cubicBezTo>
                  <a:pt x="36" y="93"/>
                  <a:pt x="19" y="89"/>
                  <a:pt x="6" y="81"/>
                </a:cubicBezTo>
                <a:cubicBezTo>
                  <a:pt x="0" y="77"/>
                  <a:pt x="0" y="77"/>
                  <a:pt x="0" y="77"/>
                </a:cubicBezTo>
                <a:cubicBezTo>
                  <a:pt x="7" y="77"/>
                  <a:pt x="7" y="77"/>
                  <a:pt x="7" y="77"/>
                </a:cubicBezTo>
                <a:cubicBezTo>
                  <a:pt x="28" y="77"/>
                  <a:pt x="48" y="70"/>
                  <a:pt x="63" y="58"/>
                </a:cubicBezTo>
                <a:cubicBezTo>
                  <a:pt x="71" y="52"/>
                  <a:pt x="77" y="44"/>
                  <a:pt x="81" y="36"/>
                </a:cubicBezTo>
                <a:cubicBezTo>
                  <a:pt x="86" y="28"/>
                  <a:pt x="88" y="18"/>
                  <a:pt x="88" y="9"/>
                </a:cubicBezTo>
                <a:cubicBezTo>
                  <a:pt x="88" y="8"/>
                  <a:pt x="88" y="6"/>
                  <a:pt x="88" y="5"/>
                </a:cubicBezTo>
                <a:cubicBezTo>
                  <a:pt x="87" y="0"/>
                  <a:pt x="87" y="0"/>
                  <a:pt x="87" y="0"/>
                </a:cubicBezTo>
                <a:cubicBezTo>
                  <a:pt x="91" y="3"/>
                  <a:pt x="91" y="3"/>
                  <a:pt x="91" y="3"/>
                </a:cubicBezTo>
                <a:cubicBezTo>
                  <a:pt x="103" y="13"/>
                  <a:pt x="109" y="26"/>
                  <a:pt x="109" y="39"/>
                </a:cubicBezTo>
                <a:cubicBezTo>
                  <a:pt x="109" y="55"/>
                  <a:pt x="101" y="69"/>
                  <a:pt x="86" y="79"/>
                </a:cubicBezTo>
                <a:cubicBezTo>
                  <a:pt x="86" y="80"/>
                  <a:pt x="86" y="81"/>
                  <a:pt x="86" y="82"/>
                </a:cubicBezTo>
                <a:cubicBezTo>
                  <a:pt x="86" y="89"/>
                  <a:pt x="91" y="96"/>
                  <a:pt x="99" y="100"/>
                </a:cubicBezTo>
                <a:cubicBezTo>
                  <a:pt x="100" y="100"/>
                  <a:pt x="100" y="100"/>
                  <a:pt x="100" y="100"/>
                </a:cubicBezTo>
                <a:lnTo>
                  <a:pt x="100" y="107"/>
                </a:lnTo>
                <a:close/>
                <a:moveTo>
                  <a:pt x="55" y="87"/>
                </a:moveTo>
                <a:cubicBezTo>
                  <a:pt x="56" y="87"/>
                  <a:pt x="56" y="87"/>
                  <a:pt x="56" y="87"/>
                </a:cubicBezTo>
                <a:cubicBezTo>
                  <a:pt x="68" y="99"/>
                  <a:pt x="80" y="102"/>
                  <a:pt x="96" y="103"/>
                </a:cubicBezTo>
                <a:cubicBezTo>
                  <a:pt x="87" y="98"/>
                  <a:pt x="82" y="90"/>
                  <a:pt x="82" y="82"/>
                </a:cubicBezTo>
                <a:cubicBezTo>
                  <a:pt x="82" y="80"/>
                  <a:pt x="82" y="79"/>
                  <a:pt x="82" y="78"/>
                </a:cubicBezTo>
                <a:cubicBezTo>
                  <a:pt x="82" y="77"/>
                  <a:pt x="82" y="77"/>
                  <a:pt x="82" y="77"/>
                </a:cubicBezTo>
                <a:cubicBezTo>
                  <a:pt x="83" y="76"/>
                  <a:pt x="83" y="76"/>
                  <a:pt x="83" y="76"/>
                </a:cubicBezTo>
                <a:cubicBezTo>
                  <a:pt x="97" y="67"/>
                  <a:pt x="105" y="54"/>
                  <a:pt x="105" y="39"/>
                </a:cubicBezTo>
                <a:cubicBezTo>
                  <a:pt x="105" y="28"/>
                  <a:pt x="101" y="18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19"/>
                  <a:pt x="89" y="29"/>
                  <a:pt x="85" y="38"/>
                </a:cubicBezTo>
                <a:cubicBezTo>
                  <a:pt x="80" y="47"/>
                  <a:pt x="74" y="54"/>
                  <a:pt x="66" y="61"/>
                </a:cubicBezTo>
                <a:cubicBezTo>
                  <a:pt x="52" y="72"/>
                  <a:pt x="33" y="79"/>
                  <a:pt x="14" y="81"/>
                </a:cubicBezTo>
                <a:cubicBezTo>
                  <a:pt x="26" y="86"/>
                  <a:pt x="40" y="88"/>
                  <a:pt x="54" y="87"/>
                </a:cubicBezTo>
                <a:lnTo>
                  <a:pt x="55" y="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1" name="Google Shape;2541;p27"/>
          <p:cNvSpPr/>
          <p:nvPr/>
        </p:nvSpPr>
        <p:spPr>
          <a:xfrm>
            <a:off x="7284121" y="1776502"/>
            <a:ext cx="110013" cy="301608"/>
          </a:xfrm>
          <a:custGeom>
            <a:rect b="b" l="l" r="r" t="t"/>
            <a:pathLst>
              <a:path extrusionOk="0" h="244" w="89">
                <a:moveTo>
                  <a:pt x="0" y="244"/>
                </a:moveTo>
                <a:lnTo>
                  <a:pt x="0" y="36"/>
                </a:lnTo>
                <a:lnTo>
                  <a:pt x="89" y="0"/>
                </a:lnTo>
                <a:lnTo>
                  <a:pt x="89" y="207"/>
                </a:lnTo>
                <a:lnTo>
                  <a:pt x="0" y="244"/>
                </a:lnTo>
                <a:close/>
                <a:moveTo>
                  <a:pt x="6" y="41"/>
                </a:moveTo>
                <a:lnTo>
                  <a:pt x="6" y="235"/>
                </a:lnTo>
                <a:lnTo>
                  <a:pt x="83" y="204"/>
                </a:lnTo>
                <a:lnTo>
                  <a:pt x="83" y="10"/>
                </a:lnTo>
                <a:lnTo>
                  <a:pt x="6" y="4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2" name="Google Shape;2542;p27"/>
          <p:cNvSpPr/>
          <p:nvPr/>
        </p:nvSpPr>
        <p:spPr>
          <a:xfrm>
            <a:off x="7404023" y="1778974"/>
            <a:ext cx="118665" cy="302844"/>
          </a:xfrm>
          <a:custGeom>
            <a:rect b="b" l="l" r="r" t="t"/>
            <a:pathLst>
              <a:path extrusionOk="0" h="245" w="96">
                <a:moveTo>
                  <a:pt x="96" y="245"/>
                </a:moveTo>
                <a:lnTo>
                  <a:pt x="0" y="214"/>
                </a:lnTo>
                <a:lnTo>
                  <a:pt x="0" y="0"/>
                </a:lnTo>
                <a:lnTo>
                  <a:pt x="96" y="32"/>
                </a:lnTo>
                <a:lnTo>
                  <a:pt x="96" y="245"/>
                </a:lnTo>
                <a:close/>
                <a:moveTo>
                  <a:pt x="12" y="205"/>
                </a:moveTo>
                <a:lnTo>
                  <a:pt x="83" y="228"/>
                </a:lnTo>
                <a:lnTo>
                  <a:pt x="83" y="40"/>
                </a:lnTo>
                <a:lnTo>
                  <a:pt x="12" y="17"/>
                </a:lnTo>
                <a:lnTo>
                  <a:pt x="12" y="2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3" name="Google Shape;2543;p27"/>
          <p:cNvSpPr/>
          <p:nvPr/>
        </p:nvSpPr>
        <p:spPr>
          <a:xfrm>
            <a:off x="7531341" y="1776502"/>
            <a:ext cx="92707" cy="292955"/>
          </a:xfrm>
          <a:custGeom>
            <a:rect b="b" l="l" r="r" t="t"/>
            <a:pathLst>
              <a:path extrusionOk="0" h="237" w="75">
                <a:moveTo>
                  <a:pt x="0" y="237"/>
                </a:moveTo>
                <a:lnTo>
                  <a:pt x="0" y="30"/>
                </a:lnTo>
                <a:lnTo>
                  <a:pt x="75" y="0"/>
                </a:lnTo>
                <a:lnTo>
                  <a:pt x="75" y="207"/>
                </a:lnTo>
                <a:lnTo>
                  <a:pt x="0" y="237"/>
                </a:lnTo>
                <a:close/>
                <a:moveTo>
                  <a:pt x="7" y="34"/>
                </a:moveTo>
                <a:lnTo>
                  <a:pt x="7" y="229"/>
                </a:lnTo>
                <a:lnTo>
                  <a:pt x="68" y="204"/>
                </a:lnTo>
                <a:lnTo>
                  <a:pt x="68" y="10"/>
                </a:lnTo>
                <a:lnTo>
                  <a:pt x="7" y="3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4" name="Google Shape;2544;p27"/>
          <p:cNvSpPr/>
          <p:nvPr/>
        </p:nvSpPr>
        <p:spPr>
          <a:xfrm>
            <a:off x="6553588" y="1754252"/>
            <a:ext cx="341163" cy="347343"/>
          </a:xfrm>
          <a:custGeom>
            <a:rect b="b" l="l" r="r" t="t"/>
            <a:pathLst>
              <a:path extrusionOk="0" h="182" w="179">
                <a:moveTo>
                  <a:pt x="111" y="182"/>
                </a:moveTo>
                <a:cubicBezTo>
                  <a:pt x="68" y="182"/>
                  <a:pt x="68" y="182"/>
                  <a:pt x="68" y="182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8" y="162"/>
                  <a:pt x="55" y="149"/>
                  <a:pt x="39" y="149"/>
                </a:cubicBezTo>
                <a:cubicBezTo>
                  <a:pt x="34" y="149"/>
                  <a:pt x="29" y="150"/>
                  <a:pt x="25" y="153"/>
                </a:cubicBezTo>
                <a:cubicBezTo>
                  <a:pt x="21" y="155"/>
                  <a:pt x="21" y="155"/>
                  <a:pt x="21" y="155"/>
                </a:cubicBezTo>
                <a:cubicBezTo>
                  <a:pt x="0" y="118"/>
                  <a:pt x="0" y="118"/>
                  <a:pt x="0" y="118"/>
                </a:cubicBezTo>
                <a:cubicBezTo>
                  <a:pt x="3" y="116"/>
                  <a:pt x="3" y="116"/>
                  <a:pt x="3" y="116"/>
                </a:cubicBezTo>
                <a:cubicBezTo>
                  <a:pt x="17" y="108"/>
                  <a:pt x="22" y="90"/>
                  <a:pt x="14" y="76"/>
                </a:cubicBezTo>
                <a:cubicBezTo>
                  <a:pt x="12" y="72"/>
                  <a:pt x="8" y="68"/>
                  <a:pt x="3" y="66"/>
                </a:cubicBezTo>
                <a:cubicBezTo>
                  <a:pt x="0" y="64"/>
                  <a:pt x="0" y="64"/>
                  <a:pt x="0" y="64"/>
                </a:cubicBezTo>
                <a:cubicBezTo>
                  <a:pt x="21" y="27"/>
                  <a:pt x="21" y="27"/>
                  <a:pt x="21" y="27"/>
                </a:cubicBezTo>
                <a:cubicBezTo>
                  <a:pt x="25" y="29"/>
                  <a:pt x="25" y="29"/>
                  <a:pt x="25" y="29"/>
                </a:cubicBezTo>
                <a:cubicBezTo>
                  <a:pt x="29" y="32"/>
                  <a:pt x="34" y="33"/>
                  <a:pt x="39" y="33"/>
                </a:cubicBezTo>
                <a:cubicBezTo>
                  <a:pt x="50" y="33"/>
                  <a:pt x="59" y="27"/>
                  <a:pt x="64" y="18"/>
                </a:cubicBezTo>
                <a:cubicBezTo>
                  <a:pt x="67" y="14"/>
                  <a:pt x="68" y="9"/>
                  <a:pt x="68" y="4"/>
                </a:cubicBezTo>
                <a:cubicBezTo>
                  <a:pt x="68" y="0"/>
                  <a:pt x="68" y="0"/>
                  <a:pt x="68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1" y="4"/>
                  <a:pt x="111" y="4"/>
                  <a:pt x="111" y="4"/>
                </a:cubicBezTo>
                <a:cubicBezTo>
                  <a:pt x="111" y="20"/>
                  <a:pt x="124" y="33"/>
                  <a:pt x="140" y="33"/>
                </a:cubicBezTo>
                <a:cubicBezTo>
                  <a:pt x="145" y="33"/>
                  <a:pt x="150" y="32"/>
                  <a:pt x="154" y="29"/>
                </a:cubicBezTo>
                <a:cubicBezTo>
                  <a:pt x="158" y="27"/>
                  <a:pt x="158" y="27"/>
                  <a:pt x="158" y="27"/>
                </a:cubicBezTo>
                <a:cubicBezTo>
                  <a:pt x="179" y="64"/>
                  <a:pt x="179" y="64"/>
                  <a:pt x="179" y="64"/>
                </a:cubicBezTo>
                <a:cubicBezTo>
                  <a:pt x="176" y="66"/>
                  <a:pt x="176" y="66"/>
                  <a:pt x="176" y="66"/>
                </a:cubicBezTo>
                <a:cubicBezTo>
                  <a:pt x="162" y="74"/>
                  <a:pt x="157" y="92"/>
                  <a:pt x="165" y="106"/>
                </a:cubicBezTo>
                <a:cubicBezTo>
                  <a:pt x="167" y="110"/>
                  <a:pt x="171" y="114"/>
                  <a:pt x="175" y="116"/>
                </a:cubicBezTo>
                <a:cubicBezTo>
                  <a:pt x="179" y="118"/>
                  <a:pt x="179" y="118"/>
                  <a:pt x="179" y="118"/>
                </a:cubicBezTo>
                <a:cubicBezTo>
                  <a:pt x="158" y="155"/>
                  <a:pt x="158" y="155"/>
                  <a:pt x="158" y="155"/>
                </a:cubicBezTo>
                <a:cubicBezTo>
                  <a:pt x="154" y="153"/>
                  <a:pt x="154" y="153"/>
                  <a:pt x="154" y="153"/>
                </a:cubicBezTo>
                <a:cubicBezTo>
                  <a:pt x="150" y="150"/>
                  <a:pt x="145" y="149"/>
                  <a:pt x="140" y="149"/>
                </a:cubicBezTo>
                <a:cubicBezTo>
                  <a:pt x="129" y="149"/>
                  <a:pt x="120" y="154"/>
                  <a:pt x="114" y="163"/>
                </a:cubicBezTo>
                <a:cubicBezTo>
                  <a:pt x="112" y="168"/>
                  <a:pt x="111" y="173"/>
                  <a:pt x="111" y="178"/>
                </a:cubicBezTo>
                <a:lnTo>
                  <a:pt x="111" y="182"/>
                </a:lnTo>
                <a:close/>
                <a:moveTo>
                  <a:pt x="76" y="174"/>
                </a:moveTo>
                <a:cubicBezTo>
                  <a:pt x="103" y="174"/>
                  <a:pt x="103" y="174"/>
                  <a:pt x="103" y="174"/>
                </a:cubicBezTo>
                <a:cubicBezTo>
                  <a:pt x="103" y="169"/>
                  <a:pt x="105" y="164"/>
                  <a:pt x="108" y="159"/>
                </a:cubicBezTo>
                <a:cubicBezTo>
                  <a:pt x="114" y="148"/>
                  <a:pt x="126" y="141"/>
                  <a:pt x="140" y="141"/>
                </a:cubicBezTo>
                <a:cubicBezTo>
                  <a:pt x="145" y="141"/>
                  <a:pt x="150" y="142"/>
                  <a:pt x="155" y="144"/>
                </a:cubicBezTo>
                <a:cubicBezTo>
                  <a:pt x="168" y="121"/>
                  <a:pt x="168" y="121"/>
                  <a:pt x="168" y="121"/>
                </a:cubicBezTo>
                <a:cubicBezTo>
                  <a:pt x="164" y="118"/>
                  <a:pt x="160" y="114"/>
                  <a:pt x="158" y="110"/>
                </a:cubicBezTo>
                <a:cubicBezTo>
                  <a:pt x="148" y="93"/>
                  <a:pt x="153" y="72"/>
                  <a:pt x="168" y="61"/>
                </a:cubicBezTo>
                <a:cubicBezTo>
                  <a:pt x="155" y="38"/>
                  <a:pt x="155" y="38"/>
                  <a:pt x="155" y="38"/>
                </a:cubicBezTo>
                <a:cubicBezTo>
                  <a:pt x="150" y="40"/>
                  <a:pt x="145" y="41"/>
                  <a:pt x="140" y="41"/>
                </a:cubicBezTo>
                <a:cubicBezTo>
                  <a:pt x="121" y="41"/>
                  <a:pt x="105" y="26"/>
                  <a:pt x="103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13"/>
                  <a:pt x="74" y="18"/>
                  <a:pt x="71" y="22"/>
                </a:cubicBezTo>
                <a:cubicBezTo>
                  <a:pt x="65" y="34"/>
                  <a:pt x="52" y="41"/>
                  <a:pt x="39" y="41"/>
                </a:cubicBezTo>
                <a:cubicBezTo>
                  <a:pt x="34" y="41"/>
                  <a:pt x="29" y="40"/>
                  <a:pt x="24" y="38"/>
                </a:cubicBezTo>
                <a:cubicBezTo>
                  <a:pt x="11" y="61"/>
                  <a:pt x="11" y="61"/>
                  <a:pt x="11" y="61"/>
                </a:cubicBezTo>
                <a:cubicBezTo>
                  <a:pt x="15" y="64"/>
                  <a:pt x="18" y="68"/>
                  <a:pt x="21" y="72"/>
                </a:cubicBezTo>
                <a:cubicBezTo>
                  <a:pt x="31" y="89"/>
                  <a:pt x="26" y="110"/>
                  <a:pt x="11" y="121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29" y="142"/>
                  <a:pt x="34" y="141"/>
                  <a:pt x="39" y="141"/>
                </a:cubicBezTo>
                <a:cubicBezTo>
                  <a:pt x="58" y="141"/>
                  <a:pt x="74" y="155"/>
                  <a:pt x="76" y="1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5" name="Google Shape;2545;p27"/>
          <p:cNvSpPr/>
          <p:nvPr/>
        </p:nvSpPr>
        <p:spPr>
          <a:xfrm>
            <a:off x="6652476" y="1856848"/>
            <a:ext cx="143387" cy="140915"/>
          </a:xfrm>
          <a:custGeom>
            <a:rect b="b" l="l" r="r" t="t"/>
            <a:pathLst>
              <a:path extrusionOk="0" h="74" w="75">
                <a:moveTo>
                  <a:pt x="37" y="74"/>
                </a:moveTo>
                <a:cubicBezTo>
                  <a:pt x="17" y="74"/>
                  <a:pt x="0" y="57"/>
                  <a:pt x="0" y="37"/>
                </a:cubicBezTo>
                <a:cubicBezTo>
                  <a:pt x="0" y="16"/>
                  <a:pt x="17" y="0"/>
                  <a:pt x="37" y="0"/>
                </a:cubicBezTo>
                <a:cubicBezTo>
                  <a:pt x="58" y="0"/>
                  <a:pt x="75" y="16"/>
                  <a:pt x="75" y="37"/>
                </a:cubicBezTo>
                <a:cubicBezTo>
                  <a:pt x="75" y="57"/>
                  <a:pt x="58" y="74"/>
                  <a:pt x="37" y="74"/>
                </a:cubicBezTo>
                <a:close/>
                <a:moveTo>
                  <a:pt x="37" y="4"/>
                </a:moveTo>
                <a:cubicBezTo>
                  <a:pt x="19" y="4"/>
                  <a:pt x="4" y="18"/>
                  <a:pt x="4" y="37"/>
                </a:cubicBezTo>
                <a:cubicBezTo>
                  <a:pt x="4" y="55"/>
                  <a:pt x="19" y="70"/>
                  <a:pt x="37" y="70"/>
                </a:cubicBezTo>
                <a:cubicBezTo>
                  <a:pt x="56" y="70"/>
                  <a:pt x="71" y="55"/>
                  <a:pt x="71" y="37"/>
                </a:cubicBezTo>
                <a:cubicBezTo>
                  <a:pt x="71" y="18"/>
                  <a:pt x="56" y="4"/>
                  <a:pt x="37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6" name="Google Shape;2546;p27"/>
          <p:cNvSpPr/>
          <p:nvPr/>
        </p:nvSpPr>
        <p:spPr>
          <a:xfrm>
            <a:off x="10208728" y="2734478"/>
            <a:ext cx="358468" cy="80346"/>
          </a:xfrm>
          <a:custGeom>
            <a:rect b="b" l="l" r="r" t="t"/>
            <a:pathLst>
              <a:path extrusionOk="0" h="42" w="188">
                <a:moveTo>
                  <a:pt x="150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17" y="42"/>
                  <a:pt x="0" y="25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8" y="4"/>
                  <a:pt x="188" y="4"/>
                  <a:pt x="188" y="4"/>
                </a:cubicBezTo>
                <a:cubicBezTo>
                  <a:pt x="188" y="25"/>
                  <a:pt x="171" y="42"/>
                  <a:pt x="150" y="42"/>
                </a:cubicBezTo>
                <a:close/>
                <a:moveTo>
                  <a:pt x="8" y="8"/>
                </a:moveTo>
                <a:cubicBezTo>
                  <a:pt x="10" y="23"/>
                  <a:pt x="22" y="34"/>
                  <a:pt x="38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65" y="34"/>
                  <a:pt x="177" y="23"/>
                  <a:pt x="179" y="8"/>
                </a:cubicBezTo>
                <a:lnTo>
                  <a:pt x="8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7" name="Google Shape;2547;p27"/>
          <p:cNvSpPr/>
          <p:nvPr/>
        </p:nvSpPr>
        <p:spPr>
          <a:xfrm>
            <a:off x="10496739" y="2765380"/>
            <a:ext cx="14833" cy="1483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8" name="Google Shape;2548;p27"/>
          <p:cNvSpPr/>
          <p:nvPr/>
        </p:nvSpPr>
        <p:spPr>
          <a:xfrm>
            <a:off x="10207492" y="2534230"/>
            <a:ext cx="359704" cy="186651"/>
          </a:xfrm>
          <a:custGeom>
            <a:rect b="b" l="l" r="r" t="t"/>
            <a:pathLst>
              <a:path extrusionOk="0" h="151" w="291">
                <a:moveTo>
                  <a:pt x="291" y="151"/>
                </a:moveTo>
                <a:lnTo>
                  <a:pt x="0" y="151"/>
                </a:lnTo>
                <a:lnTo>
                  <a:pt x="20" y="0"/>
                </a:lnTo>
                <a:lnTo>
                  <a:pt x="273" y="0"/>
                </a:lnTo>
                <a:lnTo>
                  <a:pt x="291" y="151"/>
                </a:lnTo>
                <a:close/>
                <a:moveTo>
                  <a:pt x="13" y="139"/>
                </a:moveTo>
                <a:lnTo>
                  <a:pt x="277" y="139"/>
                </a:lnTo>
                <a:lnTo>
                  <a:pt x="262" y="13"/>
                </a:lnTo>
                <a:lnTo>
                  <a:pt x="30" y="13"/>
                </a:lnTo>
                <a:lnTo>
                  <a:pt x="13" y="1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9" name="Google Shape;2549;p27"/>
          <p:cNvSpPr/>
          <p:nvPr/>
        </p:nvSpPr>
        <p:spPr>
          <a:xfrm>
            <a:off x="4468291" y="1923598"/>
            <a:ext cx="121138" cy="741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0" name="Google Shape;2550;p27"/>
          <p:cNvSpPr/>
          <p:nvPr/>
        </p:nvSpPr>
        <p:spPr>
          <a:xfrm>
            <a:off x="4525151" y="1866737"/>
            <a:ext cx="7417" cy="1223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1" name="Google Shape;2551;p27"/>
          <p:cNvSpPr/>
          <p:nvPr/>
        </p:nvSpPr>
        <p:spPr>
          <a:xfrm>
            <a:off x="2887322" y="1751780"/>
            <a:ext cx="352288" cy="353524"/>
          </a:xfrm>
          <a:custGeom>
            <a:rect b="b" l="l" r="r" t="t"/>
            <a:pathLst>
              <a:path extrusionOk="0" h="185" w="185">
                <a:moveTo>
                  <a:pt x="93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3" y="0"/>
                </a:cubicBezTo>
                <a:cubicBezTo>
                  <a:pt x="144" y="0"/>
                  <a:pt x="185" y="41"/>
                  <a:pt x="185" y="92"/>
                </a:cubicBezTo>
                <a:cubicBezTo>
                  <a:pt x="185" y="143"/>
                  <a:pt x="144" y="185"/>
                  <a:pt x="93" y="185"/>
                </a:cubicBezTo>
                <a:close/>
                <a:moveTo>
                  <a:pt x="93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3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3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2" name="Google Shape;2552;p27"/>
          <p:cNvSpPr/>
          <p:nvPr/>
        </p:nvSpPr>
        <p:spPr>
          <a:xfrm>
            <a:off x="2921933" y="1785155"/>
            <a:ext cx="285539" cy="285539"/>
          </a:xfrm>
          <a:custGeom>
            <a:rect b="b" l="l" r="r" t="t"/>
            <a:pathLst>
              <a:path extrusionOk="0" h="150" w="150">
                <a:moveTo>
                  <a:pt x="75" y="150"/>
                </a:moveTo>
                <a:cubicBezTo>
                  <a:pt x="33" y="150"/>
                  <a:pt x="0" y="117"/>
                  <a:pt x="0" y="75"/>
                </a:cubicBezTo>
                <a:cubicBezTo>
                  <a:pt x="0" y="34"/>
                  <a:pt x="33" y="0"/>
                  <a:pt x="75" y="0"/>
                </a:cubicBezTo>
                <a:cubicBezTo>
                  <a:pt x="116" y="0"/>
                  <a:pt x="150" y="34"/>
                  <a:pt x="150" y="75"/>
                </a:cubicBezTo>
                <a:cubicBezTo>
                  <a:pt x="150" y="117"/>
                  <a:pt x="116" y="150"/>
                  <a:pt x="75" y="150"/>
                </a:cubicBezTo>
                <a:close/>
                <a:moveTo>
                  <a:pt x="75" y="4"/>
                </a:moveTo>
                <a:cubicBezTo>
                  <a:pt x="35" y="4"/>
                  <a:pt x="4" y="36"/>
                  <a:pt x="4" y="75"/>
                </a:cubicBezTo>
                <a:cubicBezTo>
                  <a:pt x="4" y="115"/>
                  <a:pt x="35" y="146"/>
                  <a:pt x="75" y="146"/>
                </a:cubicBezTo>
                <a:cubicBezTo>
                  <a:pt x="114" y="146"/>
                  <a:pt x="146" y="115"/>
                  <a:pt x="146" y="75"/>
                </a:cubicBezTo>
                <a:cubicBezTo>
                  <a:pt x="146" y="36"/>
                  <a:pt x="114" y="4"/>
                  <a:pt x="75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3" name="Google Shape;2553;p27"/>
          <p:cNvSpPr/>
          <p:nvPr/>
        </p:nvSpPr>
        <p:spPr>
          <a:xfrm>
            <a:off x="3019585" y="1881570"/>
            <a:ext cx="91471" cy="91471"/>
          </a:xfrm>
          <a:custGeom>
            <a:rect b="b" l="l" r="r" t="t"/>
            <a:pathLst>
              <a:path extrusionOk="0" h="74" w="74">
                <a:moveTo>
                  <a:pt x="69" y="74"/>
                </a:moveTo>
                <a:lnTo>
                  <a:pt x="0" y="5"/>
                </a:lnTo>
                <a:lnTo>
                  <a:pt x="3" y="0"/>
                </a:lnTo>
                <a:lnTo>
                  <a:pt x="74" y="71"/>
                </a:lnTo>
                <a:lnTo>
                  <a:pt x="69" y="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4" name="Google Shape;2554;p27"/>
          <p:cNvSpPr/>
          <p:nvPr/>
        </p:nvSpPr>
        <p:spPr>
          <a:xfrm>
            <a:off x="3019585" y="1881570"/>
            <a:ext cx="91471" cy="91471"/>
          </a:xfrm>
          <a:custGeom>
            <a:rect b="b" l="l" r="r" t="t"/>
            <a:pathLst>
              <a:path extrusionOk="0" h="74" w="74">
                <a:moveTo>
                  <a:pt x="3" y="74"/>
                </a:moveTo>
                <a:lnTo>
                  <a:pt x="0" y="71"/>
                </a:lnTo>
                <a:lnTo>
                  <a:pt x="69" y="0"/>
                </a:lnTo>
                <a:lnTo>
                  <a:pt x="74" y="5"/>
                </a:lnTo>
                <a:lnTo>
                  <a:pt x="3" y="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5" name="Google Shape;2555;p27"/>
          <p:cNvSpPr/>
          <p:nvPr/>
        </p:nvSpPr>
        <p:spPr>
          <a:xfrm>
            <a:off x="3617856" y="1751780"/>
            <a:ext cx="352288" cy="353524"/>
          </a:xfrm>
          <a:custGeom>
            <a:rect b="b" l="l" r="r" t="t"/>
            <a:pathLst>
              <a:path extrusionOk="0" h="185" w="185">
                <a:moveTo>
                  <a:pt x="92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2" y="0"/>
                </a:cubicBezTo>
                <a:cubicBezTo>
                  <a:pt x="143" y="0"/>
                  <a:pt x="185" y="41"/>
                  <a:pt x="185" y="92"/>
                </a:cubicBezTo>
                <a:cubicBezTo>
                  <a:pt x="185" y="143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2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6" name="Google Shape;2556;p27"/>
          <p:cNvSpPr/>
          <p:nvPr/>
        </p:nvSpPr>
        <p:spPr>
          <a:xfrm>
            <a:off x="3649994" y="1785155"/>
            <a:ext cx="288011" cy="285539"/>
          </a:xfrm>
          <a:custGeom>
            <a:rect b="b" l="l" r="r" t="t"/>
            <a:pathLst>
              <a:path extrusionOk="0" h="150" w="151">
                <a:moveTo>
                  <a:pt x="75" y="150"/>
                </a:moveTo>
                <a:cubicBezTo>
                  <a:pt x="34" y="150"/>
                  <a:pt x="0" y="117"/>
                  <a:pt x="0" y="75"/>
                </a:cubicBezTo>
                <a:cubicBezTo>
                  <a:pt x="0" y="34"/>
                  <a:pt x="34" y="0"/>
                  <a:pt x="75" y="0"/>
                </a:cubicBezTo>
                <a:cubicBezTo>
                  <a:pt x="117" y="0"/>
                  <a:pt x="151" y="34"/>
                  <a:pt x="151" y="75"/>
                </a:cubicBezTo>
                <a:cubicBezTo>
                  <a:pt x="151" y="117"/>
                  <a:pt x="117" y="150"/>
                  <a:pt x="75" y="150"/>
                </a:cubicBezTo>
                <a:close/>
                <a:moveTo>
                  <a:pt x="75" y="4"/>
                </a:moveTo>
                <a:cubicBezTo>
                  <a:pt x="36" y="4"/>
                  <a:pt x="4" y="36"/>
                  <a:pt x="4" y="75"/>
                </a:cubicBezTo>
                <a:cubicBezTo>
                  <a:pt x="4" y="115"/>
                  <a:pt x="36" y="146"/>
                  <a:pt x="75" y="146"/>
                </a:cubicBezTo>
                <a:cubicBezTo>
                  <a:pt x="115" y="146"/>
                  <a:pt x="147" y="115"/>
                  <a:pt x="147" y="75"/>
                </a:cubicBezTo>
                <a:cubicBezTo>
                  <a:pt x="147" y="36"/>
                  <a:pt x="115" y="4"/>
                  <a:pt x="75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7" name="Google Shape;2557;p27"/>
          <p:cNvSpPr/>
          <p:nvPr/>
        </p:nvSpPr>
        <p:spPr>
          <a:xfrm>
            <a:off x="3734049" y="1923598"/>
            <a:ext cx="119901" cy="741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8" name="Google Shape;2558;p27"/>
          <p:cNvSpPr/>
          <p:nvPr/>
        </p:nvSpPr>
        <p:spPr>
          <a:xfrm>
            <a:off x="10216145" y="4682568"/>
            <a:ext cx="353524" cy="353524"/>
          </a:xfrm>
          <a:custGeom>
            <a:rect b="b" l="l" r="r" t="t"/>
            <a:pathLst>
              <a:path extrusionOk="0" h="185" w="185">
                <a:moveTo>
                  <a:pt x="92" y="185"/>
                </a:moveTo>
                <a:cubicBezTo>
                  <a:pt x="41" y="185"/>
                  <a:pt x="0" y="144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5" y="42"/>
                  <a:pt x="185" y="93"/>
                </a:cubicBezTo>
                <a:cubicBezTo>
                  <a:pt x="185" y="144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3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7" y="139"/>
                  <a:pt x="177" y="93"/>
                </a:cubicBezTo>
                <a:cubicBezTo>
                  <a:pt x="177" y="46"/>
                  <a:pt x="139" y="8"/>
                  <a:pt x="92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9" name="Google Shape;2559;p27"/>
          <p:cNvSpPr/>
          <p:nvPr/>
        </p:nvSpPr>
        <p:spPr>
          <a:xfrm>
            <a:off x="10331102" y="4856857"/>
            <a:ext cx="121138" cy="741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0" name="Google Shape;2560;p27"/>
          <p:cNvSpPr/>
          <p:nvPr/>
        </p:nvSpPr>
        <p:spPr>
          <a:xfrm>
            <a:off x="10387963" y="4798761"/>
            <a:ext cx="7417" cy="1223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1" name="Google Shape;2561;p27"/>
          <p:cNvSpPr/>
          <p:nvPr/>
        </p:nvSpPr>
        <p:spPr>
          <a:xfrm>
            <a:off x="8752605" y="4682568"/>
            <a:ext cx="352288" cy="353524"/>
          </a:xfrm>
          <a:custGeom>
            <a:rect b="b" l="l" r="r" t="t"/>
            <a:pathLst>
              <a:path extrusionOk="0" h="185" w="185">
                <a:moveTo>
                  <a:pt x="92" y="185"/>
                </a:moveTo>
                <a:cubicBezTo>
                  <a:pt x="41" y="185"/>
                  <a:pt x="0" y="144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5" y="42"/>
                  <a:pt x="185" y="93"/>
                </a:cubicBezTo>
                <a:cubicBezTo>
                  <a:pt x="185" y="144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3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7" y="139"/>
                  <a:pt x="177" y="93"/>
                </a:cubicBezTo>
                <a:cubicBezTo>
                  <a:pt x="177" y="46"/>
                  <a:pt x="139" y="8"/>
                  <a:pt x="92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2" name="Google Shape;2562;p27"/>
          <p:cNvSpPr/>
          <p:nvPr/>
        </p:nvSpPr>
        <p:spPr>
          <a:xfrm>
            <a:off x="8882396" y="4814830"/>
            <a:ext cx="91471" cy="91471"/>
          </a:xfrm>
          <a:custGeom>
            <a:rect b="b" l="l" r="r" t="t"/>
            <a:pathLst>
              <a:path extrusionOk="0" h="74" w="74">
                <a:moveTo>
                  <a:pt x="69" y="74"/>
                </a:moveTo>
                <a:lnTo>
                  <a:pt x="0" y="4"/>
                </a:lnTo>
                <a:lnTo>
                  <a:pt x="4" y="0"/>
                </a:lnTo>
                <a:lnTo>
                  <a:pt x="74" y="69"/>
                </a:lnTo>
                <a:lnTo>
                  <a:pt x="69" y="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3" name="Google Shape;2563;p27"/>
          <p:cNvSpPr/>
          <p:nvPr/>
        </p:nvSpPr>
        <p:spPr>
          <a:xfrm>
            <a:off x="8882396" y="4814830"/>
            <a:ext cx="91471" cy="91471"/>
          </a:xfrm>
          <a:custGeom>
            <a:rect b="b" l="l" r="r" t="t"/>
            <a:pathLst>
              <a:path extrusionOk="0" h="74" w="74">
                <a:moveTo>
                  <a:pt x="4" y="74"/>
                </a:moveTo>
                <a:lnTo>
                  <a:pt x="0" y="69"/>
                </a:lnTo>
                <a:lnTo>
                  <a:pt x="69" y="0"/>
                </a:lnTo>
                <a:lnTo>
                  <a:pt x="74" y="4"/>
                </a:lnTo>
                <a:lnTo>
                  <a:pt x="4" y="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4" name="Google Shape;2564;p27"/>
          <p:cNvSpPr/>
          <p:nvPr/>
        </p:nvSpPr>
        <p:spPr>
          <a:xfrm>
            <a:off x="9481903" y="4682568"/>
            <a:ext cx="351052" cy="353524"/>
          </a:xfrm>
          <a:custGeom>
            <a:rect b="b" l="l" r="r" t="t"/>
            <a:pathLst>
              <a:path extrusionOk="0" h="185" w="184">
                <a:moveTo>
                  <a:pt x="92" y="185"/>
                </a:moveTo>
                <a:cubicBezTo>
                  <a:pt x="41" y="185"/>
                  <a:pt x="0" y="144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4" y="42"/>
                  <a:pt x="184" y="93"/>
                </a:cubicBezTo>
                <a:cubicBezTo>
                  <a:pt x="184" y="144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3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6" y="139"/>
                  <a:pt x="176" y="93"/>
                </a:cubicBezTo>
                <a:cubicBezTo>
                  <a:pt x="176" y="46"/>
                  <a:pt x="139" y="8"/>
                  <a:pt x="92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5" name="Google Shape;2565;p27"/>
          <p:cNvSpPr/>
          <p:nvPr/>
        </p:nvSpPr>
        <p:spPr>
          <a:xfrm>
            <a:off x="9596860" y="4856857"/>
            <a:ext cx="122374" cy="741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6" name="Google Shape;2566;p27"/>
          <p:cNvSpPr/>
          <p:nvPr/>
        </p:nvSpPr>
        <p:spPr>
          <a:xfrm>
            <a:off x="2190163" y="1782682"/>
            <a:ext cx="291719" cy="291719"/>
          </a:xfrm>
          <a:custGeom>
            <a:rect b="b" l="l" r="r" t="t"/>
            <a:pathLst>
              <a:path extrusionOk="0" h="153" w="153">
                <a:moveTo>
                  <a:pt x="26" y="153"/>
                </a:moveTo>
                <a:cubicBezTo>
                  <a:pt x="13" y="153"/>
                  <a:pt x="13" y="153"/>
                  <a:pt x="13" y="153"/>
                </a:cubicBezTo>
                <a:cubicBezTo>
                  <a:pt x="6" y="153"/>
                  <a:pt x="0" y="147"/>
                  <a:pt x="0" y="140"/>
                </a:cubicBezTo>
                <a:cubicBezTo>
                  <a:pt x="0" y="111"/>
                  <a:pt x="0" y="111"/>
                  <a:pt x="0" y="111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4"/>
                  <a:pt x="54" y="51"/>
                  <a:pt x="54" y="49"/>
                </a:cubicBezTo>
                <a:cubicBezTo>
                  <a:pt x="54" y="22"/>
                  <a:pt x="77" y="0"/>
                  <a:pt x="104" y="0"/>
                </a:cubicBezTo>
                <a:cubicBezTo>
                  <a:pt x="131" y="0"/>
                  <a:pt x="153" y="22"/>
                  <a:pt x="153" y="49"/>
                </a:cubicBezTo>
                <a:cubicBezTo>
                  <a:pt x="153" y="76"/>
                  <a:pt x="131" y="99"/>
                  <a:pt x="104" y="99"/>
                </a:cubicBezTo>
                <a:cubicBezTo>
                  <a:pt x="99" y="99"/>
                  <a:pt x="94" y="98"/>
                  <a:pt x="89" y="96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2" y="108"/>
                  <a:pt x="62" y="108"/>
                  <a:pt x="62" y="108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44" y="126"/>
                  <a:pt x="44" y="126"/>
                  <a:pt x="44" y="126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26" y="144"/>
                  <a:pt x="26" y="144"/>
                  <a:pt x="26" y="144"/>
                </a:cubicBezTo>
                <a:lnTo>
                  <a:pt x="26" y="153"/>
                </a:lnTo>
                <a:close/>
                <a:moveTo>
                  <a:pt x="8" y="114"/>
                </a:moveTo>
                <a:cubicBezTo>
                  <a:pt x="8" y="140"/>
                  <a:pt x="8" y="140"/>
                  <a:pt x="8" y="140"/>
                </a:cubicBezTo>
                <a:cubicBezTo>
                  <a:pt x="8" y="143"/>
                  <a:pt x="10" y="145"/>
                  <a:pt x="13" y="145"/>
                </a:cubicBezTo>
                <a:cubicBezTo>
                  <a:pt x="18" y="145"/>
                  <a:pt x="18" y="145"/>
                  <a:pt x="18" y="145"/>
                </a:cubicBezTo>
                <a:cubicBezTo>
                  <a:pt x="18" y="136"/>
                  <a:pt x="18" y="136"/>
                  <a:pt x="18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18"/>
                  <a:pt x="36" y="118"/>
                  <a:pt x="36" y="118"/>
                </a:cubicBezTo>
                <a:cubicBezTo>
                  <a:pt x="54" y="118"/>
                  <a:pt x="54" y="118"/>
                  <a:pt x="54" y="118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87" y="87"/>
                  <a:pt x="87" y="87"/>
                  <a:pt x="87" y="87"/>
                </a:cubicBezTo>
                <a:cubicBezTo>
                  <a:pt x="90" y="88"/>
                  <a:pt x="90" y="88"/>
                  <a:pt x="90" y="88"/>
                </a:cubicBezTo>
                <a:cubicBezTo>
                  <a:pt x="94" y="90"/>
                  <a:pt x="99" y="91"/>
                  <a:pt x="104" y="91"/>
                </a:cubicBezTo>
                <a:cubicBezTo>
                  <a:pt x="127" y="91"/>
                  <a:pt x="145" y="72"/>
                  <a:pt x="145" y="49"/>
                </a:cubicBezTo>
                <a:cubicBezTo>
                  <a:pt x="145" y="26"/>
                  <a:pt x="127" y="8"/>
                  <a:pt x="104" y="8"/>
                </a:cubicBezTo>
                <a:cubicBezTo>
                  <a:pt x="81" y="8"/>
                  <a:pt x="62" y="26"/>
                  <a:pt x="62" y="49"/>
                </a:cubicBezTo>
                <a:cubicBezTo>
                  <a:pt x="62" y="52"/>
                  <a:pt x="63" y="54"/>
                  <a:pt x="63" y="57"/>
                </a:cubicBezTo>
                <a:cubicBezTo>
                  <a:pt x="64" y="59"/>
                  <a:pt x="64" y="59"/>
                  <a:pt x="64" y="59"/>
                </a:cubicBezTo>
                <a:lnTo>
                  <a:pt x="8" y="11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7" name="Google Shape;2567;p27"/>
          <p:cNvSpPr/>
          <p:nvPr/>
        </p:nvSpPr>
        <p:spPr>
          <a:xfrm>
            <a:off x="2374342" y="1830890"/>
            <a:ext cx="59333" cy="58097"/>
          </a:xfrm>
          <a:custGeom>
            <a:rect b="b" l="l" r="r" t="t"/>
            <a:pathLst>
              <a:path extrusionOk="0" h="31" w="31">
                <a:moveTo>
                  <a:pt x="16" y="31"/>
                </a:moveTo>
                <a:cubicBezTo>
                  <a:pt x="7" y="31"/>
                  <a:pt x="0" y="24"/>
                  <a:pt x="0" y="15"/>
                </a:cubicBezTo>
                <a:cubicBezTo>
                  <a:pt x="0" y="7"/>
                  <a:pt x="7" y="0"/>
                  <a:pt x="16" y="0"/>
                </a:cubicBezTo>
                <a:cubicBezTo>
                  <a:pt x="24" y="0"/>
                  <a:pt x="31" y="7"/>
                  <a:pt x="31" y="15"/>
                </a:cubicBezTo>
                <a:cubicBezTo>
                  <a:pt x="31" y="24"/>
                  <a:pt x="24" y="31"/>
                  <a:pt x="16" y="31"/>
                </a:cubicBezTo>
                <a:close/>
                <a:moveTo>
                  <a:pt x="16" y="4"/>
                </a:moveTo>
                <a:cubicBezTo>
                  <a:pt x="9" y="4"/>
                  <a:pt x="4" y="9"/>
                  <a:pt x="4" y="15"/>
                </a:cubicBezTo>
                <a:cubicBezTo>
                  <a:pt x="4" y="22"/>
                  <a:pt x="9" y="27"/>
                  <a:pt x="16" y="27"/>
                </a:cubicBezTo>
                <a:cubicBezTo>
                  <a:pt x="22" y="27"/>
                  <a:pt x="27" y="22"/>
                  <a:pt x="27" y="15"/>
                </a:cubicBezTo>
                <a:cubicBezTo>
                  <a:pt x="27" y="9"/>
                  <a:pt x="22" y="4"/>
                  <a:pt x="16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8" name="Google Shape;2568;p27"/>
          <p:cNvSpPr/>
          <p:nvPr/>
        </p:nvSpPr>
        <p:spPr>
          <a:xfrm>
            <a:off x="5080159" y="1755488"/>
            <a:ext cx="362177" cy="363413"/>
          </a:xfrm>
          <a:custGeom>
            <a:rect b="b" l="l" r="r" t="t"/>
            <a:pathLst>
              <a:path extrusionOk="0" h="190" w="190">
                <a:moveTo>
                  <a:pt x="111" y="190"/>
                </a:moveTo>
                <a:cubicBezTo>
                  <a:pt x="78" y="190"/>
                  <a:pt x="78" y="190"/>
                  <a:pt x="78" y="190"/>
                </a:cubicBezTo>
                <a:cubicBezTo>
                  <a:pt x="74" y="160"/>
                  <a:pt x="74" y="160"/>
                  <a:pt x="74" y="160"/>
                </a:cubicBezTo>
                <a:cubicBezTo>
                  <a:pt x="70" y="159"/>
                  <a:pt x="67" y="158"/>
                  <a:pt x="63" y="156"/>
                </a:cubicBezTo>
                <a:cubicBezTo>
                  <a:pt x="39" y="173"/>
                  <a:pt x="39" y="173"/>
                  <a:pt x="39" y="173"/>
                </a:cubicBezTo>
                <a:cubicBezTo>
                  <a:pt x="16" y="150"/>
                  <a:pt x="16" y="150"/>
                  <a:pt x="16" y="150"/>
                </a:cubicBezTo>
                <a:cubicBezTo>
                  <a:pt x="33" y="126"/>
                  <a:pt x="33" y="126"/>
                  <a:pt x="33" y="126"/>
                </a:cubicBezTo>
                <a:cubicBezTo>
                  <a:pt x="32" y="123"/>
                  <a:pt x="30" y="119"/>
                  <a:pt x="29" y="116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78"/>
                  <a:pt x="0" y="78"/>
                  <a:pt x="0" y="78"/>
                </a:cubicBezTo>
                <a:cubicBezTo>
                  <a:pt x="29" y="73"/>
                  <a:pt x="29" y="73"/>
                  <a:pt x="29" y="73"/>
                </a:cubicBezTo>
                <a:cubicBezTo>
                  <a:pt x="30" y="70"/>
                  <a:pt x="32" y="67"/>
                  <a:pt x="33" y="63"/>
                </a:cubicBezTo>
                <a:cubicBezTo>
                  <a:pt x="16" y="39"/>
                  <a:pt x="16" y="39"/>
                  <a:pt x="16" y="39"/>
                </a:cubicBezTo>
                <a:cubicBezTo>
                  <a:pt x="39" y="16"/>
                  <a:pt x="39" y="16"/>
                  <a:pt x="39" y="16"/>
                </a:cubicBezTo>
                <a:cubicBezTo>
                  <a:pt x="63" y="33"/>
                  <a:pt x="63" y="33"/>
                  <a:pt x="63" y="33"/>
                </a:cubicBezTo>
                <a:cubicBezTo>
                  <a:pt x="67" y="32"/>
                  <a:pt x="70" y="30"/>
                  <a:pt x="74" y="29"/>
                </a:cubicBezTo>
                <a:cubicBezTo>
                  <a:pt x="78" y="0"/>
                  <a:pt x="78" y="0"/>
                  <a:pt x="78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20" y="30"/>
                  <a:pt x="123" y="32"/>
                  <a:pt x="126" y="33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74" y="39"/>
                  <a:pt x="174" y="39"/>
                  <a:pt x="174" y="39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8" y="67"/>
                  <a:pt x="159" y="70"/>
                  <a:pt x="160" y="73"/>
                </a:cubicBezTo>
                <a:cubicBezTo>
                  <a:pt x="190" y="78"/>
                  <a:pt x="190" y="78"/>
                  <a:pt x="190" y="78"/>
                </a:cubicBezTo>
                <a:cubicBezTo>
                  <a:pt x="190" y="111"/>
                  <a:pt x="190" y="111"/>
                  <a:pt x="190" y="111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9" y="119"/>
                  <a:pt x="158" y="123"/>
                  <a:pt x="156" y="126"/>
                </a:cubicBezTo>
                <a:cubicBezTo>
                  <a:pt x="174" y="150"/>
                  <a:pt x="174" y="150"/>
                  <a:pt x="174" y="150"/>
                </a:cubicBezTo>
                <a:cubicBezTo>
                  <a:pt x="150" y="173"/>
                  <a:pt x="150" y="173"/>
                  <a:pt x="150" y="173"/>
                </a:cubicBezTo>
                <a:cubicBezTo>
                  <a:pt x="126" y="156"/>
                  <a:pt x="126" y="156"/>
                  <a:pt x="126" y="156"/>
                </a:cubicBezTo>
                <a:cubicBezTo>
                  <a:pt x="123" y="158"/>
                  <a:pt x="120" y="159"/>
                  <a:pt x="116" y="160"/>
                </a:cubicBezTo>
                <a:lnTo>
                  <a:pt x="111" y="190"/>
                </a:lnTo>
                <a:close/>
                <a:moveTo>
                  <a:pt x="85" y="182"/>
                </a:moveTo>
                <a:cubicBezTo>
                  <a:pt x="104" y="182"/>
                  <a:pt x="104" y="182"/>
                  <a:pt x="104" y="182"/>
                </a:cubicBezTo>
                <a:cubicBezTo>
                  <a:pt x="109" y="154"/>
                  <a:pt x="109" y="154"/>
                  <a:pt x="109" y="154"/>
                </a:cubicBezTo>
                <a:cubicBezTo>
                  <a:pt x="111" y="153"/>
                  <a:pt x="111" y="153"/>
                  <a:pt x="111" y="153"/>
                </a:cubicBezTo>
                <a:cubicBezTo>
                  <a:pt x="116" y="152"/>
                  <a:pt x="120" y="150"/>
                  <a:pt x="125" y="148"/>
                </a:cubicBezTo>
                <a:cubicBezTo>
                  <a:pt x="127" y="147"/>
                  <a:pt x="127" y="147"/>
                  <a:pt x="127" y="147"/>
                </a:cubicBezTo>
                <a:cubicBezTo>
                  <a:pt x="150" y="163"/>
                  <a:pt x="150" y="163"/>
                  <a:pt x="150" y="163"/>
                </a:cubicBezTo>
                <a:cubicBezTo>
                  <a:pt x="163" y="149"/>
                  <a:pt x="163" y="149"/>
                  <a:pt x="163" y="149"/>
                </a:cubicBezTo>
                <a:cubicBezTo>
                  <a:pt x="147" y="127"/>
                  <a:pt x="147" y="127"/>
                  <a:pt x="147" y="127"/>
                </a:cubicBezTo>
                <a:cubicBezTo>
                  <a:pt x="148" y="124"/>
                  <a:pt x="148" y="124"/>
                  <a:pt x="148" y="124"/>
                </a:cubicBezTo>
                <a:cubicBezTo>
                  <a:pt x="150" y="120"/>
                  <a:pt x="152" y="116"/>
                  <a:pt x="153" y="111"/>
                </a:cubicBezTo>
                <a:cubicBezTo>
                  <a:pt x="154" y="109"/>
                  <a:pt x="154" y="109"/>
                  <a:pt x="154" y="109"/>
                </a:cubicBezTo>
                <a:cubicBezTo>
                  <a:pt x="182" y="104"/>
                  <a:pt x="182" y="104"/>
                  <a:pt x="182" y="104"/>
                </a:cubicBezTo>
                <a:cubicBezTo>
                  <a:pt x="182" y="85"/>
                  <a:pt x="182" y="85"/>
                  <a:pt x="182" y="85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2" y="73"/>
                  <a:pt x="150" y="69"/>
                  <a:pt x="148" y="65"/>
                </a:cubicBezTo>
                <a:cubicBezTo>
                  <a:pt x="147" y="63"/>
                  <a:pt x="147" y="63"/>
                  <a:pt x="147" y="63"/>
                </a:cubicBezTo>
                <a:cubicBezTo>
                  <a:pt x="163" y="40"/>
                  <a:pt x="163" y="40"/>
                  <a:pt x="163" y="40"/>
                </a:cubicBezTo>
                <a:cubicBezTo>
                  <a:pt x="150" y="26"/>
                  <a:pt x="150" y="26"/>
                  <a:pt x="150" y="26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5" y="41"/>
                  <a:pt x="125" y="41"/>
                  <a:pt x="125" y="41"/>
                </a:cubicBezTo>
                <a:cubicBezTo>
                  <a:pt x="120" y="39"/>
                  <a:pt x="116" y="37"/>
                  <a:pt x="111" y="36"/>
                </a:cubicBezTo>
                <a:cubicBezTo>
                  <a:pt x="109" y="35"/>
                  <a:pt x="109" y="35"/>
                  <a:pt x="109" y="35"/>
                </a:cubicBezTo>
                <a:cubicBezTo>
                  <a:pt x="104" y="8"/>
                  <a:pt x="104" y="8"/>
                  <a:pt x="104" y="8"/>
                </a:cubicBezTo>
                <a:cubicBezTo>
                  <a:pt x="85" y="8"/>
                  <a:pt x="85" y="8"/>
                  <a:pt x="85" y="8"/>
                </a:cubicBezTo>
                <a:cubicBezTo>
                  <a:pt x="81" y="35"/>
                  <a:pt x="81" y="35"/>
                  <a:pt x="81" y="35"/>
                </a:cubicBezTo>
                <a:cubicBezTo>
                  <a:pt x="78" y="36"/>
                  <a:pt x="78" y="36"/>
                  <a:pt x="78" y="36"/>
                </a:cubicBezTo>
                <a:cubicBezTo>
                  <a:pt x="74" y="37"/>
                  <a:pt x="69" y="39"/>
                  <a:pt x="65" y="41"/>
                </a:cubicBezTo>
                <a:cubicBezTo>
                  <a:pt x="63" y="43"/>
                  <a:pt x="63" y="43"/>
                  <a:pt x="63" y="43"/>
                </a:cubicBezTo>
                <a:cubicBezTo>
                  <a:pt x="40" y="26"/>
                  <a:pt x="40" y="26"/>
                  <a:pt x="40" y="26"/>
                </a:cubicBezTo>
                <a:cubicBezTo>
                  <a:pt x="27" y="40"/>
                  <a:pt x="27" y="40"/>
                  <a:pt x="27" y="40"/>
                </a:cubicBezTo>
                <a:cubicBezTo>
                  <a:pt x="43" y="63"/>
                  <a:pt x="43" y="63"/>
                  <a:pt x="43" y="63"/>
                </a:cubicBezTo>
                <a:cubicBezTo>
                  <a:pt x="42" y="65"/>
                  <a:pt x="42" y="65"/>
                  <a:pt x="42" y="65"/>
                </a:cubicBezTo>
                <a:cubicBezTo>
                  <a:pt x="39" y="69"/>
                  <a:pt x="37" y="74"/>
                  <a:pt x="36" y="78"/>
                </a:cubicBezTo>
                <a:cubicBezTo>
                  <a:pt x="35" y="80"/>
                  <a:pt x="35" y="80"/>
                  <a:pt x="35" y="80"/>
                </a:cubicBezTo>
                <a:cubicBezTo>
                  <a:pt x="8" y="85"/>
                  <a:pt x="8" y="85"/>
                  <a:pt x="8" y="85"/>
                </a:cubicBezTo>
                <a:cubicBezTo>
                  <a:pt x="8" y="104"/>
                  <a:pt x="8" y="104"/>
                  <a:pt x="8" y="104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6" y="111"/>
                  <a:pt x="36" y="111"/>
                  <a:pt x="36" y="111"/>
                </a:cubicBezTo>
                <a:cubicBezTo>
                  <a:pt x="37" y="116"/>
                  <a:pt x="39" y="120"/>
                  <a:pt x="42" y="124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27" y="149"/>
                  <a:pt x="27" y="149"/>
                  <a:pt x="27" y="149"/>
                </a:cubicBezTo>
                <a:cubicBezTo>
                  <a:pt x="40" y="163"/>
                  <a:pt x="40" y="163"/>
                  <a:pt x="40" y="163"/>
                </a:cubicBezTo>
                <a:cubicBezTo>
                  <a:pt x="63" y="147"/>
                  <a:pt x="63" y="147"/>
                  <a:pt x="63" y="147"/>
                </a:cubicBezTo>
                <a:cubicBezTo>
                  <a:pt x="65" y="148"/>
                  <a:pt x="65" y="148"/>
                  <a:pt x="65" y="148"/>
                </a:cubicBezTo>
                <a:cubicBezTo>
                  <a:pt x="69" y="150"/>
                  <a:pt x="74" y="152"/>
                  <a:pt x="78" y="153"/>
                </a:cubicBezTo>
                <a:cubicBezTo>
                  <a:pt x="81" y="154"/>
                  <a:pt x="81" y="154"/>
                  <a:pt x="81" y="154"/>
                </a:cubicBezTo>
                <a:lnTo>
                  <a:pt x="85" y="18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9" name="Google Shape;2569;p27"/>
          <p:cNvSpPr/>
          <p:nvPr/>
        </p:nvSpPr>
        <p:spPr>
          <a:xfrm>
            <a:off x="5207477" y="1884042"/>
            <a:ext cx="107540" cy="106304"/>
          </a:xfrm>
          <a:custGeom>
            <a:rect b="b" l="l" r="r" t="t"/>
            <a:pathLst>
              <a:path extrusionOk="0" h="56" w="56">
                <a:moveTo>
                  <a:pt x="28" y="56"/>
                </a:moveTo>
                <a:cubicBezTo>
                  <a:pt x="12" y="56"/>
                  <a:pt x="0" y="43"/>
                  <a:pt x="0" y="28"/>
                </a:cubicBezTo>
                <a:cubicBezTo>
                  <a:pt x="0" y="12"/>
                  <a:pt x="12" y="0"/>
                  <a:pt x="28" y="0"/>
                </a:cubicBezTo>
                <a:cubicBezTo>
                  <a:pt x="43" y="0"/>
                  <a:pt x="56" y="12"/>
                  <a:pt x="56" y="28"/>
                </a:cubicBezTo>
                <a:cubicBezTo>
                  <a:pt x="56" y="43"/>
                  <a:pt x="43" y="56"/>
                  <a:pt x="28" y="56"/>
                </a:cubicBezTo>
                <a:close/>
                <a:moveTo>
                  <a:pt x="28" y="4"/>
                </a:moveTo>
                <a:cubicBezTo>
                  <a:pt x="15" y="4"/>
                  <a:pt x="4" y="14"/>
                  <a:pt x="4" y="28"/>
                </a:cubicBezTo>
                <a:cubicBezTo>
                  <a:pt x="4" y="41"/>
                  <a:pt x="15" y="52"/>
                  <a:pt x="28" y="52"/>
                </a:cubicBezTo>
                <a:cubicBezTo>
                  <a:pt x="41" y="52"/>
                  <a:pt x="52" y="41"/>
                  <a:pt x="52" y="28"/>
                </a:cubicBezTo>
                <a:cubicBezTo>
                  <a:pt x="52" y="14"/>
                  <a:pt x="41" y="4"/>
                  <a:pt x="2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0" name="Google Shape;2570;p27"/>
          <p:cNvSpPr/>
          <p:nvPr/>
        </p:nvSpPr>
        <p:spPr>
          <a:xfrm>
            <a:off x="5814401" y="1751780"/>
            <a:ext cx="348580" cy="347343"/>
          </a:xfrm>
          <a:custGeom>
            <a:rect b="b" l="l" r="r" t="t"/>
            <a:pathLst>
              <a:path extrusionOk="0" h="182" w="183">
                <a:moveTo>
                  <a:pt x="103" y="182"/>
                </a:moveTo>
                <a:cubicBezTo>
                  <a:pt x="80" y="182"/>
                  <a:pt x="80" y="182"/>
                  <a:pt x="80" y="182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67" y="180"/>
                  <a:pt x="67" y="180"/>
                  <a:pt x="67" y="180"/>
                </a:cubicBezTo>
                <a:cubicBezTo>
                  <a:pt x="46" y="171"/>
                  <a:pt x="46" y="171"/>
                  <a:pt x="46" y="171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0" y="154"/>
                  <a:pt x="50" y="154"/>
                  <a:pt x="49" y="154"/>
                </a:cubicBezTo>
                <a:cubicBezTo>
                  <a:pt x="35" y="164"/>
                  <a:pt x="35" y="164"/>
                  <a:pt x="35" y="164"/>
                </a:cubicBezTo>
                <a:cubicBezTo>
                  <a:pt x="19" y="148"/>
                  <a:pt x="19" y="148"/>
                  <a:pt x="19" y="148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3" y="116"/>
                  <a:pt x="3" y="116"/>
                  <a:pt x="3" y="11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80"/>
                  <a:pt x="0" y="80"/>
                  <a:pt x="0" y="80"/>
                </a:cubicBezTo>
                <a:cubicBezTo>
                  <a:pt x="18" y="77"/>
                  <a:pt x="18" y="77"/>
                  <a:pt x="18" y="77"/>
                </a:cubicBezTo>
                <a:cubicBezTo>
                  <a:pt x="18" y="77"/>
                  <a:pt x="18" y="76"/>
                  <a:pt x="18" y="76"/>
                </a:cubicBezTo>
                <a:cubicBezTo>
                  <a:pt x="3" y="67"/>
                  <a:pt x="3" y="67"/>
                  <a:pt x="3" y="67"/>
                </a:cubicBezTo>
                <a:cubicBezTo>
                  <a:pt x="12" y="46"/>
                  <a:pt x="12" y="46"/>
                  <a:pt x="12" y="46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49"/>
                  <a:pt x="29" y="49"/>
                  <a:pt x="29" y="49"/>
                </a:cubicBezTo>
                <a:cubicBezTo>
                  <a:pt x="19" y="35"/>
                  <a:pt x="19" y="35"/>
                  <a:pt x="19" y="35"/>
                </a:cubicBezTo>
                <a:cubicBezTo>
                  <a:pt x="35" y="19"/>
                  <a:pt x="35" y="19"/>
                  <a:pt x="35" y="19"/>
                </a:cubicBezTo>
                <a:cubicBezTo>
                  <a:pt x="49" y="29"/>
                  <a:pt x="49" y="29"/>
                  <a:pt x="49" y="29"/>
                </a:cubicBezTo>
                <a:cubicBezTo>
                  <a:pt x="50" y="29"/>
                  <a:pt x="50" y="28"/>
                  <a:pt x="50" y="28"/>
                </a:cubicBezTo>
                <a:cubicBezTo>
                  <a:pt x="46" y="11"/>
                  <a:pt x="46" y="11"/>
                  <a:pt x="46" y="11"/>
                </a:cubicBezTo>
                <a:cubicBezTo>
                  <a:pt x="67" y="3"/>
                  <a:pt x="67" y="3"/>
                  <a:pt x="67" y="3"/>
                </a:cubicBezTo>
                <a:cubicBezTo>
                  <a:pt x="77" y="17"/>
                  <a:pt x="77" y="17"/>
                  <a:pt x="77" y="17"/>
                </a:cubicBezTo>
                <a:cubicBezTo>
                  <a:pt x="77" y="17"/>
                  <a:pt x="77" y="17"/>
                  <a:pt x="77" y="17"/>
                </a:cubicBezTo>
                <a:cubicBezTo>
                  <a:pt x="80" y="0"/>
                  <a:pt x="80" y="0"/>
                  <a:pt x="80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6" y="17"/>
                  <a:pt x="106" y="17"/>
                  <a:pt x="106" y="17"/>
                </a:cubicBezTo>
                <a:cubicBezTo>
                  <a:pt x="106" y="17"/>
                  <a:pt x="106" y="17"/>
                  <a:pt x="107" y="17"/>
                </a:cubicBezTo>
                <a:cubicBezTo>
                  <a:pt x="116" y="3"/>
                  <a:pt x="116" y="3"/>
                  <a:pt x="116" y="3"/>
                </a:cubicBezTo>
                <a:cubicBezTo>
                  <a:pt x="137" y="11"/>
                  <a:pt x="137" y="11"/>
                  <a:pt x="137" y="11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8"/>
                  <a:pt x="133" y="29"/>
                  <a:pt x="134" y="29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64" y="35"/>
                  <a:pt x="164" y="35"/>
                  <a:pt x="164" y="35"/>
                </a:cubicBezTo>
                <a:cubicBezTo>
                  <a:pt x="154" y="49"/>
                  <a:pt x="154" y="49"/>
                  <a:pt x="154" y="49"/>
                </a:cubicBezTo>
                <a:cubicBezTo>
                  <a:pt x="154" y="49"/>
                  <a:pt x="154" y="49"/>
                  <a:pt x="154" y="50"/>
                </a:cubicBezTo>
                <a:cubicBezTo>
                  <a:pt x="171" y="46"/>
                  <a:pt x="171" y="46"/>
                  <a:pt x="171" y="46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65" y="76"/>
                  <a:pt x="165" y="76"/>
                  <a:pt x="165" y="76"/>
                </a:cubicBezTo>
                <a:cubicBezTo>
                  <a:pt x="165" y="76"/>
                  <a:pt x="165" y="77"/>
                  <a:pt x="165" y="77"/>
                </a:cubicBezTo>
                <a:cubicBezTo>
                  <a:pt x="183" y="80"/>
                  <a:pt x="183" y="80"/>
                  <a:pt x="183" y="80"/>
                </a:cubicBezTo>
                <a:cubicBezTo>
                  <a:pt x="183" y="102"/>
                  <a:pt x="183" y="102"/>
                  <a:pt x="183" y="102"/>
                </a:cubicBezTo>
                <a:cubicBezTo>
                  <a:pt x="165" y="106"/>
                  <a:pt x="165" y="106"/>
                  <a:pt x="165" y="106"/>
                </a:cubicBezTo>
                <a:cubicBezTo>
                  <a:pt x="165" y="106"/>
                  <a:pt x="165" y="106"/>
                  <a:pt x="165" y="106"/>
                </a:cubicBezTo>
                <a:cubicBezTo>
                  <a:pt x="180" y="116"/>
                  <a:pt x="180" y="116"/>
                  <a:pt x="180" y="116"/>
                </a:cubicBezTo>
                <a:cubicBezTo>
                  <a:pt x="171" y="136"/>
                  <a:pt x="171" y="136"/>
                  <a:pt x="171" y="136"/>
                </a:cubicBezTo>
                <a:cubicBezTo>
                  <a:pt x="154" y="133"/>
                  <a:pt x="154" y="133"/>
                  <a:pt x="154" y="133"/>
                </a:cubicBezTo>
                <a:cubicBezTo>
                  <a:pt x="154" y="133"/>
                  <a:pt x="154" y="133"/>
                  <a:pt x="154" y="133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48" y="164"/>
                  <a:pt x="148" y="164"/>
                  <a:pt x="148" y="164"/>
                </a:cubicBezTo>
                <a:cubicBezTo>
                  <a:pt x="134" y="154"/>
                  <a:pt x="134" y="154"/>
                  <a:pt x="134" y="154"/>
                </a:cubicBezTo>
                <a:cubicBezTo>
                  <a:pt x="133" y="154"/>
                  <a:pt x="133" y="154"/>
                  <a:pt x="133" y="154"/>
                </a:cubicBezTo>
                <a:cubicBezTo>
                  <a:pt x="137" y="171"/>
                  <a:pt x="137" y="171"/>
                  <a:pt x="137" y="171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07" y="165"/>
                  <a:pt x="107" y="165"/>
                  <a:pt x="107" y="165"/>
                </a:cubicBezTo>
                <a:cubicBezTo>
                  <a:pt x="106" y="165"/>
                  <a:pt x="106" y="165"/>
                  <a:pt x="106" y="165"/>
                </a:cubicBezTo>
                <a:lnTo>
                  <a:pt x="103" y="182"/>
                </a:lnTo>
                <a:close/>
                <a:moveTo>
                  <a:pt x="87" y="174"/>
                </a:moveTo>
                <a:cubicBezTo>
                  <a:pt x="96" y="174"/>
                  <a:pt x="96" y="174"/>
                  <a:pt x="96" y="174"/>
                </a:cubicBezTo>
                <a:cubicBezTo>
                  <a:pt x="99" y="158"/>
                  <a:pt x="99" y="158"/>
                  <a:pt x="99" y="158"/>
                </a:cubicBezTo>
                <a:cubicBezTo>
                  <a:pt x="102" y="158"/>
                  <a:pt x="102" y="158"/>
                  <a:pt x="102" y="158"/>
                </a:cubicBezTo>
                <a:cubicBezTo>
                  <a:pt x="104" y="157"/>
                  <a:pt x="106" y="157"/>
                  <a:pt x="107" y="157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19" y="170"/>
                  <a:pt x="119" y="170"/>
                  <a:pt x="119" y="170"/>
                </a:cubicBezTo>
                <a:cubicBezTo>
                  <a:pt x="128" y="166"/>
                  <a:pt x="128" y="166"/>
                  <a:pt x="128" y="166"/>
                </a:cubicBezTo>
                <a:cubicBezTo>
                  <a:pt x="124" y="150"/>
                  <a:pt x="124" y="150"/>
                  <a:pt x="124" y="150"/>
                </a:cubicBezTo>
                <a:cubicBezTo>
                  <a:pt x="127" y="149"/>
                  <a:pt x="127" y="149"/>
                  <a:pt x="127" y="149"/>
                </a:cubicBezTo>
                <a:cubicBezTo>
                  <a:pt x="128" y="148"/>
                  <a:pt x="130" y="147"/>
                  <a:pt x="131" y="146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7" y="153"/>
                  <a:pt x="147" y="153"/>
                  <a:pt x="147" y="153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6" y="131"/>
                  <a:pt x="146" y="131"/>
                  <a:pt x="146" y="131"/>
                </a:cubicBezTo>
                <a:cubicBezTo>
                  <a:pt x="147" y="129"/>
                  <a:pt x="148" y="128"/>
                  <a:pt x="149" y="126"/>
                </a:cubicBezTo>
                <a:cubicBezTo>
                  <a:pt x="150" y="124"/>
                  <a:pt x="150" y="124"/>
                  <a:pt x="150" y="124"/>
                </a:cubicBezTo>
                <a:cubicBezTo>
                  <a:pt x="167" y="127"/>
                  <a:pt x="167" y="127"/>
                  <a:pt x="167" y="127"/>
                </a:cubicBezTo>
                <a:cubicBezTo>
                  <a:pt x="170" y="119"/>
                  <a:pt x="170" y="119"/>
                  <a:pt x="170" y="119"/>
                </a:cubicBezTo>
                <a:cubicBezTo>
                  <a:pt x="156" y="110"/>
                  <a:pt x="156" y="110"/>
                  <a:pt x="156" y="110"/>
                </a:cubicBezTo>
                <a:cubicBezTo>
                  <a:pt x="157" y="107"/>
                  <a:pt x="157" y="107"/>
                  <a:pt x="157" y="107"/>
                </a:cubicBezTo>
                <a:cubicBezTo>
                  <a:pt x="157" y="105"/>
                  <a:pt x="158" y="103"/>
                  <a:pt x="158" y="102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8" y="81"/>
                  <a:pt x="158" y="81"/>
                  <a:pt x="158" y="81"/>
                </a:cubicBezTo>
                <a:cubicBezTo>
                  <a:pt x="158" y="79"/>
                  <a:pt x="157" y="77"/>
                  <a:pt x="157" y="75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70" y="64"/>
                  <a:pt x="170" y="64"/>
                  <a:pt x="170" y="64"/>
                </a:cubicBezTo>
                <a:cubicBezTo>
                  <a:pt x="167" y="55"/>
                  <a:pt x="167" y="55"/>
                  <a:pt x="167" y="55"/>
                </a:cubicBezTo>
                <a:cubicBezTo>
                  <a:pt x="151" y="59"/>
                  <a:pt x="151" y="59"/>
                  <a:pt x="151" y="59"/>
                </a:cubicBezTo>
                <a:cubicBezTo>
                  <a:pt x="149" y="56"/>
                  <a:pt x="149" y="56"/>
                  <a:pt x="149" y="56"/>
                </a:cubicBezTo>
                <a:cubicBezTo>
                  <a:pt x="148" y="55"/>
                  <a:pt x="147" y="53"/>
                  <a:pt x="146" y="51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54" y="36"/>
                  <a:pt x="154" y="36"/>
                  <a:pt x="154" y="3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30" y="36"/>
                  <a:pt x="128" y="35"/>
                  <a:pt x="127" y="34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19" y="13"/>
                  <a:pt x="119" y="13"/>
                  <a:pt x="119" y="13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07" y="26"/>
                  <a:pt x="107" y="26"/>
                  <a:pt x="107" y="26"/>
                </a:cubicBezTo>
                <a:cubicBezTo>
                  <a:pt x="106" y="25"/>
                  <a:pt x="104" y="25"/>
                  <a:pt x="102" y="25"/>
                </a:cubicBezTo>
                <a:cubicBezTo>
                  <a:pt x="99" y="24"/>
                  <a:pt x="99" y="24"/>
                  <a:pt x="99" y="24"/>
                </a:cubicBezTo>
                <a:cubicBezTo>
                  <a:pt x="96" y="8"/>
                  <a:pt x="96" y="8"/>
                  <a:pt x="96" y="8"/>
                </a:cubicBezTo>
                <a:cubicBezTo>
                  <a:pt x="87" y="8"/>
                  <a:pt x="87" y="8"/>
                  <a:pt x="87" y="8"/>
                </a:cubicBezTo>
                <a:cubicBezTo>
                  <a:pt x="84" y="24"/>
                  <a:pt x="84" y="24"/>
                  <a:pt x="84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79" y="25"/>
                  <a:pt x="77" y="25"/>
                  <a:pt x="76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64" y="13"/>
                  <a:pt x="64" y="13"/>
                  <a:pt x="64" y="13"/>
                </a:cubicBezTo>
                <a:cubicBezTo>
                  <a:pt x="55" y="16"/>
                  <a:pt x="55" y="16"/>
                  <a:pt x="55" y="16"/>
                </a:cubicBezTo>
                <a:cubicBezTo>
                  <a:pt x="59" y="32"/>
                  <a:pt x="59" y="32"/>
                  <a:pt x="59" y="32"/>
                </a:cubicBezTo>
                <a:cubicBezTo>
                  <a:pt x="57" y="34"/>
                  <a:pt x="57" y="34"/>
                  <a:pt x="57" y="34"/>
                </a:cubicBezTo>
                <a:cubicBezTo>
                  <a:pt x="55" y="35"/>
                  <a:pt x="53" y="36"/>
                  <a:pt x="52" y="37"/>
                </a:cubicBezTo>
                <a:cubicBezTo>
                  <a:pt x="50" y="39"/>
                  <a:pt x="50" y="39"/>
                  <a:pt x="50" y="39"/>
                </a:cubicBezTo>
                <a:cubicBezTo>
                  <a:pt x="36" y="29"/>
                  <a:pt x="36" y="29"/>
                  <a:pt x="36" y="29"/>
                </a:cubicBezTo>
                <a:cubicBezTo>
                  <a:pt x="29" y="36"/>
                  <a:pt x="29" y="36"/>
                  <a:pt x="29" y="36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51"/>
                  <a:pt x="37" y="51"/>
                  <a:pt x="37" y="51"/>
                </a:cubicBezTo>
                <a:cubicBezTo>
                  <a:pt x="36" y="53"/>
                  <a:pt x="35" y="55"/>
                  <a:pt x="34" y="56"/>
                </a:cubicBezTo>
                <a:cubicBezTo>
                  <a:pt x="33" y="59"/>
                  <a:pt x="33" y="59"/>
                  <a:pt x="33" y="59"/>
                </a:cubicBezTo>
                <a:cubicBezTo>
                  <a:pt x="16" y="55"/>
                  <a:pt x="16" y="55"/>
                  <a:pt x="16" y="55"/>
                </a:cubicBezTo>
                <a:cubicBezTo>
                  <a:pt x="13" y="64"/>
                  <a:pt x="13" y="64"/>
                  <a:pt x="13" y="64"/>
                </a:cubicBezTo>
                <a:cubicBezTo>
                  <a:pt x="27" y="72"/>
                  <a:pt x="27" y="72"/>
                  <a:pt x="27" y="72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7"/>
                  <a:pt x="25" y="79"/>
                  <a:pt x="25" y="81"/>
                </a:cubicBezTo>
                <a:cubicBezTo>
                  <a:pt x="25" y="84"/>
                  <a:pt x="25" y="84"/>
                  <a:pt x="25" y="84"/>
                </a:cubicBezTo>
                <a:cubicBezTo>
                  <a:pt x="8" y="87"/>
                  <a:pt x="8" y="87"/>
                  <a:pt x="8" y="87"/>
                </a:cubicBezTo>
                <a:cubicBezTo>
                  <a:pt x="8" y="96"/>
                  <a:pt x="8" y="96"/>
                  <a:pt x="8" y="96"/>
                </a:cubicBezTo>
                <a:cubicBezTo>
                  <a:pt x="25" y="99"/>
                  <a:pt x="25" y="99"/>
                  <a:pt x="25" y="99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5" y="103"/>
                  <a:pt x="26" y="105"/>
                  <a:pt x="26" y="107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6"/>
                  <a:pt x="34" y="126"/>
                  <a:pt x="34" y="126"/>
                </a:cubicBezTo>
                <a:cubicBezTo>
                  <a:pt x="35" y="128"/>
                  <a:pt x="36" y="129"/>
                  <a:pt x="37" y="131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36" y="153"/>
                  <a:pt x="36" y="153"/>
                  <a:pt x="36" y="153"/>
                </a:cubicBezTo>
                <a:cubicBezTo>
                  <a:pt x="50" y="144"/>
                  <a:pt x="50" y="144"/>
                  <a:pt x="50" y="144"/>
                </a:cubicBezTo>
                <a:cubicBezTo>
                  <a:pt x="52" y="146"/>
                  <a:pt x="52" y="146"/>
                  <a:pt x="52" y="146"/>
                </a:cubicBezTo>
                <a:cubicBezTo>
                  <a:pt x="53" y="147"/>
                  <a:pt x="55" y="148"/>
                  <a:pt x="56" y="149"/>
                </a:cubicBezTo>
                <a:cubicBezTo>
                  <a:pt x="59" y="150"/>
                  <a:pt x="59" y="150"/>
                  <a:pt x="59" y="150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4" y="170"/>
                  <a:pt x="64" y="170"/>
                  <a:pt x="64" y="170"/>
                </a:cubicBezTo>
                <a:cubicBezTo>
                  <a:pt x="73" y="156"/>
                  <a:pt x="73" y="156"/>
                  <a:pt x="73" y="156"/>
                </a:cubicBezTo>
                <a:cubicBezTo>
                  <a:pt x="76" y="157"/>
                  <a:pt x="76" y="157"/>
                  <a:pt x="76" y="157"/>
                </a:cubicBezTo>
                <a:cubicBezTo>
                  <a:pt x="77" y="157"/>
                  <a:pt x="79" y="157"/>
                  <a:pt x="81" y="158"/>
                </a:cubicBezTo>
                <a:cubicBezTo>
                  <a:pt x="84" y="158"/>
                  <a:pt x="84" y="158"/>
                  <a:pt x="84" y="158"/>
                </a:cubicBezTo>
                <a:lnTo>
                  <a:pt x="87" y="1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1" name="Google Shape;2571;p27"/>
          <p:cNvSpPr/>
          <p:nvPr/>
        </p:nvSpPr>
        <p:spPr>
          <a:xfrm>
            <a:off x="5919470" y="1856848"/>
            <a:ext cx="138443" cy="139679"/>
          </a:xfrm>
          <a:custGeom>
            <a:rect b="b" l="l" r="r" t="t"/>
            <a:pathLst>
              <a:path extrusionOk="0" h="73" w="73">
                <a:moveTo>
                  <a:pt x="37" y="73"/>
                </a:moveTo>
                <a:cubicBezTo>
                  <a:pt x="16" y="73"/>
                  <a:pt x="0" y="56"/>
                  <a:pt x="0" y="36"/>
                </a:cubicBezTo>
                <a:cubicBezTo>
                  <a:pt x="0" y="16"/>
                  <a:pt x="16" y="0"/>
                  <a:pt x="37" y="0"/>
                </a:cubicBezTo>
                <a:cubicBezTo>
                  <a:pt x="57" y="0"/>
                  <a:pt x="73" y="16"/>
                  <a:pt x="73" y="36"/>
                </a:cubicBezTo>
                <a:cubicBezTo>
                  <a:pt x="73" y="56"/>
                  <a:pt x="57" y="73"/>
                  <a:pt x="37" y="73"/>
                </a:cubicBezTo>
                <a:close/>
                <a:moveTo>
                  <a:pt x="37" y="4"/>
                </a:moveTo>
                <a:cubicBezTo>
                  <a:pt x="19" y="4"/>
                  <a:pt x="4" y="18"/>
                  <a:pt x="4" y="36"/>
                </a:cubicBezTo>
                <a:cubicBezTo>
                  <a:pt x="4" y="54"/>
                  <a:pt x="19" y="69"/>
                  <a:pt x="37" y="69"/>
                </a:cubicBezTo>
                <a:cubicBezTo>
                  <a:pt x="54" y="69"/>
                  <a:pt x="69" y="54"/>
                  <a:pt x="69" y="36"/>
                </a:cubicBezTo>
                <a:cubicBezTo>
                  <a:pt x="69" y="18"/>
                  <a:pt x="54" y="4"/>
                  <a:pt x="37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2" name="Google Shape;2572;p27"/>
          <p:cNvSpPr/>
          <p:nvPr/>
        </p:nvSpPr>
        <p:spPr>
          <a:xfrm>
            <a:off x="10271769" y="1821001"/>
            <a:ext cx="231150" cy="281830"/>
          </a:xfrm>
          <a:custGeom>
            <a:rect b="b" l="l" r="r" t="t"/>
            <a:pathLst>
              <a:path extrusionOk="0" h="148" w="121">
                <a:moveTo>
                  <a:pt x="89" y="148"/>
                </a:moveTo>
                <a:cubicBezTo>
                  <a:pt x="33" y="148"/>
                  <a:pt x="33" y="148"/>
                  <a:pt x="33" y="148"/>
                </a:cubicBezTo>
                <a:cubicBezTo>
                  <a:pt x="21" y="148"/>
                  <a:pt x="13" y="139"/>
                  <a:pt x="13" y="128"/>
                </a:cubicBezTo>
                <a:cubicBezTo>
                  <a:pt x="0" y="0"/>
                  <a:pt x="0" y="0"/>
                  <a:pt x="0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09" y="139"/>
                  <a:pt x="100" y="148"/>
                  <a:pt x="89" y="148"/>
                </a:cubicBezTo>
                <a:close/>
                <a:moveTo>
                  <a:pt x="9" y="8"/>
                </a:moveTo>
                <a:cubicBezTo>
                  <a:pt x="21" y="127"/>
                  <a:pt x="21" y="127"/>
                  <a:pt x="21" y="127"/>
                </a:cubicBezTo>
                <a:cubicBezTo>
                  <a:pt x="21" y="134"/>
                  <a:pt x="26" y="140"/>
                  <a:pt x="33" y="140"/>
                </a:cubicBezTo>
                <a:cubicBezTo>
                  <a:pt x="89" y="140"/>
                  <a:pt x="89" y="140"/>
                  <a:pt x="89" y="140"/>
                </a:cubicBezTo>
                <a:cubicBezTo>
                  <a:pt x="95" y="140"/>
                  <a:pt x="101" y="134"/>
                  <a:pt x="101" y="128"/>
                </a:cubicBezTo>
                <a:cubicBezTo>
                  <a:pt x="112" y="8"/>
                  <a:pt x="112" y="8"/>
                  <a:pt x="112" y="8"/>
                </a:cubicBezTo>
                <a:lnTo>
                  <a:pt x="9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3" name="Google Shape;2573;p27"/>
          <p:cNvSpPr/>
          <p:nvPr/>
        </p:nvSpPr>
        <p:spPr>
          <a:xfrm>
            <a:off x="10315033" y="1771558"/>
            <a:ext cx="145860" cy="60569"/>
          </a:xfrm>
          <a:custGeom>
            <a:rect b="b" l="l" r="r" t="t"/>
            <a:pathLst>
              <a:path extrusionOk="0" h="32" w="76">
                <a:moveTo>
                  <a:pt x="7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7" y="0"/>
                  <a:pt x="76" y="8"/>
                  <a:pt x="76" y="18"/>
                </a:cubicBezTo>
                <a:lnTo>
                  <a:pt x="76" y="32"/>
                </a:lnTo>
                <a:close/>
                <a:moveTo>
                  <a:pt x="4" y="28"/>
                </a:moveTo>
                <a:cubicBezTo>
                  <a:pt x="72" y="28"/>
                  <a:pt x="72" y="28"/>
                  <a:pt x="72" y="28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0"/>
                  <a:pt x="65" y="4"/>
                  <a:pt x="5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0" y="4"/>
                  <a:pt x="4" y="10"/>
                  <a:pt x="4" y="18"/>
                </a:cubicBezTo>
                <a:lnTo>
                  <a:pt x="4" y="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4" name="Google Shape;2574;p27"/>
          <p:cNvSpPr/>
          <p:nvPr/>
        </p:nvSpPr>
        <p:spPr>
          <a:xfrm>
            <a:off x="10243339" y="1821001"/>
            <a:ext cx="289247" cy="14833"/>
          </a:xfrm>
          <a:custGeom>
            <a:rect b="b" l="l" r="r" t="t"/>
            <a:pathLst>
              <a:path extrusionOk="0" h="8" w="152">
                <a:moveTo>
                  <a:pt x="4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50" y="0"/>
                  <a:pt x="152" y="1"/>
                  <a:pt x="152" y="4"/>
                </a:cubicBezTo>
                <a:cubicBezTo>
                  <a:pt x="152" y="6"/>
                  <a:pt x="150" y="8"/>
                  <a:pt x="148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6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5" name="Google Shape;2575;p27"/>
          <p:cNvSpPr/>
          <p:nvPr/>
        </p:nvSpPr>
        <p:spPr>
          <a:xfrm>
            <a:off x="10334810" y="1874154"/>
            <a:ext cx="22250" cy="175526"/>
          </a:xfrm>
          <a:custGeom>
            <a:rect b="b" l="l" r="r" t="t"/>
            <a:pathLst>
              <a:path extrusionOk="0" h="92" w="12">
                <a:moveTo>
                  <a:pt x="4" y="0"/>
                </a:moveTo>
                <a:cubicBezTo>
                  <a:pt x="6" y="0"/>
                  <a:pt x="8" y="1"/>
                  <a:pt x="8" y="4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90"/>
                  <a:pt x="10" y="92"/>
                  <a:pt x="8" y="92"/>
                </a:cubicBezTo>
                <a:cubicBezTo>
                  <a:pt x="5" y="92"/>
                  <a:pt x="4" y="90"/>
                  <a:pt x="4" y="88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6" name="Google Shape;2576;p27"/>
          <p:cNvSpPr/>
          <p:nvPr/>
        </p:nvSpPr>
        <p:spPr>
          <a:xfrm>
            <a:off x="10380546" y="1874154"/>
            <a:ext cx="14833" cy="175526"/>
          </a:xfrm>
          <a:custGeom>
            <a:rect b="b" l="l" r="r" t="t"/>
            <a:pathLst>
              <a:path extrusionOk="0" h="92" w="8">
                <a:moveTo>
                  <a:pt x="4" y="0"/>
                </a:moveTo>
                <a:cubicBezTo>
                  <a:pt x="6" y="0"/>
                  <a:pt x="8" y="1"/>
                  <a:pt x="8" y="4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0"/>
                  <a:pt x="6" y="92"/>
                  <a:pt x="4" y="92"/>
                </a:cubicBezTo>
                <a:cubicBezTo>
                  <a:pt x="1" y="92"/>
                  <a:pt x="0" y="90"/>
                  <a:pt x="0" y="88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7" name="Google Shape;2577;p27"/>
          <p:cNvSpPr/>
          <p:nvPr/>
        </p:nvSpPr>
        <p:spPr>
          <a:xfrm>
            <a:off x="10418865" y="1874154"/>
            <a:ext cx="22250" cy="175526"/>
          </a:xfrm>
          <a:custGeom>
            <a:rect b="b" l="l" r="r" t="t"/>
            <a:pathLst>
              <a:path extrusionOk="0" h="92" w="12">
                <a:moveTo>
                  <a:pt x="8" y="0"/>
                </a:moveTo>
                <a:cubicBezTo>
                  <a:pt x="10" y="0"/>
                  <a:pt x="12" y="1"/>
                  <a:pt x="12" y="4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0"/>
                  <a:pt x="6" y="92"/>
                  <a:pt x="4" y="92"/>
                </a:cubicBezTo>
                <a:cubicBezTo>
                  <a:pt x="1" y="92"/>
                  <a:pt x="0" y="90"/>
                  <a:pt x="0" y="88"/>
                </a:cubicBezTo>
                <a:cubicBezTo>
                  <a:pt x="4" y="4"/>
                  <a:pt x="4" y="4"/>
                  <a:pt x="4" y="4"/>
                </a:cubicBezTo>
                <a:cubicBezTo>
                  <a:pt x="4" y="1"/>
                  <a:pt x="5" y="0"/>
                  <a:pt x="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8" name="Google Shape;2578;p27"/>
          <p:cNvSpPr/>
          <p:nvPr/>
        </p:nvSpPr>
        <p:spPr>
          <a:xfrm>
            <a:off x="9619110" y="2607160"/>
            <a:ext cx="93943" cy="102596"/>
          </a:xfrm>
          <a:custGeom>
            <a:rect b="b" l="l" r="r" t="t"/>
            <a:pathLst>
              <a:path extrusionOk="0" h="54" w="49">
                <a:moveTo>
                  <a:pt x="3" y="54"/>
                </a:moveTo>
                <a:cubicBezTo>
                  <a:pt x="2" y="54"/>
                  <a:pt x="0" y="53"/>
                  <a:pt x="0" y="51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3" y="0"/>
                  <a:pt x="5" y="1"/>
                </a:cubicBezTo>
                <a:cubicBezTo>
                  <a:pt x="47" y="25"/>
                  <a:pt x="47" y="25"/>
                  <a:pt x="47" y="25"/>
                </a:cubicBezTo>
                <a:cubicBezTo>
                  <a:pt x="48" y="25"/>
                  <a:pt x="49" y="26"/>
                  <a:pt x="49" y="27"/>
                </a:cubicBezTo>
                <a:cubicBezTo>
                  <a:pt x="49" y="28"/>
                  <a:pt x="48" y="29"/>
                  <a:pt x="47" y="30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4"/>
                  <a:pt x="4" y="54"/>
                  <a:pt x="3" y="54"/>
                </a:cubicBezTo>
                <a:close/>
                <a:moveTo>
                  <a:pt x="4" y="5"/>
                </a:moveTo>
                <a:cubicBezTo>
                  <a:pt x="4" y="49"/>
                  <a:pt x="4" y="49"/>
                  <a:pt x="4" y="49"/>
                </a:cubicBezTo>
                <a:cubicBezTo>
                  <a:pt x="44" y="27"/>
                  <a:pt x="44" y="27"/>
                  <a:pt x="44" y="27"/>
                </a:cubicBezTo>
                <a:lnTo>
                  <a:pt x="4" y="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9" name="Google Shape;2579;p27"/>
          <p:cNvSpPr/>
          <p:nvPr/>
        </p:nvSpPr>
        <p:spPr>
          <a:xfrm>
            <a:off x="2971377" y="2503327"/>
            <a:ext cx="263289" cy="243511"/>
          </a:xfrm>
          <a:custGeom>
            <a:rect b="b" l="l" r="r" t="t"/>
            <a:pathLst>
              <a:path extrusionOk="0" h="127" w="138">
                <a:moveTo>
                  <a:pt x="102" y="127"/>
                </a:moveTo>
                <a:cubicBezTo>
                  <a:pt x="90" y="127"/>
                  <a:pt x="77" y="123"/>
                  <a:pt x="68" y="117"/>
                </a:cubicBezTo>
                <a:cubicBezTo>
                  <a:pt x="59" y="111"/>
                  <a:pt x="47" y="108"/>
                  <a:pt x="35" y="108"/>
                </a:cubicBezTo>
                <a:cubicBezTo>
                  <a:pt x="22" y="108"/>
                  <a:pt x="10" y="115"/>
                  <a:pt x="3" y="12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9" y="7"/>
                  <a:pt x="21" y="0"/>
                  <a:pt x="35" y="0"/>
                </a:cubicBezTo>
                <a:cubicBezTo>
                  <a:pt x="48" y="0"/>
                  <a:pt x="61" y="3"/>
                  <a:pt x="70" y="10"/>
                </a:cubicBezTo>
                <a:cubicBezTo>
                  <a:pt x="78" y="15"/>
                  <a:pt x="90" y="19"/>
                  <a:pt x="102" y="19"/>
                </a:cubicBezTo>
                <a:cubicBezTo>
                  <a:pt x="115" y="19"/>
                  <a:pt x="126" y="13"/>
                  <a:pt x="135" y="6"/>
                </a:cubicBezTo>
                <a:cubicBezTo>
                  <a:pt x="138" y="4"/>
                  <a:pt x="138" y="4"/>
                  <a:pt x="138" y="4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28" y="120"/>
                  <a:pt x="116" y="127"/>
                  <a:pt x="102" y="127"/>
                </a:cubicBezTo>
                <a:close/>
                <a:moveTo>
                  <a:pt x="35" y="104"/>
                </a:moveTo>
                <a:cubicBezTo>
                  <a:pt x="48" y="104"/>
                  <a:pt x="61" y="107"/>
                  <a:pt x="70" y="114"/>
                </a:cubicBezTo>
                <a:cubicBezTo>
                  <a:pt x="78" y="119"/>
                  <a:pt x="90" y="123"/>
                  <a:pt x="102" y="123"/>
                </a:cubicBezTo>
                <a:cubicBezTo>
                  <a:pt x="114" y="123"/>
                  <a:pt x="125" y="117"/>
                  <a:pt x="134" y="111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5" y="17"/>
                  <a:pt x="114" y="23"/>
                  <a:pt x="102" y="23"/>
                </a:cubicBezTo>
                <a:cubicBezTo>
                  <a:pt x="90" y="23"/>
                  <a:pt x="77" y="19"/>
                  <a:pt x="68" y="13"/>
                </a:cubicBezTo>
                <a:cubicBezTo>
                  <a:pt x="59" y="7"/>
                  <a:pt x="47" y="4"/>
                  <a:pt x="35" y="4"/>
                </a:cubicBezTo>
                <a:cubicBezTo>
                  <a:pt x="23" y="4"/>
                  <a:pt x="11" y="10"/>
                  <a:pt x="4" y="15"/>
                </a:cubicBezTo>
                <a:cubicBezTo>
                  <a:pt x="4" y="114"/>
                  <a:pt x="4" y="114"/>
                  <a:pt x="4" y="114"/>
                </a:cubicBezTo>
                <a:cubicBezTo>
                  <a:pt x="12" y="109"/>
                  <a:pt x="23" y="104"/>
                  <a:pt x="35" y="10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0" name="Google Shape;2580;p27"/>
          <p:cNvSpPr/>
          <p:nvPr/>
        </p:nvSpPr>
        <p:spPr>
          <a:xfrm>
            <a:off x="2902155" y="2478605"/>
            <a:ext cx="59333" cy="355996"/>
          </a:xfrm>
          <a:custGeom>
            <a:rect b="b" l="l" r="r" t="t"/>
            <a:pathLst>
              <a:path extrusionOk="0" h="186" w="31">
                <a:moveTo>
                  <a:pt x="31" y="186"/>
                </a:moveTo>
                <a:cubicBezTo>
                  <a:pt x="0" y="186"/>
                  <a:pt x="0" y="186"/>
                  <a:pt x="0" y="18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4" y="0"/>
                  <a:pt x="31" y="7"/>
                  <a:pt x="31" y="15"/>
                </a:cubicBezTo>
                <a:lnTo>
                  <a:pt x="31" y="186"/>
                </a:lnTo>
                <a:close/>
                <a:moveTo>
                  <a:pt x="8" y="178"/>
                </a:moveTo>
                <a:cubicBezTo>
                  <a:pt x="23" y="178"/>
                  <a:pt x="23" y="178"/>
                  <a:pt x="23" y="178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1"/>
                  <a:pt x="19" y="8"/>
                  <a:pt x="15" y="8"/>
                </a:cubicBezTo>
                <a:cubicBezTo>
                  <a:pt x="11" y="8"/>
                  <a:pt x="8" y="11"/>
                  <a:pt x="8" y="15"/>
                </a:cubicBezTo>
                <a:lnTo>
                  <a:pt x="8" y="17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1" name="Google Shape;2581;p27"/>
          <p:cNvSpPr/>
          <p:nvPr/>
        </p:nvSpPr>
        <p:spPr>
          <a:xfrm>
            <a:off x="2170385" y="2526813"/>
            <a:ext cx="315205" cy="315205"/>
          </a:xfrm>
          <a:custGeom>
            <a:rect b="b" l="l" r="r" t="t"/>
            <a:pathLst>
              <a:path extrusionOk="0" h="165" w="165">
                <a:moveTo>
                  <a:pt x="83" y="165"/>
                </a:moveTo>
                <a:cubicBezTo>
                  <a:pt x="37" y="165"/>
                  <a:pt x="0" y="128"/>
                  <a:pt x="0" y="82"/>
                </a:cubicBezTo>
                <a:cubicBezTo>
                  <a:pt x="0" y="37"/>
                  <a:pt x="37" y="0"/>
                  <a:pt x="83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76"/>
                  <a:pt x="87" y="76"/>
                  <a:pt x="87" y="76"/>
                </a:cubicBezTo>
                <a:cubicBezTo>
                  <a:pt x="155" y="42"/>
                  <a:pt x="155" y="42"/>
                  <a:pt x="155" y="42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57"/>
                  <a:pt x="165" y="70"/>
                  <a:pt x="165" y="82"/>
                </a:cubicBezTo>
                <a:cubicBezTo>
                  <a:pt x="165" y="128"/>
                  <a:pt x="128" y="165"/>
                  <a:pt x="83" y="165"/>
                </a:cubicBezTo>
                <a:close/>
                <a:moveTo>
                  <a:pt x="79" y="8"/>
                </a:moveTo>
                <a:cubicBezTo>
                  <a:pt x="40" y="10"/>
                  <a:pt x="8" y="43"/>
                  <a:pt x="8" y="82"/>
                </a:cubicBezTo>
                <a:cubicBezTo>
                  <a:pt x="8" y="123"/>
                  <a:pt x="42" y="157"/>
                  <a:pt x="83" y="157"/>
                </a:cubicBezTo>
                <a:cubicBezTo>
                  <a:pt x="124" y="157"/>
                  <a:pt x="157" y="123"/>
                  <a:pt x="157" y="82"/>
                </a:cubicBezTo>
                <a:cubicBezTo>
                  <a:pt x="157" y="72"/>
                  <a:pt x="155" y="62"/>
                  <a:pt x="151" y="53"/>
                </a:cubicBezTo>
                <a:cubicBezTo>
                  <a:pt x="79" y="89"/>
                  <a:pt x="79" y="89"/>
                  <a:pt x="79" y="89"/>
                </a:cubicBezTo>
                <a:lnTo>
                  <a:pt x="79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2" name="Google Shape;2582;p27"/>
          <p:cNvSpPr/>
          <p:nvPr/>
        </p:nvSpPr>
        <p:spPr>
          <a:xfrm>
            <a:off x="2353328" y="2481078"/>
            <a:ext cx="143387" cy="158221"/>
          </a:xfrm>
          <a:custGeom>
            <a:rect b="b" l="l" r="r" t="t"/>
            <a:pathLst>
              <a:path extrusionOk="0" h="83" w="75">
                <a:moveTo>
                  <a:pt x="0" y="83"/>
                </a:move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ubicBezTo>
                  <a:pt x="32" y="0"/>
                  <a:pt x="60" y="17"/>
                  <a:pt x="74" y="44"/>
                </a:cubicBezTo>
                <a:cubicBezTo>
                  <a:pt x="75" y="46"/>
                  <a:pt x="75" y="46"/>
                  <a:pt x="75" y="46"/>
                </a:cubicBezTo>
                <a:lnTo>
                  <a:pt x="0" y="83"/>
                </a:lnTo>
                <a:close/>
                <a:moveTo>
                  <a:pt x="4" y="4"/>
                </a:moveTo>
                <a:cubicBezTo>
                  <a:pt x="4" y="77"/>
                  <a:pt x="4" y="77"/>
                  <a:pt x="4" y="77"/>
                </a:cubicBezTo>
                <a:cubicBezTo>
                  <a:pt x="69" y="44"/>
                  <a:pt x="69" y="44"/>
                  <a:pt x="69" y="44"/>
                </a:cubicBezTo>
                <a:cubicBezTo>
                  <a:pt x="56" y="20"/>
                  <a:pt x="31" y="5"/>
                  <a:pt x="4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3" name="Google Shape;2583;p27"/>
          <p:cNvSpPr/>
          <p:nvPr/>
        </p:nvSpPr>
        <p:spPr>
          <a:xfrm>
            <a:off x="3648758" y="2547827"/>
            <a:ext cx="291719" cy="203956"/>
          </a:xfrm>
          <a:custGeom>
            <a:rect b="b" l="l" r="r" t="t"/>
            <a:pathLst>
              <a:path extrusionOk="0" h="107" w="153">
                <a:moveTo>
                  <a:pt x="140" y="107"/>
                </a:moveTo>
                <a:cubicBezTo>
                  <a:pt x="13" y="107"/>
                  <a:pt x="13" y="107"/>
                  <a:pt x="13" y="107"/>
                </a:cubicBezTo>
                <a:cubicBezTo>
                  <a:pt x="6" y="107"/>
                  <a:pt x="0" y="101"/>
                  <a:pt x="0" y="94"/>
                </a:cubicBezTo>
                <a:cubicBezTo>
                  <a:pt x="0" y="57"/>
                  <a:pt x="0" y="57"/>
                  <a:pt x="0" y="57"/>
                </a:cubicBezTo>
                <a:cubicBezTo>
                  <a:pt x="48" y="0"/>
                  <a:pt x="48" y="0"/>
                  <a:pt x="4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53" y="57"/>
                  <a:pt x="153" y="57"/>
                  <a:pt x="153" y="57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101"/>
                  <a:pt x="147" y="107"/>
                  <a:pt x="140" y="107"/>
                </a:cubicBezTo>
                <a:close/>
                <a:moveTo>
                  <a:pt x="8" y="59"/>
                </a:moveTo>
                <a:cubicBezTo>
                  <a:pt x="8" y="94"/>
                  <a:pt x="8" y="94"/>
                  <a:pt x="8" y="94"/>
                </a:cubicBezTo>
                <a:cubicBezTo>
                  <a:pt x="8" y="97"/>
                  <a:pt x="10" y="99"/>
                  <a:pt x="13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3" y="99"/>
                  <a:pt x="145" y="97"/>
                  <a:pt x="145" y="94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02" y="8"/>
                  <a:pt x="102" y="8"/>
                  <a:pt x="102" y="8"/>
                </a:cubicBezTo>
                <a:cubicBezTo>
                  <a:pt x="51" y="8"/>
                  <a:pt x="51" y="8"/>
                  <a:pt x="51" y="8"/>
                </a:cubicBezTo>
                <a:lnTo>
                  <a:pt x="8" y="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4" name="Google Shape;2584;p27"/>
          <p:cNvSpPr/>
          <p:nvPr/>
        </p:nvSpPr>
        <p:spPr>
          <a:xfrm>
            <a:off x="3671008" y="2568841"/>
            <a:ext cx="248456" cy="127318"/>
          </a:xfrm>
          <a:custGeom>
            <a:rect b="b" l="l" r="r" t="t"/>
            <a:pathLst>
              <a:path extrusionOk="0" h="103" w="201">
                <a:moveTo>
                  <a:pt x="130" y="103"/>
                </a:moveTo>
                <a:lnTo>
                  <a:pt x="71" y="103"/>
                </a:lnTo>
                <a:lnTo>
                  <a:pt x="43" y="76"/>
                </a:lnTo>
                <a:lnTo>
                  <a:pt x="0" y="76"/>
                </a:lnTo>
                <a:lnTo>
                  <a:pt x="63" y="0"/>
                </a:lnTo>
                <a:lnTo>
                  <a:pt x="137" y="0"/>
                </a:lnTo>
                <a:lnTo>
                  <a:pt x="201" y="76"/>
                </a:lnTo>
                <a:lnTo>
                  <a:pt x="157" y="76"/>
                </a:lnTo>
                <a:lnTo>
                  <a:pt x="130" y="103"/>
                </a:lnTo>
                <a:close/>
                <a:moveTo>
                  <a:pt x="73" y="97"/>
                </a:moveTo>
                <a:lnTo>
                  <a:pt x="127" y="97"/>
                </a:lnTo>
                <a:lnTo>
                  <a:pt x="154" y="69"/>
                </a:lnTo>
                <a:lnTo>
                  <a:pt x="187" y="69"/>
                </a:lnTo>
                <a:lnTo>
                  <a:pt x="134" y="6"/>
                </a:lnTo>
                <a:lnTo>
                  <a:pt x="66" y="6"/>
                </a:lnTo>
                <a:lnTo>
                  <a:pt x="12" y="69"/>
                </a:lnTo>
                <a:lnTo>
                  <a:pt x="45" y="69"/>
                </a:lnTo>
                <a:lnTo>
                  <a:pt x="73" y="9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5" name="Google Shape;2585;p27"/>
          <p:cNvSpPr/>
          <p:nvPr/>
        </p:nvSpPr>
        <p:spPr>
          <a:xfrm>
            <a:off x="4387945" y="2547827"/>
            <a:ext cx="291719" cy="203956"/>
          </a:xfrm>
          <a:custGeom>
            <a:rect b="b" l="l" r="r" t="t"/>
            <a:pathLst>
              <a:path extrusionOk="0" h="107" w="153">
                <a:moveTo>
                  <a:pt x="140" y="107"/>
                </a:moveTo>
                <a:cubicBezTo>
                  <a:pt x="13" y="107"/>
                  <a:pt x="13" y="107"/>
                  <a:pt x="13" y="107"/>
                </a:cubicBezTo>
                <a:cubicBezTo>
                  <a:pt x="6" y="107"/>
                  <a:pt x="0" y="101"/>
                  <a:pt x="0" y="94"/>
                </a:cubicBezTo>
                <a:cubicBezTo>
                  <a:pt x="0" y="57"/>
                  <a:pt x="0" y="57"/>
                  <a:pt x="0" y="57"/>
                </a:cubicBezTo>
                <a:cubicBezTo>
                  <a:pt x="47" y="0"/>
                  <a:pt x="47" y="0"/>
                  <a:pt x="4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53" y="57"/>
                  <a:pt x="153" y="57"/>
                  <a:pt x="153" y="57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101"/>
                  <a:pt x="147" y="107"/>
                  <a:pt x="140" y="107"/>
                </a:cubicBezTo>
                <a:close/>
                <a:moveTo>
                  <a:pt x="8" y="59"/>
                </a:moveTo>
                <a:cubicBezTo>
                  <a:pt x="8" y="94"/>
                  <a:pt x="8" y="94"/>
                  <a:pt x="8" y="94"/>
                </a:cubicBezTo>
                <a:cubicBezTo>
                  <a:pt x="8" y="97"/>
                  <a:pt x="10" y="99"/>
                  <a:pt x="13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3" y="99"/>
                  <a:pt x="145" y="97"/>
                  <a:pt x="145" y="94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02" y="8"/>
                  <a:pt x="102" y="8"/>
                  <a:pt x="102" y="8"/>
                </a:cubicBezTo>
                <a:cubicBezTo>
                  <a:pt x="51" y="8"/>
                  <a:pt x="51" y="8"/>
                  <a:pt x="51" y="8"/>
                </a:cubicBezTo>
                <a:lnTo>
                  <a:pt x="8" y="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6" name="Google Shape;2586;p27"/>
          <p:cNvSpPr/>
          <p:nvPr/>
        </p:nvSpPr>
        <p:spPr>
          <a:xfrm>
            <a:off x="4473235" y="2671437"/>
            <a:ext cx="122374" cy="24722"/>
          </a:xfrm>
          <a:custGeom>
            <a:rect b="b" l="l" r="r" t="t"/>
            <a:pathLst>
              <a:path extrusionOk="0" h="20" w="99">
                <a:moveTo>
                  <a:pt x="79" y="20"/>
                </a:moveTo>
                <a:lnTo>
                  <a:pt x="20" y="20"/>
                </a:lnTo>
                <a:lnTo>
                  <a:pt x="0" y="0"/>
                </a:lnTo>
                <a:lnTo>
                  <a:pt x="99" y="0"/>
                </a:lnTo>
                <a:lnTo>
                  <a:pt x="79" y="20"/>
                </a:lnTo>
                <a:close/>
                <a:moveTo>
                  <a:pt x="22" y="14"/>
                </a:moveTo>
                <a:lnTo>
                  <a:pt x="76" y="14"/>
                </a:lnTo>
                <a:lnTo>
                  <a:pt x="84" y="6"/>
                </a:lnTo>
                <a:lnTo>
                  <a:pt x="14" y="6"/>
                </a:lnTo>
                <a:lnTo>
                  <a:pt x="22" y="1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7" name="Google Shape;2587;p27"/>
          <p:cNvSpPr/>
          <p:nvPr/>
        </p:nvSpPr>
        <p:spPr>
          <a:xfrm>
            <a:off x="4410194" y="2568841"/>
            <a:ext cx="248456" cy="93943"/>
          </a:xfrm>
          <a:custGeom>
            <a:rect b="b" l="l" r="r" t="t"/>
            <a:pathLst>
              <a:path extrusionOk="0" h="76" w="201">
                <a:moveTo>
                  <a:pt x="201" y="76"/>
                </a:moveTo>
                <a:lnTo>
                  <a:pt x="0" y="76"/>
                </a:lnTo>
                <a:lnTo>
                  <a:pt x="64" y="0"/>
                </a:lnTo>
                <a:lnTo>
                  <a:pt x="136" y="0"/>
                </a:lnTo>
                <a:lnTo>
                  <a:pt x="201" y="76"/>
                </a:lnTo>
                <a:close/>
                <a:moveTo>
                  <a:pt x="13" y="69"/>
                </a:moveTo>
                <a:lnTo>
                  <a:pt x="187" y="69"/>
                </a:lnTo>
                <a:lnTo>
                  <a:pt x="135" y="6"/>
                </a:lnTo>
                <a:lnTo>
                  <a:pt x="67" y="6"/>
                </a:lnTo>
                <a:lnTo>
                  <a:pt x="13" y="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8" name="Google Shape;2588;p27"/>
          <p:cNvSpPr/>
          <p:nvPr/>
        </p:nvSpPr>
        <p:spPr>
          <a:xfrm>
            <a:off x="4471999" y="2586146"/>
            <a:ext cx="123610" cy="24722"/>
          </a:xfrm>
          <a:custGeom>
            <a:rect b="b" l="l" r="r" t="t"/>
            <a:pathLst>
              <a:path extrusionOk="0" h="20" w="100">
                <a:moveTo>
                  <a:pt x="100" y="20"/>
                </a:moveTo>
                <a:lnTo>
                  <a:pt x="0" y="20"/>
                </a:lnTo>
                <a:lnTo>
                  <a:pt x="15" y="0"/>
                </a:lnTo>
                <a:lnTo>
                  <a:pt x="85" y="0"/>
                </a:lnTo>
                <a:lnTo>
                  <a:pt x="100" y="20"/>
                </a:lnTo>
                <a:close/>
                <a:moveTo>
                  <a:pt x="12" y="14"/>
                </a:moveTo>
                <a:lnTo>
                  <a:pt x="88" y="14"/>
                </a:lnTo>
                <a:lnTo>
                  <a:pt x="82" y="6"/>
                </a:lnTo>
                <a:lnTo>
                  <a:pt x="18" y="6"/>
                </a:lnTo>
                <a:lnTo>
                  <a:pt x="12" y="1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9" name="Google Shape;2589;p27"/>
          <p:cNvSpPr/>
          <p:nvPr/>
        </p:nvSpPr>
        <p:spPr>
          <a:xfrm>
            <a:off x="4447277" y="2620757"/>
            <a:ext cx="173054" cy="24722"/>
          </a:xfrm>
          <a:custGeom>
            <a:rect b="b" l="l" r="r" t="t"/>
            <a:pathLst>
              <a:path extrusionOk="0" h="20" w="140">
                <a:moveTo>
                  <a:pt x="140" y="20"/>
                </a:moveTo>
                <a:lnTo>
                  <a:pt x="0" y="20"/>
                </a:lnTo>
                <a:lnTo>
                  <a:pt x="15" y="0"/>
                </a:lnTo>
                <a:lnTo>
                  <a:pt x="126" y="0"/>
                </a:lnTo>
                <a:lnTo>
                  <a:pt x="140" y="20"/>
                </a:lnTo>
                <a:close/>
                <a:moveTo>
                  <a:pt x="12" y="14"/>
                </a:moveTo>
                <a:lnTo>
                  <a:pt x="128" y="14"/>
                </a:lnTo>
                <a:lnTo>
                  <a:pt x="123" y="6"/>
                </a:lnTo>
                <a:lnTo>
                  <a:pt x="18" y="6"/>
                </a:lnTo>
                <a:lnTo>
                  <a:pt x="12" y="1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0" name="Google Shape;2590;p27"/>
          <p:cNvSpPr/>
          <p:nvPr/>
        </p:nvSpPr>
        <p:spPr>
          <a:xfrm>
            <a:off x="5106117" y="2523105"/>
            <a:ext cx="305316" cy="270705"/>
          </a:xfrm>
          <a:custGeom>
            <a:rect b="b" l="l" r="r" t="t"/>
            <a:pathLst>
              <a:path extrusionOk="0" h="142" w="160">
                <a:moveTo>
                  <a:pt x="152" y="142"/>
                </a:moveTo>
                <a:cubicBezTo>
                  <a:pt x="9" y="142"/>
                  <a:pt x="9" y="142"/>
                  <a:pt x="9" y="142"/>
                </a:cubicBezTo>
                <a:cubicBezTo>
                  <a:pt x="4" y="142"/>
                  <a:pt x="0" y="138"/>
                  <a:pt x="0" y="133"/>
                </a:cubicBezTo>
                <a:cubicBezTo>
                  <a:pt x="0" y="31"/>
                  <a:pt x="0" y="31"/>
                  <a:pt x="0" y="31"/>
                </a:cubicBezTo>
                <a:cubicBezTo>
                  <a:pt x="31" y="0"/>
                  <a:pt x="31" y="0"/>
                  <a:pt x="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60" y="133"/>
                  <a:pt x="160" y="133"/>
                  <a:pt x="160" y="133"/>
                </a:cubicBezTo>
                <a:cubicBezTo>
                  <a:pt x="160" y="138"/>
                  <a:pt x="157" y="142"/>
                  <a:pt x="152" y="142"/>
                </a:cubicBezTo>
                <a:close/>
                <a:moveTo>
                  <a:pt x="8" y="35"/>
                </a:moveTo>
                <a:cubicBezTo>
                  <a:pt x="8" y="133"/>
                  <a:pt x="8" y="133"/>
                  <a:pt x="8" y="133"/>
                </a:cubicBezTo>
                <a:cubicBezTo>
                  <a:pt x="8" y="133"/>
                  <a:pt x="8" y="134"/>
                  <a:pt x="9" y="134"/>
                </a:cubicBezTo>
                <a:cubicBezTo>
                  <a:pt x="152" y="134"/>
                  <a:pt x="152" y="134"/>
                  <a:pt x="152" y="134"/>
                </a:cubicBezTo>
                <a:cubicBezTo>
                  <a:pt x="152" y="134"/>
                  <a:pt x="152" y="133"/>
                  <a:pt x="152" y="133"/>
                </a:cubicBezTo>
                <a:cubicBezTo>
                  <a:pt x="152" y="35"/>
                  <a:pt x="152" y="35"/>
                  <a:pt x="152" y="35"/>
                </a:cubicBezTo>
                <a:cubicBezTo>
                  <a:pt x="126" y="8"/>
                  <a:pt x="126" y="8"/>
                  <a:pt x="126" y="8"/>
                </a:cubicBezTo>
                <a:cubicBezTo>
                  <a:pt x="34" y="8"/>
                  <a:pt x="34" y="8"/>
                  <a:pt x="34" y="8"/>
                </a:cubicBezTo>
                <a:lnTo>
                  <a:pt x="8" y="3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1" name="Google Shape;2591;p27"/>
          <p:cNvSpPr/>
          <p:nvPr/>
        </p:nvSpPr>
        <p:spPr>
          <a:xfrm>
            <a:off x="5158033" y="2618284"/>
            <a:ext cx="203956" cy="135971"/>
          </a:xfrm>
          <a:custGeom>
            <a:rect b="b" l="l" r="r" t="t"/>
            <a:pathLst>
              <a:path extrusionOk="0" h="110" w="165">
                <a:moveTo>
                  <a:pt x="82" y="110"/>
                </a:moveTo>
                <a:lnTo>
                  <a:pt x="0" y="43"/>
                </a:lnTo>
                <a:lnTo>
                  <a:pt x="49" y="43"/>
                </a:lnTo>
                <a:lnTo>
                  <a:pt x="49" y="0"/>
                </a:lnTo>
                <a:lnTo>
                  <a:pt x="114" y="0"/>
                </a:lnTo>
                <a:lnTo>
                  <a:pt x="114" y="43"/>
                </a:lnTo>
                <a:lnTo>
                  <a:pt x="165" y="43"/>
                </a:lnTo>
                <a:lnTo>
                  <a:pt x="82" y="110"/>
                </a:lnTo>
                <a:close/>
                <a:moveTo>
                  <a:pt x="17" y="49"/>
                </a:moveTo>
                <a:lnTo>
                  <a:pt x="82" y="102"/>
                </a:lnTo>
                <a:lnTo>
                  <a:pt x="147" y="49"/>
                </a:lnTo>
                <a:lnTo>
                  <a:pt x="108" y="49"/>
                </a:lnTo>
                <a:lnTo>
                  <a:pt x="108" y="6"/>
                </a:lnTo>
                <a:lnTo>
                  <a:pt x="56" y="6"/>
                </a:lnTo>
                <a:lnTo>
                  <a:pt x="56" y="49"/>
                </a:lnTo>
                <a:lnTo>
                  <a:pt x="17" y="4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2" name="Google Shape;2592;p27"/>
          <p:cNvSpPr/>
          <p:nvPr/>
        </p:nvSpPr>
        <p:spPr>
          <a:xfrm>
            <a:off x="5148145" y="2554007"/>
            <a:ext cx="221261" cy="24722"/>
          </a:xfrm>
          <a:custGeom>
            <a:rect b="b" l="l" r="r" t="t"/>
            <a:pathLst>
              <a:path extrusionOk="0" h="20" w="179">
                <a:moveTo>
                  <a:pt x="179" y="20"/>
                </a:moveTo>
                <a:lnTo>
                  <a:pt x="0" y="20"/>
                </a:lnTo>
                <a:lnTo>
                  <a:pt x="22" y="0"/>
                </a:lnTo>
                <a:lnTo>
                  <a:pt x="159" y="0"/>
                </a:lnTo>
                <a:lnTo>
                  <a:pt x="179" y="20"/>
                </a:lnTo>
                <a:close/>
                <a:moveTo>
                  <a:pt x="16" y="13"/>
                </a:moveTo>
                <a:lnTo>
                  <a:pt x="165" y="13"/>
                </a:lnTo>
                <a:lnTo>
                  <a:pt x="156" y="6"/>
                </a:lnTo>
                <a:lnTo>
                  <a:pt x="24" y="6"/>
                </a:lnTo>
                <a:lnTo>
                  <a:pt x="16" y="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3" name="Google Shape;2593;p27"/>
          <p:cNvSpPr/>
          <p:nvPr/>
        </p:nvSpPr>
        <p:spPr>
          <a:xfrm>
            <a:off x="5842832" y="2523105"/>
            <a:ext cx="306552" cy="270705"/>
          </a:xfrm>
          <a:custGeom>
            <a:rect b="b" l="l" r="r" t="t"/>
            <a:pathLst>
              <a:path extrusionOk="0" h="142" w="161">
                <a:moveTo>
                  <a:pt x="152" y="142"/>
                </a:moveTo>
                <a:cubicBezTo>
                  <a:pt x="9" y="142"/>
                  <a:pt x="9" y="142"/>
                  <a:pt x="9" y="142"/>
                </a:cubicBezTo>
                <a:cubicBezTo>
                  <a:pt x="4" y="142"/>
                  <a:pt x="0" y="138"/>
                  <a:pt x="0" y="133"/>
                </a:cubicBezTo>
                <a:cubicBezTo>
                  <a:pt x="0" y="31"/>
                  <a:pt x="0" y="31"/>
                  <a:pt x="0" y="31"/>
                </a:cubicBezTo>
                <a:cubicBezTo>
                  <a:pt x="31" y="0"/>
                  <a:pt x="31" y="0"/>
                  <a:pt x="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61" y="133"/>
                  <a:pt x="161" y="133"/>
                  <a:pt x="161" y="133"/>
                </a:cubicBezTo>
                <a:cubicBezTo>
                  <a:pt x="161" y="138"/>
                  <a:pt x="157" y="142"/>
                  <a:pt x="152" y="142"/>
                </a:cubicBezTo>
                <a:close/>
                <a:moveTo>
                  <a:pt x="8" y="35"/>
                </a:moveTo>
                <a:cubicBezTo>
                  <a:pt x="8" y="133"/>
                  <a:pt x="8" y="133"/>
                  <a:pt x="8" y="133"/>
                </a:cubicBezTo>
                <a:cubicBezTo>
                  <a:pt x="8" y="133"/>
                  <a:pt x="9" y="134"/>
                  <a:pt x="9" y="134"/>
                </a:cubicBezTo>
                <a:cubicBezTo>
                  <a:pt x="152" y="134"/>
                  <a:pt x="152" y="134"/>
                  <a:pt x="152" y="134"/>
                </a:cubicBezTo>
                <a:cubicBezTo>
                  <a:pt x="152" y="134"/>
                  <a:pt x="153" y="133"/>
                  <a:pt x="153" y="133"/>
                </a:cubicBezTo>
                <a:cubicBezTo>
                  <a:pt x="153" y="35"/>
                  <a:pt x="153" y="35"/>
                  <a:pt x="153" y="35"/>
                </a:cubicBezTo>
                <a:cubicBezTo>
                  <a:pt x="126" y="8"/>
                  <a:pt x="126" y="8"/>
                  <a:pt x="126" y="8"/>
                </a:cubicBezTo>
                <a:cubicBezTo>
                  <a:pt x="35" y="8"/>
                  <a:pt x="35" y="8"/>
                  <a:pt x="35" y="8"/>
                </a:cubicBezTo>
                <a:lnTo>
                  <a:pt x="8" y="3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4" name="Google Shape;2594;p27"/>
          <p:cNvSpPr/>
          <p:nvPr/>
        </p:nvSpPr>
        <p:spPr>
          <a:xfrm>
            <a:off x="5894748" y="2617048"/>
            <a:ext cx="203956" cy="137207"/>
          </a:xfrm>
          <a:custGeom>
            <a:rect b="b" l="l" r="r" t="t"/>
            <a:pathLst>
              <a:path extrusionOk="0" h="111" w="165">
                <a:moveTo>
                  <a:pt x="115" y="111"/>
                </a:moveTo>
                <a:lnTo>
                  <a:pt x="49" y="111"/>
                </a:lnTo>
                <a:lnTo>
                  <a:pt x="49" y="66"/>
                </a:lnTo>
                <a:lnTo>
                  <a:pt x="0" y="66"/>
                </a:lnTo>
                <a:lnTo>
                  <a:pt x="83" y="0"/>
                </a:lnTo>
                <a:lnTo>
                  <a:pt x="165" y="66"/>
                </a:lnTo>
                <a:lnTo>
                  <a:pt x="115" y="66"/>
                </a:lnTo>
                <a:lnTo>
                  <a:pt x="115" y="111"/>
                </a:lnTo>
                <a:close/>
                <a:moveTo>
                  <a:pt x="55" y="105"/>
                </a:moveTo>
                <a:lnTo>
                  <a:pt x="109" y="105"/>
                </a:lnTo>
                <a:lnTo>
                  <a:pt x="109" y="60"/>
                </a:lnTo>
                <a:lnTo>
                  <a:pt x="146" y="60"/>
                </a:lnTo>
                <a:lnTo>
                  <a:pt x="83" y="7"/>
                </a:lnTo>
                <a:lnTo>
                  <a:pt x="18" y="60"/>
                </a:lnTo>
                <a:lnTo>
                  <a:pt x="55" y="60"/>
                </a:lnTo>
                <a:lnTo>
                  <a:pt x="55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5" name="Google Shape;2595;p27"/>
          <p:cNvSpPr/>
          <p:nvPr/>
        </p:nvSpPr>
        <p:spPr>
          <a:xfrm>
            <a:off x="5884859" y="2554007"/>
            <a:ext cx="222498" cy="24722"/>
          </a:xfrm>
          <a:custGeom>
            <a:rect b="b" l="l" r="r" t="t"/>
            <a:pathLst>
              <a:path extrusionOk="0" h="20" w="180">
                <a:moveTo>
                  <a:pt x="180" y="20"/>
                </a:moveTo>
                <a:lnTo>
                  <a:pt x="0" y="20"/>
                </a:lnTo>
                <a:lnTo>
                  <a:pt x="21" y="0"/>
                </a:lnTo>
                <a:lnTo>
                  <a:pt x="159" y="0"/>
                </a:lnTo>
                <a:lnTo>
                  <a:pt x="180" y="20"/>
                </a:lnTo>
                <a:close/>
                <a:moveTo>
                  <a:pt x="15" y="13"/>
                </a:moveTo>
                <a:lnTo>
                  <a:pt x="165" y="13"/>
                </a:lnTo>
                <a:lnTo>
                  <a:pt x="156" y="6"/>
                </a:lnTo>
                <a:lnTo>
                  <a:pt x="24" y="6"/>
                </a:lnTo>
                <a:lnTo>
                  <a:pt x="15" y="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6" name="Google Shape;2596;p27"/>
          <p:cNvSpPr/>
          <p:nvPr/>
        </p:nvSpPr>
        <p:spPr>
          <a:xfrm>
            <a:off x="6561004" y="2643006"/>
            <a:ext cx="322621" cy="111249"/>
          </a:xfrm>
          <a:custGeom>
            <a:rect b="b" l="l" r="r" t="t"/>
            <a:pathLst>
              <a:path extrusionOk="0" h="90" w="261">
                <a:moveTo>
                  <a:pt x="261" y="90"/>
                </a:moveTo>
                <a:lnTo>
                  <a:pt x="0" y="90"/>
                </a:lnTo>
                <a:lnTo>
                  <a:pt x="0" y="67"/>
                </a:lnTo>
                <a:lnTo>
                  <a:pt x="34" y="0"/>
                </a:lnTo>
                <a:lnTo>
                  <a:pt x="79" y="0"/>
                </a:lnTo>
                <a:lnTo>
                  <a:pt x="130" y="51"/>
                </a:lnTo>
                <a:lnTo>
                  <a:pt x="182" y="0"/>
                </a:lnTo>
                <a:lnTo>
                  <a:pt x="227" y="0"/>
                </a:lnTo>
                <a:lnTo>
                  <a:pt x="261" y="67"/>
                </a:lnTo>
                <a:lnTo>
                  <a:pt x="261" y="90"/>
                </a:lnTo>
                <a:close/>
                <a:moveTo>
                  <a:pt x="13" y="77"/>
                </a:moveTo>
                <a:lnTo>
                  <a:pt x="249" y="77"/>
                </a:lnTo>
                <a:lnTo>
                  <a:pt x="249" y="70"/>
                </a:lnTo>
                <a:lnTo>
                  <a:pt x="219" y="12"/>
                </a:lnTo>
                <a:lnTo>
                  <a:pt x="187" y="12"/>
                </a:lnTo>
                <a:lnTo>
                  <a:pt x="130" y="70"/>
                </a:lnTo>
                <a:lnTo>
                  <a:pt x="73" y="12"/>
                </a:lnTo>
                <a:lnTo>
                  <a:pt x="40" y="12"/>
                </a:lnTo>
                <a:lnTo>
                  <a:pt x="13" y="70"/>
                </a:lnTo>
                <a:lnTo>
                  <a:pt x="13" y="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7" name="Google Shape;2597;p27"/>
          <p:cNvSpPr/>
          <p:nvPr/>
        </p:nvSpPr>
        <p:spPr>
          <a:xfrm>
            <a:off x="6561004" y="2776505"/>
            <a:ext cx="320149" cy="741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8" name="Google Shape;2598;p27"/>
          <p:cNvSpPr/>
          <p:nvPr/>
        </p:nvSpPr>
        <p:spPr>
          <a:xfrm>
            <a:off x="6626517" y="2498383"/>
            <a:ext cx="190359" cy="171818"/>
          </a:xfrm>
          <a:custGeom>
            <a:rect b="b" l="l" r="r" t="t"/>
            <a:pathLst>
              <a:path extrusionOk="0" h="139" w="154">
                <a:moveTo>
                  <a:pt x="77" y="139"/>
                </a:moveTo>
                <a:lnTo>
                  <a:pt x="0" y="62"/>
                </a:lnTo>
                <a:lnTo>
                  <a:pt x="58" y="62"/>
                </a:lnTo>
                <a:lnTo>
                  <a:pt x="58" y="0"/>
                </a:lnTo>
                <a:lnTo>
                  <a:pt x="95" y="0"/>
                </a:lnTo>
                <a:lnTo>
                  <a:pt x="95" y="62"/>
                </a:lnTo>
                <a:lnTo>
                  <a:pt x="154" y="62"/>
                </a:lnTo>
                <a:lnTo>
                  <a:pt x="77" y="139"/>
                </a:lnTo>
                <a:close/>
                <a:moveTo>
                  <a:pt x="15" y="68"/>
                </a:moveTo>
                <a:lnTo>
                  <a:pt x="77" y="129"/>
                </a:lnTo>
                <a:lnTo>
                  <a:pt x="140" y="68"/>
                </a:lnTo>
                <a:lnTo>
                  <a:pt x="89" y="68"/>
                </a:lnTo>
                <a:lnTo>
                  <a:pt x="89" y="6"/>
                </a:lnTo>
                <a:lnTo>
                  <a:pt x="65" y="6"/>
                </a:lnTo>
                <a:lnTo>
                  <a:pt x="65" y="68"/>
                </a:lnTo>
                <a:lnTo>
                  <a:pt x="15" y="6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9" name="Google Shape;2599;p27"/>
          <p:cNvSpPr/>
          <p:nvPr/>
        </p:nvSpPr>
        <p:spPr>
          <a:xfrm>
            <a:off x="7294010" y="2643006"/>
            <a:ext cx="321385" cy="111249"/>
          </a:xfrm>
          <a:custGeom>
            <a:rect b="b" l="l" r="r" t="t"/>
            <a:pathLst>
              <a:path extrusionOk="0" h="90" w="260">
                <a:moveTo>
                  <a:pt x="260" y="90"/>
                </a:moveTo>
                <a:lnTo>
                  <a:pt x="0" y="90"/>
                </a:lnTo>
                <a:lnTo>
                  <a:pt x="0" y="67"/>
                </a:lnTo>
                <a:lnTo>
                  <a:pt x="34" y="0"/>
                </a:lnTo>
                <a:lnTo>
                  <a:pt x="106" y="0"/>
                </a:lnTo>
                <a:lnTo>
                  <a:pt x="106" y="31"/>
                </a:lnTo>
                <a:lnTo>
                  <a:pt x="155" y="31"/>
                </a:lnTo>
                <a:lnTo>
                  <a:pt x="155" y="0"/>
                </a:lnTo>
                <a:lnTo>
                  <a:pt x="226" y="0"/>
                </a:lnTo>
                <a:lnTo>
                  <a:pt x="260" y="67"/>
                </a:lnTo>
                <a:lnTo>
                  <a:pt x="260" y="90"/>
                </a:lnTo>
                <a:close/>
                <a:moveTo>
                  <a:pt x="12" y="77"/>
                </a:moveTo>
                <a:lnTo>
                  <a:pt x="248" y="77"/>
                </a:lnTo>
                <a:lnTo>
                  <a:pt x="248" y="70"/>
                </a:lnTo>
                <a:lnTo>
                  <a:pt x="220" y="12"/>
                </a:lnTo>
                <a:lnTo>
                  <a:pt x="168" y="12"/>
                </a:lnTo>
                <a:lnTo>
                  <a:pt x="168" y="43"/>
                </a:lnTo>
                <a:lnTo>
                  <a:pt x="94" y="43"/>
                </a:lnTo>
                <a:lnTo>
                  <a:pt x="94" y="12"/>
                </a:lnTo>
                <a:lnTo>
                  <a:pt x="41" y="12"/>
                </a:lnTo>
                <a:lnTo>
                  <a:pt x="12" y="70"/>
                </a:lnTo>
                <a:lnTo>
                  <a:pt x="12" y="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0" name="Google Shape;2600;p27"/>
          <p:cNvSpPr/>
          <p:nvPr/>
        </p:nvSpPr>
        <p:spPr>
          <a:xfrm>
            <a:off x="7360759" y="2487258"/>
            <a:ext cx="190359" cy="170581"/>
          </a:xfrm>
          <a:custGeom>
            <a:rect b="b" l="l" r="r" t="t"/>
            <a:pathLst>
              <a:path extrusionOk="0" h="138" w="154">
                <a:moveTo>
                  <a:pt x="95" y="138"/>
                </a:moveTo>
                <a:lnTo>
                  <a:pt x="58" y="138"/>
                </a:lnTo>
                <a:lnTo>
                  <a:pt x="58" y="77"/>
                </a:lnTo>
                <a:lnTo>
                  <a:pt x="0" y="77"/>
                </a:lnTo>
                <a:lnTo>
                  <a:pt x="77" y="0"/>
                </a:lnTo>
                <a:lnTo>
                  <a:pt x="154" y="77"/>
                </a:lnTo>
                <a:lnTo>
                  <a:pt x="95" y="77"/>
                </a:lnTo>
                <a:lnTo>
                  <a:pt x="95" y="138"/>
                </a:lnTo>
                <a:close/>
                <a:moveTo>
                  <a:pt x="64" y="132"/>
                </a:moveTo>
                <a:lnTo>
                  <a:pt x="89" y="132"/>
                </a:lnTo>
                <a:lnTo>
                  <a:pt x="89" y="71"/>
                </a:lnTo>
                <a:lnTo>
                  <a:pt x="138" y="71"/>
                </a:lnTo>
                <a:lnTo>
                  <a:pt x="77" y="7"/>
                </a:lnTo>
                <a:lnTo>
                  <a:pt x="14" y="71"/>
                </a:lnTo>
                <a:lnTo>
                  <a:pt x="64" y="71"/>
                </a:lnTo>
                <a:lnTo>
                  <a:pt x="64" y="13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1" name="Google Shape;2601;p27"/>
          <p:cNvSpPr/>
          <p:nvPr/>
        </p:nvSpPr>
        <p:spPr>
          <a:xfrm>
            <a:off x="7295246" y="2776505"/>
            <a:ext cx="320149" cy="741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2" name="Google Shape;2602;p27"/>
          <p:cNvSpPr/>
          <p:nvPr/>
        </p:nvSpPr>
        <p:spPr>
          <a:xfrm>
            <a:off x="8012183" y="2484786"/>
            <a:ext cx="358468" cy="351052"/>
          </a:xfrm>
          <a:custGeom>
            <a:rect b="b" l="l" r="r" t="t"/>
            <a:pathLst>
              <a:path extrusionOk="0" h="184" w="188">
                <a:moveTo>
                  <a:pt x="183" y="108"/>
                </a:moveTo>
                <a:cubicBezTo>
                  <a:pt x="185" y="105"/>
                  <a:pt x="188" y="101"/>
                  <a:pt x="188" y="95"/>
                </a:cubicBezTo>
                <a:cubicBezTo>
                  <a:pt x="188" y="78"/>
                  <a:pt x="172" y="72"/>
                  <a:pt x="163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3" y="69"/>
                  <a:pt x="135" y="66"/>
                  <a:pt x="135" y="66"/>
                </a:cubicBezTo>
                <a:cubicBezTo>
                  <a:pt x="135" y="66"/>
                  <a:pt x="135" y="66"/>
                  <a:pt x="135" y="66"/>
                </a:cubicBezTo>
                <a:cubicBezTo>
                  <a:pt x="136" y="66"/>
                  <a:pt x="144" y="55"/>
                  <a:pt x="150" y="37"/>
                </a:cubicBezTo>
                <a:cubicBezTo>
                  <a:pt x="157" y="18"/>
                  <a:pt x="140" y="4"/>
                  <a:pt x="139" y="3"/>
                </a:cubicBezTo>
                <a:cubicBezTo>
                  <a:pt x="138" y="3"/>
                  <a:pt x="138" y="3"/>
                  <a:pt x="138" y="3"/>
                </a:cubicBezTo>
                <a:cubicBezTo>
                  <a:pt x="138" y="3"/>
                  <a:pt x="132" y="0"/>
                  <a:pt x="126" y="4"/>
                </a:cubicBezTo>
                <a:cubicBezTo>
                  <a:pt x="122" y="6"/>
                  <a:pt x="119" y="11"/>
                  <a:pt x="119" y="18"/>
                </a:cubicBezTo>
                <a:cubicBezTo>
                  <a:pt x="117" y="34"/>
                  <a:pt x="103" y="48"/>
                  <a:pt x="97" y="53"/>
                </a:cubicBezTo>
                <a:cubicBezTo>
                  <a:pt x="96" y="54"/>
                  <a:pt x="95" y="54"/>
                  <a:pt x="94" y="55"/>
                </a:cubicBezTo>
                <a:cubicBezTo>
                  <a:pt x="90" y="59"/>
                  <a:pt x="85" y="69"/>
                  <a:pt x="82" y="76"/>
                </a:cubicBezTo>
                <a:cubicBezTo>
                  <a:pt x="79" y="81"/>
                  <a:pt x="73" y="89"/>
                  <a:pt x="70" y="92"/>
                </a:cubicBezTo>
                <a:cubicBezTo>
                  <a:pt x="67" y="92"/>
                  <a:pt x="63" y="92"/>
                  <a:pt x="60" y="92"/>
                </a:cubicBezTo>
                <a:cubicBezTo>
                  <a:pt x="59" y="88"/>
                  <a:pt x="55" y="84"/>
                  <a:pt x="51" y="84"/>
                </a:cubicBezTo>
                <a:cubicBezTo>
                  <a:pt x="9" y="84"/>
                  <a:pt x="9" y="84"/>
                  <a:pt x="9" y="84"/>
                </a:cubicBezTo>
                <a:cubicBezTo>
                  <a:pt x="4" y="84"/>
                  <a:pt x="0" y="88"/>
                  <a:pt x="0" y="93"/>
                </a:cubicBezTo>
                <a:cubicBezTo>
                  <a:pt x="0" y="175"/>
                  <a:pt x="0" y="175"/>
                  <a:pt x="0" y="175"/>
                </a:cubicBezTo>
                <a:cubicBezTo>
                  <a:pt x="0" y="180"/>
                  <a:pt x="4" y="184"/>
                  <a:pt x="9" y="184"/>
                </a:cubicBezTo>
                <a:cubicBezTo>
                  <a:pt x="51" y="184"/>
                  <a:pt x="51" y="184"/>
                  <a:pt x="51" y="184"/>
                </a:cubicBezTo>
                <a:cubicBezTo>
                  <a:pt x="56" y="184"/>
                  <a:pt x="59" y="181"/>
                  <a:pt x="60" y="177"/>
                </a:cubicBezTo>
                <a:cubicBezTo>
                  <a:pt x="62" y="177"/>
                  <a:pt x="63" y="175"/>
                  <a:pt x="64" y="175"/>
                </a:cubicBezTo>
                <a:cubicBezTo>
                  <a:pt x="65" y="177"/>
                  <a:pt x="67" y="181"/>
                  <a:pt x="73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5" y="184"/>
                  <a:pt x="103" y="184"/>
                  <a:pt x="129" y="184"/>
                </a:cubicBezTo>
                <a:cubicBezTo>
                  <a:pt x="142" y="184"/>
                  <a:pt x="153" y="184"/>
                  <a:pt x="157" y="184"/>
                </a:cubicBezTo>
                <a:cubicBezTo>
                  <a:pt x="165" y="184"/>
                  <a:pt x="170" y="180"/>
                  <a:pt x="172" y="177"/>
                </a:cubicBezTo>
                <a:cubicBezTo>
                  <a:pt x="176" y="172"/>
                  <a:pt x="176" y="165"/>
                  <a:pt x="175" y="161"/>
                </a:cubicBezTo>
                <a:cubicBezTo>
                  <a:pt x="181" y="156"/>
                  <a:pt x="181" y="147"/>
                  <a:pt x="181" y="143"/>
                </a:cubicBezTo>
                <a:cubicBezTo>
                  <a:pt x="182" y="140"/>
                  <a:pt x="181" y="138"/>
                  <a:pt x="180" y="135"/>
                </a:cubicBezTo>
                <a:cubicBezTo>
                  <a:pt x="183" y="133"/>
                  <a:pt x="186" y="127"/>
                  <a:pt x="186" y="120"/>
                </a:cubicBezTo>
                <a:cubicBezTo>
                  <a:pt x="187" y="115"/>
                  <a:pt x="185" y="110"/>
                  <a:pt x="183" y="108"/>
                </a:cubicBezTo>
                <a:close/>
                <a:moveTo>
                  <a:pt x="52" y="175"/>
                </a:moveTo>
                <a:cubicBezTo>
                  <a:pt x="52" y="176"/>
                  <a:pt x="52" y="176"/>
                  <a:pt x="51" y="176"/>
                </a:cubicBezTo>
                <a:cubicBezTo>
                  <a:pt x="9" y="176"/>
                  <a:pt x="9" y="176"/>
                  <a:pt x="9" y="176"/>
                </a:cubicBezTo>
                <a:cubicBezTo>
                  <a:pt x="9" y="176"/>
                  <a:pt x="8" y="176"/>
                  <a:pt x="8" y="175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9" y="92"/>
                  <a:pt x="9" y="92"/>
                </a:cubicBezTo>
                <a:cubicBezTo>
                  <a:pt x="51" y="92"/>
                  <a:pt x="51" y="92"/>
                  <a:pt x="51" y="92"/>
                </a:cubicBezTo>
                <a:cubicBezTo>
                  <a:pt x="52" y="92"/>
                  <a:pt x="52" y="93"/>
                  <a:pt x="52" y="93"/>
                </a:cubicBezTo>
                <a:lnTo>
                  <a:pt x="52" y="175"/>
                </a:lnTo>
                <a:close/>
                <a:moveTo>
                  <a:pt x="176" y="104"/>
                </a:moveTo>
                <a:cubicBezTo>
                  <a:pt x="172" y="107"/>
                  <a:pt x="172" y="107"/>
                  <a:pt x="172" y="107"/>
                </a:cubicBezTo>
                <a:cubicBezTo>
                  <a:pt x="175" y="110"/>
                  <a:pt x="175" y="110"/>
                  <a:pt x="175" y="110"/>
                </a:cubicBezTo>
                <a:cubicBezTo>
                  <a:pt x="176" y="111"/>
                  <a:pt x="179" y="114"/>
                  <a:pt x="178" y="120"/>
                </a:cubicBezTo>
                <a:cubicBezTo>
                  <a:pt x="178" y="127"/>
                  <a:pt x="173" y="131"/>
                  <a:pt x="173" y="131"/>
                </a:cubicBezTo>
                <a:cubicBezTo>
                  <a:pt x="167" y="133"/>
                  <a:pt x="167" y="133"/>
                  <a:pt x="167" y="133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8"/>
                  <a:pt x="174" y="140"/>
                  <a:pt x="173" y="144"/>
                </a:cubicBezTo>
                <a:cubicBezTo>
                  <a:pt x="173" y="147"/>
                  <a:pt x="172" y="154"/>
                  <a:pt x="168" y="156"/>
                </a:cubicBezTo>
                <a:cubicBezTo>
                  <a:pt x="164" y="158"/>
                  <a:pt x="164" y="158"/>
                  <a:pt x="164" y="158"/>
                </a:cubicBezTo>
                <a:cubicBezTo>
                  <a:pt x="167" y="161"/>
                  <a:pt x="167" y="161"/>
                  <a:pt x="167" y="161"/>
                </a:cubicBezTo>
                <a:cubicBezTo>
                  <a:pt x="168" y="163"/>
                  <a:pt x="168" y="169"/>
                  <a:pt x="165" y="173"/>
                </a:cubicBezTo>
                <a:cubicBezTo>
                  <a:pt x="164" y="175"/>
                  <a:pt x="161" y="176"/>
                  <a:pt x="157" y="176"/>
                </a:cubicBezTo>
                <a:cubicBezTo>
                  <a:pt x="144" y="176"/>
                  <a:pt x="84" y="176"/>
                  <a:pt x="76" y="176"/>
                </a:cubicBezTo>
                <a:cubicBezTo>
                  <a:pt x="73" y="175"/>
                  <a:pt x="71" y="174"/>
                  <a:pt x="70" y="173"/>
                </a:cubicBezTo>
                <a:cubicBezTo>
                  <a:pt x="69" y="172"/>
                  <a:pt x="67" y="167"/>
                  <a:pt x="60" y="16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4" y="100"/>
                  <a:pt x="71" y="100"/>
                  <a:pt x="71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99"/>
                  <a:pt x="85" y="88"/>
                  <a:pt x="89" y="80"/>
                </a:cubicBezTo>
                <a:cubicBezTo>
                  <a:pt x="93" y="72"/>
                  <a:pt x="96" y="63"/>
                  <a:pt x="100" y="61"/>
                </a:cubicBezTo>
                <a:cubicBezTo>
                  <a:pt x="100" y="60"/>
                  <a:pt x="101" y="60"/>
                  <a:pt x="101" y="59"/>
                </a:cubicBezTo>
                <a:cubicBezTo>
                  <a:pt x="108" y="54"/>
                  <a:pt x="124" y="38"/>
                  <a:pt x="127" y="19"/>
                </a:cubicBezTo>
                <a:cubicBezTo>
                  <a:pt x="127" y="14"/>
                  <a:pt x="128" y="12"/>
                  <a:pt x="130" y="10"/>
                </a:cubicBezTo>
                <a:cubicBezTo>
                  <a:pt x="132" y="9"/>
                  <a:pt x="134" y="10"/>
                  <a:pt x="135" y="10"/>
                </a:cubicBezTo>
                <a:cubicBezTo>
                  <a:pt x="137" y="12"/>
                  <a:pt x="147" y="22"/>
                  <a:pt x="143" y="35"/>
                </a:cubicBezTo>
                <a:cubicBezTo>
                  <a:pt x="137" y="51"/>
                  <a:pt x="129" y="61"/>
                  <a:pt x="129" y="61"/>
                </a:cubicBezTo>
                <a:cubicBezTo>
                  <a:pt x="127" y="64"/>
                  <a:pt x="124" y="70"/>
                  <a:pt x="128" y="76"/>
                </a:cubicBezTo>
                <a:cubicBezTo>
                  <a:pt x="130" y="79"/>
                  <a:pt x="133" y="79"/>
                  <a:pt x="135" y="79"/>
                </a:cubicBezTo>
                <a:cubicBezTo>
                  <a:pt x="162" y="79"/>
                  <a:pt x="162" y="79"/>
                  <a:pt x="162" y="79"/>
                </a:cubicBezTo>
                <a:cubicBezTo>
                  <a:pt x="163" y="79"/>
                  <a:pt x="180" y="81"/>
                  <a:pt x="180" y="95"/>
                </a:cubicBezTo>
                <a:cubicBezTo>
                  <a:pt x="180" y="101"/>
                  <a:pt x="176" y="104"/>
                  <a:pt x="176" y="10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3" name="Google Shape;2603;p27"/>
          <p:cNvSpPr/>
          <p:nvPr/>
        </p:nvSpPr>
        <p:spPr>
          <a:xfrm>
            <a:off x="8696981" y="2523105"/>
            <a:ext cx="410384" cy="306552"/>
          </a:xfrm>
          <a:custGeom>
            <a:rect b="b" l="l" r="r" t="t"/>
            <a:pathLst>
              <a:path extrusionOk="0" h="161" w="215">
                <a:moveTo>
                  <a:pt x="211" y="28"/>
                </a:moveTo>
                <a:cubicBezTo>
                  <a:pt x="209" y="26"/>
                  <a:pt x="207" y="24"/>
                  <a:pt x="202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54" y="9"/>
                  <a:pt x="54" y="9"/>
                  <a:pt x="54" y="9"/>
                </a:cubicBezTo>
                <a:cubicBezTo>
                  <a:pt x="54" y="8"/>
                  <a:pt x="53" y="7"/>
                  <a:pt x="52" y="6"/>
                </a:cubicBezTo>
                <a:cubicBezTo>
                  <a:pt x="52" y="5"/>
                  <a:pt x="51" y="5"/>
                  <a:pt x="50" y="4"/>
                </a:cubicBezTo>
                <a:cubicBezTo>
                  <a:pt x="50" y="3"/>
                  <a:pt x="49" y="3"/>
                  <a:pt x="49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7" y="2"/>
                  <a:pt x="46" y="1"/>
                </a:cubicBezTo>
                <a:cubicBezTo>
                  <a:pt x="46" y="1"/>
                  <a:pt x="46" y="1"/>
                  <a:pt x="46" y="1"/>
                </a:cubicBezTo>
                <a:cubicBezTo>
                  <a:pt x="45" y="1"/>
                  <a:pt x="44" y="1"/>
                  <a:pt x="44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2" y="0"/>
                  <a:pt x="42" y="0"/>
                  <a:pt x="4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21"/>
                  <a:pt x="6" y="27"/>
                  <a:pt x="14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9"/>
                  <a:pt x="45" y="54"/>
                  <a:pt x="45" y="54"/>
                </a:cubicBezTo>
                <a:cubicBezTo>
                  <a:pt x="64" y="97"/>
                  <a:pt x="64" y="97"/>
                  <a:pt x="64" y="97"/>
                </a:cubicBezTo>
                <a:cubicBezTo>
                  <a:pt x="64" y="97"/>
                  <a:pt x="64" y="98"/>
                  <a:pt x="65" y="98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70" y="110"/>
                  <a:pt x="73" y="113"/>
                  <a:pt x="78" y="115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8" y="113"/>
                  <a:pt x="182" y="110"/>
                  <a:pt x="183" y="106"/>
                </a:cubicBezTo>
                <a:cubicBezTo>
                  <a:pt x="206" y="54"/>
                  <a:pt x="206" y="54"/>
                  <a:pt x="206" y="54"/>
                </a:cubicBezTo>
                <a:cubicBezTo>
                  <a:pt x="208" y="51"/>
                  <a:pt x="215" y="36"/>
                  <a:pt x="211" y="28"/>
                </a:cubicBezTo>
                <a:close/>
                <a:moveTo>
                  <a:pt x="199" y="51"/>
                </a:moveTo>
                <a:cubicBezTo>
                  <a:pt x="177" y="100"/>
                  <a:pt x="177" y="100"/>
                  <a:pt x="177" y="100"/>
                </a:cubicBezTo>
                <a:cubicBezTo>
                  <a:pt x="177" y="99"/>
                  <a:pt x="177" y="99"/>
                  <a:pt x="177" y="99"/>
                </a:cubicBezTo>
                <a:cubicBezTo>
                  <a:pt x="176" y="103"/>
                  <a:pt x="176" y="103"/>
                  <a:pt x="176" y="103"/>
                </a:cubicBezTo>
                <a:cubicBezTo>
                  <a:pt x="175" y="106"/>
                  <a:pt x="173" y="107"/>
                  <a:pt x="170" y="107"/>
                </a:cubicBezTo>
                <a:cubicBezTo>
                  <a:pt x="170" y="107"/>
                  <a:pt x="170" y="107"/>
                  <a:pt x="170" y="107"/>
                </a:cubicBezTo>
                <a:cubicBezTo>
                  <a:pt x="166" y="107"/>
                  <a:pt x="166" y="107"/>
                  <a:pt x="166" y="107"/>
                </a:cubicBezTo>
                <a:cubicBezTo>
                  <a:pt x="166" y="108"/>
                  <a:pt x="166" y="108"/>
                  <a:pt x="166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79" y="107"/>
                  <a:pt x="76" y="106"/>
                  <a:pt x="76" y="103"/>
                </a:cubicBezTo>
                <a:cubicBezTo>
                  <a:pt x="75" y="99"/>
                  <a:pt x="75" y="99"/>
                  <a:pt x="75" y="99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1"/>
                  <a:pt x="49" y="46"/>
                  <a:pt x="48" y="41"/>
                </a:cubicBezTo>
                <a:cubicBezTo>
                  <a:pt x="38" y="20"/>
                  <a:pt x="38" y="20"/>
                  <a:pt x="3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1" y="20"/>
                  <a:pt x="8" y="17"/>
                  <a:pt x="8" y="14"/>
                </a:cubicBezTo>
                <a:cubicBezTo>
                  <a:pt x="8" y="11"/>
                  <a:pt x="11" y="8"/>
                  <a:pt x="14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8"/>
                  <a:pt x="44" y="9"/>
                </a:cubicBezTo>
                <a:cubicBezTo>
                  <a:pt x="44" y="9"/>
                  <a:pt x="44" y="9"/>
                  <a:pt x="45" y="9"/>
                </a:cubicBezTo>
                <a:cubicBezTo>
                  <a:pt x="45" y="9"/>
                  <a:pt x="45" y="9"/>
                  <a:pt x="45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7" y="11"/>
                  <a:pt x="47" y="11"/>
                  <a:pt x="47" y="12"/>
                </a:cubicBezTo>
                <a:cubicBezTo>
                  <a:pt x="56" y="31"/>
                  <a:pt x="56" y="31"/>
                  <a:pt x="56" y="31"/>
                </a:cubicBezTo>
                <a:cubicBezTo>
                  <a:pt x="202" y="31"/>
                  <a:pt x="202" y="31"/>
                  <a:pt x="202" y="31"/>
                </a:cubicBezTo>
                <a:cubicBezTo>
                  <a:pt x="204" y="31"/>
                  <a:pt x="204" y="32"/>
                  <a:pt x="204" y="32"/>
                </a:cubicBezTo>
                <a:cubicBezTo>
                  <a:pt x="206" y="35"/>
                  <a:pt x="203" y="44"/>
                  <a:pt x="199" y="51"/>
                </a:cubicBezTo>
                <a:close/>
                <a:moveTo>
                  <a:pt x="96" y="123"/>
                </a:moveTo>
                <a:cubicBezTo>
                  <a:pt x="86" y="123"/>
                  <a:pt x="77" y="131"/>
                  <a:pt x="77" y="142"/>
                </a:cubicBezTo>
                <a:cubicBezTo>
                  <a:pt x="77" y="152"/>
                  <a:pt x="86" y="161"/>
                  <a:pt x="96" y="161"/>
                </a:cubicBezTo>
                <a:cubicBezTo>
                  <a:pt x="106" y="161"/>
                  <a:pt x="115" y="152"/>
                  <a:pt x="115" y="142"/>
                </a:cubicBezTo>
                <a:cubicBezTo>
                  <a:pt x="115" y="131"/>
                  <a:pt x="106" y="123"/>
                  <a:pt x="96" y="123"/>
                </a:cubicBezTo>
                <a:close/>
                <a:moveTo>
                  <a:pt x="96" y="154"/>
                </a:moveTo>
                <a:cubicBezTo>
                  <a:pt x="89" y="154"/>
                  <a:pt x="84" y="148"/>
                  <a:pt x="84" y="142"/>
                </a:cubicBezTo>
                <a:cubicBezTo>
                  <a:pt x="84" y="135"/>
                  <a:pt x="89" y="130"/>
                  <a:pt x="96" y="130"/>
                </a:cubicBezTo>
                <a:cubicBezTo>
                  <a:pt x="103" y="130"/>
                  <a:pt x="108" y="135"/>
                  <a:pt x="108" y="142"/>
                </a:cubicBezTo>
                <a:cubicBezTo>
                  <a:pt x="108" y="148"/>
                  <a:pt x="103" y="154"/>
                  <a:pt x="96" y="154"/>
                </a:cubicBezTo>
                <a:close/>
                <a:moveTo>
                  <a:pt x="161" y="123"/>
                </a:moveTo>
                <a:cubicBezTo>
                  <a:pt x="151" y="123"/>
                  <a:pt x="142" y="131"/>
                  <a:pt x="142" y="142"/>
                </a:cubicBezTo>
                <a:cubicBezTo>
                  <a:pt x="142" y="152"/>
                  <a:pt x="151" y="161"/>
                  <a:pt x="161" y="161"/>
                </a:cubicBezTo>
                <a:cubicBezTo>
                  <a:pt x="172" y="161"/>
                  <a:pt x="180" y="152"/>
                  <a:pt x="180" y="142"/>
                </a:cubicBezTo>
                <a:cubicBezTo>
                  <a:pt x="180" y="131"/>
                  <a:pt x="172" y="123"/>
                  <a:pt x="161" y="123"/>
                </a:cubicBezTo>
                <a:close/>
                <a:moveTo>
                  <a:pt x="161" y="154"/>
                </a:moveTo>
                <a:cubicBezTo>
                  <a:pt x="155" y="154"/>
                  <a:pt x="149" y="148"/>
                  <a:pt x="149" y="142"/>
                </a:cubicBezTo>
                <a:cubicBezTo>
                  <a:pt x="149" y="135"/>
                  <a:pt x="155" y="130"/>
                  <a:pt x="161" y="130"/>
                </a:cubicBezTo>
                <a:cubicBezTo>
                  <a:pt x="168" y="130"/>
                  <a:pt x="173" y="135"/>
                  <a:pt x="173" y="142"/>
                </a:cubicBezTo>
                <a:cubicBezTo>
                  <a:pt x="173" y="148"/>
                  <a:pt x="168" y="154"/>
                  <a:pt x="161" y="1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4" name="Google Shape;2604;p27"/>
          <p:cNvSpPr/>
          <p:nvPr/>
        </p:nvSpPr>
        <p:spPr>
          <a:xfrm>
            <a:off x="4381764" y="3219028"/>
            <a:ext cx="301608" cy="179234"/>
          </a:xfrm>
          <a:custGeom>
            <a:rect b="b" l="l" r="r" t="t"/>
            <a:pathLst>
              <a:path extrusionOk="0" h="145" w="244">
                <a:moveTo>
                  <a:pt x="36" y="145"/>
                </a:moveTo>
                <a:lnTo>
                  <a:pt x="0" y="145"/>
                </a:lnTo>
                <a:lnTo>
                  <a:pt x="0" y="50"/>
                </a:lnTo>
                <a:lnTo>
                  <a:pt x="178" y="50"/>
                </a:lnTo>
                <a:lnTo>
                  <a:pt x="178" y="0"/>
                </a:lnTo>
                <a:lnTo>
                  <a:pt x="244" y="68"/>
                </a:lnTo>
                <a:lnTo>
                  <a:pt x="178" y="135"/>
                </a:lnTo>
                <a:lnTo>
                  <a:pt x="178" y="85"/>
                </a:lnTo>
                <a:lnTo>
                  <a:pt x="36" y="85"/>
                </a:lnTo>
                <a:lnTo>
                  <a:pt x="36" y="145"/>
                </a:lnTo>
                <a:close/>
                <a:moveTo>
                  <a:pt x="7" y="139"/>
                </a:moveTo>
                <a:lnTo>
                  <a:pt x="30" y="139"/>
                </a:lnTo>
                <a:lnTo>
                  <a:pt x="30" y="79"/>
                </a:lnTo>
                <a:lnTo>
                  <a:pt x="184" y="79"/>
                </a:lnTo>
                <a:lnTo>
                  <a:pt x="184" y="119"/>
                </a:lnTo>
                <a:lnTo>
                  <a:pt x="236" y="68"/>
                </a:lnTo>
                <a:lnTo>
                  <a:pt x="184" y="16"/>
                </a:lnTo>
                <a:lnTo>
                  <a:pt x="184" y="56"/>
                </a:lnTo>
                <a:lnTo>
                  <a:pt x="7" y="56"/>
                </a:lnTo>
                <a:lnTo>
                  <a:pt x="7" y="1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5" name="Google Shape;2605;p27"/>
          <p:cNvSpPr/>
          <p:nvPr/>
        </p:nvSpPr>
        <p:spPr>
          <a:xfrm>
            <a:off x="4374348" y="3364887"/>
            <a:ext cx="311497" cy="190359"/>
          </a:xfrm>
          <a:custGeom>
            <a:rect b="b" l="l" r="r" t="t"/>
            <a:pathLst>
              <a:path extrusionOk="0" h="154" w="252">
                <a:moveTo>
                  <a:pt x="74" y="154"/>
                </a:moveTo>
                <a:lnTo>
                  <a:pt x="0" y="80"/>
                </a:lnTo>
                <a:lnTo>
                  <a:pt x="74" y="6"/>
                </a:lnTo>
                <a:lnTo>
                  <a:pt x="74" y="58"/>
                </a:lnTo>
                <a:lnTo>
                  <a:pt x="210" y="58"/>
                </a:lnTo>
                <a:lnTo>
                  <a:pt x="210" y="0"/>
                </a:lnTo>
                <a:lnTo>
                  <a:pt x="252" y="0"/>
                </a:lnTo>
                <a:lnTo>
                  <a:pt x="252" y="101"/>
                </a:lnTo>
                <a:lnTo>
                  <a:pt x="74" y="101"/>
                </a:lnTo>
                <a:lnTo>
                  <a:pt x="74" y="154"/>
                </a:lnTo>
                <a:close/>
                <a:moveTo>
                  <a:pt x="17" y="80"/>
                </a:moveTo>
                <a:lnTo>
                  <a:pt x="62" y="125"/>
                </a:lnTo>
                <a:lnTo>
                  <a:pt x="62" y="89"/>
                </a:lnTo>
                <a:lnTo>
                  <a:pt x="239" y="89"/>
                </a:lnTo>
                <a:lnTo>
                  <a:pt x="239" y="12"/>
                </a:lnTo>
                <a:lnTo>
                  <a:pt x="222" y="12"/>
                </a:lnTo>
                <a:lnTo>
                  <a:pt x="222" y="71"/>
                </a:lnTo>
                <a:lnTo>
                  <a:pt x="62" y="71"/>
                </a:lnTo>
                <a:lnTo>
                  <a:pt x="62" y="35"/>
                </a:lnTo>
                <a:lnTo>
                  <a:pt x="17" y="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6" name="Google Shape;2606;p27"/>
          <p:cNvSpPr/>
          <p:nvPr/>
        </p:nvSpPr>
        <p:spPr>
          <a:xfrm>
            <a:off x="2915752" y="3232625"/>
            <a:ext cx="309024" cy="128554"/>
          </a:xfrm>
          <a:custGeom>
            <a:rect b="b" l="l" r="r" t="t"/>
            <a:pathLst>
              <a:path extrusionOk="0" h="67" w="162">
                <a:moveTo>
                  <a:pt x="162" y="67"/>
                </a:moveTo>
                <a:cubicBezTo>
                  <a:pt x="95" y="67"/>
                  <a:pt x="95" y="67"/>
                  <a:pt x="95" y="67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08" y="32"/>
                  <a:pt x="94" y="27"/>
                  <a:pt x="79" y="27"/>
                </a:cubicBezTo>
                <a:cubicBezTo>
                  <a:pt x="55" y="27"/>
                  <a:pt x="32" y="42"/>
                  <a:pt x="24" y="65"/>
                </a:cubicBezTo>
                <a:cubicBezTo>
                  <a:pt x="23" y="67"/>
                  <a:pt x="23" y="67"/>
                  <a:pt x="23" y="67"/>
                </a:cubicBezTo>
                <a:cubicBezTo>
                  <a:pt x="0" y="58"/>
                  <a:pt x="0" y="58"/>
                  <a:pt x="0" y="58"/>
                </a:cubicBezTo>
                <a:cubicBezTo>
                  <a:pt x="1" y="57"/>
                  <a:pt x="1" y="57"/>
                  <a:pt x="1" y="57"/>
                </a:cubicBezTo>
                <a:cubicBezTo>
                  <a:pt x="13" y="24"/>
                  <a:pt x="44" y="2"/>
                  <a:pt x="79" y="2"/>
                </a:cubicBezTo>
                <a:cubicBezTo>
                  <a:pt x="101" y="2"/>
                  <a:pt x="121" y="11"/>
                  <a:pt x="136" y="25"/>
                </a:cubicBezTo>
                <a:cubicBezTo>
                  <a:pt x="162" y="0"/>
                  <a:pt x="162" y="0"/>
                  <a:pt x="162" y="0"/>
                </a:cubicBezTo>
                <a:lnTo>
                  <a:pt x="162" y="67"/>
                </a:lnTo>
                <a:close/>
                <a:moveTo>
                  <a:pt x="104" y="63"/>
                </a:moveTo>
                <a:cubicBezTo>
                  <a:pt x="158" y="63"/>
                  <a:pt x="158" y="63"/>
                  <a:pt x="158" y="63"/>
                </a:cubicBezTo>
                <a:cubicBezTo>
                  <a:pt x="158" y="9"/>
                  <a:pt x="158" y="9"/>
                  <a:pt x="158" y="9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20" y="15"/>
                  <a:pt x="100" y="6"/>
                  <a:pt x="79" y="6"/>
                </a:cubicBezTo>
                <a:cubicBezTo>
                  <a:pt x="47" y="6"/>
                  <a:pt x="17" y="26"/>
                  <a:pt x="5" y="56"/>
                </a:cubicBezTo>
                <a:cubicBezTo>
                  <a:pt x="21" y="62"/>
                  <a:pt x="21" y="62"/>
                  <a:pt x="21" y="62"/>
                </a:cubicBezTo>
                <a:cubicBezTo>
                  <a:pt x="30" y="38"/>
                  <a:pt x="54" y="23"/>
                  <a:pt x="79" y="23"/>
                </a:cubicBezTo>
                <a:cubicBezTo>
                  <a:pt x="96" y="23"/>
                  <a:pt x="112" y="29"/>
                  <a:pt x="124" y="41"/>
                </a:cubicBezTo>
                <a:cubicBezTo>
                  <a:pt x="125" y="43"/>
                  <a:pt x="125" y="43"/>
                  <a:pt x="125" y="43"/>
                </a:cubicBezTo>
                <a:lnTo>
                  <a:pt x="104" y="6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7" name="Google Shape;2607;p27"/>
          <p:cNvSpPr/>
          <p:nvPr/>
        </p:nvSpPr>
        <p:spPr>
          <a:xfrm>
            <a:off x="2904627" y="3427928"/>
            <a:ext cx="316441" cy="142151"/>
          </a:xfrm>
          <a:custGeom>
            <a:rect b="b" l="l" r="r" t="t"/>
            <a:pathLst>
              <a:path extrusionOk="0" h="75" w="166">
                <a:moveTo>
                  <a:pt x="0" y="75"/>
                </a:moveTo>
                <a:cubicBezTo>
                  <a:pt x="0" y="0"/>
                  <a:pt x="0" y="0"/>
                  <a:pt x="0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48" y="27"/>
                  <a:pt x="48" y="27"/>
                  <a:pt x="48" y="27"/>
                </a:cubicBezTo>
                <a:cubicBezTo>
                  <a:pt x="58" y="36"/>
                  <a:pt x="71" y="41"/>
                  <a:pt x="85" y="41"/>
                </a:cubicBezTo>
                <a:cubicBezTo>
                  <a:pt x="109" y="41"/>
                  <a:pt x="130" y="26"/>
                  <a:pt x="138" y="4"/>
                </a:cubicBezTo>
                <a:cubicBezTo>
                  <a:pt x="140" y="0"/>
                  <a:pt x="140" y="0"/>
                  <a:pt x="140" y="0"/>
                </a:cubicBezTo>
                <a:cubicBezTo>
                  <a:pt x="166" y="10"/>
                  <a:pt x="166" y="10"/>
                  <a:pt x="166" y="10"/>
                </a:cubicBezTo>
                <a:cubicBezTo>
                  <a:pt x="165" y="14"/>
                  <a:pt x="165" y="14"/>
                  <a:pt x="165" y="14"/>
                </a:cubicBezTo>
                <a:cubicBezTo>
                  <a:pt x="152" y="47"/>
                  <a:pt x="120" y="69"/>
                  <a:pt x="85" y="69"/>
                </a:cubicBezTo>
                <a:cubicBezTo>
                  <a:pt x="64" y="69"/>
                  <a:pt x="43" y="61"/>
                  <a:pt x="28" y="47"/>
                </a:cubicBezTo>
                <a:lnTo>
                  <a:pt x="0" y="75"/>
                </a:lnTo>
                <a:close/>
                <a:moveTo>
                  <a:pt x="27" y="36"/>
                </a:moveTo>
                <a:cubicBezTo>
                  <a:pt x="30" y="38"/>
                  <a:pt x="30" y="38"/>
                  <a:pt x="30" y="38"/>
                </a:cubicBezTo>
                <a:cubicBezTo>
                  <a:pt x="45" y="53"/>
                  <a:pt x="64" y="61"/>
                  <a:pt x="85" y="61"/>
                </a:cubicBezTo>
                <a:cubicBezTo>
                  <a:pt x="116" y="61"/>
                  <a:pt x="144" y="43"/>
                  <a:pt x="156" y="15"/>
                </a:cubicBezTo>
                <a:cubicBezTo>
                  <a:pt x="144" y="10"/>
                  <a:pt x="144" y="10"/>
                  <a:pt x="144" y="10"/>
                </a:cubicBezTo>
                <a:cubicBezTo>
                  <a:pt x="134" y="33"/>
                  <a:pt x="111" y="49"/>
                  <a:pt x="85" y="49"/>
                </a:cubicBezTo>
                <a:cubicBezTo>
                  <a:pt x="68" y="49"/>
                  <a:pt x="51" y="42"/>
                  <a:pt x="39" y="30"/>
                </a:cubicBezTo>
                <a:cubicBezTo>
                  <a:pt x="36" y="27"/>
                  <a:pt x="36" y="27"/>
                  <a:pt x="36" y="27"/>
                </a:cubicBezTo>
                <a:cubicBezTo>
                  <a:pt x="55" y="8"/>
                  <a:pt x="55" y="8"/>
                  <a:pt x="55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55"/>
                  <a:pt x="8" y="55"/>
                  <a:pt x="8" y="55"/>
                </a:cubicBezTo>
                <a:lnTo>
                  <a:pt x="27" y="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8" name="Google Shape;2608;p27"/>
          <p:cNvSpPr/>
          <p:nvPr/>
        </p:nvSpPr>
        <p:spPr>
          <a:xfrm>
            <a:off x="5081395" y="3285777"/>
            <a:ext cx="216317" cy="196540"/>
          </a:xfrm>
          <a:custGeom>
            <a:rect b="b" l="l" r="r" t="t"/>
            <a:pathLst>
              <a:path extrusionOk="0" h="159" w="175">
                <a:moveTo>
                  <a:pt x="175" y="159"/>
                </a:moveTo>
                <a:lnTo>
                  <a:pt x="58" y="159"/>
                </a:lnTo>
                <a:lnTo>
                  <a:pt x="58" y="79"/>
                </a:lnTo>
                <a:lnTo>
                  <a:pt x="0" y="79"/>
                </a:lnTo>
                <a:lnTo>
                  <a:pt x="79" y="0"/>
                </a:lnTo>
                <a:lnTo>
                  <a:pt x="159" y="79"/>
                </a:lnTo>
                <a:lnTo>
                  <a:pt x="102" y="79"/>
                </a:lnTo>
                <a:lnTo>
                  <a:pt x="102" y="115"/>
                </a:lnTo>
                <a:lnTo>
                  <a:pt x="130" y="115"/>
                </a:lnTo>
                <a:lnTo>
                  <a:pt x="175" y="159"/>
                </a:lnTo>
                <a:close/>
                <a:moveTo>
                  <a:pt x="70" y="147"/>
                </a:moveTo>
                <a:lnTo>
                  <a:pt x="145" y="147"/>
                </a:lnTo>
                <a:lnTo>
                  <a:pt x="125" y="127"/>
                </a:lnTo>
                <a:lnTo>
                  <a:pt x="90" y="127"/>
                </a:lnTo>
                <a:lnTo>
                  <a:pt x="90" y="67"/>
                </a:lnTo>
                <a:lnTo>
                  <a:pt x="130" y="67"/>
                </a:lnTo>
                <a:lnTo>
                  <a:pt x="79" y="17"/>
                </a:lnTo>
                <a:lnTo>
                  <a:pt x="30" y="67"/>
                </a:lnTo>
                <a:lnTo>
                  <a:pt x="70" y="67"/>
                </a:lnTo>
                <a:lnTo>
                  <a:pt x="70" y="14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9" name="Google Shape;2609;p27"/>
          <p:cNvSpPr/>
          <p:nvPr/>
        </p:nvSpPr>
        <p:spPr>
          <a:xfrm>
            <a:off x="5245796" y="3312971"/>
            <a:ext cx="197776" cy="189123"/>
          </a:xfrm>
          <a:custGeom>
            <a:rect b="b" l="l" r="r" t="t"/>
            <a:pathLst>
              <a:path extrusionOk="0" h="153" w="160">
                <a:moveTo>
                  <a:pt x="88" y="153"/>
                </a:moveTo>
                <a:lnTo>
                  <a:pt x="16" y="80"/>
                </a:lnTo>
                <a:lnTo>
                  <a:pt x="69" y="80"/>
                </a:lnTo>
                <a:lnTo>
                  <a:pt x="69" y="39"/>
                </a:lnTo>
                <a:lnTo>
                  <a:pt x="39" y="39"/>
                </a:lnTo>
                <a:lnTo>
                  <a:pt x="0" y="0"/>
                </a:lnTo>
                <a:lnTo>
                  <a:pt x="107" y="0"/>
                </a:lnTo>
                <a:lnTo>
                  <a:pt x="107" y="80"/>
                </a:lnTo>
                <a:lnTo>
                  <a:pt x="160" y="80"/>
                </a:lnTo>
                <a:lnTo>
                  <a:pt x="88" y="153"/>
                </a:lnTo>
                <a:close/>
                <a:moveTo>
                  <a:pt x="31" y="86"/>
                </a:moveTo>
                <a:lnTo>
                  <a:pt x="88" y="143"/>
                </a:lnTo>
                <a:lnTo>
                  <a:pt x="145" y="86"/>
                </a:lnTo>
                <a:lnTo>
                  <a:pt x="100" y="86"/>
                </a:lnTo>
                <a:lnTo>
                  <a:pt x="100" y="6"/>
                </a:lnTo>
                <a:lnTo>
                  <a:pt x="16" y="6"/>
                </a:lnTo>
                <a:lnTo>
                  <a:pt x="40" y="32"/>
                </a:lnTo>
                <a:lnTo>
                  <a:pt x="76" y="32"/>
                </a:lnTo>
                <a:lnTo>
                  <a:pt x="76" y="86"/>
                </a:lnTo>
                <a:lnTo>
                  <a:pt x="31" y="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0" name="Google Shape;2610;p27"/>
          <p:cNvSpPr/>
          <p:nvPr/>
        </p:nvSpPr>
        <p:spPr>
          <a:xfrm>
            <a:off x="3640106" y="3222736"/>
            <a:ext cx="326330" cy="343635"/>
          </a:xfrm>
          <a:custGeom>
            <a:rect b="b" l="l" r="r" t="t"/>
            <a:pathLst>
              <a:path extrusionOk="0" h="180" w="171">
                <a:moveTo>
                  <a:pt x="121" y="180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01" y="144"/>
                  <a:pt x="86" y="139"/>
                  <a:pt x="74" y="129"/>
                </a:cubicBezTo>
                <a:cubicBezTo>
                  <a:pt x="63" y="119"/>
                  <a:pt x="57" y="108"/>
                  <a:pt x="52" y="96"/>
                </a:cubicBezTo>
                <a:cubicBezTo>
                  <a:pt x="42" y="78"/>
                  <a:pt x="35" y="64"/>
                  <a:pt x="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5" y="36"/>
                  <a:pt x="42" y="41"/>
                  <a:pt x="54" y="52"/>
                </a:cubicBezTo>
                <a:cubicBezTo>
                  <a:pt x="65" y="61"/>
                  <a:pt x="71" y="73"/>
                  <a:pt x="77" y="84"/>
                </a:cubicBezTo>
                <a:cubicBezTo>
                  <a:pt x="86" y="102"/>
                  <a:pt x="92" y="115"/>
                  <a:pt x="121" y="116"/>
                </a:cubicBezTo>
                <a:cubicBezTo>
                  <a:pt x="121" y="64"/>
                  <a:pt x="121" y="64"/>
                  <a:pt x="121" y="64"/>
                </a:cubicBezTo>
                <a:cubicBezTo>
                  <a:pt x="101" y="65"/>
                  <a:pt x="93" y="71"/>
                  <a:pt x="88" y="78"/>
                </a:cubicBezTo>
                <a:cubicBezTo>
                  <a:pt x="84" y="82"/>
                  <a:pt x="84" y="82"/>
                  <a:pt x="84" y="82"/>
                </a:cubicBezTo>
                <a:cubicBezTo>
                  <a:pt x="81" y="77"/>
                  <a:pt x="81" y="77"/>
                  <a:pt x="81" y="77"/>
                </a:cubicBezTo>
                <a:cubicBezTo>
                  <a:pt x="78" y="71"/>
                  <a:pt x="75" y="65"/>
                  <a:pt x="71" y="59"/>
                </a:cubicBezTo>
                <a:cubicBezTo>
                  <a:pt x="69" y="56"/>
                  <a:pt x="69" y="56"/>
                  <a:pt x="69" y="56"/>
                </a:cubicBezTo>
                <a:cubicBezTo>
                  <a:pt x="71" y="54"/>
                  <a:pt x="71" y="54"/>
                  <a:pt x="71" y="54"/>
                </a:cubicBezTo>
                <a:cubicBezTo>
                  <a:pt x="72" y="53"/>
                  <a:pt x="73" y="52"/>
                  <a:pt x="74" y="52"/>
                </a:cubicBezTo>
                <a:cubicBezTo>
                  <a:pt x="86" y="42"/>
                  <a:pt x="101" y="36"/>
                  <a:pt x="121" y="36"/>
                </a:cubicBezTo>
                <a:cubicBezTo>
                  <a:pt x="121" y="0"/>
                  <a:pt x="121" y="0"/>
                  <a:pt x="121" y="0"/>
                </a:cubicBezTo>
                <a:cubicBezTo>
                  <a:pt x="171" y="50"/>
                  <a:pt x="171" y="50"/>
                  <a:pt x="171" y="50"/>
                </a:cubicBezTo>
                <a:cubicBezTo>
                  <a:pt x="130" y="90"/>
                  <a:pt x="130" y="90"/>
                  <a:pt x="130" y="90"/>
                </a:cubicBezTo>
                <a:cubicBezTo>
                  <a:pt x="171" y="130"/>
                  <a:pt x="171" y="130"/>
                  <a:pt x="171" y="130"/>
                </a:cubicBezTo>
                <a:lnTo>
                  <a:pt x="121" y="180"/>
                </a:lnTo>
                <a:close/>
                <a:moveTo>
                  <a:pt x="8" y="56"/>
                </a:moveTo>
                <a:cubicBezTo>
                  <a:pt x="41" y="57"/>
                  <a:pt x="49" y="74"/>
                  <a:pt x="59" y="93"/>
                </a:cubicBezTo>
                <a:cubicBezTo>
                  <a:pt x="64" y="103"/>
                  <a:pt x="69" y="114"/>
                  <a:pt x="79" y="122"/>
                </a:cubicBezTo>
                <a:cubicBezTo>
                  <a:pt x="90" y="132"/>
                  <a:pt x="105" y="137"/>
                  <a:pt x="125" y="137"/>
                </a:cubicBezTo>
                <a:cubicBezTo>
                  <a:pt x="129" y="137"/>
                  <a:pt x="129" y="137"/>
                  <a:pt x="129" y="137"/>
                </a:cubicBezTo>
                <a:cubicBezTo>
                  <a:pt x="129" y="161"/>
                  <a:pt x="129" y="161"/>
                  <a:pt x="129" y="161"/>
                </a:cubicBezTo>
                <a:cubicBezTo>
                  <a:pt x="159" y="130"/>
                  <a:pt x="159" y="130"/>
                  <a:pt x="159" y="13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88" y="124"/>
                  <a:pt x="80" y="107"/>
                  <a:pt x="70" y="87"/>
                </a:cubicBezTo>
                <a:cubicBezTo>
                  <a:pt x="64" y="77"/>
                  <a:pt x="59" y="66"/>
                  <a:pt x="49" y="58"/>
                </a:cubicBezTo>
                <a:cubicBezTo>
                  <a:pt x="39" y="49"/>
                  <a:pt x="25" y="44"/>
                  <a:pt x="8" y="44"/>
                </a:cubicBezTo>
                <a:lnTo>
                  <a:pt x="8" y="56"/>
                </a:lnTo>
                <a:close/>
                <a:moveTo>
                  <a:pt x="125" y="56"/>
                </a:moveTo>
                <a:cubicBezTo>
                  <a:pt x="129" y="56"/>
                  <a:pt x="129" y="56"/>
                  <a:pt x="129" y="56"/>
                </a:cubicBezTo>
                <a:cubicBezTo>
                  <a:pt x="129" y="80"/>
                  <a:pt x="129" y="80"/>
                  <a:pt x="129" y="80"/>
                </a:cubicBezTo>
                <a:cubicBezTo>
                  <a:pt x="159" y="50"/>
                  <a:pt x="159" y="50"/>
                  <a:pt x="159" y="50"/>
                </a:cubicBezTo>
                <a:cubicBezTo>
                  <a:pt x="129" y="19"/>
                  <a:pt x="129" y="19"/>
                  <a:pt x="129" y="19"/>
                </a:cubicBezTo>
                <a:cubicBezTo>
                  <a:pt x="129" y="44"/>
                  <a:pt x="129" y="44"/>
                  <a:pt x="129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05" y="44"/>
                  <a:pt x="90" y="48"/>
                  <a:pt x="79" y="58"/>
                </a:cubicBezTo>
                <a:cubicBezTo>
                  <a:pt x="82" y="61"/>
                  <a:pt x="84" y="65"/>
                  <a:pt x="86" y="68"/>
                </a:cubicBezTo>
                <a:cubicBezTo>
                  <a:pt x="95" y="60"/>
                  <a:pt x="107" y="56"/>
                  <a:pt x="125" y="5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1" name="Google Shape;2611;p27"/>
          <p:cNvSpPr/>
          <p:nvPr/>
        </p:nvSpPr>
        <p:spPr>
          <a:xfrm>
            <a:off x="3643814" y="3418040"/>
            <a:ext cx="105068" cy="77874"/>
          </a:xfrm>
          <a:custGeom>
            <a:rect b="b" l="l" r="r" t="t"/>
            <a:pathLst>
              <a:path extrusionOk="0" h="41" w="55">
                <a:moveTo>
                  <a:pt x="2" y="41"/>
                </a:moveTo>
                <a:cubicBezTo>
                  <a:pt x="0" y="41"/>
                  <a:pt x="0" y="41"/>
                  <a:pt x="0" y="4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0" y="16"/>
                  <a:pt x="32" y="12"/>
                  <a:pt x="40" y="2"/>
                </a:cubicBezTo>
                <a:cubicBezTo>
                  <a:pt x="42" y="0"/>
                  <a:pt x="42" y="0"/>
                  <a:pt x="42" y="0"/>
                </a:cubicBezTo>
                <a:cubicBezTo>
                  <a:pt x="43" y="2"/>
                  <a:pt x="43" y="2"/>
                  <a:pt x="43" y="2"/>
                </a:cubicBezTo>
                <a:cubicBezTo>
                  <a:pt x="46" y="8"/>
                  <a:pt x="50" y="14"/>
                  <a:pt x="54" y="20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3"/>
                  <a:pt x="54" y="23"/>
                  <a:pt x="54" y="23"/>
                </a:cubicBezTo>
                <a:cubicBezTo>
                  <a:pt x="53" y="24"/>
                  <a:pt x="52" y="24"/>
                  <a:pt x="51" y="25"/>
                </a:cubicBezTo>
                <a:cubicBezTo>
                  <a:pt x="39" y="35"/>
                  <a:pt x="23" y="41"/>
                  <a:pt x="2" y="41"/>
                </a:cubicBezTo>
                <a:close/>
                <a:moveTo>
                  <a:pt x="4" y="20"/>
                </a:moveTo>
                <a:cubicBezTo>
                  <a:pt x="4" y="37"/>
                  <a:pt x="4" y="37"/>
                  <a:pt x="4" y="37"/>
                </a:cubicBezTo>
                <a:cubicBezTo>
                  <a:pt x="23" y="36"/>
                  <a:pt x="37" y="31"/>
                  <a:pt x="49" y="22"/>
                </a:cubicBezTo>
                <a:cubicBezTo>
                  <a:pt x="49" y="22"/>
                  <a:pt x="49" y="21"/>
                  <a:pt x="50" y="21"/>
                </a:cubicBezTo>
                <a:cubicBezTo>
                  <a:pt x="46" y="16"/>
                  <a:pt x="44" y="11"/>
                  <a:pt x="41" y="7"/>
                </a:cubicBezTo>
                <a:cubicBezTo>
                  <a:pt x="32" y="16"/>
                  <a:pt x="21" y="20"/>
                  <a:pt x="4" y="2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2" name="Google Shape;2612;p27"/>
          <p:cNvSpPr/>
          <p:nvPr/>
        </p:nvSpPr>
        <p:spPr>
          <a:xfrm>
            <a:off x="10273006" y="3246222"/>
            <a:ext cx="16069" cy="202720"/>
          </a:xfrm>
          <a:custGeom>
            <a:rect b="b" l="l" r="r" t="t"/>
            <a:pathLst>
              <a:path extrusionOk="0" h="106" w="8">
                <a:moveTo>
                  <a:pt x="3" y="106"/>
                </a:moveTo>
                <a:cubicBezTo>
                  <a:pt x="5" y="106"/>
                  <a:pt x="6" y="106"/>
                  <a:pt x="8" y="106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6" y="0"/>
                  <a:pt x="4" y="0"/>
                </a:cubicBezTo>
                <a:cubicBezTo>
                  <a:pt x="1" y="0"/>
                  <a:pt x="0" y="1"/>
                  <a:pt x="0" y="4"/>
                </a:cubicBezTo>
                <a:cubicBezTo>
                  <a:pt x="0" y="106"/>
                  <a:pt x="0" y="106"/>
                  <a:pt x="0" y="106"/>
                </a:cubicBezTo>
                <a:cubicBezTo>
                  <a:pt x="1" y="106"/>
                  <a:pt x="2" y="106"/>
                  <a:pt x="3" y="10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3" name="Google Shape;2613;p27"/>
          <p:cNvSpPr/>
          <p:nvPr/>
        </p:nvSpPr>
        <p:spPr>
          <a:xfrm>
            <a:off x="10273006" y="3505803"/>
            <a:ext cx="16069" cy="45736"/>
          </a:xfrm>
          <a:custGeom>
            <a:rect b="b" l="l" r="r" t="t"/>
            <a:pathLst>
              <a:path extrusionOk="0" h="24" w="8">
                <a:moveTo>
                  <a:pt x="3" y="1"/>
                </a:moveTo>
                <a:cubicBezTo>
                  <a:pt x="2" y="1"/>
                  <a:pt x="1" y="1"/>
                  <a:pt x="0" y="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1" y="24"/>
                  <a:pt x="4" y="24"/>
                </a:cubicBezTo>
                <a:cubicBezTo>
                  <a:pt x="6" y="24"/>
                  <a:pt x="8" y="22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6" y="1"/>
                  <a:pt x="5" y="1"/>
                  <a:pt x="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4" name="Google Shape;2614;p27"/>
          <p:cNvSpPr/>
          <p:nvPr/>
        </p:nvSpPr>
        <p:spPr>
          <a:xfrm>
            <a:off x="10380546" y="3246222"/>
            <a:ext cx="14833" cy="53152"/>
          </a:xfrm>
          <a:custGeom>
            <a:rect b="b" l="l" r="r" t="t"/>
            <a:pathLst>
              <a:path extrusionOk="0" h="28" w="8">
                <a:moveTo>
                  <a:pt x="4" y="28"/>
                </a:moveTo>
                <a:cubicBezTo>
                  <a:pt x="5" y="28"/>
                  <a:pt x="7" y="28"/>
                  <a:pt x="8" y="28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6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1" y="28"/>
                  <a:pt x="2" y="28"/>
                  <a:pt x="4" y="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5" name="Google Shape;2615;p27"/>
          <p:cNvSpPr/>
          <p:nvPr/>
        </p:nvSpPr>
        <p:spPr>
          <a:xfrm>
            <a:off x="10380546" y="3358707"/>
            <a:ext cx="14833" cy="192831"/>
          </a:xfrm>
          <a:custGeom>
            <a:rect b="b" l="l" r="r" t="t"/>
            <a:pathLst>
              <a:path extrusionOk="0" h="101" w="8">
                <a:moveTo>
                  <a:pt x="4" y="0"/>
                </a:moveTo>
                <a:cubicBezTo>
                  <a:pt x="2" y="0"/>
                  <a:pt x="1" y="0"/>
                  <a:pt x="0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9"/>
                  <a:pt x="2" y="101"/>
                  <a:pt x="4" y="101"/>
                </a:cubicBezTo>
                <a:cubicBezTo>
                  <a:pt x="6" y="101"/>
                  <a:pt x="8" y="99"/>
                  <a:pt x="8" y="97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5" y="0"/>
                  <a:pt x="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6" name="Google Shape;2616;p27"/>
          <p:cNvSpPr/>
          <p:nvPr/>
        </p:nvSpPr>
        <p:spPr>
          <a:xfrm>
            <a:off x="10486850" y="3246222"/>
            <a:ext cx="16069" cy="160693"/>
          </a:xfrm>
          <a:custGeom>
            <a:rect b="b" l="l" r="r" t="t"/>
            <a:pathLst>
              <a:path extrusionOk="0" h="84" w="8">
                <a:moveTo>
                  <a:pt x="4" y="84"/>
                </a:moveTo>
                <a:cubicBezTo>
                  <a:pt x="6" y="84"/>
                  <a:pt x="7" y="84"/>
                  <a:pt x="8" y="84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7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84"/>
                  <a:pt x="0" y="84"/>
                  <a:pt x="0" y="84"/>
                </a:cubicBezTo>
                <a:cubicBezTo>
                  <a:pt x="2" y="84"/>
                  <a:pt x="3" y="84"/>
                  <a:pt x="4" y="8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7" name="Google Shape;2617;p27"/>
          <p:cNvSpPr/>
          <p:nvPr/>
        </p:nvSpPr>
        <p:spPr>
          <a:xfrm>
            <a:off x="10486850" y="3463775"/>
            <a:ext cx="16069" cy="87763"/>
          </a:xfrm>
          <a:custGeom>
            <a:rect b="b" l="l" r="r" t="t"/>
            <a:pathLst>
              <a:path extrusionOk="0" h="46" w="8">
                <a:moveTo>
                  <a:pt x="4" y="1"/>
                </a:moveTo>
                <a:cubicBezTo>
                  <a:pt x="3" y="1"/>
                  <a:pt x="2" y="1"/>
                  <a:pt x="0" y="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4"/>
                  <a:pt x="2" y="46"/>
                  <a:pt x="4" y="46"/>
                </a:cubicBezTo>
                <a:cubicBezTo>
                  <a:pt x="7" y="46"/>
                  <a:pt x="8" y="44"/>
                  <a:pt x="8" y="42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6" y="1"/>
                  <a:pt x="4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8" name="Google Shape;2618;p27"/>
          <p:cNvSpPr/>
          <p:nvPr/>
        </p:nvSpPr>
        <p:spPr>
          <a:xfrm>
            <a:off x="10247048" y="3443998"/>
            <a:ext cx="66749" cy="66749"/>
          </a:xfrm>
          <a:custGeom>
            <a:rect b="b" l="l" r="r" t="t"/>
            <a:pathLst>
              <a:path extrusionOk="0" h="35" w="35">
                <a:moveTo>
                  <a:pt x="17" y="35"/>
                </a:moveTo>
                <a:cubicBezTo>
                  <a:pt x="7" y="35"/>
                  <a:pt x="0" y="27"/>
                  <a:pt x="0" y="17"/>
                </a:cubicBezTo>
                <a:cubicBezTo>
                  <a:pt x="0" y="7"/>
                  <a:pt x="7" y="0"/>
                  <a:pt x="17" y="0"/>
                </a:cubicBezTo>
                <a:cubicBezTo>
                  <a:pt x="27" y="0"/>
                  <a:pt x="35" y="7"/>
                  <a:pt x="35" y="17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4"/>
                </a:moveTo>
                <a:cubicBezTo>
                  <a:pt x="10" y="4"/>
                  <a:pt x="4" y="10"/>
                  <a:pt x="4" y="17"/>
                </a:cubicBezTo>
                <a:cubicBezTo>
                  <a:pt x="4" y="25"/>
                  <a:pt x="10" y="31"/>
                  <a:pt x="17" y="31"/>
                </a:cubicBezTo>
                <a:cubicBezTo>
                  <a:pt x="25" y="31"/>
                  <a:pt x="31" y="25"/>
                  <a:pt x="31" y="17"/>
                </a:cubicBezTo>
                <a:cubicBezTo>
                  <a:pt x="31" y="10"/>
                  <a:pt x="25" y="4"/>
                  <a:pt x="17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9" name="Google Shape;2619;p27"/>
          <p:cNvSpPr/>
          <p:nvPr/>
        </p:nvSpPr>
        <p:spPr>
          <a:xfrm>
            <a:off x="10353352" y="3295666"/>
            <a:ext cx="66749" cy="66749"/>
          </a:xfrm>
          <a:custGeom>
            <a:rect b="b" l="l" r="r" t="t"/>
            <a:pathLst>
              <a:path extrusionOk="0" h="35" w="35">
                <a:moveTo>
                  <a:pt x="18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28" y="0"/>
                  <a:pt x="35" y="8"/>
                  <a:pt x="35" y="18"/>
                </a:cubicBezTo>
                <a:cubicBezTo>
                  <a:pt x="35" y="27"/>
                  <a:pt x="28" y="35"/>
                  <a:pt x="18" y="35"/>
                </a:cubicBezTo>
                <a:close/>
                <a:moveTo>
                  <a:pt x="18" y="4"/>
                </a:moveTo>
                <a:cubicBezTo>
                  <a:pt x="10" y="4"/>
                  <a:pt x="4" y="10"/>
                  <a:pt x="4" y="18"/>
                </a:cubicBezTo>
                <a:cubicBezTo>
                  <a:pt x="4" y="25"/>
                  <a:pt x="10" y="31"/>
                  <a:pt x="18" y="31"/>
                </a:cubicBezTo>
                <a:cubicBezTo>
                  <a:pt x="25" y="31"/>
                  <a:pt x="31" y="25"/>
                  <a:pt x="31" y="18"/>
                </a:cubicBezTo>
                <a:cubicBezTo>
                  <a:pt x="31" y="10"/>
                  <a:pt x="25" y="4"/>
                  <a:pt x="1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0" name="Google Shape;2620;p27"/>
          <p:cNvSpPr/>
          <p:nvPr/>
        </p:nvSpPr>
        <p:spPr>
          <a:xfrm>
            <a:off x="10460892" y="3401970"/>
            <a:ext cx="67985" cy="66749"/>
          </a:xfrm>
          <a:custGeom>
            <a:rect b="b" l="l" r="r" t="t"/>
            <a:pathLst>
              <a:path extrusionOk="0" h="35" w="36">
                <a:moveTo>
                  <a:pt x="18" y="35"/>
                </a:moveTo>
                <a:cubicBezTo>
                  <a:pt x="8" y="35"/>
                  <a:pt x="0" y="27"/>
                  <a:pt x="0" y="17"/>
                </a:cubicBezTo>
                <a:cubicBezTo>
                  <a:pt x="0" y="7"/>
                  <a:pt x="8" y="0"/>
                  <a:pt x="18" y="0"/>
                </a:cubicBezTo>
                <a:cubicBezTo>
                  <a:pt x="28" y="0"/>
                  <a:pt x="36" y="7"/>
                  <a:pt x="36" y="17"/>
                </a:cubicBezTo>
                <a:cubicBezTo>
                  <a:pt x="36" y="27"/>
                  <a:pt x="28" y="35"/>
                  <a:pt x="18" y="35"/>
                </a:cubicBezTo>
                <a:close/>
                <a:moveTo>
                  <a:pt x="18" y="4"/>
                </a:moveTo>
                <a:cubicBezTo>
                  <a:pt x="11" y="4"/>
                  <a:pt x="4" y="10"/>
                  <a:pt x="4" y="17"/>
                </a:cubicBezTo>
                <a:cubicBezTo>
                  <a:pt x="4" y="25"/>
                  <a:pt x="11" y="31"/>
                  <a:pt x="18" y="31"/>
                </a:cubicBezTo>
                <a:cubicBezTo>
                  <a:pt x="26" y="31"/>
                  <a:pt x="32" y="25"/>
                  <a:pt x="32" y="17"/>
                </a:cubicBezTo>
                <a:cubicBezTo>
                  <a:pt x="32" y="10"/>
                  <a:pt x="26" y="4"/>
                  <a:pt x="1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1" name="Google Shape;2621;p27"/>
          <p:cNvSpPr/>
          <p:nvPr/>
        </p:nvSpPr>
        <p:spPr>
          <a:xfrm>
            <a:off x="9603041" y="3282069"/>
            <a:ext cx="203956" cy="16069"/>
          </a:xfrm>
          <a:custGeom>
            <a:rect b="b" l="l" r="r" t="t"/>
            <a:pathLst>
              <a:path extrusionOk="0" h="8" w="107">
                <a:moveTo>
                  <a:pt x="1" y="4"/>
                </a:moveTo>
                <a:cubicBezTo>
                  <a:pt x="1" y="6"/>
                  <a:pt x="1" y="7"/>
                  <a:pt x="0" y="8"/>
                </a:cubicBezTo>
                <a:cubicBezTo>
                  <a:pt x="103" y="8"/>
                  <a:pt x="103" y="8"/>
                  <a:pt x="103" y="8"/>
                </a:cubicBezTo>
                <a:cubicBezTo>
                  <a:pt x="105" y="8"/>
                  <a:pt x="107" y="7"/>
                  <a:pt x="107" y="4"/>
                </a:cubicBezTo>
                <a:cubicBezTo>
                  <a:pt x="107" y="2"/>
                  <a:pt x="105" y="0"/>
                  <a:pt x="103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2"/>
                  <a:pt x="1" y="3"/>
                  <a:pt x="1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2" name="Google Shape;2622;p27"/>
          <p:cNvSpPr/>
          <p:nvPr/>
        </p:nvSpPr>
        <p:spPr>
          <a:xfrm>
            <a:off x="9501681" y="3282069"/>
            <a:ext cx="43263" cy="16069"/>
          </a:xfrm>
          <a:custGeom>
            <a:rect b="b" l="l" r="r" t="t"/>
            <a:pathLst>
              <a:path extrusionOk="0" h="8" w="23">
                <a:moveTo>
                  <a:pt x="22" y="4"/>
                </a:moveTo>
                <a:cubicBezTo>
                  <a:pt x="22" y="3"/>
                  <a:pt x="23" y="2"/>
                  <a:pt x="23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7"/>
                  <a:pt x="2" y="8"/>
                  <a:pt x="4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7"/>
                  <a:pt x="22" y="6"/>
                  <a:pt x="22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3" name="Google Shape;2623;p27"/>
          <p:cNvSpPr/>
          <p:nvPr/>
        </p:nvSpPr>
        <p:spPr>
          <a:xfrm>
            <a:off x="9751372" y="3390846"/>
            <a:ext cx="55624" cy="16069"/>
          </a:xfrm>
          <a:custGeom>
            <a:rect b="b" l="l" r="r" t="t"/>
            <a:pathLst>
              <a:path extrusionOk="0" h="8" w="29">
                <a:moveTo>
                  <a:pt x="1" y="4"/>
                </a:moveTo>
                <a:cubicBezTo>
                  <a:pt x="1" y="5"/>
                  <a:pt x="0" y="6"/>
                  <a:pt x="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7" y="8"/>
                  <a:pt x="29" y="6"/>
                  <a:pt x="29" y="4"/>
                </a:cubicBezTo>
                <a:cubicBezTo>
                  <a:pt x="29" y="2"/>
                  <a:pt x="27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1" y="2"/>
                  <a:pt x="1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4" name="Google Shape;2624;p27"/>
          <p:cNvSpPr/>
          <p:nvPr/>
        </p:nvSpPr>
        <p:spPr>
          <a:xfrm>
            <a:off x="9501681" y="3390846"/>
            <a:ext cx="192831" cy="16069"/>
          </a:xfrm>
          <a:custGeom>
            <a:rect b="b" l="l" r="r" t="t"/>
            <a:pathLst>
              <a:path extrusionOk="0" h="8" w="101">
                <a:moveTo>
                  <a:pt x="100" y="4"/>
                </a:moveTo>
                <a:cubicBezTo>
                  <a:pt x="100" y="2"/>
                  <a:pt x="100" y="1"/>
                  <a:pt x="101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00" y="6"/>
                  <a:pt x="100" y="5"/>
                  <a:pt x="100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5" name="Google Shape;2625;p27"/>
          <p:cNvSpPr/>
          <p:nvPr/>
        </p:nvSpPr>
        <p:spPr>
          <a:xfrm>
            <a:off x="9643832" y="3498386"/>
            <a:ext cx="163165" cy="14833"/>
          </a:xfrm>
          <a:custGeom>
            <a:rect b="b" l="l" r="r" t="t"/>
            <a:pathLst>
              <a:path extrusionOk="0" h="8" w="85">
                <a:moveTo>
                  <a:pt x="1" y="4"/>
                </a:moveTo>
                <a:cubicBezTo>
                  <a:pt x="1" y="6"/>
                  <a:pt x="1" y="7"/>
                  <a:pt x="0" y="8"/>
                </a:cubicBezTo>
                <a:cubicBezTo>
                  <a:pt x="81" y="8"/>
                  <a:pt x="81" y="8"/>
                  <a:pt x="81" y="8"/>
                </a:cubicBezTo>
                <a:cubicBezTo>
                  <a:pt x="83" y="8"/>
                  <a:pt x="85" y="6"/>
                  <a:pt x="85" y="4"/>
                </a:cubicBezTo>
                <a:cubicBezTo>
                  <a:pt x="85" y="2"/>
                  <a:pt x="83" y="0"/>
                  <a:pt x="8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3"/>
                  <a:pt x="1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6" name="Google Shape;2626;p27"/>
          <p:cNvSpPr/>
          <p:nvPr/>
        </p:nvSpPr>
        <p:spPr>
          <a:xfrm>
            <a:off x="9501681" y="3498386"/>
            <a:ext cx="85291" cy="14833"/>
          </a:xfrm>
          <a:custGeom>
            <a:rect b="b" l="l" r="r" t="t"/>
            <a:pathLst>
              <a:path extrusionOk="0" h="8" w="45">
                <a:moveTo>
                  <a:pt x="44" y="4"/>
                </a:moveTo>
                <a:cubicBezTo>
                  <a:pt x="44" y="3"/>
                  <a:pt x="45" y="1"/>
                  <a:pt x="45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5" y="7"/>
                  <a:pt x="44" y="6"/>
                  <a:pt x="44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7" name="Google Shape;2627;p27"/>
          <p:cNvSpPr/>
          <p:nvPr/>
        </p:nvSpPr>
        <p:spPr>
          <a:xfrm>
            <a:off x="9540000" y="3256111"/>
            <a:ext cx="67985" cy="67985"/>
          </a:xfrm>
          <a:custGeom>
            <a:rect b="b" l="l" r="r" t="t"/>
            <a:pathLst>
              <a:path extrusionOk="0" h="36" w="36">
                <a:moveTo>
                  <a:pt x="18" y="36"/>
                </a:moveTo>
                <a:cubicBezTo>
                  <a:pt x="8" y="36"/>
                  <a:pt x="0" y="2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28" y="0"/>
                  <a:pt x="36" y="8"/>
                  <a:pt x="36" y="18"/>
                </a:cubicBezTo>
                <a:cubicBezTo>
                  <a:pt x="36" y="28"/>
                  <a:pt x="28" y="36"/>
                  <a:pt x="18" y="36"/>
                </a:cubicBezTo>
                <a:close/>
                <a:moveTo>
                  <a:pt x="18" y="4"/>
                </a:moveTo>
                <a:cubicBezTo>
                  <a:pt x="11" y="4"/>
                  <a:pt x="4" y="10"/>
                  <a:pt x="4" y="18"/>
                </a:cubicBezTo>
                <a:cubicBezTo>
                  <a:pt x="4" y="26"/>
                  <a:pt x="11" y="32"/>
                  <a:pt x="18" y="32"/>
                </a:cubicBezTo>
                <a:cubicBezTo>
                  <a:pt x="26" y="32"/>
                  <a:pt x="32" y="26"/>
                  <a:pt x="32" y="18"/>
                </a:cubicBezTo>
                <a:cubicBezTo>
                  <a:pt x="32" y="10"/>
                  <a:pt x="26" y="4"/>
                  <a:pt x="1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8" name="Google Shape;2628;p27"/>
          <p:cNvSpPr/>
          <p:nvPr/>
        </p:nvSpPr>
        <p:spPr>
          <a:xfrm>
            <a:off x="9688331" y="3364887"/>
            <a:ext cx="67985" cy="66749"/>
          </a:xfrm>
          <a:custGeom>
            <a:rect b="b" l="l" r="r" t="t"/>
            <a:pathLst>
              <a:path extrusionOk="0" h="35" w="36">
                <a:moveTo>
                  <a:pt x="18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28" y="0"/>
                  <a:pt x="36" y="8"/>
                  <a:pt x="36" y="18"/>
                </a:cubicBezTo>
                <a:cubicBezTo>
                  <a:pt x="36" y="27"/>
                  <a:pt x="28" y="35"/>
                  <a:pt x="18" y="35"/>
                </a:cubicBezTo>
                <a:close/>
                <a:moveTo>
                  <a:pt x="18" y="4"/>
                </a:moveTo>
                <a:cubicBezTo>
                  <a:pt x="10" y="4"/>
                  <a:pt x="4" y="10"/>
                  <a:pt x="4" y="18"/>
                </a:cubicBezTo>
                <a:cubicBezTo>
                  <a:pt x="4" y="25"/>
                  <a:pt x="10" y="31"/>
                  <a:pt x="18" y="31"/>
                </a:cubicBezTo>
                <a:cubicBezTo>
                  <a:pt x="25" y="31"/>
                  <a:pt x="32" y="25"/>
                  <a:pt x="32" y="18"/>
                </a:cubicBezTo>
                <a:cubicBezTo>
                  <a:pt x="32" y="10"/>
                  <a:pt x="25" y="4"/>
                  <a:pt x="1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9" name="Google Shape;2629;p27"/>
          <p:cNvSpPr/>
          <p:nvPr/>
        </p:nvSpPr>
        <p:spPr>
          <a:xfrm>
            <a:off x="9582027" y="3471192"/>
            <a:ext cx="67985" cy="69221"/>
          </a:xfrm>
          <a:custGeom>
            <a:rect b="b" l="l" r="r" t="t"/>
            <a:pathLst>
              <a:path extrusionOk="0" h="36" w="36">
                <a:moveTo>
                  <a:pt x="18" y="36"/>
                </a:moveTo>
                <a:cubicBezTo>
                  <a:pt x="8" y="36"/>
                  <a:pt x="0" y="2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28" y="0"/>
                  <a:pt x="36" y="8"/>
                  <a:pt x="36" y="18"/>
                </a:cubicBezTo>
                <a:cubicBezTo>
                  <a:pt x="36" y="28"/>
                  <a:pt x="28" y="36"/>
                  <a:pt x="18" y="36"/>
                </a:cubicBezTo>
                <a:close/>
                <a:moveTo>
                  <a:pt x="18" y="4"/>
                </a:moveTo>
                <a:cubicBezTo>
                  <a:pt x="11" y="4"/>
                  <a:pt x="4" y="10"/>
                  <a:pt x="4" y="18"/>
                </a:cubicBezTo>
                <a:cubicBezTo>
                  <a:pt x="4" y="26"/>
                  <a:pt x="11" y="32"/>
                  <a:pt x="18" y="32"/>
                </a:cubicBezTo>
                <a:cubicBezTo>
                  <a:pt x="26" y="32"/>
                  <a:pt x="32" y="26"/>
                  <a:pt x="32" y="18"/>
                </a:cubicBezTo>
                <a:cubicBezTo>
                  <a:pt x="32" y="10"/>
                  <a:pt x="26" y="4"/>
                  <a:pt x="1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0" name="Google Shape;2630;p27"/>
          <p:cNvSpPr/>
          <p:nvPr/>
        </p:nvSpPr>
        <p:spPr>
          <a:xfrm>
            <a:off x="8742717" y="3221500"/>
            <a:ext cx="365885" cy="343635"/>
          </a:xfrm>
          <a:custGeom>
            <a:rect b="b" l="l" r="r" t="t"/>
            <a:pathLst>
              <a:path extrusionOk="0" h="180" w="192">
                <a:moveTo>
                  <a:pt x="177" y="15"/>
                </a:moveTo>
                <a:cubicBezTo>
                  <a:pt x="162" y="0"/>
                  <a:pt x="137" y="0"/>
                  <a:pt x="122" y="15"/>
                </a:cubicBezTo>
                <a:cubicBezTo>
                  <a:pt x="85" y="52"/>
                  <a:pt x="85" y="52"/>
                  <a:pt x="85" y="52"/>
                </a:cubicBezTo>
                <a:cubicBezTo>
                  <a:pt x="24" y="114"/>
                  <a:pt x="24" y="114"/>
                  <a:pt x="24" y="114"/>
                </a:cubicBezTo>
                <a:cubicBezTo>
                  <a:pt x="11" y="126"/>
                  <a:pt x="11" y="126"/>
                  <a:pt x="11" y="126"/>
                </a:cubicBezTo>
                <a:cubicBezTo>
                  <a:pt x="0" y="138"/>
                  <a:pt x="0" y="157"/>
                  <a:pt x="11" y="168"/>
                </a:cubicBezTo>
                <a:cubicBezTo>
                  <a:pt x="23" y="180"/>
                  <a:pt x="42" y="180"/>
                  <a:pt x="53" y="16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9" y="62"/>
                  <a:pt x="159" y="49"/>
                  <a:pt x="151" y="41"/>
                </a:cubicBezTo>
                <a:cubicBezTo>
                  <a:pt x="143" y="33"/>
                  <a:pt x="130" y="33"/>
                  <a:pt x="122" y="41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30" y="44"/>
                  <a:pt x="133" y="42"/>
                  <a:pt x="137" y="42"/>
                </a:cubicBezTo>
                <a:cubicBezTo>
                  <a:pt x="140" y="42"/>
                  <a:pt x="143" y="44"/>
                  <a:pt x="146" y="46"/>
                </a:cubicBezTo>
                <a:cubicBezTo>
                  <a:pt x="149" y="49"/>
                  <a:pt x="150" y="52"/>
                  <a:pt x="150" y="56"/>
                </a:cubicBezTo>
                <a:cubicBezTo>
                  <a:pt x="150" y="59"/>
                  <a:pt x="149" y="63"/>
                  <a:pt x="146" y="65"/>
                </a:cubicBezTo>
                <a:cubicBezTo>
                  <a:pt x="122" y="89"/>
                  <a:pt x="122" y="89"/>
                  <a:pt x="122" y="89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48" y="163"/>
                  <a:pt x="48" y="163"/>
                  <a:pt x="48" y="163"/>
                </a:cubicBezTo>
                <a:cubicBezTo>
                  <a:pt x="44" y="168"/>
                  <a:pt x="38" y="170"/>
                  <a:pt x="32" y="170"/>
                </a:cubicBezTo>
                <a:cubicBezTo>
                  <a:pt x="26" y="170"/>
                  <a:pt x="21" y="168"/>
                  <a:pt x="16" y="163"/>
                </a:cubicBezTo>
                <a:cubicBezTo>
                  <a:pt x="12" y="159"/>
                  <a:pt x="9" y="153"/>
                  <a:pt x="9" y="147"/>
                </a:cubicBezTo>
                <a:cubicBezTo>
                  <a:pt x="9" y="141"/>
                  <a:pt x="12" y="136"/>
                  <a:pt x="16" y="131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90" y="57"/>
                  <a:pt x="90" y="57"/>
                  <a:pt x="90" y="57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33" y="14"/>
                  <a:pt x="141" y="11"/>
                  <a:pt x="149" y="11"/>
                </a:cubicBezTo>
                <a:cubicBezTo>
                  <a:pt x="157" y="11"/>
                  <a:pt x="166" y="14"/>
                  <a:pt x="172" y="20"/>
                </a:cubicBezTo>
                <a:cubicBezTo>
                  <a:pt x="178" y="26"/>
                  <a:pt x="181" y="34"/>
                  <a:pt x="181" y="42"/>
                </a:cubicBezTo>
                <a:cubicBezTo>
                  <a:pt x="181" y="50"/>
                  <a:pt x="178" y="58"/>
                  <a:pt x="172" y="64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177" y="69"/>
                  <a:pt x="177" y="69"/>
                  <a:pt x="177" y="69"/>
                </a:cubicBezTo>
                <a:cubicBezTo>
                  <a:pt x="192" y="54"/>
                  <a:pt x="192" y="30"/>
                  <a:pt x="177" y="1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1" name="Google Shape;2631;p27"/>
          <p:cNvSpPr/>
          <p:nvPr/>
        </p:nvSpPr>
        <p:spPr>
          <a:xfrm>
            <a:off x="6585726" y="3486025"/>
            <a:ext cx="273178" cy="55624"/>
          </a:xfrm>
          <a:custGeom>
            <a:rect b="b" l="l" r="r" t="t"/>
            <a:pathLst>
              <a:path extrusionOk="0" h="29" w="143">
                <a:moveTo>
                  <a:pt x="128" y="29"/>
                </a:moveTo>
                <a:cubicBezTo>
                  <a:pt x="14" y="29"/>
                  <a:pt x="14" y="29"/>
                  <a:pt x="14" y="29"/>
                </a:cubicBezTo>
                <a:cubicBezTo>
                  <a:pt x="6" y="29"/>
                  <a:pt x="0" y="23"/>
                  <a:pt x="0" y="15"/>
                </a:cubicBezTo>
                <a:cubicBezTo>
                  <a:pt x="0" y="6"/>
                  <a:pt x="6" y="0"/>
                  <a:pt x="1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8" y="7"/>
                  <a:pt x="58" y="7"/>
                  <a:pt x="58" y="7"/>
                </a:cubicBezTo>
                <a:cubicBezTo>
                  <a:pt x="61" y="13"/>
                  <a:pt x="66" y="16"/>
                  <a:pt x="71" y="16"/>
                </a:cubicBezTo>
                <a:cubicBezTo>
                  <a:pt x="76" y="16"/>
                  <a:pt x="81" y="13"/>
                  <a:pt x="84" y="7"/>
                </a:cubicBezTo>
                <a:cubicBezTo>
                  <a:pt x="88" y="0"/>
                  <a:pt x="88" y="0"/>
                  <a:pt x="8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36" y="0"/>
                  <a:pt x="143" y="6"/>
                  <a:pt x="143" y="15"/>
                </a:cubicBezTo>
                <a:cubicBezTo>
                  <a:pt x="143" y="23"/>
                  <a:pt x="136" y="29"/>
                  <a:pt x="128" y="29"/>
                </a:cubicBezTo>
                <a:close/>
                <a:moveTo>
                  <a:pt x="14" y="4"/>
                </a:moveTo>
                <a:cubicBezTo>
                  <a:pt x="8" y="4"/>
                  <a:pt x="4" y="9"/>
                  <a:pt x="4" y="15"/>
                </a:cubicBezTo>
                <a:cubicBezTo>
                  <a:pt x="4" y="20"/>
                  <a:pt x="8" y="25"/>
                  <a:pt x="14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34" y="25"/>
                  <a:pt x="139" y="20"/>
                  <a:pt x="139" y="15"/>
                </a:cubicBezTo>
                <a:cubicBezTo>
                  <a:pt x="139" y="9"/>
                  <a:pt x="134" y="4"/>
                  <a:pt x="128" y="4"/>
                </a:cubicBezTo>
                <a:cubicBezTo>
                  <a:pt x="91" y="4"/>
                  <a:pt x="91" y="4"/>
                  <a:pt x="91" y="4"/>
                </a:cubicBezTo>
                <a:cubicBezTo>
                  <a:pt x="88" y="9"/>
                  <a:pt x="88" y="9"/>
                  <a:pt x="88" y="9"/>
                </a:cubicBezTo>
                <a:cubicBezTo>
                  <a:pt x="84" y="16"/>
                  <a:pt x="78" y="20"/>
                  <a:pt x="71" y="20"/>
                </a:cubicBezTo>
                <a:cubicBezTo>
                  <a:pt x="65" y="20"/>
                  <a:pt x="59" y="16"/>
                  <a:pt x="55" y="9"/>
                </a:cubicBezTo>
                <a:cubicBezTo>
                  <a:pt x="52" y="4"/>
                  <a:pt x="52" y="4"/>
                  <a:pt x="52" y="4"/>
                </a:cubicBezTo>
                <a:lnTo>
                  <a:pt x="14" y="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2" name="Google Shape;2632;p27"/>
          <p:cNvSpPr/>
          <p:nvPr/>
        </p:nvSpPr>
        <p:spPr>
          <a:xfrm>
            <a:off x="6630226" y="3242514"/>
            <a:ext cx="182942" cy="243511"/>
          </a:xfrm>
          <a:custGeom>
            <a:rect b="b" l="l" r="r" t="t"/>
            <a:pathLst>
              <a:path extrusionOk="0" h="128" w="96">
                <a:moveTo>
                  <a:pt x="48" y="128"/>
                </a:moveTo>
                <a:cubicBezTo>
                  <a:pt x="44" y="128"/>
                  <a:pt x="41" y="126"/>
                  <a:pt x="38" y="122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6"/>
                  <a:pt x="0" y="52"/>
                  <a:pt x="2" y="48"/>
                </a:cubicBezTo>
                <a:cubicBezTo>
                  <a:pt x="4" y="45"/>
                  <a:pt x="8" y="43"/>
                  <a:pt x="1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8"/>
                  <a:pt x="31" y="0"/>
                  <a:pt x="41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65" y="0"/>
                  <a:pt x="74" y="8"/>
                  <a:pt x="74" y="18"/>
                </a:cubicBezTo>
                <a:cubicBezTo>
                  <a:pt x="74" y="43"/>
                  <a:pt x="74" y="43"/>
                  <a:pt x="7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88" y="43"/>
                  <a:pt x="92" y="45"/>
                  <a:pt x="94" y="48"/>
                </a:cubicBezTo>
                <a:cubicBezTo>
                  <a:pt x="96" y="52"/>
                  <a:pt x="96" y="56"/>
                  <a:pt x="93" y="60"/>
                </a:cubicBezTo>
                <a:cubicBezTo>
                  <a:pt x="58" y="122"/>
                  <a:pt x="58" y="122"/>
                  <a:pt x="58" y="122"/>
                </a:cubicBezTo>
                <a:cubicBezTo>
                  <a:pt x="56" y="126"/>
                  <a:pt x="52" y="128"/>
                  <a:pt x="48" y="128"/>
                </a:cubicBezTo>
                <a:close/>
                <a:moveTo>
                  <a:pt x="13" y="51"/>
                </a:moveTo>
                <a:cubicBezTo>
                  <a:pt x="11" y="51"/>
                  <a:pt x="10" y="52"/>
                  <a:pt x="9" y="52"/>
                </a:cubicBezTo>
                <a:cubicBezTo>
                  <a:pt x="9" y="53"/>
                  <a:pt x="9" y="55"/>
                  <a:pt x="10" y="56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6" y="119"/>
                  <a:pt x="47" y="120"/>
                  <a:pt x="48" y="120"/>
                </a:cubicBezTo>
                <a:cubicBezTo>
                  <a:pt x="49" y="120"/>
                  <a:pt x="50" y="119"/>
                  <a:pt x="51" y="118"/>
                </a:cubicBezTo>
                <a:cubicBezTo>
                  <a:pt x="87" y="56"/>
                  <a:pt x="87" y="56"/>
                  <a:pt x="87" y="56"/>
                </a:cubicBezTo>
                <a:cubicBezTo>
                  <a:pt x="87" y="55"/>
                  <a:pt x="88" y="53"/>
                  <a:pt x="87" y="52"/>
                </a:cubicBezTo>
                <a:cubicBezTo>
                  <a:pt x="87" y="52"/>
                  <a:pt x="85" y="51"/>
                  <a:pt x="84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6" y="18"/>
                  <a:pt x="66" y="18"/>
                  <a:pt x="66" y="18"/>
                </a:cubicBezTo>
                <a:cubicBezTo>
                  <a:pt x="66" y="12"/>
                  <a:pt x="61" y="8"/>
                  <a:pt x="55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36" y="8"/>
                  <a:pt x="31" y="12"/>
                  <a:pt x="31" y="18"/>
                </a:cubicBezTo>
                <a:cubicBezTo>
                  <a:pt x="31" y="51"/>
                  <a:pt x="31" y="51"/>
                  <a:pt x="31" y="51"/>
                </a:cubicBezTo>
                <a:lnTo>
                  <a:pt x="13" y="5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3" name="Google Shape;2633;p27"/>
          <p:cNvSpPr/>
          <p:nvPr/>
        </p:nvSpPr>
        <p:spPr>
          <a:xfrm>
            <a:off x="7318732" y="3486025"/>
            <a:ext cx="271941" cy="55624"/>
          </a:xfrm>
          <a:custGeom>
            <a:rect b="b" l="l" r="r" t="t"/>
            <a:pathLst>
              <a:path extrusionOk="0" h="29" w="143">
                <a:moveTo>
                  <a:pt x="129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7" y="29"/>
                  <a:pt x="0" y="23"/>
                  <a:pt x="0" y="15"/>
                </a:cubicBezTo>
                <a:cubicBezTo>
                  <a:pt x="0" y="6"/>
                  <a:pt x="7" y="0"/>
                  <a:pt x="1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1"/>
                  <a:pt x="44" y="1"/>
                  <a:pt x="44" y="1"/>
                </a:cubicBezTo>
                <a:cubicBezTo>
                  <a:pt x="47" y="10"/>
                  <a:pt x="56" y="16"/>
                  <a:pt x="65" y="16"/>
                </a:cubicBezTo>
                <a:cubicBezTo>
                  <a:pt x="79" y="16"/>
                  <a:pt x="79" y="16"/>
                  <a:pt x="79" y="16"/>
                </a:cubicBezTo>
                <a:cubicBezTo>
                  <a:pt x="88" y="16"/>
                  <a:pt x="96" y="10"/>
                  <a:pt x="99" y="1"/>
                </a:cubicBezTo>
                <a:cubicBezTo>
                  <a:pt x="100" y="0"/>
                  <a:pt x="100" y="0"/>
                  <a:pt x="100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37" y="0"/>
                  <a:pt x="143" y="6"/>
                  <a:pt x="143" y="15"/>
                </a:cubicBezTo>
                <a:cubicBezTo>
                  <a:pt x="143" y="23"/>
                  <a:pt x="137" y="29"/>
                  <a:pt x="129" y="29"/>
                </a:cubicBezTo>
                <a:close/>
                <a:moveTo>
                  <a:pt x="15" y="4"/>
                </a:moveTo>
                <a:cubicBezTo>
                  <a:pt x="9" y="4"/>
                  <a:pt x="4" y="9"/>
                  <a:pt x="4" y="15"/>
                </a:cubicBezTo>
                <a:cubicBezTo>
                  <a:pt x="4" y="20"/>
                  <a:pt x="9" y="25"/>
                  <a:pt x="15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35" y="25"/>
                  <a:pt x="139" y="20"/>
                  <a:pt x="139" y="15"/>
                </a:cubicBezTo>
                <a:cubicBezTo>
                  <a:pt x="139" y="9"/>
                  <a:pt x="135" y="4"/>
                  <a:pt x="129" y="4"/>
                </a:cubicBezTo>
                <a:cubicBezTo>
                  <a:pt x="102" y="4"/>
                  <a:pt x="102" y="4"/>
                  <a:pt x="102" y="4"/>
                </a:cubicBezTo>
                <a:cubicBezTo>
                  <a:pt x="98" y="13"/>
                  <a:pt x="89" y="20"/>
                  <a:pt x="79" y="20"/>
                </a:cubicBezTo>
                <a:cubicBezTo>
                  <a:pt x="65" y="20"/>
                  <a:pt x="65" y="20"/>
                  <a:pt x="65" y="20"/>
                </a:cubicBezTo>
                <a:cubicBezTo>
                  <a:pt x="54" y="20"/>
                  <a:pt x="45" y="13"/>
                  <a:pt x="41" y="4"/>
                </a:cubicBezTo>
                <a:lnTo>
                  <a:pt x="15" y="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4" name="Google Shape;2634;p27"/>
          <p:cNvSpPr/>
          <p:nvPr/>
        </p:nvSpPr>
        <p:spPr>
          <a:xfrm>
            <a:off x="7364468" y="3242514"/>
            <a:ext cx="182942" cy="243511"/>
          </a:xfrm>
          <a:custGeom>
            <a:rect b="b" l="l" r="r" t="t"/>
            <a:pathLst>
              <a:path extrusionOk="0" h="128" w="96">
                <a:moveTo>
                  <a:pt x="55" y="128"/>
                </a:moveTo>
                <a:cubicBezTo>
                  <a:pt x="41" y="128"/>
                  <a:pt x="41" y="128"/>
                  <a:pt x="41" y="128"/>
                </a:cubicBezTo>
                <a:cubicBezTo>
                  <a:pt x="31" y="128"/>
                  <a:pt x="22" y="120"/>
                  <a:pt x="22" y="110"/>
                </a:cubicBezTo>
                <a:cubicBezTo>
                  <a:pt x="22" y="85"/>
                  <a:pt x="22" y="85"/>
                  <a:pt x="22" y="85"/>
                </a:cubicBezTo>
                <a:cubicBezTo>
                  <a:pt x="12" y="85"/>
                  <a:pt x="12" y="85"/>
                  <a:pt x="12" y="85"/>
                </a:cubicBezTo>
                <a:cubicBezTo>
                  <a:pt x="8" y="85"/>
                  <a:pt x="4" y="83"/>
                  <a:pt x="2" y="79"/>
                </a:cubicBezTo>
                <a:cubicBezTo>
                  <a:pt x="0" y="76"/>
                  <a:pt x="0" y="72"/>
                  <a:pt x="3" y="68"/>
                </a:cubicBezTo>
                <a:cubicBezTo>
                  <a:pt x="38" y="6"/>
                  <a:pt x="38" y="6"/>
                  <a:pt x="38" y="6"/>
                </a:cubicBezTo>
                <a:cubicBezTo>
                  <a:pt x="40" y="2"/>
                  <a:pt x="44" y="0"/>
                  <a:pt x="48" y="0"/>
                </a:cubicBezTo>
                <a:cubicBezTo>
                  <a:pt x="52" y="0"/>
                  <a:pt x="55" y="2"/>
                  <a:pt x="58" y="6"/>
                </a:cubicBezTo>
                <a:cubicBezTo>
                  <a:pt x="93" y="68"/>
                  <a:pt x="93" y="68"/>
                  <a:pt x="93" y="68"/>
                </a:cubicBezTo>
                <a:cubicBezTo>
                  <a:pt x="95" y="72"/>
                  <a:pt x="96" y="76"/>
                  <a:pt x="94" y="79"/>
                </a:cubicBezTo>
                <a:cubicBezTo>
                  <a:pt x="92" y="83"/>
                  <a:pt x="88" y="85"/>
                  <a:pt x="83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3" y="120"/>
                  <a:pt x="65" y="128"/>
                  <a:pt x="55" y="128"/>
                </a:cubicBezTo>
                <a:close/>
                <a:moveTo>
                  <a:pt x="48" y="8"/>
                </a:moveTo>
                <a:cubicBezTo>
                  <a:pt x="47" y="8"/>
                  <a:pt x="46" y="9"/>
                  <a:pt x="45" y="10"/>
                </a:cubicBezTo>
                <a:cubicBezTo>
                  <a:pt x="9" y="72"/>
                  <a:pt x="9" y="72"/>
                  <a:pt x="9" y="72"/>
                </a:cubicBezTo>
                <a:cubicBezTo>
                  <a:pt x="9" y="73"/>
                  <a:pt x="8" y="75"/>
                  <a:pt x="9" y="75"/>
                </a:cubicBezTo>
                <a:cubicBezTo>
                  <a:pt x="9" y="76"/>
                  <a:pt x="11" y="77"/>
                  <a:pt x="12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6"/>
                  <a:pt x="35" y="120"/>
                  <a:pt x="41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60" y="120"/>
                  <a:pt x="65" y="116"/>
                  <a:pt x="65" y="110"/>
                </a:cubicBezTo>
                <a:cubicBezTo>
                  <a:pt x="65" y="77"/>
                  <a:pt x="65" y="77"/>
                  <a:pt x="65" y="77"/>
                </a:cubicBezTo>
                <a:cubicBezTo>
                  <a:pt x="83" y="77"/>
                  <a:pt x="83" y="77"/>
                  <a:pt x="83" y="77"/>
                </a:cubicBezTo>
                <a:cubicBezTo>
                  <a:pt x="85" y="77"/>
                  <a:pt x="86" y="76"/>
                  <a:pt x="87" y="75"/>
                </a:cubicBezTo>
                <a:cubicBezTo>
                  <a:pt x="87" y="75"/>
                  <a:pt x="87" y="73"/>
                  <a:pt x="86" y="72"/>
                </a:cubicBezTo>
                <a:cubicBezTo>
                  <a:pt x="51" y="10"/>
                  <a:pt x="51" y="10"/>
                  <a:pt x="51" y="10"/>
                </a:cubicBezTo>
                <a:cubicBezTo>
                  <a:pt x="50" y="9"/>
                  <a:pt x="49" y="8"/>
                  <a:pt x="48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5" name="Google Shape;2635;p27"/>
          <p:cNvSpPr/>
          <p:nvPr/>
        </p:nvSpPr>
        <p:spPr>
          <a:xfrm>
            <a:off x="6001052" y="3411859"/>
            <a:ext cx="161929" cy="144623"/>
          </a:xfrm>
          <a:custGeom>
            <a:rect b="b" l="l" r="r" t="t"/>
            <a:pathLst>
              <a:path extrusionOk="0" h="76" w="85">
                <a:moveTo>
                  <a:pt x="60" y="76"/>
                </a:moveTo>
                <a:cubicBezTo>
                  <a:pt x="60" y="76"/>
                  <a:pt x="60" y="76"/>
                  <a:pt x="60" y="76"/>
                </a:cubicBezTo>
                <a:cubicBezTo>
                  <a:pt x="55" y="76"/>
                  <a:pt x="52" y="74"/>
                  <a:pt x="52" y="73"/>
                </a:cubicBezTo>
                <a:cubicBezTo>
                  <a:pt x="0" y="22"/>
                  <a:pt x="0" y="22"/>
                  <a:pt x="0" y="22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7" y="5"/>
                  <a:pt x="30" y="1"/>
                </a:cubicBezTo>
                <a:cubicBezTo>
                  <a:pt x="33" y="0"/>
                  <a:pt x="33" y="0"/>
                  <a:pt x="33" y="0"/>
                </a:cubicBezTo>
                <a:cubicBezTo>
                  <a:pt x="79" y="46"/>
                  <a:pt x="79" y="46"/>
                  <a:pt x="79" y="46"/>
                </a:cubicBezTo>
                <a:cubicBezTo>
                  <a:pt x="82" y="49"/>
                  <a:pt x="85" y="58"/>
                  <a:pt x="74" y="69"/>
                </a:cubicBezTo>
                <a:cubicBezTo>
                  <a:pt x="69" y="74"/>
                  <a:pt x="64" y="76"/>
                  <a:pt x="60" y="76"/>
                </a:cubicBezTo>
                <a:close/>
                <a:moveTo>
                  <a:pt x="58" y="68"/>
                </a:moveTo>
                <a:cubicBezTo>
                  <a:pt x="58" y="68"/>
                  <a:pt x="58" y="68"/>
                  <a:pt x="60" y="68"/>
                </a:cubicBezTo>
                <a:cubicBezTo>
                  <a:pt x="62" y="68"/>
                  <a:pt x="65" y="66"/>
                  <a:pt x="68" y="63"/>
                </a:cubicBezTo>
                <a:cubicBezTo>
                  <a:pt x="76" y="56"/>
                  <a:pt x="73" y="52"/>
                  <a:pt x="73" y="52"/>
                </a:cubicBezTo>
                <a:cubicBezTo>
                  <a:pt x="30" y="9"/>
                  <a:pt x="30" y="9"/>
                  <a:pt x="30" y="9"/>
                </a:cubicBezTo>
                <a:cubicBezTo>
                  <a:pt x="21" y="12"/>
                  <a:pt x="19" y="14"/>
                  <a:pt x="18" y="14"/>
                </a:cubicBezTo>
                <a:cubicBezTo>
                  <a:pt x="11" y="21"/>
                  <a:pt x="11" y="21"/>
                  <a:pt x="11" y="21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6" name="Google Shape;2636;p27"/>
          <p:cNvSpPr/>
          <p:nvPr/>
        </p:nvSpPr>
        <p:spPr>
          <a:xfrm>
            <a:off x="5831707" y="3232625"/>
            <a:ext cx="154512" cy="153276"/>
          </a:xfrm>
          <a:custGeom>
            <a:rect b="b" l="l" r="r" t="t"/>
            <a:pathLst>
              <a:path extrusionOk="0" h="80" w="81">
                <a:moveTo>
                  <a:pt x="65" y="80"/>
                </a:moveTo>
                <a:cubicBezTo>
                  <a:pt x="32" y="47"/>
                  <a:pt x="32" y="47"/>
                  <a:pt x="32" y="47"/>
                </a:cubicBezTo>
                <a:cubicBezTo>
                  <a:pt x="18" y="41"/>
                  <a:pt x="18" y="41"/>
                  <a:pt x="18" y="41"/>
                </a:cubicBezTo>
                <a:cubicBezTo>
                  <a:pt x="0" y="15"/>
                  <a:pt x="0" y="15"/>
                  <a:pt x="0" y="15"/>
                </a:cubicBezTo>
                <a:cubicBezTo>
                  <a:pt x="15" y="0"/>
                  <a:pt x="15" y="0"/>
                  <a:pt x="15" y="0"/>
                </a:cubicBezTo>
                <a:cubicBezTo>
                  <a:pt x="42" y="17"/>
                  <a:pt x="42" y="17"/>
                  <a:pt x="42" y="17"/>
                </a:cubicBezTo>
                <a:cubicBezTo>
                  <a:pt x="48" y="31"/>
                  <a:pt x="48" y="31"/>
                  <a:pt x="48" y="31"/>
                </a:cubicBezTo>
                <a:cubicBezTo>
                  <a:pt x="81" y="64"/>
                  <a:pt x="81" y="64"/>
                  <a:pt x="81" y="64"/>
                </a:cubicBezTo>
                <a:cubicBezTo>
                  <a:pt x="79" y="67"/>
                  <a:pt x="79" y="67"/>
                  <a:pt x="79" y="67"/>
                </a:cubicBezTo>
                <a:cubicBezTo>
                  <a:pt x="77" y="69"/>
                  <a:pt x="76" y="71"/>
                  <a:pt x="74" y="72"/>
                </a:cubicBezTo>
                <a:cubicBezTo>
                  <a:pt x="74" y="73"/>
                  <a:pt x="74" y="73"/>
                  <a:pt x="74" y="73"/>
                </a:cubicBezTo>
                <a:lnTo>
                  <a:pt x="65" y="80"/>
                </a:lnTo>
                <a:close/>
                <a:moveTo>
                  <a:pt x="23" y="35"/>
                </a:moveTo>
                <a:cubicBezTo>
                  <a:pt x="36" y="41"/>
                  <a:pt x="36" y="41"/>
                  <a:pt x="36" y="41"/>
                </a:cubicBezTo>
                <a:cubicBezTo>
                  <a:pt x="65" y="70"/>
                  <a:pt x="65" y="70"/>
                  <a:pt x="65" y="70"/>
                </a:cubicBezTo>
                <a:cubicBezTo>
                  <a:pt x="69" y="66"/>
                  <a:pt x="69" y="66"/>
                  <a:pt x="69" y="66"/>
                </a:cubicBezTo>
                <a:cubicBezTo>
                  <a:pt x="69" y="66"/>
                  <a:pt x="70" y="65"/>
                  <a:pt x="70" y="65"/>
                </a:cubicBezTo>
                <a:cubicBezTo>
                  <a:pt x="41" y="36"/>
                  <a:pt x="41" y="36"/>
                  <a:pt x="41" y="36"/>
                </a:cubicBezTo>
                <a:cubicBezTo>
                  <a:pt x="35" y="22"/>
                  <a:pt x="35" y="22"/>
                  <a:pt x="35" y="22"/>
                </a:cubicBezTo>
                <a:cubicBezTo>
                  <a:pt x="16" y="10"/>
                  <a:pt x="16" y="10"/>
                  <a:pt x="16" y="10"/>
                </a:cubicBezTo>
                <a:cubicBezTo>
                  <a:pt x="11" y="16"/>
                  <a:pt x="11" y="16"/>
                  <a:pt x="11" y="16"/>
                </a:cubicBezTo>
                <a:lnTo>
                  <a:pt x="23" y="3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7" name="Google Shape;2637;p27"/>
          <p:cNvSpPr/>
          <p:nvPr/>
        </p:nvSpPr>
        <p:spPr>
          <a:xfrm>
            <a:off x="5836651" y="3253639"/>
            <a:ext cx="302844" cy="286775"/>
          </a:xfrm>
          <a:custGeom>
            <a:rect b="b" l="l" r="r" t="t"/>
            <a:pathLst>
              <a:path extrusionOk="0" h="150" w="159">
                <a:moveTo>
                  <a:pt x="127" y="4"/>
                </a:moveTo>
                <a:cubicBezTo>
                  <a:pt x="132" y="4"/>
                  <a:pt x="136" y="5"/>
                  <a:pt x="140" y="6"/>
                </a:cubicBezTo>
                <a:cubicBezTo>
                  <a:pt x="123" y="13"/>
                  <a:pt x="123" y="13"/>
                  <a:pt x="123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5"/>
                  <a:pt x="120" y="25"/>
                  <a:pt x="120" y="25"/>
                </a:cubicBezTo>
                <a:cubicBezTo>
                  <a:pt x="126" y="39"/>
                  <a:pt x="126" y="39"/>
                  <a:pt x="126" y="39"/>
                </a:cubicBezTo>
                <a:cubicBezTo>
                  <a:pt x="128" y="43"/>
                  <a:pt x="128" y="43"/>
                  <a:pt x="128" y="43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48" y="38"/>
                  <a:pt x="143" y="46"/>
                  <a:pt x="135" y="50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3" y="56"/>
                  <a:pt x="133" y="56"/>
                  <a:pt x="133" y="56"/>
                </a:cubicBezTo>
                <a:cubicBezTo>
                  <a:pt x="138" y="68"/>
                  <a:pt x="138" y="68"/>
                  <a:pt x="138" y="68"/>
                </a:cubicBezTo>
                <a:cubicBezTo>
                  <a:pt x="126" y="69"/>
                  <a:pt x="98" y="74"/>
                  <a:pt x="90" y="83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33" y="142"/>
                  <a:pt x="28" y="146"/>
                  <a:pt x="23" y="146"/>
                </a:cubicBezTo>
                <a:cubicBezTo>
                  <a:pt x="20" y="146"/>
                  <a:pt x="17" y="144"/>
                  <a:pt x="15" y="142"/>
                </a:cubicBezTo>
                <a:cubicBezTo>
                  <a:pt x="7" y="134"/>
                  <a:pt x="13" y="125"/>
                  <a:pt x="15" y="123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70"/>
                  <a:pt x="80" y="70"/>
                  <a:pt x="80" y="70"/>
                </a:cubicBezTo>
                <a:cubicBezTo>
                  <a:pt x="93" y="58"/>
                  <a:pt x="98" y="36"/>
                  <a:pt x="102" y="23"/>
                </a:cubicBezTo>
                <a:cubicBezTo>
                  <a:pt x="103" y="19"/>
                  <a:pt x="103" y="17"/>
                  <a:pt x="104" y="15"/>
                </a:cubicBezTo>
                <a:cubicBezTo>
                  <a:pt x="106" y="7"/>
                  <a:pt x="107" y="7"/>
                  <a:pt x="121" y="4"/>
                </a:cubicBezTo>
                <a:cubicBezTo>
                  <a:pt x="122" y="4"/>
                  <a:pt x="122" y="4"/>
                  <a:pt x="122" y="4"/>
                </a:cubicBezTo>
                <a:cubicBezTo>
                  <a:pt x="124" y="4"/>
                  <a:pt x="125" y="4"/>
                  <a:pt x="127" y="4"/>
                </a:cubicBezTo>
                <a:cubicBezTo>
                  <a:pt x="127" y="4"/>
                  <a:pt x="127" y="4"/>
                  <a:pt x="127" y="4"/>
                </a:cubicBezTo>
                <a:moveTo>
                  <a:pt x="24" y="142"/>
                </a:moveTo>
                <a:cubicBezTo>
                  <a:pt x="27" y="142"/>
                  <a:pt x="30" y="141"/>
                  <a:pt x="31" y="139"/>
                </a:cubicBezTo>
                <a:cubicBezTo>
                  <a:pt x="35" y="135"/>
                  <a:pt x="35" y="129"/>
                  <a:pt x="31" y="125"/>
                </a:cubicBezTo>
                <a:cubicBezTo>
                  <a:pt x="30" y="123"/>
                  <a:pt x="27" y="122"/>
                  <a:pt x="24" y="122"/>
                </a:cubicBezTo>
                <a:cubicBezTo>
                  <a:pt x="22" y="122"/>
                  <a:pt x="19" y="123"/>
                  <a:pt x="17" y="125"/>
                </a:cubicBezTo>
                <a:cubicBezTo>
                  <a:pt x="13" y="129"/>
                  <a:pt x="13" y="135"/>
                  <a:pt x="17" y="139"/>
                </a:cubicBezTo>
                <a:cubicBezTo>
                  <a:pt x="19" y="141"/>
                  <a:pt x="22" y="142"/>
                  <a:pt x="24" y="142"/>
                </a:cubicBezTo>
                <a:moveTo>
                  <a:pt x="127" y="0"/>
                </a:moveTo>
                <a:cubicBezTo>
                  <a:pt x="125" y="0"/>
                  <a:pt x="123" y="0"/>
                  <a:pt x="121" y="0"/>
                </a:cubicBezTo>
                <a:cubicBezTo>
                  <a:pt x="106" y="3"/>
                  <a:pt x="103" y="4"/>
                  <a:pt x="100" y="13"/>
                </a:cubicBezTo>
                <a:cubicBezTo>
                  <a:pt x="97" y="23"/>
                  <a:pt x="93" y="53"/>
                  <a:pt x="77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0"/>
                  <a:pt x="0" y="133"/>
                  <a:pt x="12" y="145"/>
                </a:cubicBezTo>
                <a:cubicBezTo>
                  <a:pt x="16" y="148"/>
                  <a:pt x="20" y="150"/>
                  <a:pt x="23" y="150"/>
                </a:cubicBezTo>
                <a:cubicBezTo>
                  <a:pt x="30" y="150"/>
                  <a:pt x="36" y="145"/>
                  <a:pt x="36" y="145"/>
                </a:cubicBezTo>
                <a:cubicBezTo>
                  <a:pt x="93" y="85"/>
                  <a:pt x="93" y="85"/>
                  <a:pt x="93" y="85"/>
                </a:cubicBezTo>
                <a:cubicBezTo>
                  <a:pt x="102" y="76"/>
                  <a:pt x="144" y="71"/>
                  <a:pt x="144" y="71"/>
                </a:cubicBezTo>
                <a:cubicBezTo>
                  <a:pt x="137" y="54"/>
                  <a:pt x="137" y="54"/>
                  <a:pt x="137" y="54"/>
                </a:cubicBezTo>
                <a:cubicBezTo>
                  <a:pt x="153" y="46"/>
                  <a:pt x="159" y="25"/>
                  <a:pt x="159" y="25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125" y="17"/>
                  <a:pt x="125" y="17"/>
                  <a:pt x="125" y="17"/>
                </a:cubicBezTo>
                <a:cubicBezTo>
                  <a:pt x="149" y="6"/>
                  <a:pt x="149" y="6"/>
                  <a:pt x="149" y="6"/>
                </a:cubicBezTo>
                <a:cubicBezTo>
                  <a:pt x="149" y="6"/>
                  <a:pt x="139" y="0"/>
                  <a:pt x="127" y="0"/>
                </a:cubicBezTo>
                <a:close/>
                <a:moveTo>
                  <a:pt x="24" y="138"/>
                </a:moveTo>
                <a:cubicBezTo>
                  <a:pt x="23" y="138"/>
                  <a:pt x="21" y="138"/>
                  <a:pt x="20" y="136"/>
                </a:cubicBezTo>
                <a:cubicBezTo>
                  <a:pt x="17" y="134"/>
                  <a:pt x="17" y="130"/>
                  <a:pt x="20" y="128"/>
                </a:cubicBezTo>
                <a:cubicBezTo>
                  <a:pt x="21" y="127"/>
                  <a:pt x="23" y="126"/>
                  <a:pt x="24" y="126"/>
                </a:cubicBezTo>
                <a:cubicBezTo>
                  <a:pt x="26" y="126"/>
                  <a:pt x="27" y="127"/>
                  <a:pt x="29" y="128"/>
                </a:cubicBezTo>
                <a:cubicBezTo>
                  <a:pt x="31" y="130"/>
                  <a:pt x="31" y="134"/>
                  <a:pt x="29" y="136"/>
                </a:cubicBezTo>
                <a:cubicBezTo>
                  <a:pt x="27" y="138"/>
                  <a:pt x="26" y="138"/>
                  <a:pt x="24" y="1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8" name="Google Shape;2638;p27"/>
          <p:cNvSpPr/>
          <p:nvPr/>
        </p:nvSpPr>
        <p:spPr>
          <a:xfrm>
            <a:off x="8071516" y="3228917"/>
            <a:ext cx="169345" cy="123610"/>
          </a:xfrm>
          <a:custGeom>
            <a:rect b="b" l="l" r="r" t="t"/>
            <a:pathLst>
              <a:path extrusionOk="0" h="65" w="89">
                <a:moveTo>
                  <a:pt x="40" y="4"/>
                </a:moveTo>
                <a:cubicBezTo>
                  <a:pt x="54" y="4"/>
                  <a:pt x="67" y="10"/>
                  <a:pt x="77" y="20"/>
                </a:cubicBezTo>
                <a:cubicBezTo>
                  <a:pt x="83" y="26"/>
                  <a:pt x="83" y="26"/>
                  <a:pt x="83" y="26"/>
                </a:cubicBezTo>
                <a:cubicBezTo>
                  <a:pt x="49" y="60"/>
                  <a:pt x="49" y="60"/>
                  <a:pt x="49" y="60"/>
                </a:cubicBezTo>
                <a:cubicBezTo>
                  <a:pt x="6" y="17"/>
                  <a:pt x="6" y="17"/>
                  <a:pt x="6" y="17"/>
                </a:cubicBezTo>
                <a:cubicBezTo>
                  <a:pt x="15" y="9"/>
                  <a:pt x="27" y="4"/>
                  <a:pt x="40" y="4"/>
                </a:cubicBezTo>
                <a:moveTo>
                  <a:pt x="40" y="0"/>
                </a:moveTo>
                <a:cubicBezTo>
                  <a:pt x="25" y="0"/>
                  <a:pt x="11" y="6"/>
                  <a:pt x="0" y="16"/>
                </a:cubicBezTo>
                <a:cubicBezTo>
                  <a:pt x="49" y="65"/>
                  <a:pt x="49" y="65"/>
                  <a:pt x="49" y="65"/>
                </a:cubicBezTo>
                <a:cubicBezTo>
                  <a:pt x="89" y="26"/>
                  <a:pt x="89" y="26"/>
                  <a:pt x="89" y="26"/>
                </a:cubicBezTo>
                <a:cubicBezTo>
                  <a:pt x="80" y="17"/>
                  <a:pt x="80" y="17"/>
                  <a:pt x="80" y="17"/>
                </a:cubicBezTo>
                <a:cubicBezTo>
                  <a:pt x="69" y="6"/>
                  <a:pt x="54" y="0"/>
                  <a:pt x="4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9" name="Google Shape;2639;p27"/>
          <p:cNvSpPr/>
          <p:nvPr/>
        </p:nvSpPr>
        <p:spPr>
          <a:xfrm>
            <a:off x="8088821" y="3288249"/>
            <a:ext cx="280594" cy="268233"/>
          </a:xfrm>
          <a:custGeom>
            <a:rect b="b" l="l" r="r" t="t"/>
            <a:pathLst>
              <a:path extrusionOk="0" h="141" w="147">
                <a:moveTo>
                  <a:pt x="85" y="11"/>
                </a:moveTo>
                <a:cubicBezTo>
                  <a:pt x="119" y="45"/>
                  <a:pt x="119" y="45"/>
                  <a:pt x="119" y="45"/>
                </a:cubicBezTo>
                <a:cubicBezTo>
                  <a:pt x="128" y="55"/>
                  <a:pt x="133" y="67"/>
                  <a:pt x="133" y="80"/>
                </a:cubicBezTo>
                <a:cubicBezTo>
                  <a:pt x="133" y="93"/>
                  <a:pt x="128" y="105"/>
                  <a:pt x="119" y="115"/>
                </a:cubicBezTo>
                <a:cubicBezTo>
                  <a:pt x="115" y="119"/>
                  <a:pt x="115" y="119"/>
                  <a:pt x="115" y="119"/>
                </a:cubicBezTo>
                <a:cubicBezTo>
                  <a:pt x="106" y="128"/>
                  <a:pt x="93" y="133"/>
                  <a:pt x="80" y="133"/>
                </a:cubicBezTo>
                <a:cubicBezTo>
                  <a:pt x="67" y="133"/>
                  <a:pt x="55" y="128"/>
                  <a:pt x="46" y="119"/>
                </a:cubicBezTo>
                <a:cubicBezTo>
                  <a:pt x="12" y="85"/>
                  <a:pt x="12" y="85"/>
                  <a:pt x="12" y="85"/>
                </a:cubicBezTo>
                <a:cubicBezTo>
                  <a:pt x="85" y="11"/>
                  <a:pt x="85" y="11"/>
                  <a:pt x="85" y="11"/>
                </a:cubicBezTo>
                <a:moveTo>
                  <a:pt x="85" y="0"/>
                </a:moveTo>
                <a:cubicBezTo>
                  <a:pt x="0" y="85"/>
                  <a:pt x="0" y="85"/>
                  <a:pt x="0" y="85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51" y="135"/>
                  <a:pt x="66" y="141"/>
                  <a:pt x="80" y="141"/>
                </a:cubicBezTo>
                <a:cubicBezTo>
                  <a:pt x="95" y="141"/>
                  <a:pt x="109" y="135"/>
                  <a:pt x="121" y="124"/>
                </a:cubicBezTo>
                <a:cubicBezTo>
                  <a:pt x="125" y="120"/>
                  <a:pt x="125" y="120"/>
                  <a:pt x="125" y="120"/>
                </a:cubicBezTo>
                <a:cubicBezTo>
                  <a:pt x="147" y="98"/>
                  <a:pt x="147" y="62"/>
                  <a:pt x="125" y="40"/>
                </a:cubicBezTo>
                <a:cubicBezTo>
                  <a:pt x="85" y="0"/>
                  <a:pt x="85" y="0"/>
                  <a:pt x="8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0" name="Google Shape;2640;p27"/>
          <p:cNvSpPr/>
          <p:nvPr/>
        </p:nvSpPr>
        <p:spPr>
          <a:xfrm>
            <a:off x="8019600" y="3270944"/>
            <a:ext cx="135971" cy="168109"/>
          </a:xfrm>
          <a:custGeom>
            <a:rect b="b" l="l" r="r" t="t"/>
            <a:pathLst>
              <a:path extrusionOk="0" h="88" w="71">
                <a:moveTo>
                  <a:pt x="22" y="6"/>
                </a:moveTo>
                <a:cubicBezTo>
                  <a:pt x="65" y="49"/>
                  <a:pt x="65" y="49"/>
                  <a:pt x="65" y="49"/>
                </a:cubicBezTo>
                <a:cubicBezTo>
                  <a:pt x="31" y="83"/>
                  <a:pt x="31" y="83"/>
                  <a:pt x="31" y="83"/>
                </a:cubicBezTo>
                <a:cubicBezTo>
                  <a:pt x="25" y="77"/>
                  <a:pt x="25" y="77"/>
                  <a:pt x="25" y="77"/>
                </a:cubicBezTo>
                <a:cubicBezTo>
                  <a:pt x="6" y="57"/>
                  <a:pt x="5" y="26"/>
                  <a:pt x="22" y="6"/>
                </a:cubicBezTo>
                <a:moveTo>
                  <a:pt x="22" y="0"/>
                </a:moveTo>
                <a:cubicBezTo>
                  <a:pt x="0" y="22"/>
                  <a:pt x="0" y="58"/>
                  <a:pt x="22" y="80"/>
                </a:cubicBezTo>
                <a:cubicBezTo>
                  <a:pt x="31" y="88"/>
                  <a:pt x="31" y="88"/>
                  <a:pt x="31" y="88"/>
                </a:cubicBezTo>
                <a:cubicBezTo>
                  <a:pt x="71" y="49"/>
                  <a:pt x="71" y="49"/>
                  <a:pt x="71" y="49"/>
                </a:cubicBezTo>
                <a:cubicBezTo>
                  <a:pt x="22" y="0"/>
                  <a:pt x="22" y="0"/>
                  <a:pt x="2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1" name="Google Shape;2641;p27"/>
          <p:cNvSpPr/>
          <p:nvPr/>
        </p:nvSpPr>
        <p:spPr>
          <a:xfrm>
            <a:off x="2159261" y="3372304"/>
            <a:ext cx="338691" cy="147096"/>
          </a:xfrm>
          <a:custGeom>
            <a:rect b="b" l="l" r="r" t="t"/>
            <a:pathLst>
              <a:path extrusionOk="0" h="77" w="178">
                <a:moveTo>
                  <a:pt x="167" y="77"/>
                </a:moveTo>
                <a:cubicBezTo>
                  <a:pt x="11" y="77"/>
                  <a:pt x="11" y="77"/>
                  <a:pt x="11" y="77"/>
                </a:cubicBezTo>
                <a:cubicBezTo>
                  <a:pt x="5" y="77"/>
                  <a:pt x="0" y="72"/>
                  <a:pt x="0" y="65"/>
                </a:cubicBezTo>
                <a:cubicBezTo>
                  <a:pt x="0" y="0"/>
                  <a:pt x="0" y="0"/>
                  <a:pt x="0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78" y="65"/>
                  <a:pt x="178" y="65"/>
                  <a:pt x="178" y="65"/>
                </a:cubicBezTo>
                <a:cubicBezTo>
                  <a:pt x="178" y="72"/>
                  <a:pt x="173" y="77"/>
                  <a:pt x="167" y="77"/>
                </a:cubicBezTo>
                <a:close/>
                <a:moveTo>
                  <a:pt x="4" y="4"/>
                </a:moveTo>
                <a:cubicBezTo>
                  <a:pt x="4" y="65"/>
                  <a:pt x="4" y="65"/>
                  <a:pt x="4" y="65"/>
                </a:cubicBezTo>
                <a:cubicBezTo>
                  <a:pt x="4" y="70"/>
                  <a:pt x="7" y="73"/>
                  <a:pt x="11" y="73"/>
                </a:cubicBezTo>
                <a:cubicBezTo>
                  <a:pt x="167" y="73"/>
                  <a:pt x="167" y="73"/>
                  <a:pt x="167" y="73"/>
                </a:cubicBezTo>
                <a:cubicBezTo>
                  <a:pt x="171" y="73"/>
                  <a:pt x="174" y="70"/>
                  <a:pt x="174" y="65"/>
                </a:cubicBezTo>
                <a:cubicBezTo>
                  <a:pt x="174" y="4"/>
                  <a:pt x="174" y="4"/>
                  <a:pt x="174" y="4"/>
                </a:cubicBezTo>
                <a:lnTo>
                  <a:pt x="4" y="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2" name="Google Shape;2642;p27"/>
          <p:cNvSpPr/>
          <p:nvPr/>
        </p:nvSpPr>
        <p:spPr>
          <a:xfrm>
            <a:off x="2345911" y="3436581"/>
            <a:ext cx="114957" cy="45736"/>
          </a:xfrm>
          <a:custGeom>
            <a:rect b="b" l="l" r="r" t="t"/>
            <a:pathLst>
              <a:path extrusionOk="0" h="24" w="60">
                <a:moveTo>
                  <a:pt x="56" y="24"/>
                </a:move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2"/>
                  <a:pt x="0" y="1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8" y="0"/>
                  <a:pt x="60" y="2"/>
                  <a:pt x="60" y="5"/>
                </a:cubicBezTo>
                <a:cubicBezTo>
                  <a:pt x="60" y="19"/>
                  <a:pt x="60" y="19"/>
                  <a:pt x="60" y="19"/>
                </a:cubicBezTo>
                <a:cubicBezTo>
                  <a:pt x="60" y="22"/>
                  <a:pt x="58" y="24"/>
                  <a:pt x="56" y="24"/>
                </a:cubicBezTo>
                <a:close/>
                <a:moveTo>
                  <a:pt x="4" y="4"/>
                </a:moveTo>
                <a:cubicBezTo>
                  <a:pt x="4" y="4"/>
                  <a:pt x="4" y="4"/>
                  <a:pt x="4" y="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6" y="20"/>
                  <a:pt x="56" y="19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6" y="4"/>
                  <a:pt x="56" y="4"/>
                </a:cubicBezTo>
                <a:lnTo>
                  <a:pt x="4" y="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3" name="Google Shape;2643;p27"/>
          <p:cNvSpPr/>
          <p:nvPr/>
        </p:nvSpPr>
        <p:spPr>
          <a:xfrm>
            <a:off x="2159261" y="3284541"/>
            <a:ext cx="338691" cy="63041"/>
          </a:xfrm>
          <a:custGeom>
            <a:rect b="b" l="l" r="r" t="t"/>
            <a:pathLst>
              <a:path extrusionOk="0" h="33" w="178">
                <a:moveTo>
                  <a:pt x="178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73" y="0"/>
                  <a:pt x="178" y="5"/>
                  <a:pt x="178" y="11"/>
                </a:cubicBezTo>
                <a:lnTo>
                  <a:pt x="178" y="33"/>
                </a:lnTo>
                <a:close/>
                <a:moveTo>
                  <a:pt x="4" y="29"/>
                </a:moveTo>
                <a:cubicBezTo>
                  <a:pt x="174" y="29"/>
                  <a:pt x="174" y="29"/>
                  <a:pt x="174" y="29"/>
                </a:cubicBezTo>
                <a:cubicBezTo>
                  <a:pt x="174" y="11"/>
                  <a:pt x="174" y="11"/>
                  <a:pt x="174" y="11"/>
                </a:cubicBezTo>
                <a:cubicBezTo>
                  <a:pt x="174" y="7"/>
                  <a:pt x="171" y="4"/>
                  <a:pt x="167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7" y="4"/>
                  <a:pt x="4" y="7"/>
                  <a:pt x="4" y="11"/>
                </a:cubicBezTo>
                <a:lnTo>
                  <a:pt x="4" y="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4" name="Google Shape;2644;p27"/>
          <p:cNvSpPr/>
          <p:nvPr/>
        </p:nvSpPr>
        <p:spPr>
          <a:xfrm>
            <a:off x="2139483" y="3984172"/>
            <a:ext cx="379482" cy="300372"/>
          </a:xfrm>
          <a:custGeom>
            <a:rect b="b" l="l" r="r" t="t"/>
            <a:pathLst>
              <a:path extrusionOk="0" h="157" w="199">
                <a:moveTo>
                  <a:pt x="140" y="157"/>
                </a:moveTo>
                <a:cubicBezTo>
                  <a:pt x="59" y="157"/>
                  <a:pt x="59" y="157"/>
                  <a:pt x="59" y="157"/>
                </a:cubicBezTo>
                <a:cubicBezTo>
                  <a:pt x="54" y="157"/>
                  <a:pt x="49" y="153"/>
                  <a:pt x="49" y="148"/>
                </a:cubicBezTo>
                <a:cubicBezTo>
                  <a:pt x="49" y="70"/>
                  <a:pt x="49" y="70"/>
                  <a:pt x="49" y="70"/>
                </a:cubicBezTo>
                <a:cubicBezTo>
                  <a:pt x="40" y="80"/>
                  <a:pt x="40" y="80"/>
                  <a:pt x="40" y="80"/>
                </a:cubicBezTo>
                <a:cubicBezTo>
                  <a:pt x="36" y="83"/>
                  <a:pt x="30" y="83"/>
                  <a:pt x="27" y="80"/>
                </a:cubicBezTo>
                <a:cubicBezTo>
                  <a:pt x="3" y="57"/>
                  <a:pt x="3" y="57"/>
                  <a:pt x="3" y="57"/>
                </a:cubicBezTo>
                <a:cubicBezTo>
                  <a:pt x="1" y="55"/>
                  <a:pt x="0" y="53"/>
                  <a:pt x="0" y="50"/>
                </a:cubicBezTo>
                <a:cubicBezTo>
                  <a:pt x="0" y="48"/>
                  <a:pt x="1" y="46"/>
                  <a:pt x="2" y="44"/>
                </a:cubicBezTo>
                <a:cubicBezTo>
                  <a:pt x="40" y="5"/>
                  <a:pt x="40" y="5"/>
                  <a:pt x="40" y="5"/>
                </a:cubicBezTo>
                <a:cubicBezTo>
                  <a:pt x="45" y="0"/>
                  <a:pt x="47" y="0"/>
                  <a:pt x="48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7" y="0"/>
                  <a:pt x="78" y="0"/>
                  <a:pt x="79" y="1"/>
                </a:cubicBezTo>
                <a:cubicBezTo>
                  <a:pt x="81" y="3"/>
                  <a:pt x="81" y="3"/>
                  <a:pt x="81" y="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14"/>
                  <a:pt x="88" y="21"/>
                  <a:pt x="99" y="21"/>
                </a:cubicBezTo>
                <a:cubicBezTo>
                  <a:pt x="110" y="21"/>
                  <a:pt x="118" y="14"/>
                  <a:pt x="118" y="4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7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2" y="0"/>
                  <a:pt x="153" y="0"/>
                  <a:pt x="158" y="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8" y="46"/>
                  <a:pt x="199" y="48"/>
                  <a:pt x="198" y="50"/>
                </a:cubicBezTo>
                <a:cubicBezTo>
                  <a:pt x="198" y="53"/>
                  <a:pt x="197" y="55"/>
                  <a:pt x="196" y="57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70" y="82"/>
                  <a:pt x="168" y="83"/>
                  <a:pt x="165" y="83"/>
                </a:cubicBezTo>
                <a:cubicBezTo>
                  <a:pt x="165" y="83"/>
                  <a:pt x="165" y="83"/>
                  <a:pt x="165" y="83"/>
                </a:cubicBezTo>
                <a:cubicBezTo>
                  <a:pt x="163" y="83"/>
                  <a:pt x="160" y="82"/>
                  <a:pt x="159" y="8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49" y="153"/>
                  <a:pt x="145" y="157"/>
                  <a:pt x="140" y="157"/>
                </a:cubicBezTo>
                <a:close/>
                <a:moveTo>
                  <a:pt x="52" y="59"/>
                </a:moveTo>
                <a:cubicBezTo>
                  <a:pt x="54" y="59"/>
                  <a:pt x="57" y="61"/>
                  <a:pt x="57" y="65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57" y="149"/>
                  <a:pt x="58" y="149"/>
                  <a:pt x="59" y="149"/>
                </a:cubicBezTo>
                <a:cubicBezTo>
                  <a:pt x="140" y="149"/>
                  <a:pt x="140" y="149"/>
                  <a:pt x="140" y="149"/>
                </a:cubicBezTo>
                <a:cubicBezTo>
                  <a:pt x="140" y="149"/>
                  <a:pt x="141" y="149"/>
                  <a:pt x="141" y="148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1"/>
                  <a:pt x="144" y="59"/>
                  <a:pt x="147" y="59"/>
                </a:cubicBezTo>
                <a:cubicBezTo>
                  <a:pt x="148" y="59"/>
                  <a:pt x="150" y="59"/>
                  <a:pt x="152" y="61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5" y="75"/>
                  <a:pt x="166" y="75"/>
                  <a:pt x="166" y="74"/>
                </a:cubicBezTo>
                <a:cubicBezTo>
                  <a:pt x="190" y="51"/>
                  <a:pt x="190" y="51"/>
                  <a:pt x="190" y="51"/>
                </a:cubicBezTo>
                <a:cubicBezTo>
                  <a:pt x="190" y="51"/>
                  <a:pt x="190" y="50"/>
                  <a:pt x="190" y="50"/>
                </a:cubicBezTo>
                <a:cubicBezTo>
                  <a:pt x="190" y="50"/>
                  <a:pt x="190" y="50"/>
                  <a:pt x="190" y="49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1" y="9"/>
                  <a:pt x="150" y="8"/>
                  <a:pt x="150" y="8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8"/>
                  <a:pt x="126" y="8"/>
                  <a:pt x="125" y="8"/>
                </a:cubicBezTo>
                <a:cubicBezTo>
                  <a:pt x="124" y="20"/>
                  <a:pt x="113" y="29"/>
                  <a:pt x="99" y="29"/>
                </a:cubicBezTo>
                <a:cubicBezTo>
                  <a:pt x="85" y="29"/>
                  <a:pt x="74" y="20"/>
                  <a:pt x="73" y="8"/>
                </a:cubicBezTo>
                <a:cubicBezTo>
                  <a:pt x="72" y="8"/>
                  <a:pt x="72" y="8"/>
                  <a:pt x="71" y="8"/>
                </a:cubicBezTo>
                <a:cubicBezTo>
                  <a:pt x="49" y="8"/>
                  <a:pt x="49" y="8"/>
                  <a:pt x="49" y="8"/>
                </a:cubicBezTo>
                <a:cubicBezTo>
                  <a:pt x="48" y="8"/>
                  <a:pt x="47" y="9"/>
                  <a:pt x="46" y="10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1"/>
                  <a:pt x="8" y="51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5"/>
                  <a:pt x="33" y="75"/>
                  <a:pt x="34" y="74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51" y="59"/>
                  <a:pt x="52" y="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5" name="Google Shape;2645;p27"/>
          <p:cNvSpPr/>
          <p:nvPr/>
        </p:nvSpPr>
        <p:spPr>
          <a:xfrm>
            <a:off x="2919461" y="3976756"/>
            <a:ext cx="312733" cy="315205"/>
          </a:xfrm>
          <a:custGeom>
            <a:rect b="b" l="l" r="r" t="t"/>
            <a:pathLst>
              <a:path extrusionOk="0" h="165" w="164">
                <a:moveTo>
                  <a:pt x="89" y="165"/>
                </a:moveTo>
                <a:cubicBezTo>
                  <a:pt x="80" y="165"/>
                  <a:pt x="73" y="165"/>
                  <a:pt x="67" y="164"/>
                </a:cubicBezTo>
                <a:cubicBezTo>
                  <a:pt x="61" y="163"/>
                  <a:pt x="56" y="161"/>
                  <a:pt x="52" y="159"/>
                </a:cubicBezTo>
                <a:cubicBezTo>
                  <a:pt x="45" y="156"/>
                  <a:pt x="39" y="153"/>
                  <a:pt x="33" y="155"/>
                </a:cubicBezTo>
                <a:cubicBezTo>
                  <a:pt x="32" y="155"/>
                  <a:pt x="31" y="156"/>
                  <a:pt x="30" y="156"/>
                </a:cubicBezTo>
                <a:cubicBezTo>
                  <a:pt x="28" y="157"/>
                  <a:pt x="26" y="158"/>
                  <a:pt x="22" y="158"/>
                </a:cubicBezTo>
                <a:cubicBezTo>
                  <a:pt x="22" y="158"/>
                  <a:pt x="22" y="158"/>
                  <a:pt x="22" y="158"/>
                </a:cubicBezTo>
                <a:cubicBezTo>
                  <a:pt x="18" y="158"/>
                  <a:pt x="14" y="157"/>
                  <a:pt x="11" y="154"/>
                </a:cubicBezTo>
                <a:cubicBezTo>
                  <a:pt x="4" y="149"/>
                  <a:pt x="0" y="141"/>
                  <a:pt x="0" y="133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79"/>
                  <a:pt x="4" y="72"/>
                  <a:pt x="10" y="67"/>
                </a:cubicBezTo>
                <a:cubicBezTo>
                  <a:pt x="15" y="64"/>
                  <a:pt x="21" y="62"/>
                  <a:pt x="25" y="63"/>
                </a:cubicBezTo>
                <a:cubicBezTo>
                  <a:pt x="28" y="63"/>
                  <a:pt x="30" y="64"/>
                  <a:pt x="32" y="65"/>
                </a:cubicBezTo>
                <a:cubicBezTo>
                  <a:pt x="32" y="65"/>
                  <a:pt x="33" y="65"/>
                  <a:pt x="33" y="66"/>
                </a:cubicBezTo>
                <a:cubicBezTo>
                  <a:pt x="34" y="66"/>
                  <a:pt x="34" y="66"/>
                  <a:pt x="35" y="66"/>
                </a:cubicBezTo>
                <a:cubicBezTo>
                  <a:pt x="41" y="66"/>
                  <a:pt x="50" y="57"/>
                  <a:pt x="54" y="53"/>
                </a:cubicBezTo>
                <a:cubicBezTo>
                  <a:pt x="55" y="52"/>
                  <a:pt x="55" y="52"/>
                  <a:pt x="55" y="52"/>
                </a:cubicBezTo>
                <a:cubicBezTo>
                  <a:pt x="60" y="48"/>
                  <a:pt x="64" y="42"/>
                  <a:pt x="68" y="36"/>
                </a:cubicBezTo>
                <a:cubicBezTo>
                  <a:pt x="69" y="34"/>
                  <a:pt x="70" y="33"/>
                  <a:pt x="71" y="31"/>
                </a:cubicBezTo>
                <a:cubicBezTo>
                  <a:pt x="73" y="29"/>
                  <a:pt x="74" y="26"/>
                  <a:pt x="75" y="23"/>
                </a:cubicBezTo>
                <a:cubicBezTo>
                  <a:pt x="76" y="21"/>
                  <a:pt x="77" y="18"/>
                  <a:pt x="79" y="16"/>
                </a:cubicBezTo>
                <a:cubicBezTo>
                  <a:pt x="79" y="15"/>
                  <a:pt x="79" y="14"/>
                  <a:pt x="80" y="13"/>
                </a:cubicBezTo>
                <a:cubicBezTo>
                  <a:pt x="82" y="10"/>
                  <a:pt x="84" y="6"/>
                  <a:pt x="88" y="3"/>
                </a:cubicBezTo>
                <a:cubicBezTo>
                  <a:pt x="90" y="1"/>
                  <a:pt x="94" y="0"/>
                  <a:pt x="97" y="0"/>
                </a:cubicBezTo>
                <a:cubicBezTo>
                  <a:pt x="102" y="0"/>
                  <a:pt x="106" y="2"/>
                  <a:pt x="109" y="6"/>
                </a:cubicBezTo>
                <a:cubicBezTo>
                  <a:pt x="117" y="15"/>
                  <a:pt x="112" y="28"/>
                  <a:pt x="107" y="38"/>
                </a:cubicBezTo>
                <a:cubicBezTo>
                  <a:pt x="106" y="40"/>
                  <a:pt x="105" y="43"/>
                  <a:pt x="103" y="45"/>
                </a:cubicBezTo>
                <a:cubicBezTo>
                  <a:pt x="101" y="49"/>
                  <a:pt x="98" y="52"/>
                  <a:pt x="98" y="56"/>
                </a:cubicBezTo>
                <a:cubicBezTo>
                  <a:pt x="98" y="58"/>
                  <a:pt x="98" y="59"/>
                  <a:pt x="98" y="59"/>
                </a:cubicBezTo>
                <a:cubicBezTo>
                  <a:pt x="99" y="59"/>
                  <a:pt x="99" y="59"/>
                  <a:pt x="99" y="59"/>
                </a:cubicBezTo>
                <a:cubicBezTo>
                  <a:pt x="102" y="59"/>
                  <a:pt x="104" y="59"/>
                  <a:pt x="107" y="59"/>
                </a:cubicBezTo>
                <a:cubicBezTo>
                  <a:pt x="110" y="58"/>
                  <a:pt x="113" y="58"/>
                  <a:pt x="115" y="58"/>
                </a:cubicBezTo>
                <a:cubicBezTo>
                  <a:pt x="147" y="58"/>
                  <a:pt x="147" y="58"/>
                  <a:pt x="147" y="58"/>
                </a:cubicBezTo>
                <a:cubicBezTo>
                  <a:pt x="156" y="58"/>
                  <a:pt x="164" y="66"/>
                  <a:pt x="164" y="74"/>
                </a:cubicBezTo>
                <a:cubicBezTo>
                  <a:pt x="164" y="81"/>
                  <a:pt x="160" y="87"/>
                  <a:pt x="154" y="89"/>
                </a:cubicBezTo>
                <a:cubicBezTo>
                  <a:pt x="156" y="92"/>
                  <a:pt x="157" y="95"/>
                  <a:pt x="157" y="99"/>
                </a:cubicBezTo>
                <a:cubicBezTo>
                  <a:pt x="157" y="106"/>
                  <a:pt x="152" y="113"/>
                  <a:pt x="145" y="115"/>
                </a:cubicBezTo>
                <a:cubicBezTo>
                  <a:pt x="147" y="117"/>
                  <a:pt x="148" y="120"/>
                  <a:pt x="148" y="124"/>
                </a:cubicBezTo>
                <a:cubicBezTo>
                  <a:pt x="148" y="132"/>
                  <a:pt x="141" y="139"/>
                  <a:pt x="133" y="140"/>
                </a:cubicBezTo>
                <a:cubicBezTo>
                  <a:pt x="134" y="142"/>
                  <a:pt x="135" y="145"/>
                  <a:pt x="135" y="148"/>
                </a:cubicBezTo>
                <a:cubicBezTo>
                  <a:pt x="135" y="157"/>
                  <a:pt x="128" y="164"/>
                  <a:pt x="119" y="164"/>
                </a:cubicBezTo>
                <a:cubicBezTo>
                  <a:pt x="114" y="164"/>
                  <a:pt x="109" y="165"/>
                  <a:pt x="104" y="165"/>
                </a:cubicBezTo>
                <a:cubicBezTo>
                  <a:pt x="99" y="165"/>
                  <a:pt x="94" y="165"/>
                  <a:pt x="89" y="165"/>
                </a:cubicBezTo>
                <a:close/>
                <a:moveTo>
                  <a:pt x="38" y="146"/>
                </a:moveTo>
                <a:cubicBezTo>
                  <a:pt x="44" y="146"/>
                  <a:pt x="50" y="149"/>
                  <a:pt x="55" y="151"/>
                </a:cubicBezTo>
                <a:cubicBezTo>
                  <a:pt x="59" y="153"/>
                  <a:pt x="64" y="155"/>
                  <a:pt x="68" y="156"/>
                </a:cubicBezTo>
                <a:cubicBezTo>
                  <a:pt x="74" y="157"/>
                  <a:pt x="81" y="157"/>
                  <a:pt x="89" y="157"/>
                </a:cubicBezTo>
                <a:cubicBezTo>
                  <a:pt x="94" y="157"/>
                  <a:pt x="99" y="157"/>
                  <a:pt x="104" y="157"/>
                </a:cubicBezTo>
                <a:cubicBezTo>
                  <a:pt x="109" y="157"/>
                  <a:pt x="114" y="156"/>
                  <a:pt x="119" y="156"/>
                </a:cubicBezTo>
                <a:cubicBezTo>
                  <a:pt x="123" y="156"/>
                  <a:pt x="127" y="153"/>
                  <a:pt x="127" y="148"/>
                </a:cubicBezTo>
                <a:cubicBezTo>
                  <a:pt x="127" y="144"/>
                  <a:pt x="123" y="140"/>
                  <a:pt x="119" y="140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32" y="132"/>
                  <a:pt x="132" y="132"/>
                  <a:pt x="132" y="132"/>
                </a:cubicBezTo>
                <a:cubicBezTo>
                  <a:pt x="136" y="132"/>
                  <a:pt x="140" y="128"/>
                  <a:pt x="140" y="124"/>
                </a:cubicBezTo>
                <a:cubicBezTo>
                  <a:pt x="140" y="119"/>
                  <a:pt x="136" y="115"/>
                  <a:pt x="132" y="115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6" y="107"/>
                  <a:pt x="149" y="104"/>
                  <a:pt x="149" y="99"/>
                </a:cubicBezTo>
                <a:cubicBezTo>
                  <a:pt x="149" y="94"/>
                  <a:pt x="146" y="91"/>
                  <a:pt x="141" y="91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52" y="83"/>
                  <a:pt x="156" y="79"/>
                  <a:pt x="156" y="74"/>
                </a:cubicBezTo>
                <a:cubicBezTo>
                  <a:pt x="156" y="70"/>
                  <a:pt x="152" y="66"/>
                  <a:pt x="147" y="66"/>
                </a:cubicBezTo>
                <a:cubicBezTo>
                  <a:pt x="115" y="66"/>
                  <a:pt x="115" y="66"/>
                  <a:pt x="115" y="66"/>
                </a:cubicBezTo>
                <a:cubicBezTo>
                  <a:pt x="113" y="66"/>
                  <a:pt x="110" y="66"/>
                  <a:pt x="107" y="67"/>
                </a:cubicBezTo>
                <a:cubicBezTo>
                  <a:pt x="105" y="67"/>
                  <a:pt x="102" y="67"/>
                  <a:pt x="99" y="67"/>
                </a:cubicBezTo>
                <a:cubicBezTo>
                  <a:pt x="98" y="67"/>
                  <a:pt x="98" y="67"/>
                  <a:pt x="98" y="67"/>
                </a:cubicBezTo>
                <a:cubicBezTo>
                  <a:pt x="95" y="67"/>
                  <a:pt x="93" y="65"/>
                  <a:pt x="92" y="64"/>
                </a:cubicBezTo>
                <a:cubicBezTo>
                  <a:pt x="90" y="62"/>
                  <a:pt x="89" y="59"/>
                  <a:pt x="90" y="55"/>
                </a:cubicBezTo>
                <a:cubicBezTo>
                  <a:pt x="91" y="50"/>
                  <a:pt x="94" y="45"/>
                  <a:pt x="97" y="41"/>
                </a:cubicBezTo>
                <a:cubicBezTo>
                  <a:pt x="98" y="38"/>
                  <a:pt x="99" y="36"/>
                  <a:pt x="100" y="34"/>
                </a:cubicBezTo>
                <a:cubicBezTo>
                  <a:pt x="104" y="26"/>
                  <a:pt x="108" y="16"/>
                  <a:pt x="103" y="11"/>
                </a:cubicBezTo>
                <a:cubicBezTo>
                  <a:pt x="101" y="8"/>
                  <a:pt x="96" y="7"/>
                  <a:pt x="92" y="10"/>
                </a:cubicBezTo>
                <a:cubicBezTo>
                  <a:pt x="90" y="11"/>
                  <a:pt x="89" y="14"/>
                  <a:pt x="87" y="17"/>
                </a:cubicBezTo>
                <a:cubicBezTo>
                  <a:pt x="87" y="18"/>
                  <a:pt x="86" y="19"/>
                  <a:pt x="86" y="20"/>
                </a:cubicBezTo>
                <a:cubicBezTo>
                  <a:pt x="85" y="22"/>
                  <a:pt x="84" y="24"/>
                  <a:pt x="83" y="26"/>
                </a:cubicBezTo>
                <a:cubicBezTo>
                  <a:pt x="82" y="29"/>
                  <a:pt x="80" y="33"/>
                  <a:pt x="78" y="36"/>
                </a:cubicBezTo>
                <a:cubicBezTo>
                  <a:pt x="77" y="37"/>
                  <a:pt x="76" y="39"/>
                  <a:pt x="75" y="41"/>
                </a:cubicBezTo>
                <a:cubicBezTo>
                  <a:pt x="71" y="47"/>
                  <a:pt x="66" y="53"/>
                  <a:pt x="61" y="58"/>
                </a:cubicBezTo>
                <a:cubicBezTo>
                  <a:pt x="60" y="59"/>
                  <a:pt x="60" y="59"/>
                  <a:pt x="60" y="59"/>
                </a:cubicBezTo>
                <a:cubicBezTo>
                  <a:pt x="52" y="66"/>
                  <a:pt x="43" y="74"/>
                  <a:pt x="35" y="74"/>
                </a:cubicBezTo>
                <a:cubicBezTo>
                  <a:pt x="33" y="74"/>
                  <a:pt x="31" y="74"/>
                  <a:pt x="30" y="73"/>
                </a:cubicBezTo>
                <a:cubicBezTo>
                  <a:pt x="29" y="72"/>
                  <a:pt x="28" y="72"/>
                  <a:pt x="28" y="72"/>
                </a:cubicBezTo>
                <a:cubicBezTo>
                  <a:pt x="26" y="71"/>
                  <a:pt x="26" y="71"/>
                  <a:pt x="25" y="71"/>
                </a:cubicBezTo>
                <a:cubicBezTo>
                  <a:pt x="25" y="71"/>
                  <a:pt x="25" y="71"/>
                  <a:pt x="25" y="71"/>
                </a:cubicBezTo>
                <a:cubicBezTo>
                  <a:pt x="22" y="71"/>
                  <a:pt x="18" y="72"/>
                  <a:pt x="15" y="74"/>
                </a:cubicBezTo>
                <a:cubicBezTo>
                  <a:pt x="10" y="77"/>
                  <a:pt x="8" y="82"/>
                  <a:pt x="8" y="87"/>
                </a:cubicBezTo>
                <a:cubicBezTo>
                  <a:pt x="8" y="133"/>
                  <a:pt x="8" y="133"/>
                  <a:pt x="8" y="133"/>
                </a:cubicBezTo>
                <a:cubicBezTo>
                  <a:pt x="8" y="138"/>
                  <a:pt x="11" y="144"/>
                  <a:pt x="15" y="148"/>
                </a:cubicBezTo>
                <a:cubicBezTo>
                  <a:pt x="17" y="149"/>
                  <a:pt x="20" y="150"/>
                  <a:pt x="22" y="150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24" y="150"/>
                  <a:pt x="25" y="150"/>
                  <a:pt x="27" y="149"/>
                </a:cubicBezTo>
                <a:cubicBezTo>
                  <a:pt x="28" y="148"/>
                  <a:pt x="29" y="148"/>
                  <a:pt x="31" y="147"/>
                </a:cubicBezTo>
                <a:cubicBezTo>
                  <a:pt x="33" y="147"/>
                  <a:pt x="35" y="146"/>
                  <a:pt x="38" y="14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6" name="Google Shape;2646;p27"/>
          <p:cNvSpPr/>
          <p:nvPr/>
        </p:nvSpPr>
        <p:spPr>
          <a:xfrm>
            <a:off x="5070271" y="4856857"/>
            <a:ext cx="372065" cy="7417"/>
          </a:xfrm>
          <a:custGeom>
            <a:rect b="b" l="l" r="r" t="t"/>
            <a:pathLst>
              <a:path extrusionOk="0" h="4" w="195">
                <a:moveTo>
                  <a:pt x="193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94" y="0"/>
                  <a:pt x="195" y="1"/>
                  <a:pt x="195" y="2"/>
                </a:cubicBezTo>
                <a:cubicBezTo>
                  <a:pt x="195" y="3"/>
                  <a:pt x="194" y="4"/>
                  <a:pt x="193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7" name="Google Shape;2647;p27"/>
          <p:cNvSpPr/>
          <p:nvPr/>
        </p:nvSpPr>
        <p:spPr>
          <a:xfrm>
            <a:off x="5343448" y="4774039"/>
            <a:ext cx="98888" cy="90235"/>
          </a:xfrm>
          <a:custGeom>
            <a:rect b="b" l="l" r="r" t="t"/>
            <a:pathLst>
              <a:path extrusionOk="0" h="47" w="52">
                <a:moveTo>
                  <a:pt x="50" y="47"/>
                </a:moveTo>
                <a:cubicBezTo>
                  <a:pt x="49" y="47"/>
                  <a:pt x="49" y="47"/>
                  <a:pt x="48" y="46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51" y="43"/>
                  <a:pt x="51" y="43"/>
                  <a:pt x="51" y="43"/>
                </a:cubicBezTo>
                <a:cubicBezTo>
                  <a:pt x="52" y="44"/>
                  <a:pt x="52" y="45"/>
                  <a:pt x="51" y="46"/>
                </a:cubicBezTo>
                <a:cubicBezTo>
                  <a:pt x="51" y="47"/>
                  <a:pt x="50" y="47"/>
                  <a:pt x="50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8" name="Google Shape;2648;p27"/>
          <p:cNvSpPr/>
          <p:nvPr/>
        </p:nvSpPr>
        <p:spPr>
          <a:xfrm>
            <a:off x="5343448" y="4856857"/>
            <a:ext cx="98888" cy="88999"/>
          </a:xfrm>
          <a:custGeom>
            <a:rect b="b" l="l" r="r" t="t"/>
            <a:pathLst>
              <a:path extrusionOk="0" h="47" w="52">
                <a:moveTo>
                  <a:pt x="3" y="47"/>
                </a:moveTo>
                <a:cubicBezTo>
                  <a:pt x="2" y="47"/>
                  <a:pt x="2" y="46"/>
                  <a:pt x="1" y="46"/>
                </a:cubicBezTo>
                <a:cubicBezTo>
                  <a:pt x="0" y="45"/>
                  <a:pt x="0" y="44"/>
                  <a:pt x="1" y="43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1" y="0"/>
                  <a:pt x="51" y="0"/>
                </a:cubicBezTo>
                <a:cubicBezTo>
                  <a:pt x="52" y="1"/>
                  <a:pt x="52" y="3"/>
                  <a:pt x="51" y="3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46"/>
                  <a:pt x="3" y="47"/>
                  <a:pt x="3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9" name="Google Shape;2649;p27"/>
          <p:cNvSpPr/>
          <p:nvPr/>
        </p:nvSpPr>
        <p:spPr>
          <a:xfrm>
            <a:off x="4338501" y="4856857"/>
            <a:ext cx="369593" cy="7417"/>
          </a:xfrm>
          <a:custGeom>
            <a:rect b="b" l="l" r="r" t="t"/>
            <a:pathLst>
              <a:path extrusionOk="0" h="4" w="194">
                <a:moveTo>
                  <a:pt x="192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3" y="0"/>
                  <a:pt x="194" y="1"/>
                  <a:pt x="194" y="2"/>
                </a:cubicBezTo>
                <a:cubicBezTo>
                  <a:pt x="194" y="3"/>
                  <a:pt x="193" y="4"/>
                  <a:pt x="192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0" name="Google Shape;2650;p27"/>
          <p:cNvSpPr/>
          <p:nvPr/>
        </p:nvSpPr>
        <p:spPr>
          <a:xfrm>
            <a:off x="4338501" y="4774039"/>
            <a:ext cx="97652" cy="90235"/>
          </a:xfrm>
          <a:custGeom>
            <a:rect b="b" l="l" r="r" t="t"/>
            <a:pathLst>
              <a:path extrusionOk="0" h="47" w="51">
                <a:moveTo>
                  <a:pt x="2" y="47"/>
                </a:moveTo>
                <a:cubicBezTo>
                  <a:pt x="1" y="47"/>
                  <a:pt x="1" y="47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48" y="1"/>
                  <a:pt x="48" y="1"/>
                  <a:pt x="48" y="1"/>
                </a:cubicBezTo>
                <a:cubicBezTo>
                  <a:pt x="48" y="0"/>
                  <a:pt x="50" y="0"/>
                  <a:pt x="50" y="1"/>
                </a:cubicBezTo>
                <a:cubicBezTo>
                  <a:pt x="51" y="2"/>
                  <a:pt x="51" y="3"/>
                  <a:pt x="50" y="4"/>
                </a:cubicBezTo>
                <a:cubicBezTo>
                  <a:pt x="3" y="46"/>
                  <a:pt x="3" y="46"/>
                  <a:pt x="3" y="46"/>
                </a:cubicBezTo>
                <a:cubicBezTo>
                  <a:pt x="3" y="47"/>
                  <a:pt x="2" y="47"/>
                  <a:pt x="2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1" name="Google Shape;2651;p27"/>
          <p:cNvSpPr/>
          <p:nvPr/>
        </p:nvSpPr>
        <p:spPr>
          <a:xfrm>
            <a:off x="4338501" y="4856857"/>
            <a:ext cx="97652" cy="88999"/>
          </a:xfrm>
          <a:custGeom>
            <a:rect b="b" l="l" r="r" t="t"/>
            <a:pathLst>
              <a:path extrusionOk="0" h="47" w="51">
                <a:moveTo>
                  <a:pt x="49" y="47"/>
                </a:moveTo>
                <a:cubicBezTo>
                  <a:pt x="49" y="47"/>
                  <a:pt x="48" y="46"/>
                  <a:pt x="48" y="46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50" y="43"/>
                  <a:pt x="50" y="43"/>
                  <a:pt x="50" y="43"/>
                </a:cubicBezTo>
                <a:cubicBezTo>
                  <a:pt x="51" y="44"/>
                  <a:pt x="51" y="45"/>
                  <a:pt x="50" y="46"/>
                </a:cubicBezTo>
                <a:cubicBezTo>
                  <a:pt x="50" y="46"/>
                  <a:pt x="50" y="47"/>
                  <a:pt x="49" y="4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2" name="Google Shape;2652;p27"/>
          <p:cNvSpPr/>
          <p:nvPr/>
        </p:nvSpPr>
        <p:spPr>
          <a:xfrm>
            <a:off x="6616629" y="4678859"/>
            <a:ext cx="203956" cy="185415"/>
          </a:xfrm>
          <a:custGeom>
            <a:rect b="b" l="l" r="r" t="t"/>
            <a:pathLst>
              <a:path extrusionOk="0" h="97" w="107">
                <a:moveTo>
                  <a:pt x="3" y="97"/>
                </a:moveTo>
                <a:cubicBezTo>
                  <a:pt x="2" y="97"/>
                  <a:pt x="2" y="97"/>
                  <a:pt x="1" y="96"/>
                </a:cubicBezTo>
                <a:cubicBezTo>
                  <a:pt x="0" y="95"/>
                  <a:pt x="1" y="94"/>
                  <a:pt x="1" y="93"/>
                </a:cubicBezTo>
                <a:cubicBezTo>
                  <a:pt x="103" y="1"/>
                  <a:pt x="103" y="1"/>
                  <a:pt x="103" y="1"/>
                </a:cubicBezTo>
                <a:cubicBezTo>
                  <a:pt x="104" y="0"/>
                  <a:pt x="105" y="0"/>
                  <a:pt x="106" y="1"/>
                </a:cubicBezTo>
                <a:cubicBezTo>
                  <a:pt x="107" y="2"/>
                  <a:pt x="107" y="3"/>
                  <a:pt x="106" y="4"/>
                </a:cubicBezTo>
                <a:cubicBezTo>
                  <a:pt x="4" y="96"/>
                  <a:pt x="4" y="96"/>
                  <a:pt x="4" y="96"/>
                </a:cubicBezTo>
                <a:cubicBezTo>
                  <a:pt x="4" y="97"/>
                  <a:pt x="3" y="97"/>
                  <a:pt x="3" y="9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3" name="Google Shape;2653;p27"/>
          <p:cNvSpPr/>
          <p:nvPr/>
        </p:nvSpPr>
        <p:spPr>
          <a:xfrm>
            <a:off x="6616629" y="4856857"/>
            <a:ext cx="203956" cy="182942"/>
          </a:xfrm>
          <a:custGeom>
            <a:rect b="b" l="l" r="r" t="t"/>
            <a:pathLst>
              <a:path extrusionOk="0" h="96" w="107">
                <a:moveTo>
                  <a:pt x="104" y="96"/>
                </a:moveTo>
                <a:cubicBezTo>
                  <a:pt x="104" y="96"/>
                  <a:pt x="104" y="96"/>
                  <a:pt x="103" y="95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1"/>
                  <a:pt x="1" y="0"/>
                </a:cubicBezTo>
                <a:cubicBezTo>
                  <a:pt x="2" y="0"/>
                  <a:pt x="3" y="0"/>
                  <a:pt x="4" y="0"/>
                </a:cubicBezTo>
                <a:cubicBezTo>
                  <a:pt x="106" y="93"/>
                  <a:pt x="106" y="93"/>
                  <a:pt x="106" y="93"/>
                </a:cubicBezTo>
                <a:cubicBezTo>
                  <a:pt x="107" y="93"/>
                  <a:pt x="107" y="95"/>
                  <a:pt x="106" y="95"/>
                </a:cubicBezTo>
                <a:cubicBezTo>
                  <a:pt x="106" y="96"/>
                  <a:pt x="105" y="96"/>
                  <a:pt x="104" y="9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4" name="Google Shape;2654;p27"/>
          <p:cNvSpPr/>
          <p:nvPr/>
        </p:nvSpPr>
        <p:spPr>
          <a:xfrm>
            <a:off x="5888567" y="4678859"/>
            <a:ext cx="203956" cy="185415"/>
          </a:xfrm>
          <a:custGeom>
            <a:rect b="b" l="l" r="r" t="t"/>
            <a:pathLst>
              <a:path extrusionOk="0" h="97" w="107">
                <a:moveTo>
                  <a:pt x="104" y="97"/>
                </a:moveTo>
                <a:cubicBezTo>
                  <a:pt x="104" y="97"/>
                  <a:pt x="103" y="97"/>
                  <a:pt x="103" y="96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106" y="93"/>
                  <a:pt x="106" y="93"/>
                  <a:pt x="106" y="93"/>
                </a:cubicBezTo>
                <a:cubicBezTo>
                  <a:pt x="107" y="94"/>
                  <a:pt x="107" y="95"/>
                  <a:pt x="106" y="96"/>
                </a:cubicBezTo>
                <a:cubicBezTo>
                  <a:pt x="106" y="97"/>
                  <a:pt x="105" y="97"/>
                  <a:pt x="104" y="9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5" name="Google Shape;2655;p27"/>
          <p:cNvSpPr/>
          <p:nvPr/>
        </p:nvSpPr>
        <p:spPr>
          <a:xfrm>
            <a:off x="5888567" y="4856857"/>
            <a:ext cx="203956" cy="182942"/>
          </a:xfrm>
          <a:custGeom>
            <a:rect b="b" l="l" r="r" t="t"/>
            <a:pathLst>
              <a:path extrusionOk="0" h="96" w="107">
                <a:moveTo>
                  <a:pt x="3" y="96"/>
                </a:moveTo>
                <a:cubicBezTo>
                  <a:pt x="2" y="96"/>
                  <a:pt x="2" y="96"/>
                  <a:pt x="1" y="95"/>
                </a:cubicBezTo>
                <a:cubicBezTo>
                  <a:pt x="0" y="95"/>
                  <a:pt x="0" y="93"/>
                  <a:pt x="1" y="93"/>
                </a:cubicBezTo>
                <a:cubicBezTo>
                  <a:pt x="103" y="0"/>
                  <a:pt x="103" y="0"/>
                  <a:pt x="103" y="0"/>
                </a:cubicBezTo>
                <a:cubicBezTo>
                  <a:pt x="104" y="0"/>
                  <a:pt x="105" y="0"/>
                  <a:pt x="106" y="0"/>
                </a:cubicBezTo>
                <a:cubicBezTo>
                  <a:pt x="107" y="1"/>
                  <a:pt x="107" y="3"/>
                  <a:pt x="106" y="3"/>
                </a:cubicBezTo>
                <a:cubicBezTo>
                  <a:pt x="4" y="95"/>
                  <a:pt x="4" y="95"/>
                  <a:pt x="4" y="95"/>
                </a:cubicBezTo>
                <a:cubicBezTo>
                  <a:pt x="4" y="96"/>
                  <a:pt x="3" y="96"/>
                  <a:pt x="3" y="9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6" name="Google Shape;2656;p27"/>
          <p:cNvSpPr/>
          <p:nvPr/>
        </p:nvSpPr>
        <p:spPr>
          <a:xfrm>
            <a:off x="8085113" y="4675151"/>
            <a:ext cx="208901" cy="192831"/>
          </a:xfrm>
          <a:custGeom>
            <a:rect b="b" l="l" r="r" t="t"/>
            <a:pathLst>
              <a:path extrusionOk="0" h="101" w="110">
                <a:moveTo>
                  <a:pt x="4" y="101"/>
                </a:moveTo>
                <a:cubicBezTo>
                  <a:pt x="3" y="101"/>
                  <a:pt x="2" y="100"/>
                  <a:pt x="1" y="100"/>
                </a:cubicBezTo>
                <a:cubicBezTo>
                  <a:pt x="0" y="98"/>
                  <a:pt x="0" y="95"/>
                  <a:pt x="2" y="94"/>
                </a:cubicBezTo>
                <a:cubicBezTo>
                  <a:pt x="103" y="2"/>
                  <a:pt x="103" y="2"/>
                  <a:pt x="103" y="2"/>
                </a:cubicBezTo>
                <a:cubicBezTo>
                  <a:pt x="105" y="0"/>
                  <a:pt x="107" y="0"/>
                  <a:pt x="109" y="2"/>
                </a:cubicBezTo>
                <a:cubicBezTo>
                  <a:pt x="110" y="4"/>
                  <a:pt x="110" y="6"/>
                  <a:pt x="109" y="8"/>
                </a:cubicBezTo>
                <a:cubicBezTo>
                  <a:pt x="7" y="100"/>
                  <a:pt x="7" y="100"/>
                  <a:pt x="7" y="100"/>
                </a:cubicBezTo>
                <a:cubicBezTo>
                  <a:pt x="6" y="101"/>
                  <a:pt x="5" y="101"/>
                  <a:pt x="4" y="1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7" name="Google Shape;2657;p27"/>
          <p:cNvSpPr/>
          <p:nvPr/>
        </p:nvSpPr>
        <p:spPr>
          <a:xfrm>
            <a:off x="8085113" y="4850677"/>
            <a:ext cx="208901" cy="192831"/>
          </a:xfrm>
          <a:custGeom>
            <a:rect b="b" l="l" r="r" t="t"/>
            <a:pathLst>
              <a:path extrusionOk="0" h="101" w="110">
                <a:moveTo>
                  <a:pt x="106" y="101"/>
                </a:moveTo>
                <a:cubicBezTo>
                  <a:pt x="105" y="101"/>
                  <a:pt x="104" y="101"/>
                  <a:pt x="103" y="100"/>
                </a:cubicBezTo>
                <a:cubicBezTo>
                  <a:pt x="2" y="8"/>
                  <a:pt x="2" y="8"/>
                  <a:pt x="2" y="8"/>
                </a:cubicBezTo>
                <a:cubicBezTo>
                  <a:pt x="0" y="6"/>
                  <a:pt x="0" y="4"/>
                  <a:pt x="1" y="2"/>
                </a:cubicBezTo>
                <a:cubicBezTo>
                  <a:pt x="3" y="1"/>
                  <a:pt x="5" y="0"/>
                  <a:pt x="7" y="2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10" y="96"/>
                  <a:pt x="110" y="98"/>
                  <a:pt x="109" y="100"/>
                </a:cubicBezTo>
                <a:cubicBezTo>
                  <a:pt x="108" y="101"/>
                  <a:pt x="107" y="101"/>
                  <a:pt x="106" y="1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8" name="Google Shape;2658;p27"/>
          <p:cNvSpPr/>
          <p:nvPr/>
        </p:nvSpPr>
        <p:spPr>
          <a:xfrm>
            <a:off x="7340982" y="4675151"/>
            <a:ext cx="211373" cy="192831"/>
          </a:xfrm>
          <a:custGeom>
            <a:rect b="b" l="l" r="r" t="t"/>
            <a:pathLst>
              <a:path extrusionOk="0" h="101" w="111">
                <a:moveTo>
                  <a:pt x="107" y="101"/>
                </a:moveTo>
                <a:cubicBezTo>
                  <a:pt x="106" y="101"/>
                  <a:pt x="105" y="101"/>
                  <a:pt x="104" y="100"/>
                </a:cubicBezTo>
                <a:cubicBezTo>
                  <a:pt x="2" y="8"/>
                  <a:pt x="2" y="8"/>
                  <a:pt x="2" y="8"/>
                </a:cubicBezTo>
                <a:cubicBezTo>
                  <a:pt x="0" y="6"/>
                  <a:pt x="0" y="4"/>
                  <a:pt x="2" y="2"/>
                </a:cubicBezTo>
                <a:cubicBezTo>
                  <a:pt x="3" y="0"/>
                  <a:pt x="6" y="0"/>
                  <a:pt x="7" y="2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11" y="95"/>
                  <a:pt x="111" y="98"/>
                  <a:pt x="110" y="100"/>
                </a:cubicBezTo>
                <a:cubicBezTo>
                  <a:pt x="109" y="100"/>
                  <a:pt x="108" y="101"/>
                  <a:pt x="107" y="1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9" name="Google Shape;2659;p27"/>
          <p:cNvSpPr/>
          <p:nvPr/>
        </p:nvSpPr>
        <p:spPr>
          <a:xfrm>
            <a:off x="7340982" y="4850677"/>
            <a:ext cx="211373" cy="192831"/>
          </a:xfrm>
          <a:custGeom>
            <a:rect b="b" l="l" r="r" t="t"/>
            <a:pathLst>
              <a:path extrusionOk="0" h="101" w="111">
                <a:moveTo>
                  <a:pt x="5" y="101"/>
                </a:moveTo>
                <a:cubicBezTo>
                  <a:pt x="4" y="101"/>
                  <a:pt x="3" y="101"/>
                  <a:pt x="2" y="100"/>
                </a:cubicBezTo>
                <a:cubicBezTo>
                  <a:pt x="0" y="98"/>
                  <a:pt x="0" y="96"/>
                  <a:pt x="2" y="94"/>
                </a:cubicBezTo>
                <a:cubicBezTo>
                  <a:pt x="104" y="2"/>
                  <a:pt x="104" y="2"/>
                  <a:pt x="104" y="2"/>
                </a:cubicBezTo>
                <a:cubicBezTo>
                  <a:pt x="106" y="0"/>
                  <a:pt x="108" y="1"/>
                  <a:pt x="110" y="2"/>
                </a:cubicBezTo>
                <a:cubicBezTo>
                  <a:pt x="111" y="4"/>
                  <a:pt x="111" y="6"/>
                  <a:pt x="109" y="8"/>
                </a:cubicBezTo>
                <a:cubicBezTo>
                  <a:pt x="7" y="100"/>
                  <a:pt x="7" y="100"/>
                  <a:pt x="7" y="100"/>
                </a:cubicBezTo>
                <a:cubicBezTo>
                  <a:pt x="7" y="101"/>
                  <a:pt x="6" y="101"/>
                  <a:pt x="5" y="1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0" name="Google Shape;2660;p27"/>
          <p:cNvSpPr/>
          <p:nvPr/>
        </p:nvSpPr>
        <p:spPr>
          <a:xfrm>
            <a:off x="10391671" y="4005186"/>
            <a:ext cx="76638" cy="76638"/>
          </a:xfrm>
          <a:custGeom>
            <a:rect b="b" l="l" r="r" t="t"/>
            <a:pathLst>
              <a:path extrusionOk="0" h="62" w="62">
                <a:moveTo>
                  <a:pt x="62" y="62"/>
                </a:moveTo>
                <a:lnTo>
                  <a:pt x="0" y="62"/>
                </a:lnTo>
                <a:lnTo>
                  <a:pt x="0" y="0"/>
                </a:lnTo>
                <a:lnTo>
                  <a:pt x="11" y="0"/>
                </a:lnTo>
                <a:lnTo>
                  <a:pt x="11" y="51"/>
                </a:lnTo>
                <a:lnTo>
                  <a:pt x="62" y="51"/>
                </a:lnTo>
                <a:lnTo>
                  <a:pt x="62" y="6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1" name="Google Shape;2661;p27"/>
          <p:cNvSpPr/>
          <p:nvPr/>
        </p:nvSpPr>
        <p:spPr>
          <a:xfrm>
            <a:off x="10256936" y="3997769"/>
            <a:ext cx="218789" cy="307788"/>
          </a:xfrm>
          <a:custGeom>
            <a:rect b="b" l="l" r="r" t="t"/>
            <a:pathLst>
              <a:path extrusionOk="0" h="249" w="177">
                <a:moveTo>
                  <a:pt x="177" y="249"/>
                </a:moveTo>
                <a:lnTo>
                  <a:pt x="0" y="249"/>
                </a:lnTo>
                <a:lnTo>
                  <a:pt x="0" y="0"/>
                </a:lnTo>
                <a:lnTo>
                  <a:pt x="118" y="0"/>
                </a:lnTo>
                <a:lnTo>
                  <a:pt x="177" y="59"/>
                </a:lnTo>
                <a:lnTo>
                  <a:pt x="177" y="249"/>
                </a:lnTo>
                <a:close/>
                <a:moveTo>
                  <a:pt x="10" y="238"/>
                </a:moveTo>
                <a:lnTo>
                  <a:pt x="166" y="238"/>
                </a:lnTo>
                <a:lnTo>
                  <a:pt x="166" y="63"/>
                </a:lnTo>
                <a:lnTo>
                  <a:pt x="114" y="11"/>
                </a:lnTo>
                <a:lnTo>
                  <a:pt x="10" y="11"/>
                </a:lnTo>
                <a:lnTo>
                  <a:pt x="10" y="23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2" name="Google Shape;2662;p27"/>
          <p:cNvSpPr/>
          <p:nvPr/>
        </p:nvSpPr>
        <p:spPr>
          <a:xfrm>
            <a:off x="10437407" y="3958214"/>
            <a:ext cx="76638" cy="75402"/>
          </a:xfrm>
          <a:custGeom>
            <a:rect b="b" l="l" r="r" t="t"/>
            <a:pathLst>
              <a:path extrusionOk="0" h="61" w="62">
                <a:moveTo>
                  <a:pt x="62" y="61"/>
                </a:moveTo>
                <a:lnTo>
                  <a:pt x="0" y="61"/>
                </a:lnTo>
                <a:lnTo>
                  <a:pt x="0" y="0"/>
                </a:lnTo>
                <a:lnTo>
                  <a:pt x="11" y="0"/>
                </a:lnTo>
                <a:lnTo>
                  <a:pt x="11" y="51"/>
                </a:lnTo>
                <a:lnTo>
                  <a:pt x="62" y="51"/>
                </a:lnTo>
                <a:lnTo>
                  <a:pt x="62" y="6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3" name="Google Shape;2663;p27"/>
          <p:cNvSpPr/>
          <p:nvPr/>
        </p:nvSpPr>
        <p:spPr>
          <a:xfrm>
            <a:off x="10302672" y="3949562"/>
            <a:ext cx="218789" cy="307788"/>
          </a:xfrm>
          <a:custGeom>
            <a:rect b="b" l="l" r="r" t="t"/>
            <a:pathLst>
              <a:path extrusionOk="0" h="249" w="177">
                <a:moveTo>
                  <a:pt x="177" y="249"/>
                </a:moveTo>
                <a:lnTo>
                  <a:pt x="134" y="249"/>
                </a:lnTo>
                <a:lnTo>
                  <a:pt x="134" y="238"/>
                </a:lnTo>
                <a:lnTo>
                  <a:pt x="166" y="238"/>
                </a:lnTo>
                <a:lnTo>
                  <a:pt x="166" y="64"/>
                </a:lnTo>
                <a:lnTo>
                  <a:pt x="114" y="11"/>
                </a:lnTo>
                <a:lnTo>
                  <a:pt x="10" y="11"/>
                </a:lnTo>
                <a:lnTo>
                  <a:pt x="10" y="45"/>
                </a:lnTo>
                <a:lnTo>
                  <a:pt x="0" y="45"/>
                </a:lnTo>
                <a:lnTo>
                  <a:pt x="0" y="0"/>
                </a:lnTo>
                <a:lnTo>
                  <a:pt x="118" y="0"/>
                </a:lnTo>
                <a:lnTo>
                  <a:pt x="177" y="59"/>
                </a:lnTo>
                <a:lnTo>
                  <a:pt x="177" y="24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4" name="Google Shape;2664;p27"/>
          <p:cNvSpPr/>
          <p:nvPr/>
        </p:nvSpPr>
        <p:spPr>
          <a:xfrm>
            <a:off x="9701928" y="3955742"/>
            <a:ext cx="119901" cy="101360"/>
          </a:xfrm>
          <a:custGeom>
            <a:rect b="b" l="l" r="r" t="t"/>
            <a:pathLst>
              <a:path extrusionOk="0" h="53" w="63">
                <a:moveTo>
                  <a:pt x="50" y="53"/>
                </a:moveTo>
                <a:cubicBezTo>
                  <a:pt x="47" y="49"/>
                  <a:pt x="47" y="49"/>
                  <a:pt x="47" y="49"/>
                </a:cubicBezTo>
                <a:cubicBezTo>
                  <a:pt x="37" y="33"/>
                  <a:pt x="22" y="21"/>
                  <a:pt x="4" y="15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0"/>
                  <a:pt x="2" y="10"/>
                  <a:pt x="2" y="10"/>
                </a:cubicBezTo>
                <a:cubicBezTo>
                  <a:pt x="6" y="5"/>
                  <a:pt x="11" y="0"/>
                  <a:pt x="19" y="0"/>
                </a:cubicBezTo>
                <a:cubicBezTo>
                  <a:pt x="26" y="0"/>
                  <a:pt x="33" y="4"/>
                  <a:pt x="42" y="11"/>
                </a:cubicBezTo>
                <a:cubicBezTo>
                  <a:pt x="63" y="27"/>
                  <a:pt x="61" y="38"/>
                  <a:pt x="52" y="50"/>
                </a:cubicBezTo>
                <a:lnTo>
                  <a:pt x="50" y="53"/>
                </a:lnTo>
                <a:close/>
                <a:moveTo>
                  <a:pt x="10" y="11"/>
                </a:moveTo>
                <a:cubicBezTo>
                  <a:pt x="26" y="17"/>
                  <a:pt x="40" y="28"/>
                  <a:pt x="50" y="42"/>
                </a:cubicBezTo>
                <a:cubicBezTo>
                  <a:pt x="54" y="36"/>
                  <a:pt x="55" y="29"/>
                  <a:pt x="39" y="16"/>
                </a:cubicBezTo>
                <a:cubicBezTo>
                  <a:pt x="30" y="9"/>
                  <a:pt x="24" y="6"/>
                  <a:pt x="19" y="6"/>
                </a:cubicBezTo>
                <a:cubicBezTo>
                  <a:pt x="16" y="6"/>
                  <a:pt x="13" y="8"/>
                  <a:pt x="10" y="1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5" name="Google Shape;2665;p27"/>
          <p:cNvSpPr/>
          <p:nvPr/>
        </p:nvSpPr>
        <p:spPr>
          <a:xfrm>
            <a:off x="9478195" y="3955742"/>
            <a:ext cx="119901" cy="101360"/>
          </a:xfrm>
          <a:custGeom>
            <a:rect b="b" l="l" r="r" t="t"/>
            <a:pathLst>
              <a:path extrusionOk="0" h="53" w="63">
                <a:moveTo>
                  <a:pt x="13" y="53"/>
                </a:moveTo>
                <a:cubicBezTo>
                  <a:pt x="10" y="50"/>
                  <a:pt x="10" y="50"/>
                  <a:pt x="10" y="50"/>
                </a:cubicBezTo>
                <a:cubicBezTo>
                  <a:pt x="2" y="38"/>
                  <a:pt x="0" y="27"/>
                  <a:pt x="20" y="11"/>
                </a:cubicBezTo>
                <a:cubicBezTo>
                  <a:pt x="30" y="4"/>
                  <a:pt x="37" y="0"/>
                  <a:pt x="44" y="0"/>
                </a:cubicBezTo>
                <a:cubicBezTo>
                  <a:pt x="51" y="0"/>
                  <a:pt x="56" y="5"/>
                  <a:pt x="60" y="10"/>
                </a:cubicBezTo>
                <a:cubicBezTo>
                  <a:pt x="63" y="14"/>
                  <a:pt x="63" y="14"/>
                  <a:pt x="63" y="14"/>
                </a:cubicBezTo>
                <a:cubicBezTo>
                  <a:pt x="59" y="15"/>
                  <a:pt x="59" y="15"/>
                  <a:pt x="59" y="15"/>
                </a:cubicBezTo>
                <a:cubicBezTo>
                  <a:pt x="41" y="21"/>
                  <a:pt x="26" y="33"/>
                  <a:pt x="15" y="49"/>
                </a:cubicBezTo>
                <a:lnTo>
                  <a:pt x="13" y="53"/>
                </a:lnTo>
                <a:close/>
                <a:moveTo>
                  <a:pt x="44" y="6"/>
                </a:moveTo>
                <a:cubicBezTo>
                  <a:pt x="39" y="6"/>
                  <a:pt x="32" y="9"/>
                  <a:pt x="24" y="16"/>
                </a:cubicBezTo>
                <a:cubicBezTo>
                  <a:pt x="8" y="29"/>
                  <a:pt x="9" y="36"/>
                  <a:pt x="13" y="42"/>
                </a:cubicBezTo>
                <a:cubicBezTo>
                  <a:pt x="23" y="28"/>
                  <a:pt x="37" y="17"/>
                  <a:pt x="53" y="11"/>
                </a:cubicBezTo>
                <a:cubicBezTo>
                  <a:pt x="50" y="8"/>
                  <a:pt x="47" y="6"/>
                  <a:pt x="44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6" name="Google Shape;2666;p27"/>
          <p:cNvSpPr/>
          <p:nvPr/>
        </p:nvSpPr>
        <p:spPr>
          <a:xfrm>
            <a:off x="9518986" y="4254878"/>
            <a:ext cx="43263" cy="44500"/>
          </a:xfrm>
          <a:custGeom>
            <a:rect b="b" l="l" r="r" t="t"/>
            <a:pathLst>
              <a:path extrusionOk="0" h="36" w="35">
                <a:moveTo>
                  <a:pt x="6" y="36"/>
                </a:moveTo>
                <a:lnTo>
                  <a:pt x="0" y="30"/>
                </a:lnTo>
                <a:lnTo>
                  <a:pt x="29" y="0"/>
                </a:lnTo>
                <a:lnTo>
                  <a:pt x="35" y="8"/>
                </a:lnTo>
                <a:lnTo>
                  <a:pt x="6" y="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7" name="Google Shape;2667;p27"/>
          <p:cNvSpPr/>
          <p:nvPr/>
        </p:nvSpPr>
        <p:spPr>
          <a:xfrm>
            <a:off x="9736539" y="4254878"/>
            <a:ext cx="45736" cy="45736"/>
          </a:xfrm>
          <a:custGeom>
            <a:rect b="b" l="l" r="r" t="t"/>
            <a:pathLst>
              <a:path extrusionOk="0" h="37" w="37">
                <a:moveTo>
                  <a:pt x="29" y="37"/>
                </a:moveTo>
                <a:lnTo>
                  <a:pt x="0" y="8"/>
                </a:lnTo>
                <a:lnTo>
                  <a:pt x="6" y="0"/>
                </a:lnTo>
                <a:lnTo>
                  <a:pt x="37" y="31"/>
                </a:lnTo>
                <a:lnTo>
                  <a:pt x="29" y="3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8" name="Google Shape;2668;p27"/>
          <p:cNvSpPr/>
          <p:nvPr/>
        </p:nvSpPr>
        <p:spPr>
          <a:xfrm>
            <a:off x="9490556" y="3980464"/>
            <a:ext cx="320149" cy="320149"/>
          </a:xfrm>
          <a:custGeom>
            <a:rect b="b" l="l" r="r" t="t"/>
            <a:pathLst>
              <a:path extrusionOk="0" h="168" w="168">
                <a:moveTo>
                  <a:pt x="84" y="168"/>
                </a:moveTo>
                <a:cubicBezTo>
                  <a:pt x="38" y="168"/>
                  <a:pt x="0" y="131"/>
                  <a:pt x="0" y="84"/>
                </a:cubicBezTo>
                <a:cubicBezTo>
                  <a:pt x="0" y="38"/>
                  <a:pt x="38" y="0"/>
                  <a:pt x="84" y="0"/>
                </a:cubicBezTo>
                <a:cubicBezTo>
                  <a:pt x="130" y="0"/>
                  <a:pt x="168" y="38"/>
                  <a:pt x="168" y="84"/>
                </a:cubicBezTo>
                <a:cubicBezTo>
                  <a:pt x="168" y="131"/>
                  <a:pt x="130" y="168"/>
                  <a:pt x="84" y="168"/>
                </a:cubicBezTo>
                <a:close/>
                <a:moveTo>
                  <a:pt x="84" y="6"/>
                </a:moveTo>
                <a:cubicBezTo>
                  <a:pt x="41" y="6"/>
                  <a:pt x="6" y="41"/>
                  <a:pt x="6" y="84"/>
                </a:cubicBezTo>
                <a:cubicBezTo>
                  <a:pt x="6" y="127"/>
                  <a:pt x="41" y="162"/>
                  <a:pt x="84" y="162"/>
                </a:cubicBezTo>
                <a:cubicBezTo>
                  <a:pt x="127" y="162"/>
                  <a:pt x="162" y="127"/>
                  <a:pt x="162" y="84"/>
                </a:cubicBezTo>
                <a:cubicBezTo>
                  <a:pt x="162" y="41"/>
                  <a:pt x="127" y="6"/>
                  <a:pt x="84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9" name="Google Shape;2669;p27"/>
          <p:cNvSpPr/>
          <p:nvPr/>
        </p:nvSpPr>
        <p:spPr>
          <a:xfrm>
            <a:off x="9557305" y="4029908"/>
            <a:ext cx="100124" cy="126082"/>
          </a:xfrm>
          <a:custGeom>
            <a:rect b="b" l="l" r="r" t="t"/>
            <a:pathLst>
              <a:path extrusionOk="0" h="102" w="81">
                <a:moveTo>
                  <a:pt x="81" y="102"/>
                </a:moveTo>
                <a:lnTo>
                  <a:pt x="0" y="102"/>
                </a:lnTo>
                <a:lnTo>
                  <a:pt x="0" y="93"/>
                </a:lnTo>
                <a:lnTo>
                  <a:pt x="72" y="93"/>
                </a:lnTo>
                <a:lnTo>
                  <a:pt x="72" y="0"/>
                </a:lnTo>
                <a:lnTo>
                  <a:pt x="81" y="0"/>
                </a:lnTo>
                <a:lnTo>
                  <a:pt x="81" y="10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0" name="Google Shape;2670;p27"/>
          <p:cNvSpPr/>
          <p:nvPr/>
        </p:nvSpPr>
        <p:spPr>
          <a:xfrm>
            <a:off x="8769911" y="3984172"/>
            <a:ext cx="313969" cy="315205"/>
          </a:xfrm>
          <a:custGeom>
            <a:rect b="b" l="l" r="r" t="t"/>
            <a:pathLst>
              <a:path extrusionOk="0" h="165" w="165">
                <a:moveTo>
                  <a:pt x="83" y="165"/>
                </a:moveTo>
                <a:cubicBezTo>
                  <a:pt x="37" y="165"/>
                  <a:pt x="0" y="128"/>
                  <a:pt x="0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6" y="124"/>
                  <a:pt x="41" y="159"/>
                  <a:pt x="83" y="159"/>
                </a:cubicBezTo>
                <a:cubicBezTo>
                  <a:pt x="125" y="159"/>
                  <a:pt x="159" y="124"/>
                  <a:pt x="159" y="82"/>
                </a:cubicBezTo>
                <a:cubicBezTo>
                  <a:pt x="159" y="40"/>
                  <a:pt x="125" y="6"/>
                  <a:pt x="83" y="6"/>
                </a:cubicBezTo>
                <a:cubicBezTo>
                  <a:pt x="83" y="0"/>
                  <a:pt x="83" y="0"/>
                  <a:pt x="83" y="0"/>
                </a:cubicBezTo>
                <a:cubicBezTo>
                  <a:pt x="128" y="0"/>
                  <a:pt x="165" y="37"/>
                  <a:pt x="165" y="82"/>
                </a:cubicBezTo>
                <a:cubicBezTo>
                  <a:pt x="165" y="128"/>
                  <a:pt x="128" y="165"/>
                  <a:pt x="83" y="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1" name="Google Shape;2671;p27"/>
          <p:cNvSpPr/>
          <p:nvPr/>
        </p:nvSpPr>
        <p:spPr>
          <a:xfrm>
            <a:off x="8856438" y="3949562"/>
            <a:ext cx="71694" cy="82819"/>
          </a:xfrm>
          <a:custGeom>
            <a:rect b="b" l="l" r="r" t="t"/>
            <a:pathLst>
              <a:path extrusionOk="0" h="67" w="58">
                <a:moveTo>
                  <a:pt x="58" y="67"/>
                </a:moveTo>
                <a:lnTo>
                  <a:pt x="0" y="34"/>
                </a:lnTo>
                <a:lnTo>
                  <a:pt x="58" y="0"/>
                </a:lnTo>
                <a:lnTo>
                  <a:pt x="58" y="6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2" name="Google Shape;2672;p27"/>
          <p:cNvSpPr/>
          <p:nvPr/>
        </p:nvSpPr>
        <p:spPr>
          <a:xfrm>
            <a:off x="8914534" y="4070699"/>
            <a:ext cx="80346" cy="152040"/>
          </a:xfrm>
          <a:custGeom>
            <a:rect b="b" l="l" r="r" t="t"/>
            <a:pathLst>
              <a:path extrusionOk="0" h="123" w="65">
                <a:moveTo>
                  <a:pt x="58" y="123"/>
                </a:moveTo>
                <a:lnTo>
                  <a:pt x="0" y="66"/>
                </a:lnTo>
                <a:lnTo>
                  <a:pt x="0" y="0"/>
                </a:lnTo>
                <a:lnTo>
                  <a:pt x="9" y="0"/>
                </a:lnTo>
                <a:lnTo>
                  <a:pt x="9" y="63"/>
                </a:lnTo>
                <a:lnTo>
                  <a:pt x="65" y="117"/>
                </a:lnTo>
                <a:lnTo>
                  <a:pt x="58" y="12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3" name="Google Shape;2673;p27"/>
          <p:cNvSpPr/>
          <p:nvPr/>
        </p:nvSpPr>
        <p:spPr>
          <a:xfrm>
            <a:off x="8018363" y="3949562"/>
            <a:ext cx="348580" cy="351052"/>
          </a:xfrm>
          <a:custGeom>
            <a:rect b="b" l="l" r="r" t="t"/>
            <a:pathLst>
              <a:path extrusionOk="0" h="184" w="183">
                <a:moveTo>
                  <a:pt x="91" y="184"/>
                </a:moveTo>
                <a:cubicBezTo>
                  <a:pt x="67" y="184"/>
                  <a:pt x="44" y="174"/>
                  <a:pt x="27" y="157"/>
                </a:cubicBezTo>
                <a:cubicBezTo>
                  <a:pt x="9" y="139"/>
                  <a:pt x="0" y="116"/>
                  <a:pt x="0" y="92"/>
                </a:cubicBezTo>
                <a:cubicBezTo>
                  <a:pt x="0" y="67"/>
                  <a:pt x="9" y="44"/>
                  <a:pt x="27" y="27"/>
                </a:cubicBezTo>
                <a:cubicBezTo>
                  <a:pt x="44" y="9"/>
                  <a:pt x="67" y="0"/>
                  <a:pt x="91" y="0"/>
                </a:cubicBezTo>
                <a:cubicBezTo>
                  <a:pt x="116" y="0"/>
                  <a:pt x="139" y="9"/>
                  <a:pt x="156" y="27"/>
                </a:cubicBezTo>
                <a:cubicBezTo>
                  <a:pt x="174" y="44"/>
                  <a:pt x="183" y="67"/>
                  <a:pt x="183" y="92"/>
                </a:cubicBezTo>
                <a:cubicBezTo>
                  <a:pt x="183" y="116"/>
                  <a:pt x="174" y="139"/>
                  <a:pt x="156" y="157"/>
                </a:cubicBezTo>
                <a:cubicBezTo>
                  <a:pt x="139" y="174"/>
                  <a:pt x="116" y="184"/>
                  <a:pt x="91" y="184"/>
                </a:cubicBezTo>
                <a:close/>
                <a:moveTo>
                  <a:pt x="91" y="6"/>
                </a:moveTo>
                <a:cubicBezTo>
                  <a:pt x="69" y="6"/>
                  <a:pt x="47" y="15"/>
                  <a:pt x="31" y="31"/>
                </a:cubicBezTo>
                <a:cubicBezTo>
                  <a:pt x="15" y="48"/>
                  <a:pt x="6" y="69"/>
                  <a:pt x="6" y="92"/>
                </a:cubicBezTo>
                <a:cubicBezTo>
                  <a:pt x="6" y="114"/>
                  <a:pt x="15" y="136"/>
                  <a:pt x="31" y="152"/>
                </a:cubicBezTo>
                <a:cubicBezTo>
                  <a:pt x="47" y="168"/>
                  <a:pt x="69" y="177"/>
                  <a:pt x="91" y="177"/>
                </a:cubicBezTo>
                <a:cubicBezTo>
                  <a:pt x="114" y="177"/>
                  <a:pt x="136" y="168"/>
                  <a:pt x="152" y="152"/>
                </a:cubicBezTo>
                <a:cubicBezTo>
                  <a:pt x="168" y="136"/>
                  <a:pt x="177" y="114"/>
                  <a:pt x="177" y="92"/>
                </a:cubicBezTo>
                <a:cubicBezTo>
                  <a:pt x="177" y="69"/>
                  <a:pt x="168" y="48"/>
                  <a:pt x="152" y="31"/>
                </a:cubicBezTo>
                <a:cubicBezTo>
                  <a:pt x="136" y="15"/>
                  <a:pt x="114" y="6"/>
                  <a:pt x="91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4" name="Google Shape;2674;p27"/>
          <p:cNvSpPr/>
          <p:nvPr/>
        </p:nvSpPr>
        <p:spPr>
          <a:xfrm>
            <a:off x="8069043" y="4001478"/>
            <a:ext cx="245983" cy="248456"/>
          </a:xfrm>
          <a:custGeom>
            <a:rect b="b" l="l" r="r" t="t"/>
            <a:pathLst>
              <a:path extrusionOk="0" h="201" w="199">
                <a:moveTo>
                  <a:pt x="193" y="201"/>
                </a:moveTo>
                <a:lnTo>
                  <a:pt x="0" y="6"/>
                </a:lnTo>
                <a:lnTo>
                  <a:pt x="7" y="0"/>
                </a:lnTo>
                <a:lnTo>
                  <a:pt x="199" y="193"/>
                </a:lnTo>
                <a:lnTo>
                  <a:pt x="193" y="20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5" name="Google Shape;2675;p27"/>
          <p:cNvSpPr/>
          <p:nvPr/>
        </p:nvSpPr>
        <p:spPr>
          <a:xfrm>
            <a:off x="3631453" y="4029908"/>
            <a:ext cx="338691" cy="208901"/>
          </a:xfrm>
          <a:custGeom>
            <a:rect b="b" l="l" r="r" t="t"/>
            <a:pathLst>
              <a:path extrusionOk="0" h="109" w="178">
                <a:moveTo>
                  <a:pt x="89" y="109"/>
                </a:moveTo>
                <a:cubicBezTo>
                  <a:pt x="41" y="109"/>
                  <a:pt x="3" y="58"/>
                  <a:pt x="1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1" y="53"/>
                  <a:pt x="1" y="53"/>
                  <a:pt x="1" y="53"/>
                </a:cubicBezTo>
                <a:cubicBezTo>
                  <a:pt x="3" y="51"/>
                  <a:pt x="41" y="0"/>
                  <a:pt x="89" y="0"/>
                </a:cubicBezTo>
                <a:cubicBezTo>
                  <a:pt x="137" y="0"/>
                  <a:pt x="176" y="51"/>
                  <a:pt x="177" y="53"/>
                </a:cubicBezTo>
                <a:cubicBezTo>
                  <a:pt x="178" y="55"/>
                  <a:pt x="178" y="55"/>
                  <a:pt x="178" y="55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6" y="58"/>
                  <a:pt x="137" y="109"/>
                  <a:pt x="89" y="109"/>
                </a:cubicBezTo>
                <a:close/>
                <a:moveTo>
                  <a:pt x="7" y="55"/>
                </a:moveTo>
                <a:cubicBezTo>
                  <a:pt x="14" y="63"/>
                  <a:pt x="49" y="103"/>
                  <a:pt x="89" y="103"/>
                </a:cubicBezTo>
                <a:cubicBezTo>
                  <a:pt x="130" y="103"/>
                  <a:pt x="165" y="63"/>
                  <a:pt x="172" y="55"/>
                </a:cubicBezTo>
                <a:cubicBezTo>
                  <a:pt x="165" y="46"/>
                  <a:pt x="130" y="6"/>
                  <a:pt x="89" y="6"/>
                </a:cubicBezTo>
                <a:cubicBezTo>
                  <a:pt x="49" y="6"/>
                  <a:pt x="14" y="46"/>
                  <a:pt x="7" y="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6" name="Google Shape;2676;p27"/>
          <p:cNvSpPr/>
          <p:nvPr/>
        </p:nvSpPr>
        <p:spPr>
          <a:xfrm>
            <a:off x="3724160" y="4057102"/>
            <a:ext cx="154512" cy="154512"/>
          </a:xfrm>
          <a:custGeom>
            <a:rect b="b" l="l" r="r" t="t"/>
            <a:pathLst>
              <a:path extrusionOk="0" h="81" w="81">
                <a:moveTo>
                  <a:pt x="40" y="81"/>
                </a:moveTo>
                <a:cubicBezTo>
                  <a:pt x="18" y="81"/>
                  <a:pt x="0" y="63"/>
                  <a:pt x="0" y="41"/>
                </a:cubicBezTo>
                <a:cubicBezTo>
                  <a:pt x="0" y="18"/>
                  <a:pt x="18" y="0"/>
                  <a:pt x="40" y="0"/>
                </a:cubicBezTo>
                <a:cubicBezTo>
                  <a:pt x="63" y="0"/>
                  <a:pt x="81" y="18"/>
                  <a:pt x="81" y="41"/>
                </a:cubicBezTo>
                <a:cubicBezTo>
                  <a:pt x="81" y="63"/>
                  <a:pt x="63" y="81"/>
                  <a:pt x="40" y="81"/>
                </a:cubicBezTo>
                <a:close/>
                <a:moveTo>
                  <a:pt x="40" y="6"/>
                </a:moveTo>
                <a:cubicBezTo>
                  <a:pt x="21" y="6"/>
                  <a:pt x="5" y="21"/>
                  <a:pt x="5" y="41"/>
                </a:cubicBezTo>
                <a:cubicBezTo>
                  <a:pt x="5" y="60"/>
                  <a:pt x="21" y="76"/>
                  <a:pt x="40" y="76"/>
                </a:cubicBezTo>
                <a:cubicBezTo>
                  <a:pt x="60" y="76"/>
                  <a:pt x="75" y="60"/>
                  <a:pt x="75" y="41"/>
                </a:cubicBezTo>
                <a:cubicBezTo>
                  <a:pt x="75" y="21"/>
                  <a:pt x="60" y="6"/>
                  <a:pt x="40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7" name="Google Shape;2677;p27"/>
          <p:cNvSpPr/>
          <p:nvPr/>
        </p:nvSpPr>
        <p:spPr>
          <a:xfrm>
            <a:off x="4394125" y="4116435"/>
            <a:ext cx="266997" cy="182942"/>
          </a:xfrm>
          <a:custGeom>
            <a:rect b="b" l="l" r="r" t="t"/>
            <a:pathLst>
              <a:path extrusionOk="0" h="148" w="216">
                <a:moveTo>
                  <a:pt x="216" y="148"/>
                </a:moveTo>
                <a:lnTo>
                  <a:pt x="0" y="148"/>
                </a:lnTo>
                <a:lnTo>
                  <a:pt x="0" y="0"/>
                </a:lnTo>
                <a:lnTo>
                  <a:pt x="10" y="0"/>
                </a:lnTo>
                <a:lnTo>
                  <a:pt x="10" y="137"/>
                </a:lnTo>
                <a:lnTo>
                  <a:pt x="206" y="137"/>
                </a:lnTo>
                <a:lnTo>
                  <a:pt x="206" y="0"/>
                </a:lnTo>
                <a:lnTo>
                  <a:pt x="216" y="0"/>
                </a:lnTo>
                <a:lnTo>
                  <a:pt x="216" y="14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8" name="Google Shape;2678;p27"/>
          <p:cNvSpPr/>
          <p:nvPr/>
        </p:nvSpPr>
        <p:spPr>
          <a:xfrm>
            <a:off x="4352098" y="3948326"/>
            <a:ext cx="349816" cy="181706"/>
          </a:xfrm>
          <a:custGeom>
            <a:rect b="b" l="l" r="r" t="t"/>
            <a:pathLst>
              <a:path extrusionOk="0" h="147" w="283">
                <a:moveTo>
                  <a:pt x="7" y="147"/>
                </a:moveTo>
                <a:lnTo>
                  <a:pt x="0" y="140"/>
                </a:lnTo>
                <a:lnTo>
                  <a:pt x="142" y="0"/>
                </a:lnTo>
                <a:lnTo>
                  <a:pt x="283" y="140"/>
                </a:lnTo>
                <a:lnTo>
                  <a:pt x="277" y="147"/>
                </a:lnTo>
                <a:lnTo>
                  <a:pt x="142" y="14"/>
                </a:lnTo>
                <a:lnTo>
                  <a:pt x="7" y="14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9" name="Google Shape;2679;p27"/>
          <p:cNvSpPr/>
          <p:nvPr/>
        </p:nvSpPr>
        <p:spPr>
          <a:xfrm>
            <a:off x="4473235" y="4133740"/>
            <a:ext cx="107540" cy="159457"/>
          </a:xfrm>
          <a:custGeom>
            <a:rect b="b" l="l" r="r" t="t"/>
            <a:pathLst>
              <a:path extrusionOk="0" h="84" w="56">
                <a:moveTo>
                  <a:pt x="56" y="84"/>
                </a:moveTo>
                <a:cubicBezTo>
                  <a:pt x="50" y="84"/>
                  <a:pt x="50" y="84"/>
                  <a:pt x="50" y="8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0"/>
                  <a:pt x="47" y="6"/>
                  <a:pt x="42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0" y="6"/>
                  <a:pt x="6" y="10"/>
                  <a:pt x="6" y="14"/>
                </a:cubicBezTo>
                <a:cubicBezTo>
                  <a:pt x="6" y="84"/>
                  <a:pt x="6" y="84"/>
                  <a:pt x="6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50" y="0"/>
                  <a:pt x="56" y="6"/>
                  <a:pt x="56" y="14"/>
                </a:cubicBezTo>
                <a:lnTo>
                  <a:pt x="56" y="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0" name="Google Shape;2680;p27"/>
          <p:cNvSpPr/>
          <p:nvPr/>
        </p:nvSpPr>
        <p:spPr>
          <a:xfrm>
            <a:off x="5217366" y="4175768"/>
            <a:ext cx="63041" cy="63041"/>
          </a:xfrm>
          <a:custGeom>
            <a:rect b="b" l="l" r="r" t="t"/>
            <a:pathLst>
              <a:path extrusionOk="0" h="51" w="51">
                <a:moveTo>
                  <a:pt x="43" y="51"/>
                </a:moveTo>
                <a:lnTo>
                  <a:pt x="0" y="6"/>
                </a:lnTo>
                <a:lnTo>
                  <a:pt x="6" y="0"/>
                </a:lnTo>
                <a:lnTo>
                  <a:pt x="51" y="43"/>
                </a:lnTo>
                <a:lnTo>
                  <a:pt x="43" y="5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1" name="Google Shape;2681;p27"/>
          <p:cNvSpPr/>
          <p:nvPr/>
        </p:nvSpPr>
        <p:spPr>
          <a:xfrm>
            <a:off x="5161742" y="4047213"/>
            <a:ext cx="51916" cy="49444"/>
          </a:xfrm>
          <a:custGeom>
            <a:rect b="b" l="l" r="r" t="t"/>
            <a:pathLst>
              <a:path extrusionOk="0" h="26" w="27">
                <a:moveTo>
                  <a:pt x="14" y="26"/>
                </a:moveTo>
                <a:cubicBezTo>
                  <a:pt x="6" y="26"/>
                  <a:pt x="0" y="20"/>
                  <a:pt x="0" y="13"/>
                </a:cubicBezTo>
                <a:cubicBezTo>
                  <a:pt x="0" y="6"/>
                  <a:pt x="6" y="0"/>
                  <a:pt x="14" y="0"/>
                </a:cubicBezTo>
                <a:cubicBezTo>
                  <a:pt x="21" y="0"/>
                  <a:pt x="27" y="6"/>
                  <a:pt x="27" y="13"/>
                </a:cubicBezTo>
                <a:cubicBezTo>
                  <a:pt x="27" y="20"/>
                  <a:pt x="21" y="26"/>
                  <a:pt x="14" y="26"/>
                </a:cubicBezTo>
                <a:close/>
                <a:moveTo>
                  <a:pt x="14" y="6"/>
                </a:moveTo>
                <a:cubicBezTo>
                  <a:pt x="10" y="6"/>
                  <a:pt x="7" y="9"/>
                  <a:pt x="7" y="13"/>
                </a:cubicBezTo>
                <a:cubicBezTo>
                  <a:pt x="7" y="17"/>
                  <a:pt x="10" y="20"/>
                  <a:pt x="14" y="20"/>
                </a:cubicBezTo>
                <a:cubicBezTo>
                  <a:pt x="17" y="20"/>
                  <a:pt x="21" y="17"/>
                  <a:pt x="21" y="13"/>
                </a:cubicBezTo>
                <a:cubicBezTo>
                  <a:pt x="21" y="9"/>
                  <a:pt x="17" y="6"/>
                  <a:pt x="14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2" name="Google Shape;2682;p27"/>
          <p:cNvSpPr/>
          <p:nvPr/>
        </p:nvSpPr>
        <p:spPr>
          <a:xfrm>
            <a:off x="5434919" y="4219031"/>
            <a:ext cx="13597" cy="3461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3" name="Google Shape;2683;p27"/>
          <p:cNvSpPr/>
          <p:nvPr/>
        </p:nvSpPr>
        <p:spPr>
          <a:xfrm>
            <a:off x="5087576" y="4232628"/>
            <a:ext cx="11125" cy="210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4" name="Google Shape;2684;p27"/>
          <p:cNvSpPr/>
          <p:nvPr/>
        </p:nvSpPr>
        <p:spPr>
          <a:xfrm>
            <a:off x="5087576" y="4018783"/>
            <a:ext cx="360941" cy="228678"/>
          </a:xfrm>
          <a:custGeom>
            <a:rect b="b" l="l" r="r" t="t"/>
            <a:pathLst>
              <a:path extrusionOk="0" h="185" w="292">
                <a:moveTo>
                  <a:pt x="0" y="185"/>
                </a:moveTo>
                <a:lnTo>
                  <a:pt x="0" y="0"/>
                </a:lnTo>
                <a:lnTo>
                  <a:pt x="292" y="0"/>
                </a:lnTo>
                <a:lnTo>
                  <a:pt x="292" y="174"/>
                </a:lnTo>
                <a:lnTo>
                  <a:pt x="182" y="63"/>
                </a:lnTo>
                <a:lnTo>
                  <a:pt x="110" y="137"/>
                </a:lnTo>
                <a:lnTo>
                  <a:pt x="77" y="105"/>
                </a:lnTo>
                <a:lnTo>
                  <a:pt x="0" y="185"/>
                </a:lnTo>
                <a:close/>
                <a:moveTo>
                  <a:pt x="9" y="9"/>
                </a:moveTo>
                <a:lnTo>
                  <a:pt x="9" y="161"/>
                </a:lnTo>
                <a:lnTo>
                  <a:pt x="77" y="91"/>
                </a:lnTo>
                <a:lnTo>
                  <a:pt x="110" y="124"/>
                </a:lnTo>
                <a:lnTo>
                  <a:pt x="182" y="48"/>
                </a:lnTo>
                <a:lnTo>
                  <a:pt x="281" y="150"/>
                </a:lnTo>
                <a:lnTo>
                  <a:pt x="281" y="9"/>
                </a:lnTo>
                <a:lnTo>
                  <a:pt x="9" y="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5" name="Google Shape;2685;p27"/>
          <p:cNvSpPr/>
          <p:nvPr/>
        </p:nvSpPr>
        <p:spPr>
          <a:xfrm>
            <a:off x="5087576" y="4078116"/>
            <a:ext cx="360941" cy="181706"/>
          </a:xfrm>
          <a:custGeom>
            <a:rect b="b" l="l" r="r" t="t"/>
            <a:pathLst>
              <a:path extrusionOk="0" h="147" w="292">
                <a:moveTo>
                  <a:pt x="292" y="147"/>
                </a:moveTo>
                <a:lnTo>
                  <a:pt x="0" y="147"/>
                </a:lnTo>
                <a:lnTo>
                  <a:pt x="0" y="123"/>
                </a:lnTo>
                <a:lnTo>
                  <a:pt x="77" y="43"/>
                </a:lnTo>
                <a:lnTo>
                  <a:pt x="110" y="76"/>
                </a:lnTo>
                <a:lnTo>
                  <a:pt x="182" y="0"/>
                </a:lnTo>
                <a:lnTo>
                  <a:pt x="292" y="113"/>
                </a:lnTo>
                <a:lnTo>
                  <a:pt x="292" y="147"/>
                </a:lnTo>
                <a:close/>
                <a:moveTo>
                  <a:pt x="9" y="137"/>
                </a:moveTo>
                <a:lnTo>
                  <a:pt x="281" y="137"/>
                </a:lnTo>
                <a:lnTo>
                  <a:pt x="281" y="116"/>
                </a:lnTo>
                <a:lnTo>
                  <a:pt x="182" y="15"/>
                </a:lnTo>
                <a:lnTo>
                  <a:pt x="110" y="89"/>
                </a:lnTo>
                <a:lnTo>
                  <a:pt x="77" y="57"/>
                </a:lnTo>
                <a:lnTo>
                  <a:pt x="9" y="126"/>
                </a:lnTo>
                <a:lnTo>
                  <a:pt x="9" y="13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6" name="Google Shape;2686;p27"/>
          <p:cNvSpPr/>
          <p:nvPr/>
        </p:nvSpPr>
        <p:spPr>
          <a:xfrm>
            <a:off x="6135787" y="3952034"/>
            <a:ext cx="37083" cy="35847"/>
          </a:xfrm>
          <a:custGeom>
            <a:rect b="b" l="l" r="r" t="t"/>
            <a:pathLst>
              <a:path extrusionOk="0" h="19" w="19">
                <a:moveTo>
                  <a:pt x="0" y="9"/>
                </a:moveTo>
                <a:cubicBezTo>
                  <a:pt x="10" y="19"/>
                  <a:pt x="10" y="19"/>
                  <a:pt x="10" y="19"/>
                </a:cubicBezTo>
                <a:cubicBezTo>
                  <a:pt x="17" y="12"/>
                  <a:pt x="19" y="10"/>
                  <a:pt x="14" y="5"/>
                </a:cubicBezTo>
                <a:cubicBezTo>
                  <a:pt x="9" y="0"/>
                  <a:pt x="7" y="2"/>
                  <a:pt x="0" y="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7" name="Google Shape;2687;p27"/>
          <p:cNvSpPr/>
          <p:nvPr/>
        </p:nvSpPr>
        <p:spPr>
          <a:xfrm>
            <a:off x="5935539" y="3963159"/>
            <a:ext cx="223734" cy="223734"/>
          </a:xfrm>
          <a:custGeom>
            <a:rect b="b" l="l" r="r" t="t"/>
            <a:pathLst>
              <a:path extrusionOk="0" h="181" w="181">
                <a:moveTo>
                  <a:pt x="0" y="181"/>
                </a:moveTo>
                <a:lnTo>
                  <a:pt x="17" y="142"/>
                </a:lnTo>
                <a:lnTo>
                  <a:pt x="159" y="0"/>
                </a:lnTo>
                <a:lnTo>
                  <a:pt x="181" y="23"/>
                </a:lnTo>
                <a:lnTo>
                  <a:pt x="37" y="167"/>
                </a:lnTo>
                <a:lnTo>
                  <a:pt x="0" y="181"/>
                </a:lnTo>
                <a:close/>
                <a:moveTo>
                  <a:pt x="25" y="150"/>
                </a:moveTo>
                <a:lnTo>
                  <a:pt x="19" y="164"/>
                </a:lnTo>
                <a:lnTo>
                  <a:pt x="33" y="158"/>
                </a:lnTo>
                <a:lnTo>
                  <a:pt x="167" y="23"/>
                </a:lnTo>
                <a:lnTo>
                  <a:pt x="159" y="14"/>
                </a:lnTo>
                <a:lnTo>
                  <a:pt x="25" y="1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8" name="Google Shape;2688;p27"/>
          <p:cNvSpPr/>
          <p:nvPr/>
        </p:nvSpPr>
        <p:spPr>
          <a:xfrm>
            <a:off x="5947900" y="4144865"/>
            <a:ext cx="32139" cy="32139"/>
          </a:xfrm>
          <a:custGeom>
            <a:rect b="b" l="l" r="r" t="t"/>
            <a:pathLst>
              <a:path extrusionOk="0" h="26" w="26">
                <a:moveTo>
                  <a:pt x="26" y="15"/>
                </a:moveTo>
                <a:lnTo>
                  <a:pt x="0" y="26"/>
                </a:lnTo>
                <a:lnTo>
                  <a:pt x="0" y="26"/>
                </a:lnTo>
                <a:lnTo>
                  <a:pt x="10" y="0"/>
                </a:lnTo>
                <a:lnTo>
                  <a:pt x="26" y="1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9" name="Google Shape;2689;p27"/>
          <p:cNvSpPr/>
          <p:nvPr/>
        </p:nvSpPr>
        <p:spPr>
          <a:xfrm>
            <a:off x="5821818" y="4033616"/>
            <a:ext cx="266997" cy="266997"/>
          </a:xfrm>
          <a:custGeom>
            <a:rect b="b" l="l" r="r" t="t"/>
            <a:pathLst>
              <a:path extrusionOk="0" h="216" w="216">
                <a:moveTo>
                  <a:pt x="216" y="216"/>
                </a:moveTo>
                <a:lnTo>
                  <a:pt x="0" y="216"/>
                </a:lnTo>
                <a:lnTo>
                  <a:pt x="0" y="0"/>
                </a:lnTo>
                <a:lnTo>
                  <a:pt x="177" y="0"/>
                </a:lnTo>
                <a:lnTo>
                  <a:pt x="177" y="11"/>
                </a:lnTo>
                <a:lnTo>
                  <a:pt x="11" y="11"/>
                </a:lnTo>
                <a:lnTo>
                  <a:pt x="11" y="206"/>
                </a:lnTo>
                <a:lnTo>
                  <a:pt x="207" y="206"/>
                </a:lnTo>
                <a:lnTo>
                  <a:pt x="207" y="39"/>
                </a:lnTo>
                <a:lnTo>
                  <a:pt x="216" y="39"/>
                </a:lnTo>
                <a:lnTo>
                  <a:pt x="216" y="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0" name="Google Shape;2690;p27"/>
          <p:cNvSpPr/>
          <p:nvPr/>
        </p:nvSpPr>
        <p:spPr>
          <a:xfrm>
            <a:off x="6669781" y="3958214"/>
            <a:ext cx="107540" cy="250928"/>
          </a:xfrm>
          <a:custGeom>
            <a:rect b="b" l="l" r="r" t="t"/>
            <a:pathLst>
              <a:path extrusionOk="0" h="132" w="56">
                <a:moveTo>
                  <a:pt x="28" y="132"/>
                </a:moveTo>
                <a:cubicBezTo>
                  <a:pt x="12" y="132"/>
                  <a:pt x="0" y="120"/>
                  <a:pt x="0" y="10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2" y="0"/>
                  <a:pt x="28" y="0"/>
                </a:cubicBezTo>
                <a:cubicBezTo>
                  <a:pt x="43" y="0"/>
                  <a:pt x="56" y="12"/>
                  <a:pt x="56" y="2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20"/>
                  <a:pt x="43" y="132"/>
                  <a:pt x="28" y="132"/>
                </a:cubicBezTo>
                <a:close/>
                <a:moveTo>
                  <a:pt x="28" y="6"/>
                </a:moveTo>
                <a:cubicBezTo>
                  <a:pt x="16" y="6"/>
                  <a:pt x="6" y="16"/>
                  <a:pt x="6" y="28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16"/>
                  <a:pt x="16" y="126"/>
                  <a:pt x="28" y="126"/>
                </a:cubicBezTo>
                <a:cubicBezTo>
                  <a:pt x="40" y="126"/>
                  <a:pt x="50" y="116"/>
                  <a:pt x="50" y="104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16"/>
                  <a:pt x="40" y="6"/>
                  <a:pt x="2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1" name="Google Shape;2691;p27"/>
          <p:cNvSpPr/>
          <p:nvPr/>
        </p:nvSpPr>
        <p:spPr>
          <a:xfrm>
            <a:off x="6641351" y="4083060"/>
            <a:ext cx="161929" cy="156984"/>
          </a:xfrm>
          <a:custGeom>
            <a:rect b="b" l="l" r="r" t="t"/>
            <a:pathLst>
              <a:path extrusionOk="0" h="82" w="85">
                <a:moveTo>
                  <a:pt x="43" y="82"/>
                </a:moveTo>
                <a:cubicBezTo>
                  <a:pt x="19" y="82"/>
                  <a:pt x="0" y="63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60"/>
                  <a:pt x="23" y="76"/>
                  <a:pt x="43" y="76"/>
                </a:cubicBezTo>
                <a:cubicBezTo>
                  <a:pt x="63" y="76"/>
                  <a:pt x="79" y="60"/>
                  <a:pt x="79" y="39"/>
                </a:cubicBezTo>
                <a:cubicBezTo>
                  <a:pt x="79" y="0"/>
                  <a:pt x="79" y="0"/>
                  <a:pt x="7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63"/>
                  <a:pt x="66" y="82"/>
                  <a:pt x="43" y="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2" name="Google Shape;2692;p27"/>
          <p:cNvSpPr/>
          <p:nvPr/>
        </p:nvSpPr>
        <p:spPr>
          <a:xfrm>
            <a:off x="6675961" y="4285780"/>
            <a:ext cx="95180" cy="111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3" name="Google Shape;2693;p27"/>
          <p:cNvSpPr/>
          <p:nvPr/>
        </p:nvSpPr>
        <p:spPr>
          <a:xfrm>
            <a:off x="6717989" y="4233864"/>
            <a:ext cx="11125" cy="580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4" name="Google Shape;2694;p27"/>
          <p:cNvSpPr/>
          <p:nvPr/>
        </p:nvSpPr>
        <p:spPr>
          <a:xfrm>
            <a:off x="7277941" y="3948326"/>
            <a:ext cx="337455" cy="337455"/>
          </a:xfrm>
          <a:custGeom>
            <a:rect b="b" l="l" r="r" t="t"/>
            <a:pathLst>
              <a:path extrusionOk="0" h="177" w="177">
                <a:moveTo>
                  <a:pt x="88" y="177"/>
                </a:moveTo>
                <a:cubicBezTo>
                  <a:pt x="65" y="177"/>
                  <a:pt x="43" y="168"/>
                  <a:pt x="26" y="151"/>
                </a:cubicBezTo>
                <a:cubicBezTo>
                  <a:pt x="10" y="135"/>
                  <a:pt x="0" y="113"/>
                  <a:pt x="0" y="89"/>
                </a:cubicBezTo>
                <a:cubicBezTo>
                  <a:pt x="0" y="66"/>
                  <a:pt x="9" y="43"/>
                  <a:pt x="26" y="27"/>
                </a:cubicBezTo>
                <a:cubicBezTo>
                  <a:pt x="42" y="10"/>
                  <a:pt x="64" y="1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137" y="0"/>
                  <a:pt x="176" y="40"/>
                  <a:pt x="177" y="88"/>
                </a:cubicBezTo>
                <a:cubicBezTo>
                  <a:pt x="171" y="88"/>
                  <a:pt x="171" y="88"/>
                  <a:pt x="171" y="88"/>
                </a:cubicBezTo>
                <a:cubicBezTo>
                  <a:pt x="170" y="43"/>
                  <a:pt x="133" y="6"/>
                  <a:pt x="88" y="6"/>
                </a:cubicBezTo>
                <a:cubicBezTo>
                  <a:pt x="88" y="6"/>
                  <a:pt x="88" y="6"/>
                  <a:pt x="88" y="6"/>
                </a:cubicBezTo>
                <a:cubicBezTo>
                  <a:pt x="66" y="7"/>
                  <a:pt x="45" y="15"/>
                  <a:pt x="30" y="31"/>
                </a:cubicBezTo>
                <a:cubicBezTo>
                  <a:pt x="14" y="46"/>
                  <a:pt x="6" y="67"/>
                  <a:pt x="6" y="89"/>
                </a:cubicBezTo>
                <a:cubicBezTo>
                  <a:pt x="6" y="111"/>
                  <a:pt x="15" y="132"/>
                  <a:pt x="31" y="147"/>
                </a:cubicBezTo>
                <a:cubicBezTo>
                  <a:pt x="46" y="162"/>
                  <a:pt x="67" y="171"/>
                  <a:pt x="88" y="171"/>
                </a:cubicBezTo>
                <a:cubicBezTo>
                  <a:pt x="88" y="171"/>
                  <a:pt x="89" y="171"/>
                  <a:pt x="89" y="171"/>
                </a:cubicBezTo>
                <a:cubicBezTo>
                  <a:pt x="115" y="171"/>
                  <a:pt x="140" y="158"/>
                  <a:pt x="155" y="136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44" y="163"/>
                  <a:pt x="117" y="177"/>
                  <a:pt x="89" y="177"/>
                </a:cubicBezTo>
                <a:cubicBezTo>
                  <a:pt x="89" y="177"/>
                  <a:pt x="89" y="177"/>
                  <a:pt x="88" y="17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5" name="Google Shape;2695;p27"/>
          <p:cNvSpPr/>
          <p:nvPr/>
        </p:nvSpPr>
        <p:spPr>
          <a:xfrm>
            <a:off x="7564716" y="4074408"/>
            <a:ext cx="74166" cy="66749"/>
          </a:xfrm>
          <a:custGeom>
            <a:rect b="b" l="l" r="r" t="t"/>
            <a:pathLst>
              <a:path extrusionOk="0" h="54" w="60">
                <a:moveTo>
                  <a:pt x="0" y="0"/>
                </a:moveTo>
                <a:lnTo>
                  <a:pt x="31" y="54"/>
                </a:lnTo>
                <a:lnTo>
                  <a:pt x="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6" name="Google Shape;2696;p27"/>
          <p:cNvSpPr/>
          <p:nvPr/>
        </p:nvSpPr>
        <p:spPr>
          <a:xfrm>
            <a:off x="7400315" y="4036088"/>
            <a:ext cx="91471" cy="76638"/>
          </a:xfrm>
          <a:custGeom>
            <a:rect b="b" l="l" r="r" t="t"/>
            <a:pathLst>
              <a:path extrusionOk="0" h="40" w="48">
                <a:moveTo>
                  <a:pt x="1" y="40"/>
                </a:move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7" y="0"/>
                  <a:pt x="48" y="10"/>
                  <a:pt x="48" y="23"/>
                </a:cubicBezTo>
                <a:cubicBezTo>
                  <a:pt x="48" y="40"/>
                  <a:pt x="48" y="40"/>
                  <a:pt x="48" y="40"/>
                </a:cubicBezTo>
                <a:lnTo>
                  <a:pt x="1" y="40"/>
                </a:lnTo>
                <a:close/>
                <a:moveTo>
                  <a:pt x="24" y="6"/>
                </a:moveTo>
                <a:cubicBezTo>
                  <a:pt x="14" y="6"/>
                  <a:pt x="6" y="14"/>
                  <a:pt x="6" y="24"/>
                </a:cubicBezTo>
                <a:cubicBezTo>
                  <a:pt x="7" y="34"/>
                  <a:pt x="7" y="34"/>
                  <a:pt x="7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14"/>
                  <a:pt x="34" y="6"/>
                  <a:pt x="24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7" name="Google Shape;2697;p27"/>
          <p:cNvSpPr/>
          <p:nvPr/>
        </p:nvSpPr>
        <p:spPr>
          <a:xfrm>
            <a:off x="7381773" y="4100366"/>
            <a:ext cx="131026" cy="100124"/>
          </a:xfrm>
          <a:custGeom>
            <a:rect b="b" l="l" r="r" t="t"/>
            <a:pathLst>
              <a:path extrusionOk="0" h="52" w="69">
                <a:moveTo>
                  <a:pt x="5" y="52"/>
                </a:moveTo>
                <a:cubicBezTo>
                  <a:pt x="5" y="52"/>
                  <a:pt x="5" y="52"/>
                  <a:pt x="5" y="52"/>
                </a:cubicBezTo>
                <a:cubicBezTo>
                  <a:pt x="3" y="52"/>
                  <a:pt x="1" y="50"/>
                  <a:pt x="1" y="4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6" y="0"/>
                  <a:pt x="68" y="2"/>
                  <a:pt x="68" y="4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48"/>
                  <a:pt x="68" y="49"/>
                  <a:pt x="67" y="50"/>
                </a:cubicBezTo>
                <a:cubicBezTo>
                  <a:pt x="66" y="51"/>
                  <a:pt x="65" y="51"/>
                  <a:pt x="64" y="51"/>
                </a:cubicBezTo>
                <a:lnTo>
                  <a:pt x="5" y="52"/>
                </a:lnTo>
                <a:close/>
                <a:moveTo>
                  <a:pt x="6" y="6"/>
                </a:moveTo>
                <a:cubicBezTo>
                  <a:pt x="7" y="46"/>
                  <a:pt x="7" y="46"/>
                  <a:pt x="7" y="46"/>
                </a:cubicBezTo>
                <a:cubicBezTo>
                  <a:pt x="62" y="45"/>
                  <a:pt x="62" y="45"/>
                  <a:pt x="62" y="45"/>
                </a:cubicBezTo>
                <a:cubicBezTo>
                  <a:pt x="62" y="6"/>
                  <a:pt x="62" y="6"/>
                  <a:pt x="62" y="6"/>
                </a:cubicBezTo>
                <a:lnTo>
                  <a:pt x="6" y="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8" name="Google Shape;2698;p27"/>
          <p:cNvSpPr/>
          <p:nvPr/>
        </p:nvSpPr>
        <p:spPr>
          <a:xfrm>
            <a:off x="2155552" y="4686276"/>
            <a:ext cx="351052" cy="351052"/>
          </a:xfrm>
          <a:custGeom>
            <a:rect b="b" l="l" r="r" t="t"/>
            <a:pathLst>
              <a:path extrusionOk="0" h="184" w="184">
                <a:moveTo>
                  <a:pt x="92" y="184"/>
                </a:moveTo>
                <a:cubicBezTo>
                  <a:pt x="41" y="184"/>
                  <a:pt x="0" y="143"/>
                  <a:pt x="0" y="92"/>
                </a:cubicBezTo>
                <a:cubicBezTo>
                  <a:pt x="0" y="41"/>
                  <a:pt x="41" y="0"/>
                  <a:pt x="92" y="0"/>
                </a:cubicBezTo>
                <a:cubicBezTo>
                  <a:pt x="143" y="0"/>
                  <a:pt x="184" y="41"/>
                  <a:pt x="184" y="92"/>
                </a:cubicBezTo>
                <a:cubicBezTo>
                  <a:pt x="184" y="143"/>
                  <a:pt x="143" y="184"/>
                  <a:pt x="92" y="184"/>
                </a:cubicBezTo>
                <a:close/>
                <a:moveTo>
                  <a:pt x="92" y="6"/>
                </a:moveTo>
                <a:cubicBezTo>
                  <a:pt x="45" y="6"/>
                  <a:pt x="6" y="44"/>
                  <a:pt x="6" y="92"/>
                </a:cubicBezTo>
                <a:cubicBezTo>
                  <a:pt x="6" y="139"/>
                  <a:pt x="45" y="178"/>
                  <a:pt x="92" y="178"/>
                </a:cubicBezTo>
                <a:cubicBezTo>
                  <a:pt x="140" y="178"/>
                  <a:pt x="178" y="139"/>
                  <a:pt x="178" y="92"/>
                </a:cubicBezTo>
                <a:cubicBezTo>
                  <a:pt x="178" y="44"/>
                  <a:pt x="140" y="6"/>
                  <a:pt x="92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9" name="Google Shape;2699;p27"/>
          <p:cNvSpPr/>
          <p:nvPr/>
        </p:nvSpPr>
        <p:spPr>
          <a:xfrm>
            <a:off x="2211177" y="4732011"/>
            <a:ext cx="239803" cy="305316"/>
          </a:xfrm>
          <a:custGeom>
            <a:rect b="b" l="l" r="r" t="t"/>
            <a:pathLst>
              <a:path extrusionOk="0" h="160" w="126">
                <a:moveTo>
                  <a:pt x="63" y="160"/>
                </a:moveTo>
                <a:cubicBezTo>
                  <a:pt x="41" y="160"/>
                  <a:pt x="19" y="152"/>
                  <a:pt x="2" y="137"/>
                </a:cubicBezTo>
                <a:cubicBezTo>
                  <a:pt x="0" y="135"/>
                  <a:pt x="0" y="135"/>
                  <a:pt x="0" y="135"/>
                </a:cubicBezTo>
                <a:cubicBezTo>
                  <a:pt x="2" y="133"/>
                  <a:pt x="2" y="133"/>
                  <a:pt x="2" y="133"/>
                </a:cubicBezTo>
                <a:cubicBezTo>
                  <a:pt x="8" y="126"/>
                  <a:pt x="18" y="120"/>
                  <a:pt x="31" y="116"/>
                </a:cubicBezTo>
                <a:cubicBezTo>
                  <a:pt x="36" y="114"/>
                  <a:pt x="38" y="113"/>
                  <a:pt x="40" y="111"/>
                </a:cubicBezTo>
                <a:cubicBezTo>
                  <a:pt x="42" y="110"/>
                  <a:pt x="43" y="108"/>
                  <a:pt x="43" y="106"/>
                </a:cubicBezTo>
                <a:cubicBezTo>
                  <a:pt x="43" y="105"/>
                  <a:pt x="43" y="98"/>
                  <a:pt x="43" y="92"/>
                </a:cubicBezTo>
                <a:cubicBezTo>
                  <a:pt x="40" y="88"/>
                  <a:pt x="37" y="83"/>
                  <a:pt x="34" y="75"/>
                </a:cubicBezTo>
                <a:cubicBezTo>
                  <a:pt x="32" y="74"/>
                  <a:pt x="29" y="70"/>
                  <a:pt x="28" y="66"/>
                </a:cubicBezTo>
                <a:cubicBezTo>
                  <a:pt x="27" y="62"/>
                  <a:pt x="28" y="58"/>
                  <a:pt x="29" y="56"/>
                </a:cubicBezTo>
                <a:cubicBezTo>
                  <a:pt x="26" y="36"/>
                  <a:pt x="28" y="21"/>
                  <a:pt x="36" y="11"/>
                </a:cubicBezTo>
                <a:cubicBezTo>
                  <a:pt x="42" y="4"/>
                  <a:pt x="52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75" y="0"/>
                  <a:pt x="78" y="2"/>
                  <a:pt x="80" y="6"/>
                </a:cubicBezTo>
                <a:cubicBezTo>
                  <a:pt x="80" y="6"/>
                  <a:pt x="81" y="7"/>
                  <a:pt x="81" y="7"/>
                </a:cubicBezTo>
                <a:cubicBezTo>
                  <a:pt x="87" y="7"/>
                  <a:pt x="92" y="9"/>
                  <a:pt x="95" y="14"/>
                </a:cubicBezTo>
                <a:cubicBezTo>
                  <a:pt x="101" y="22"/>
                  <a:pt x="102" y="38"/>
                  <a:pt x="97" y="56"/>
                </a:cubicBezTo>
                <a:cubicBezTo>
                  <a:pt x="99" y="58"/>
                  <a:pt x="99" y="62"/>
                  <a:pt x="98" y="66"/>
                </a:cubicBezTo>
                <a:cubicBezTo>
                  <a:pt x="97" y="71"/>
                  <a:pt x="94" y="74"/>
                  <a:pt x="91" y="75"/>
                </a:cubicBezTo>
                <a:cubicBezTo>
                  <a:pt x="89" y="83"/>
                  <a:pt x="87" y="88"/>
                  <a:pt x="83" y="92"/>
                </a:cubicBezTo>
                <a:cubicBezTo>
                  <a:pt x="83" y="105"/>
                  <a:pt x="83" y="105"/>
                  <a:pt x="83" y="105"/>
                </a:cubicBezTo>
                <a:cubicBezTo>
                  <a:pt x="84" y="108"/>
                  <a:pt x="85" y="109"/>
                  <a:pt x="87" y="111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4"/>
                  <a:pt x="91" y="114"/>
                  <a:pt x="96" y="116"/>
                </a:cubicBezTo>
                <a:cubicBezTo>
                  <a:pt x="108" y="120"/>
                  <a:pt x="119" y="126"/>
                  <a:pt x="124" y="133"/>
                </a:cubicBezTo>
                <a:cubicBezTo>
                  <a:pt x="126" y="135"/>
                  <a:pt x="126" y="135"/>
                  <a:pt x="126" y="135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07" y="152"/>
                  <a:pt x="86" y="160"/>
                  <a:pt x="63" y="160"/>
                </a:cubicBezTo>
                <a:close/>
                <a:moveTo>
                  <a:pt x="9" y="135"/>
                </a:moveTo>
                <a:cubicBezTo>
                  <a:pt x="24" y="147"/>
                  <a:pt x="43" y="154"/>
                  <a:pt x="63" y="154"/>
                </a:cubicBezTo>
                <a:cubicBezTo>
                  <a:pt x="83" y="154"/>
                  <a:pt x="102" y="147"/>
                  <a:pt x="117" y="135"/>
                </a:cubicBezTo>
                <a:cubicBezTo>
                  <a:pt x="112" y="130"/>
                  <a:pt x="104" y="125"/>
                  <a:pt x="94" y="122"/>
                </a:cubicBezTo>
                <a:cubicBezTo>
                  <a:pt x="88" y="120"/>
                  <a:pt x="86" y="119"/>
                  <a:pt x="84" y="117"/>
                </a:cubicBezTo>
                <a:cubicBezTo>
                  <a:pt x="83" y="116"/>
                  <a:pt x="83" y="116"/>
                  <a:pt x="83" y="116"/>
                </a:cubicBezTo>
                <a:cubicBezTo>
                  <a:pt x="80" y="114"/>
                  <a:pt x="78" y="111"/>
                  <a:pt x="77" y="106"/>
                </a:cubicBezTo>
                <a:cubicBezTo>
                  <a:pt x="77" y="90"/>
                  <a:pt x="77" y="90"/>
                  <a:pt x="77" y="90"/>
                </a:cubicBezTo>
                <a:cubicBezTo>
                  <a:pt x="78" y="89"/>
                  <a:pt x="78" y="89"/>
                  <a:pt x="78" y="89"/>
                </a:cubicBezTo>
                <a:cubicBezTo>
                  <a:pt x="82" y="85"/>
                  <a:pt x="84" y="79"/>
                  <a:pt x="86" y="71"/>
                </a:cubicBezTo>
                <a:cubicBezTo>
                  <a:pt x="87" y="67"/>
                  <a:pt x="87" y="67"/>
                  <a:pt x="87" y="67"/>
                </a:cubicBezTo>
                <a:cubicBezTo>
                  <a:pt x="90" y="69"/>
                  <a:pt x="90" y="69"/>
                  <a:pt x="90" y="69"/>
                </a:cubicBezTo>
                <a:cubicBezTo>
                  <a:pt x="91" y="68"/>
                  <a:pt x="92" y="67"/>
                  <a:pt x="92" y="65"/>
                </a:cubicBezTo>
                <a:cubicBezTo>
                  <a:pt x="93" y="63"/>
                  <a:pt x="93" y="61"/>
                  <a:pt x="92" y="60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56"/>
                  <a:pt x="90" y="56"/>
                  <a:pt x="90" y="56"/>
                </a:cubicBezTo>
                <a:cubicBezTo>
                  <a:pt x="95" y="39"/>
                  <a:pt x="95" y="24"/>
                  <a:pt x="90" y="17"/>
                </a:cubicBezTo>
                <a:cubicBezTo>
                  <a:pt x="88" y="15"/>
                  <a:pt x="85" y="13"/>
                  <a:pt x="81" y="13"/>
                </a:cubicBezTo>
                <a:cubicBezTo>
                  <a:pt x="80" y="13"/>
                  <a:pt x="80" y="13"/>
                  <a:pt x="80" y="13"/>
                </a:cubicBezTo>
                <a:cubicBezTo>
                  <a:pt x="79" y="13"/>
                  <a:pt x="79" y="13"/>
                  <a:pt x="79" y="13"/>
                </a:cubicBezTo>
                <a:cubicBezTo>
                  <a:pt x="77" y="12"/>
                  <a:pt x="76" y="10"/>
                  <a:pt x="75" y="9"/>
                </a:cubicBezTo>
                <a:cubicBezTo>
                  <a:pt x="74" y="8"/>
                  <a:pt x="73" y="7"/>
                  <a:pt x="65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54" y="7"/>
                  <a:pt x="46" y="10"/>
                  <a:pt x="41" y="15"/>
                </a:cubicBezTo>
                <a:cubicBezTo>
                  <a:pt x="34" y="24"/>
                  <a:pt x="32" y="38"/>
                  <a:pt x="36" y="57"/>
                </a:cubicBezTo>
                <a:cubicBezTo>
                  <a:pt x="37" y="60"/>
                  <a:pt x="37" y="60"/>
                  <a:pt x="37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61"/>
                  <a:pt x="34" y="63"/>
                  <a:pt x="34" y="65"/>
                </a:cubicBezTo>
                <a:cubicBezTo>
                  <a:pt x="35" y="67"/>
                  <a:pt x="37" y="69"/>
                  <a:pt x="37" y="70"/>
                </a:cubicBezTo>
                <a:cubicBezTo>
                  <a:pt x="40" y="69"/>
                  <a:pt x="40" y="69"/>
                  <a:pt x="40" y="69"/>
                </a:cubicBezTo>
                <a:cubicBezTo>
                  <a:pt x="40" y="72"/>
                  <a:pt x="40" y="72"/>
                  <a:pt x="40" y="72"/>
                </a:cubicBezTo>
                <a:cubicBezTo>
                  <a:pt x="43" y="80"/>
                  <a:pt x="45" y="85"/>
                  <a:pt x="48" y="89"/>
                </a:cubicBezTo>
                <a:cubicBezTo>
                  <a:pt x="49" y="89"/>
                  <a:pt x="49" y="89"/>
                  <a:pt x="49" y="89"/>
                </a:cubicBezTo>
                <a:cubicBezTo>
                  <a:pt x="49" y="91"/>
                  <a:pt x="49" y="91"/>
                  <a:pt x="49" y="91"/>
                </a:cubicBezTo>
                <a:cubicBezTo>
                  <a:pt x="49" y="94"/>
                  <a:pt x="50" y="105"/>
                  <a:pt x="49" y="107"/>
                </a:cubicBezTo>
                <a:cubicBezTo>
                  <a:pt x="49" y="110"/>
                  <a:pt x="47" y="113"/>
                  <a:pt x="44" y="116"/>
                </a:cubicBezTo>
                <a:cubicBezTo>
                  <a:pt x="42" y="119"/>
                  <a:pt x="38" y="120"/>
                  <a:pt x="33" y="122"/>
                </a:cubicBezTo>
                <a:cubicBezTo>
                  <a:pt x="23" y="125"/>
                  <a:pt x="14" y="129"/>
                  <a:pt x="9" y="1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0" name="Google Shape;2700;p27"/>
          <p:cNvSpPr/>
          <p:nvPr/>
        </p:nvSpPr>
        <p:spPr>
          <a:xfrm>
            <a:off x="2942946" y="4677623"/>
            <a:ext cx="38319" cy="33375"/>
          </a:xfrm>
          <a:custGeom>
            <a:rect b="b" l="l" r="r" t="t"/>
            <a:pathLst>
              <a:path extrusionOk="0" h="18" w="20">
                <a:moveTo>
                  <a:pt x="20" y="18"/>
                </a:moveTo>
                <a:cubicBezTo>
                  <a:pt x="14" y="18"/>
                  <a:pt x="14" y="18"/>
                  <a:pt x="14" y="18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8"/>
                  <a:pt x="12" y="6"/>
                  <a:pt x="10" y="6"/>
                </a:cubicBezTo>
                <a:cubicBezTo>
                  <a:pt x="8" y="6"/>
                  <a:pt x="6" y="8"/>
                  <a:pt x="6" y="10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lnTo>
                  <a:pt x="20" y="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1" name="Google Shape;2701;p27"/>
          <p:cNvSpPr/>
          <p:nvPr/>
        </p:nvSpPr>
        <p:spPr>
          <a:xfrm>
            <a:off x="3144430" y="4677623"/>
            <a:ext cx="40791" cy="33375"/>
          </a:xfrm>
          <a:custGeom>
            <a:rect b="b" l="l" r="r" t="t"/>
            <a:pathLst>
              <a:path extrusionOk="0" h="18" w="21">
                <a:moveTo>
                  <a:pt x="21" y="18"/>
                </a:moveTo>
                <a:cubicBezTo>
                  <a:pt x="14" y="18"/>
                  <a:pt x="14" y="18"/>
                  <a:pt x="14" y="18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8"/>
                  <a:pt x="13" y="6"/>
                  <a:pt x="10" y="6"/>
                </a:cubicBezTo>
                <a:cubicBezTo>
                  <a:pt x="8" y="6"/>
                  <a:pt x="7" y="8"/>
                  <a:pt x="7" y="10"/>
                </a:cubicBezTo>
                <a:cubicBezTo>
                  <a:pt x="7" y="18"/>
                  <a:pt x="7" y="18"/>
                  <a:pt x="7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1" y="4"/>
                  <a:pt x="21" y="10"/>
                </a:cubicBezTo>
                <a:lnTo>
                  <a:pt x="21" y="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2" name="Google Shape;2702;p27"/>
          <p:cNvSpPr/>
          <p:nvPr/>
        </p:nvSpPr>
        <p:spPr>
          <a:xfrm>
            <a:off x="2897211" y="4706053"/>
            <a:ext cx="331274" cy="323858"/>
          </a:xfrm>
          <a:custGeom>
            <a:rect b="b" l="l" r="r" t="t"/>
            <a:pathLst>
              <a:path extrusionOk="0" h="170" w="174">
                <a:moveTo>
                  <a:pt x="164" y="170"/>
                </a:moveTo>
                <a:cubicBezTo>
                  <a:pt x="10" y="170"/>
                  <a:pt x="10" y="170"/>
                  <a:pt x="10" y="170"/>
                </a:cubicBezTo>
                <a:cubicBezTo>
                  <a:pt x="5" y="170"/>
                  <a:pt x="0" y="166"/>
                  <a:pt x="0" y="16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6"/>
                  <a:pt x="32" y="18"/>
                  <a:pt x="34" y="18"/>
                </a:cubicBezTo>
                <a:cubicBezTo>
                  <a:pt x="36" y="18"/>
                  <a:pt x="38" y="16"/>
                  <a:pt x="38" y="14"/>
                </a:cubicBezTo>
                <a:cubicBezTo>
                  <a:pt x="38" y="0"/>
                  <a:pt x="38" y="0"/>
                  <a:pt x="38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14"/>
                  <a:pt x="137" y="14"/>
                  <a:pt x="137" y="14"/>
                </a:cubicBezTo>
                <a:cubicBezTo>
                  <a:pt x="137" y="16"/>
                  <a:pt x="138" y="18"/>
                  <a:pt x="140" y="18"/>
                </a:cubicBezTo>
                <a:cubicBezTo>
                  <a:pt x="143" y="18"/>
                  <a:pt x="144" y="16"/>
                  <a:pt x="144" y="14"/>
                </a:cubicBezTo>
                <a:cubicBezTo>
                  <a:pt x="144" y="0"/>
                  <a:pt x="144" y="0"/>
                  <a:pt x="144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70" y="0"/>
                  <a:pt x="174" y="5"/>
                  <a:pt x="174" y="10"/>
                </a:cubicBezTo>
                <a:cubicBezTo>
                  <a:pt x="174" y="160"/>
                  <a:pt x="174" y="160"/>
                  <a:pt x="174" y="160"/>
                </a:cubicBezTo>
                <a:cubicBezTo>
                  <a:pt x="174" y="166"/>
                  <a:pt x="170" y="170"/>
                  <a:pt x="164" y="170"/>
                </a:cubicBezTo>
                <a:close/>
                <a:moveTo>
                  <a:pt x="10" y="6"/>
                </a:moveTo>
                <a:cubicBezTo>
                  <a:pt x="8" y="6"/>
                  <a:pt x="6" y="8"/>
                  <a:pt x="6" y="10"/>
                </a:cubicBezTo>
                <a:cubicBezTo>
                  <a:pt x="6" y="160"/>
                  <a:pt x="6" y="160"/>
                  <a:pt x="6" y="160"/>
                </a:cubicBezTo>
                <a:cubicBezTo>
                  <a:pt x="6" y="162"/>
                  <a:pt x="8" y="164"/>
                  <a:pt x="10" y="164"/>
                </a:cubicBezTo>
                <a:cubicBezTo>
                  <a:pt x="164" y="164"/>
                  <a:pt x="164" y="164"/>
                  <a:pt x="164" y="164"/>
                </a:cubicBezTo>
                <a:cubicBezTo>
                  <a:pt x="166" y="164"/>
                  <a:pt x="168" y="162"/>
                  <a:pt x="168" y="160"/>
                </a:cubicBezTo>
                <a:cubicBezTo>
                  <a:pt x="168" y="10"/>
                  <a:pt x="168" y="10"/>
                  <a:pt x="168" y="10"/>
                </a:cubicBezTo>
                <a:cubicBezTo>
                  <a:pt x="168" y="8"/>
                  <a:pt x="166" y="6"/>
                  <a:pt x="164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51" y="20"/>
                  <a:pt x="146" y="24"/>
                  <a:pt x="140" y="24"/>
                </a:cubicBezTo>
                <a:cubicBezTo>
                  <a:pt x="135" y="24"/>
                  <a:pt x="130" y="20"/>
                  <a:pt x="130" y="14"/>
                </a:cubicBezTo>
                <a:cubicBezTo>
                  <a:pt x="130" y="6"/>
                  <a:pt x="130" y="6"/>
                  <a:pt x="130" y="6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20"/>
                  <a:pt x="39" y="24"/>
                  <a:pt x="34" y="24"/>
                </a:cubicBezTo>
                <a:cubicBezTo>
                  <a:pt x="28" y="24"/>
                  <a:pt x="24" y="20"/>
                  <a:pt x="24" y="14"/>
                </a:cubicBezTo>
                <a:cubicBezTo>
                  <a:pt x="24" y="6"/>
                  <a:pt x="24" y="6"/>
                  <a:pt x="24" y="6"/>
                </a:cubicBezTo>
                <a:lnTo>
                  <a:pt x="10" y="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3" name="Google Shape;2703;p27"/>
          <p:cNvSpPr/>
          <p:nvPr/>
        </p:nvSpPr>
        <p:spPr>
          <a:xfrm>
            <a:off x="3144430" y="4710998"/>
            <a:ext cx="40791" cy="40791"/>
          </a:xfrm>
          <a:custGeom>
            <a:rect b="b" l="l" r="r" t="t"/>
            <a:pathLst>
              <a:path extrusionOk="0" h="21" w="21">
                <a:moveTo>
                  <a:pt x="10" y="21"/>
                </a:moveTo>
                <a:cubicBezTo>
                  <a:pt x="5" y="21"/>
                  <a:pt x="0" y="17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3"/>
                  <a:pt x="8" y="15"/>
                  <a:pt x="10" y="15"/>
                </a:cubicBezTo>
                <a:cubicBezTo>
                  <a:pt x="13" y="15"/>
                  <a:pt x="14" y="13"/>
                  <a:pt x="14" y="11"/>
                </a:cubicBezTo>
                <a:cubicBezTo>
                  <a:pt x="14" y="0"/>
                  <a:pt x="14" y="0"/>
                  <a:pt x="1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7"/>
                  <a:pt x="16" y="21"/>
                  <a:pt x="10" y="2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4" name="Google Shape;2704;p27"/>
          <p:cNvSpPr/>
          <p:nvPr/>
        </p:nvSpPr>
        <p:spPr>
          <a:xfrm>
            <a:off x="2902155" y="4781455"/>
            <a:ext cx="321385" cy="1236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5" name="Google Shape;2705;p27"/>
          <p:cNvSpPr/>
          <p:nvPr/>
        </p:nvSpPr>
        <p:spPr>
          <a:xfrm>
            <a:off x="3611675" y="4734484"/>
            <a:ext cx="365885" cy="203956"/>
          </a:xfrm>
          <a:custGeom>
            <a:rect b="b" l="l" r="r" t="t"/>
            <a:pathLst>
              <a:path extrusionOk="0" h="165" w="296">
                <a:moveTo>
                  <a:pt x="296" y="165"/>
                </a:moveTo>
                <a:lnTo>
                  <a:pt x="238" y="165"/>
                </a:lnTo>
                <a:lnTo>
                  <a:pt x="238" y="156"/>
                </a:lnTo>
                <a:lnTo>
                  <a:pt x="286" y="156"/>
                </a:lnTo>
                <a:lnTo>
                  <a:pt x="286" y="11"/>
                </a:lnTo>
                <a:lnTo>
                  <a:pt x="9" y="11"/>
                </a:lnTo>
                <a:lnTo>
                  <a:pt x="9" y="156"/>
                </a:lnTo>
                <a:lnTo>
                  <a:pt x="57" y="156"/>
                </a:lnTo>
                <a:lnTo>
                  <a:pt x="57" y="165"/>
                </a:lnTo>
                <a:lnTo>
                  <a:pt x="0" y="165"/>
                </a:lnTo>
                <a:lnTo>
                  <a:pt x="0" y="0"/>
                </a:lnTo>
                <a:lnTo>
                  <a:pt x="296" y="0"/>
                </a:lnTo>
                <a:lnTo>
                  <a:pt x="296" y="16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6" name="Google Shape;2706;p27"/>
          <p:cNvSpPr/>
          <p:nvPr/>
        </p:nvSpPr>
        <p:spPr>
          <a:xfrm>
            <a:off x="3678425" y="4854385"/>
            <a:ext cx="231150" cy="153276"/>
          </a:xfrm>
          <a:custGeom>
            <a:rect b="b" l="l" r="r" t="t"/>
            <a:pathLst>
              <a:path extrusionOk="0" h="124" w="187">
                <a:moveTo>
                  <a:pt x="187" y="124"/>
                </a:moveTo>
                <a:lnTo>
                  <a:pt x="0" y="124"/>
                </a:lnTo>
                <a:lnTo>
                  <a:pt x="94" y="0"/>
                </a:lnTo>
                <a:lnTo>
                  <a:pt x="187" y="124"/>
                </a:lnTo>
                <a:close/>
                <a:moveTo>
                  <a:pt x="20" y="114"/>
                </a:moveTo>
                <a:lnTo>
                  <a:pt x="167" y="114"/>
                </a:lnTo>
                <a:lnTo>
                  <a:pt x="94" y="16"/>
                </a:lnTo>
                <a:lnTo>
                  <a:pt x="20" y="11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7" name="Google Shape;2707;p27"/>
          <p:cNvSpPr/>
          <p:nvPr/>
        </p:nvSpPr>
        <p:spPr>
          <a:xfrm>
            <a:off x="10275478" y="5409393"/>
            <a:ext cx="215081" cy="354760"/>
          </a:xfrm>
          <a:custGeom>
            <a:rect b="b" l="l" r="r" t="t"/>
            <a:pathLst>
              <a:path extrusionOk="0" h="186" w="113">
                <a:moveTo>
                  <a:pt x="24" y="186"/>
                </a:moveTo>
                <a:cubicBezTo>
                  <a:pt x="10" y="186"/>
                  <a:pt x="0" y="178"/>
                  <a:pt x="0" y="166"/>
                </a:cubicBezTo>
                <a:cubicBezTo>
                  <a:pt x="0" y="150"/>
                  <a:pt x="15" y="134"/>
                  <a:pt x="35" y="129"/>
                </a:cubicBezTo>
                <a:cubicBezTo>
                  <a:pt x="38" y="128"/>
                  <a:pt x="42" y="127"/>
                  <a:pt x="45" y="127"/>
                </a:cubicBezTo>
                <a:cubicBezTo>
                  <a:pt x="45" y="5"/>
                  <a:pt x="45" y="5"/>
                  <a:pt x="45" y="5"/>
                </a:cubicBezTo>
                <a:cubicBezTo>
                  <a:pt x="68" y="0"/>
                  <a:pt x="68" y="0"/>
                  <a:pt x="68" y="0"/>
                </a:cubicBezTo>
                <a:cubicBezTo>
                  <a:pt x="70" y="1"/>
                  <a:pt x="70" y="1"/>
                  <a:pt x="70" y="1"/>
                </a:cubicBezTo>
                <a:cubicBezTo>
                  <a:pt x="103" y="23"/>
                  <a:pt x="110" y="65"/>
                  <a:pt x="113" y="103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6" y="112"/>
                  <a:pt x="95" y="110"/>
                  <a:pt x="94" y="107"/>
                </a:cubicBezTo>
                <a:cubicBezTo>
                  <a:pt x="89" y="96"/>
                  <a:pt x="85" y="86"/>
                  <a:pt x="71" y="85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63"/>
                  <a:pt x="56" y="179"/>
                  <a:pt x="37" y="184"/>
                </a:cubicBezTo>
                <a:cubicBezTo>
                  <a:pt x="33" y="186"/>
                  <a:pt x="28" y="186"/>
                  <a:pt x="24" y="186"/>
                </a:cubicBezTo>
                <a:close/>
                <a:moveTo>
                  <a:pt x="47" y="135"/>
                </a:moveTo>
                <a:cubicBezTo>
                  <a:pt x="44" y="135"/>
                  <a:pt x="40" y="135"/>
                  <a:pt x="37" y="136"/>
                </a:cubicBezTo>
                <a:cubicBezTo>
                  <a:pt x="21" y="141"/>
                  <a:pt x="8" y="154"/>
                  <a:pt x="8" y="166"/>
                </a:cubicBezTo>
                <a:cubicBezTo>
                  <a:pt x="8" y="175"/>
                  <a:pt x="17" y="178"/>
                  <a:pt x="24" y="178"/>
                </a:cubicBezTo>
                <a:cubicBezTo>
                  <a:pt x="28" y="178"/>
                  <a:pt x="31" y="178"/>
                  <a:pt x="35" y="177"/>
                </a:cubicBezTo>
                <a:cubicBezTo>
                  <a:pt x="50" y="172"/>
                  <a:pt x="63" y="159"/>
                  <a:pt x="63" y="147"/>
                </a:cubicBezTo>
                <a:cubicBezTo>
                  <a:pt x="63" y="78"/>
                  <a:pt x="63" y="78"/>
                  <a:pt x="63" y="78"/>
                </a:cubicBezTo>
                <a:cubicBezTo>
                  <a:pt x="67" y="77"/>
                  <a:pt x="67" y="77"/>
                  <a:pt x="67" y="77"/>
                </a:cubicBezTo>
                <a:cubicBezTo>
                  <a:pt x="89" y="76"/>
                  <a:pt x="96" y="91"/>
                  <a:pt x="101" y="104"/>
                </a:cubicBezTo>
                <a:cubicBezTo>
                  <a:pt x="101" y="105"/>
                  <a:pt x="102" y="105"/>
                  <a:pt x="102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2" y="67"/>
                  <a:pt x="95" y="28"/>
                  <a:pt x="67" y="8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49" y="135"/>
                  <a:pt x="49" y="135"/>
                  <a:pt x="49" y="135"/>
                </a:cubicBezTo>
                <a:cubicBezTo>
                  <a:pt x="48" y="135"/>
                  <a:pt x="48" y="135"/>
                  <a:pt x="47" y="1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8" name="Google Shape;2708;p27"/>
          <p:cNvSpPr/>
          <p:nvPr/>
        </p:nvSpPr>
        <p:spPr>
          <a:xfrm>
            <a:off x="9474486" y="5468726"/>
            <a:ext cx="354760" cy="228678"/>
          </a:xfrm>
          <a:custGeom>
            <a:rect b="b" l="l" r="r" t="t"/>
            <a:pathLst>
              <a:path extrusionOk="0" h="120" w="186">
                <a:moveTo>
                  <a:pt x="179" y="120"/>
                </a:moveTo>
                <a:cubicBezTo>
                  <a:pt x="6" y="120"/>
                  <a:pt x="6" y="120"/>
                  <a:pt x="6" y="120"/>
                </a:cubicBezTo>
                <a:cubicBezTo>
                  <a:pt x="3" y="120"/>
                  <a:pt x="0" y="118"/>
                  <a:pt x="0" y="114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83" y="0"/>
                  <a:pt x="186" y="2"/>
                  <a:pt x="186" y="6"/>
                </a:cubicBezTo>
                <a:cubicBezTo>
                  <a:pt x="186" y="114"/>
                  <a:pt x="186" y="114"/>
                  <a:pt x="186" y="114"/>
                </a:cubicBezTo>
                <a:cubicBezTo>
                  <a:pt x="186" y="118"/>
                  <a:pt x="183" y="120"/>
                  <a:pt x="179" y="120"/>
                </a:cubicBezTo>
                <a:close/>
                <a:moveTo>
                  <a:pt x="7" y="113"/>
                </a:moveTo>
                <a:cubicBezTo>
                  <a:pt x="178" y="113"/>
                  <a:pt x="178" y="113"/>
                  <a:pt x="178" y="113"/>
                </a:cubicBezTo>
                <a:cubicBezTo>
                  <a:pt x="178" y="7"/>
                  <a:pt x="178" y="7"/>
                  <a:pt x="178" y="7"/>
                </a:cubicBezTo>
                <a:cubicBezTo>
                  <a:pt x="7" y="7"/>
                  <a:pt x="7" y="7"/>
                  <a:pt x="7" y="7"/>
                </a:cubicBezTo>
                <a:lnTo>
                  <a:pt x="7" y="1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9" name="Google Shape;2709;p27"/>
          <p:cNvSpPr/>
          <p:nvPr/>
        </p:nvSpPr>
        <p:spPr>
          <a:xfrm>
            <a:off x="9473250" y="5573794"/>
            <a:ext cx="358468" cy="126082"/>
          </a:xfrm>
          <a:custGeom>
            <a:rect b="b" l="l" r="r" t="t"/>
            <a:pathLst>
              <a:path extrusionOk="0" h="66" w="188">
                <a:moveTo>
                  <a:pt x="180" y="66"/>
                </a:moveTo>
                <a:cubicBezTo>
                  <a:pt x="7" y="66"/>
                  <a:pt x="7" y="66"/>
                  <a:pt x="7" y="66"/>
                </a:cubicBezTo>
                <a:cubicBezTo>
                  <a:pt x="6" y="66"/>
                  <a:pt x="5" y="65"/>
                  <a:pt x="3" y="64"/>
                </a:cubicBezTo>
                <a:cubicBezTo>
                  <a:pt x="0" y="62"/>
                  <a:pt x="0" y="62"/>
                  <a:pt x="0" y="62"/>
                </a:cubicBezTo>
                <a:cubicBezTo>
                  <a:pt x="62" y="0"/>
                  <a:pt x="62" y="0"/>
                  <a:pt x="62" y="0"/>
                </a:cubicBezTo>
                <a:cubicBezTo>
                  <a:pt x="94" y="32"/>
                  <a:pt x="94" y="32"/>
                  <a:pt x="94" y="32"/>
                </a:cubicBezTo>
                <a:cubicBezTo>
                  <a:pt x="126" y="0"/>
                  <a:pt x="126" y="0"/>
                  <a:pt x="126" y="0"/>
                </a:cubicBezTo>
                <a:cubicBezTo>
                  <a:pt x="188" y="62"/>
                  <a:pt x="188" y="62"/>
                  <a:pt x="188" y="62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3" y="65"/>
                  <a:pt x="181" y="66"/>
                  <a:pt x="180" y="66"/>
                </a:cubicBezTo>
                <a:close/>
                <a:moveTo>
                  <a:pt x="62" y="10"/>
                </a:moveTo>
                <a:cubicBezTo>
                  <a:pt x="14" y="58"/>
                  <a:pt x="14" y="58"/>
                  <a:pt x="14" y="58"/>
                </a:cubicBezTo>
                <a:cubicBezTo>
                  <a:pt x="173" y="58"/>
                  <a:pt x="173" y="58"/>
                  <a:pt x="173" y="58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98" y="38"/>
                  <a:pt x="98" y="38"/>
                  <a:pt x="98" y="38"/>
                </a:cubicBezTo>
                <a:cubicBezTo>
                  <a:pt x="96" y="40"/>
                  <a:pt x="91" y="40"/>
                  <a:pt x="89" y="38"/>
                </a:cubicBezTo>
                <a:lnTo>
                  <a:pt x="62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0" name="Google Shape;2710;p27"/>
          <p:cNvSpPr/>
          <p:nvPr/>
        </p:nvSpPr>
        <p:spPr>
          <a:xfrm>
            <a:off x="9473250" y="5467490"/>
            <a:ext cx="355996" cy="180470"/>
          </a:xfrm>
          <a:custGeom>
            <a:rect b="b" l="l" r="r" t="t"/>
            <a:pathLst>
              <a:path extrusionOk="0" h="95" w="187">
                <a:moveTo>
                  <a:pt x="94" y="95"/>
                </a:moveTo>
                <a:cubicBezTo>
                  <a:pt x="92" y="95"/>
                  <a:pt x="90" y="95"/>
                  <a:pt x="89" y="93"/>
                </a:cubicBezTo>
                <a:cubicBezTo>
                  <a:pt x="0" y="4"/>
                  <a:pt x="0" y="4"/>
                  <a:pt x="0" y="4"/>
                </a:cubicBezTo>
                <a:cubicBezTo>
                  <a:pt x="3" y="2"/>
                  <a:pt x="3" y="2"/>
                  <a:pt x="3" y="2"/>
                </a:cubicBezTo>
                <a:cubicBezTo>
                  <a:pt x="4" y="1"/>
                  <a:pt x="6" y="0"/>
                  <a:pt x="7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2" y="0"/>
                  <a:pt x="183" y="1"/>
                  <a:pt x="184" y="2"/>
                </a:cubicBezTo>
                <a:cubicBezTo>
                  <a:pt x="187" y="4"/>
                  <a:pt x="187" y="4"/>
                  <a:pt x="187" y="4"/>
                </a:cubicBezTo>
                <a:cubicBezTo>
                  <a:pt x="98" y="93"/>
                  <a:pt x="98" y="93"/>
                  <a:pt x="98" y="93"/>
                </a:cubicBezTo>
                <a:cubicBezTo>
                  <a:pt x="97" y="95"/>
                  <a:pt x="95" y="95"/>
                  <a:pt x="94" y="95"/>
                </a:cubicBezTo>
                <a:close/>
                <a:moveTo>
                  <a:pt x="14" y="8"/>
                </a:moveTo>
                <a:cubicBezTo>
                  <a:pt x="94" y="88"/>
                  <a:pt x="94" y="88"/>
                  <a:pt x="94" y="88"/>
                </a:cubicBezTo>
                <a:cubicBezTo>
                  <a:pt x="174" y="8"/>
                  <a:pt x="174" y="8"/>
                  <a:pt x="174" y="8"/>
                </a:cubicBezTo>
                <a:lnTo>
                  <a:pt x="14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1" name="Google Shape;2711;p27"/>
          <p:cNvSpPr/>
          <p:nvPr/>
        </p:nvSpPr>
        <p:spPr>
          <a:xfrm>
            <a:off x="8742717" y="5455129"/>
            <a:ext cx="358468" cy="234859"/>
          </a:xfrm>
          <a:custGeom>
            <a:rect b="b" l="l" r="r" t="t"/>
            <a:pathLst>
              <a:path extrusionOk="0" h="123" w="188">
                <a:moveTo>
                  <a:pt x="5" y="123"/>
                </a:moveTo>
                <a:cubicBezTo>
                  <a:pt x="3" y="123"/>
                  <a:pt x="3" y="123"/>
                  <a:pt x="3" y="123"/>
                </a:cubicBezTo>
                <a:cubicBezTo>
                  <a:pt x="2" y="121"/>
                  <a:pt x="2" y="121"/>
                  <a:pt x="2" y="121"/>
                </a:cubicBezTo>
                <a:cubicBezTo>
                  <a:pt x="1" y="120"/>
                  <a:pt x="0" y="119"/>
                  <a:pt x="13" y="96"/>
                </a:cubicBezTo>
                <a:cubicBezTo>
                  <a:pt x="37" y="58"/>
                  <a:pt x="72" y="36"/>
                  <a:pt x="117" y="32"/>
                </a:cubicBezTo>
                <a:cubicBezTo>
                  <a:pt x="117" y="0"/>
                  <a:pt x="117" y="0"/>
                  <a:pt x="117" y="0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87" y="78"/>
                  <a:pt x="61" y="84"/>
                  <a:pt x="38" y="96"/>
                </a:cubicBezTo>
                <a:cubicBezTo>
                  <a:pt x="27" y="102"/>
                  <a:pt x="12" y="117"/>
                  <a:pt x="8" y="121"/>
                </a:cubicBezTo>
                <a:cubicBezTo>
                  <a:pt x="7" y="122"/>
                  <a:pt x="6" y="123"/>
                  <a:pt x="5" y="123"/>
                </a:cubicBezTo>
                <a:close/>
                <a:moveTo>
                  <a:pt x="123" y="14"/>
                </a:moveTo>
                <a:cubicBezTo>
                  <a:pt x="123" y="38"/>
                  <a:pt x="123" y="38"/>
                  <a:pt x="123" y="38"/>
                </a:cubicBezTo>
                <a:cubicBezTo>
                  <a:pt x="118" y="38"/>
                  <a:pt x="118" y="38"/>
                  <a:pt x="118" y="38"/>
                </a:cubicBezTo>
                <a:cubicBezTo>
                  <a:pt x="74" y="42"/>
                  <a:pt x="42" y="62"/>
                  <a:pt x="19" y="100"/>
                </a:cubicBezTo>
                <a:cubicBezTo>
                  <a:pt x="18" y="101"/>
                  <a:pt x="17" y="103"/>
                  <a:pt x="16" y="105"/>
                </a:cubicBezTo>
                <a:cubicBezTo>
                  <a:pt x="22" y="99"/>
                  <a:pt x="29" y="94"/>
                  <a:pt x="35" y="90"/>
                </a:cubicBezTo>
                <a:cubicBezTo>
                  <a:pt x="55" y="79"/>
                  <a:pt x="78" y="74"/>
                  <a:pt x="104" y="74"/>
                </a:cubicBezTo>
                <a:cubicBezTo>
                  <a:pt x="109" y="74"/>
                  <a:pt x="115" y="74"/>
                  <a:pt x="120" y="74"/>
                </a:cubicBezTo>
                <a:cubicBezTo>
                  <a:pt x="123" y="75"/>
                  <a:pt x="123" y="75"/>
                  <a:pt x="123" y="75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78" y="57"/>
                  <a:pt x="178" y="57"/>
                  <a:pt x="178" y="57"/>
                </a:cubicBezTo>
                <a:lnTo>
                  <a:pt x="123" y="1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2" name="Google Shape;2712;p27"/>
          <p:cNvSpPr/>
          <p:nvPr/>
        </p:nvSpPr>
        <p:spPr>
          <a:xfrm>
            <a:off x="8012183" y="5455129"/>
            <a:ext cx="358468" cy="234859"/>
          </a:xfrm>
          <a:custGeom>
            <a:rect b="b" l="l" r="r" t="t"/>
            <a:pathLst>
              <a:path extrusionOk="0" h="123" w="188">
                <a:moveTo>
                  <a:pt x="183" y="123"/>
                </a:moveTo>
                <a:cubicBezTo>
                  <a:pt x="182" y="123"/>
                  <a:pt x="180" y="122"/>
                  <a:pt x="180" y="121"/>
                </a:cubicBezTo>
                <a:cubicBezTo>
                  <a:pt x="176" y="117"/>
                  <a:pt x="160" y="102"/>
                  <a:pt x="149" y="96"/>
                </a:cubicBezTo>
                <a:cubicBezTo>
                  <a:pt x="127" y="84"/>
                  <a:pt x="100" y="78"/>
                  <a:pt x="71" y="81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0" y="57"/>
                  <a:pt x="0" y="57"/>
                  <a:pt x="0" y="57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32"/>
                  <a:pt x="71" y="32"/>
                  <a:pt x="71" y="32"/>
                </a:cubicBezTo>
                <a:cubicBezTo>
                  <a:pt x="116" y="36"/>
                  <a:pt x="151" y="58"/>
                  <a:pt x="174" y="96"/>
                </a:cubicBezTo>
                <a:cubicBezTo>
                  <a:pt x="188" y="119"/>
                  <a:pt x="187" y="120"/>
                  <a:pt x="186" y="121"/>
                </a:cubicBezTo>
                <a:cubicBezTo>
                  <a:pt x="185" y="123"/>
                  <a:pt x="185" y="123"/>
                  <a:pt x="185" y="123"/>
                </a:cubicBezTo>
                <a:lnTo>
                  <a:pt x="183" y="123"/>
                </a:lnTo>
                <a:close/>
                <a:moveTo>
                  <a:pt x="84" y="74"/>
                </a:moveTo>
                <a:cubicBezTo>
                  <a:pt x="110" y="74"/>
                  <a:pt x="133" y="79"/>
                  <a:pt x="152" y="90"/>
                </a:cubicBezTo>
                <a:cubicBezTo>
                  <a:pt x="158" y="94"/>
                  <a:pt x="165" y="99"/>
                  <a:pt x="172" y="105"/>
                </a:cubicBezTo>
                <a:cubicBezTo>
                  <a:pt x="171" y="103"/>
                  <a:pt x="170" y="101"/>
                  <a:pt x="169" y="100"/>
                </a:cubicBezTo>
                <a:cubicBezTo>
                  <a:pt x="146" y="62"/>
                  <a:pt x="114" y="42"/>
                  <a:pt x="69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14"/>
                  <a:pt x="64" y="14"/>
                  <a:pt x="64" y="14"/>
                </a:cubicBezTo>
                <a:cubicBezTo>
                  <a:pt x="10" y="57"/>
                  <a:pt x="10" y="57"/>
                  <a:pt x="10" y="5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75"/>
                  <a:pt x="64" y="75"/>
                  <a:pt x="64" y="75"/>
                </a:cubicBezTo>
                <a:cubicBezTo>
                  <a:pt x="67" y="74"/>
                  <a:pt x="67" y="74"/>
                  <a:pt x="67" y="74"/>
                </a:cubicBezTo>
                <a:cubicBezTo>
                  <a:pt x="73" y="74"/>
                  <a:pt x="79" y="74"/>
                  <a:pt x="84" y="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3" name="Google Shape;2713;p27"/>
          <p:cNvSpPr/>
          <p:nvPr/>
        </p:nvSpPr>
        <p:spPr>
          <a:xfrm>
            <a:off x="5081395" y="5447712"/>
            <a:ext cx="357232" cy="227442"/>
          </a:xfrm>
          <a:custGeom>
            <a:rect b="b" l="l" r="r" t="t"/>
            <a:pathLst>
              <a:path extrusionOk="0" h="119" w="187">
                <a:moveTo>
                  <a:pt x="158" y="119"/>
                </a:moveTo>
                <a:cubicBezTo>
                  <a:pt x="39" y="119"/>
                  <a:pt x="39" y="119"/>
                  <a:pt x="39" y="119"/>
                </a:cubicBezTo>
                <a:cubicBezTo>
                  <a:pt x="17" y="117"/>
                  <a:pt x="0" y="98"/>
                  <a:pt x="0" y="76"/>
                </a:cubicBezTo>
                <a:cubicBezTo>
                  <a:pt x="0" y="53"/>
                  <a:pt x="19" y="34"/>
                  <a:pt x="42" y="33"/>
                </a:cubicBezTo>
                <a:cubicBezTo>
                  <a:pt x="44" y="20"/>
                  <a:pt x="56" y="10"/>
                  <a:pt x="70" y="10"/>
                </a:cubicBezTo>
                <a:cubicBezTo>
                  <a:pt x="76" y="10"/>
                  <a:pt x="82" y="12"/>
                  <a:pt x="87" y="16"/>
                </a:cubicBezTo>
                <a:cubicBezTo>
                  <a:pt x="96" y="6"/>
                  <a:pt x="108" y="0"/>
                  <a:pt x="121" y="0"/>
                </a:cubicBezTo>
                <a:cubicBezTo>
                  <a:pt x="146" y="0"/>
                  <a:pt x="166" y="20"/>
                  <a:pt x="166" y="45"/>
                </a:cubicBezTo>
                <a:cubicBezTo>
                  <a:pt x="166" y="50"/>
                  <a:pt x="165" y="56"/>
                  <a:pt x="163" y="61"/>
                </a:cubicBezTo>
                <a:cubicBezTo>
                  <a:pt x="177" y="64"/>
                  <a:pt x="187" y="76"/>
                  <a:pt x="187" y="90"/>
                </a:cubicBezTo>
                <a:cubicBezTo>
                  <a:pt x="187" y="106"/>
                  <a:pt x="174" y="119"/>
                  <a:pt x="158" y="119"/>
                </a:cubicBezTo>
                <a:close/>
                <a:moveTo>
                  <a:pt x="43" y="113"/>
                </a:moveTo>
                <a:cubicBezTo>
                  <a:pt x="158" y="113"/>
                  <a:pt x="158" y="113"/>
                  <a:pt x="158" y="113"/>
                </a:cubicBezTo>
                <a:cubicBezTo>
                  <a:pt x="171" y="113"/>
                  <a:pt x="181" y="103"/>
                  <a:pt x="181" y="90"/>
                </a:cubicBezTo>
                <a:cubicBezTo>
                  <a:pt x="181" y="77"/>
                  <a:pt x="171" y="67"/>
                  <a:pt x="159" y="67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9" y="57"/>
                  <a:pt x="160" y="51"/>
                  <a:pt x="160" y="45"/>
                </a:cubicBezTo>
                <a:cubicBezTo>
                  <a:pt x="160" y="23"/>
                  <a:pt x="143" y="6"/>
                  <a:pt x="121" y="6"/>
                </a:cubicBezTo>
                <a:cubicBezTo>
                  <a:pt x="109" y="6"/>
                  <a:pt x="97" y="12"/>
                  <a:pt x="90" y="22"/>
                </a:cubicBezTo>
                <a:cubicBezTo>
                  <a:pt x="88" y="25"/>
                  <a:pt x="88" y="25"/>
                  <a:pt x="88" y="25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18"/>
                  <a:pt x="76" y="16"/>
                  <a:pt x="70" y="16"/>
                </a:cubicBezTo>
                <a:cubicBezTo>
                  <a:pt x="58" y="16"/>
                  <a:pt x="49" y="25"/>
                  <a:pt x="48" y="36"/>
                </a:cubicBezTo>
                <a:cubicBezTo>
                  <a:pt x="48" y="39"/>
                  <a:pt x="48" y="39"/>
                  <a:pt x="48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23" y="39"/>
                  <a:pt x="6" y="56"/>
                  <a:pt x="6" y="76"/>
                </a:cubicBezTo>
                <a:cubicBezTo>
                  <a:pt x="6" y="96"/>
                  <a:pt x="22" y="112"/>
                  <a:pt x="42" y="113"/>
                </a:cubicBezTo>
                <a:lnTo>
                  <a:pt x="43" y="1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4" name="Google Shape;2714;p27"/>
          <p:cNvSpPr/>
          <p:nvPr/>
        </p:nvSpPr>
        <p:spPr>
          <a:xfrm>
            <a:off x="5814401" y="5416810"/>
            <a:ext cx="354760" cy="227442"/>
          </a:xfrm>
          <a:custGeom>
            <a:rect b="b" l="l" r="r" t="t"/>
            <a:pathLst>
              <a:path extrusionOk="0" h="119" w="186">
                <a:moveTo>
                  <a:pt x="157" y="119"/>
                </a:moveTo>
                <a:cubicBezTo>
                  <a:pt x="102" y="119"/>
                  <a:pt x="102" y="119"/>
                  <a:pt x="102" y="119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57" y="113"/>
                  <a:pt x="157" y="113"/>
                  <a:pt x="157" y="113"/>
                </a:cubicBezTo>
                <a:cubicBezTo>
                  <a:pt x="170" y="113"/>
                  <a:pt x="180" y="102"/>
                  <a:pt x="180" y="90"/>
                </a:cubicBezTo>
                <a:cubicBezTo>
                  <a:pt x="180" y="77"/>
                  <a:pt x="170" y="67"/>
                  <a:pt x="158" y="67"/>
                </a:cubicBezTo>
                <a:cubicBezTo>
                  <a:pt x="153" y="66"/>
                  <a:pt x="153" y="66"/>
                  <a:pt x="153" y="66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58" y="57"/>
                  <a:pt x="159" y="51"/>
                  <a:pt x="159" y="45"/>
                </a:cubicBezTo>
                <a:cubicBezTo>
                  <a:pt x="159" y="23"/>
                  <a:pt x="142" y="6"/>
                  <a:pt x="121" y="6"/>
                </a:cubicBezTo>
                <a:cubicBezTo>
                  <a:pt x="108" y="6"/>
                  <a:pt x="96" y="12"/>
                  <a:pt x="89" y="22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18"/>
                  <a:pt x="75" y="16"/>
                  <a:pt x="69" y="16"/>
                </a:cubicBezTo>
                <a:cubicBezTo>
                  <a:pt x="58" y="16"/>
                  <a:pt x="48" y="25"/>
                  <a:pt x="47" y="36"/>
                </a:cubicBezTo>
                <a:cubicBezTo>
                  <a:pt x="47" y="39"/>
                  <a:pt x="47" y="39"/>
                  <a:pt x="47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23" y="39"/>
                  <a:pt x="6" y="56"/>
                  <a:pt x="6" y="76"/>
                </a:cubicBezTo>
                <a:cubicBezTo>
                  <a:pt x="6" y="96"/>
                  <a:pt x="22" y="112"/>
                  <a:pt x="41" y="113"/>
                </a:cubicBezTo>
                <a:cubicBezTo>
                  <a:pt x="42" y="113"/>
                  <a:pt x="42" y="113"/>
                  <a:pt x="42" y="113"/>
                </a:cubicBezTo>
                <a:cubicBezTo>
                  <a:pt x="83" y="113"/>
                  <a:pt x="83" y="113"/>
                  <a:pt x="83" y="11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38" y="119"/>
                  <a:pt x="38" y="119"/>
                  <a:pt x="38" y="119"/>
                </a:cubicBezTo>
                <a:cubicBezTo>
                  <a:pt x="17" y="116"/>
                  <a:pt x="0" y="98"/>
                  <a:pt x="0" y="76"/>
                </a:cubicBezTo>
                <a:cubicBezTo>
                  <a:pt x="0" y="53"/>
                  <a:pt x="19" y="34"/>
                  <a:pt x="42" y="33"/>
                </a:cubicBezTo>
                <a:cubicBezTo>
                  <a:pt x="44" y="20"/>
                  <a:pt x="55" y="10"/>
                  <a:pt x="69" y="10"/>
                </a:cubicBezTo>
                <a:cubicBezTo>
                  <a:pt x="75" y="10"/>
                  <a:pt x="81" y="12"/>
                  <a:pt x="86" y="16"/>
                </a:cubicBezTo>
                <a:cubicBezTo>
                  <a:pt x="95" y="6"/>
                  <a:pt x="107" y="0"/>
                  <a:pt x="121" y="0"/>
                </a:cubicBezTo>
                <a:cubicBezTo>
                  <a:pt x="145" y="0"/>
                  <a:pt x="165" y="20"/>
                  <a:pt x="165" y="45"/>
                </a:cubicBezTo>
                <a:cubicBezTo>
                  <a:pt x="165" y="50"/>
                  <a:pt x="164" y="56"/>
                  <a:pt x="162" y="61"/>
                </a:cubicBezTo>
                <a:cubicBezTo>
                  <a:pt x="176" y="64"/>
                  <a:pt x="186" y="75"/>
                  <a:pt x="186" y="90"/>
                </a:cubicBezTo>
                <a:cubicBezTo>
                  <a:pt x="186" y="106"/>
                  <a:pt x="173" y="119"/>
                  <a:pt x="157" y="11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5" name="Google Shape;2715;p27"/>
          <p:cNvSpPr/>
          <p:nvPr/>
        </p:nvSpPr>
        <p:spPr>
          <a:xfrm>
            <a:off x="5931831" y="5510753"/>
            <a:ext cx="118665" cy="66749"/>
          </a:xfrm>
          <a:custGeom>
            <a:rect b="b" l="l" r="r" t="t"/>
            <a:pathLst>
              <a:path extrusionOk="0" h="54" w="96">
                <a:moveTo>
                  <a:pt x="7" y="54"/>
                </a:moveTo>
                <a:lnTo>
                  <a:pt x="0" y="48"/>
                </a:lnTo>
                <a:lnTo>
                  <a:pt x="48" y="0"/>
                </a:lnTo>
                <a:lnTo>
                  <a:pt x="96" y="48"/>
                </a:lnTo>
                <a:lnTo>
                  <a:pt x="90" y="54"/>
                </a:lnTo>
                <a:lnTo>
                  <a:pt x="48" y="12"/>
                </a:lnTo>
                <a:lnTo>
                  <a:pt x="7" y="5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6" name="Google Shape;2716;p27"/>
          <p:cNvSpPr/>
          <p:nvPr/>
        </p:nvSpPr>
        <p:spPr>
          <a:xfrm>
            <a:off x="5986219" y="5521878"/>
            <a:ext cx="11125" cy="21755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7" name="Google Shape;2717;p27"/>
          <p:cNvSpPr/>
          <p:nvPr/>
        </p:nvSpPr>
        <p:spPr>
          <a:xfrm>
            <a:off x="6542463" y="5416810"/>
            <a:ext cx="354760" cy="227442"/>
          </a:xfrm>
          <a:custGeom>
            <a:rect b="b" l="l" r="r" t="t"/>
            <a:pathLst>
              <a:path extrusionOk="0" h="119" w="186">
                <a:moveTo>
                  <a:pt x="157" y="119"/>
                </a:moveTo>
                <a:cubicBezTo>
                  <a:pt x="102" y="119"/>
                  <a:pt x="102" y="119"/>
                  <a:pt x="102" y="119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57" y="113"/>
                  <a:pt x="157" y="113"/>
                  <a:pt x="157" y="113"/>
                </a:cubicBezTo>
                <a:cubicBezTo>
                  <a:pt x="169" y="113"/>
                  <a:pt x="180" y="102"/>
                  <a:pt x="180" y="90"/>
                </a:cubicBezTo>
                <a:cubicBezTo>
                  <a:pt x="180" y="77"/>
                  <a:pt x="170" y="67"/>
                  <a:pt x="158" y="67"/>
                </a:cubicBezTo>
                <a:cubicBezTo>
                  <a:pt x="153" y="66"/>
                  <a:pt x="153" y="66"/>
                  <a:pt x="153" y="66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58" y="57"/>
                  <a:pt x="159" y="51"/>
                  <a:pt x="159" y="45"/>
                </a:cubicBezTo>
                <a:cubicBezTo>
                  <a:pt x="159" y="23"/>
                  <a:pt x="142" y="6"/>
                  <a:pt x="121" y="6"/>
                </a:cubicBezTo>
                <a:cubicBezTo>
                  <a:pt x="108" y="6"/>
                  <a:pt x="96" y="12"/>
                  <a:pt x="89" y="22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2"/>
                  <a:pt x="85" y="22"/>
                  <a:pt x="85" y="22"/>
                </a:cubicBezTo>
                <a:cubicBezTo>
                  <a:pt x="80" y="18"/>
                  <a:pt x="75" y="16"/>
                  <a:pt x="69" y="16"/>
                </a:cubicBezTo>
                <a:cubicBezTo>
                  <a:pt x="58" y="16"/>
                  <a:pt x="48" y="25"/>
                  <a:pt x="47" y="36"/>
                </a:cubicBezTo>
                <a:cubicBezTo>
                  <a:pt x="47" y="39"/>
                  <a:pt x="47" y="39"/>
                  <a:pt x="47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22" y="39"/>
                  <a:pt x="6" y="56"/>
                  <a:pt x="6" y="76"/>
                </a:cubicBezTo>
                <a:cubicBezTo>
                  <a:pt x="6" y="96"/>
                  <a:pt x="21" y="112"/>
                  <a:pt x="41" y="113"/>
                </a:cubicBezTo>
                <a:cubicBezTo>
                  <a:pt x="42" y="113"/>
                  <a:pt x="42" y="113"/>
                  <a:pt x="42" y="113"/>
                </a:cubicBezTo>
                <a:cubicBezTo>
                  <a:pt x="83" y="113"/>
                  <a:pt x="83" y="113"/>
                  <a:pt x="83" y="11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38" y="119"/>
                  <a:pt x="38" y="119"/>
                  <a:pt x="38" y="119"/>
                </a:cubicBezTo>
                <a:cubicBezTo>
                  <a:pt x="17" y="116"/>
                  <a:pt x="0" y="98"/>
                  <a:pt x="0" y="76"/>
                </a:cubicBezTo>
                <a:cubicBezTo>
                  <a:pt x="0" y="53"/>
                  <a:pt x="19" y="34"/>
                  <a:pt x="42" y="33"/>
                </a:cubicBezTo>
                <a:cubicBezTo>
                  <a:pt x="44" y="20"/>
                  <a:pt x="55" y="10"/>
                  <a:pt x="69" y="10"/>
                </a:cubicBezTo>
                <a:cubicBezTo>
                  <a:pt x="75" y="10"/>
                  <a:pt x="81" y="12"/>
                  <a:pt x="86" y="16"/>
                </a:cubicBezTo>
                <a:cubicBezTo>
                  <a:pt x="95" y="6"/>
                  <a:pt x="107" y="0"/>
                  <a:pt x="121" y="0"/>
                </a:cubicBezTo>
                <a:cubicBezTo>
                  <a:pt x="145" y="0"/>
                  <a:pt x="165" y="20"/>
                  <a:pt x="165" y="45"/>
                </a:cubicBezTo>
                <a:cubicBezTo>
                  <a:pt x="165" y="50"/>
                  <a:pt x="164" y="56"/>
                  <a:pt x="162" y="61"/>
                </a:cubicBezTo>
                <a:cubicBezTo>
                  <a:pt x="176" y="64"/>
                  <a:pt x="186" y="75"/>
                  <a:pt x="186" y="90"/>
                </a:cubicBezTo>
                <a:cubicBezTo>
                  <a:pt x="186" y="106"/>
                  <a:pt x="173" y="119"/>
                  <a:pt x="157" y="11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8" name="Google Shape;2718;p27"/>
          <p:cNvSpPr/>
          <p:nvPr/>
        </p:nvSpPr>
        <p:spPr>
          <a:xfrm>
            <a:off x="6661128" y="5696168"/>
            <a:ext cx="117429" cy="66749"/>
          </a:xfrm>
          <a:custGeom>
            <a:rect b="b" l="l" r="r" t="t"/>
            <a:pathLst>
              <a:path extrusionOk="0" h="54" w="95">
                <a:moveTo>
                  <a:pt x="47" y="54"/>
                </a:moveTo>
                <a:lnTo>
                  <a:pt x="0" y="6"/>
                </a:lnTo>
                <a:lnTo>
                  <a:pt x="6" y="0"/>
                </a:lnTo>
                <a:lnTo>
                  <a:pt x="47" y="40"/>
                </a:lnTo>
                <a:lnTo>
                  <a:pt x="89" y="0"/>
                </a:lnTo>
                <a:lnTo>
                  <a:pt x="95" y="6"/>
                </a:lnTo>
                <a:lnTo>
                  <a:pt x="47" y="5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9" name="Google Shape;2719;p27"/>
          <p:cNvSpPr/>
          <p:nvPr/>
        </p:nvSpPr>
        <p:spPr>
          <a:xfrm>
            <a:off x="6714280" y="5531767"/>
            <a:ext cx="11125" cy="2200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0" name="Google Shape;2720;p27"/>
          <p:cNvSpPr/>
          <p:nvPr/>
        </p:nvSpPr>
        <p:spPr>
          <a:xfrm>
            <a:off x="3003515" y="5587391"/>
            <a:ext cx="118665" cy="67985"/>
          </a:xfrm>
          <a:custGeom>
            <a:rect b="b" l="l" r="r" t="t"/>
            <a:pathLst>
              <a:path extrusionOk="0" h="55" w="96">
                <a:moveTo>
                  <a:pt x="48" y="55"/>
                </a:moveTo>
                <a:lnTo>
                  <a:pt x="0" y="6"/>
                </a:lnTo>
                <a:lnTo>
                  <a:pt x="6" y="0"/>
                </a:lnTo>
                <a:lnTo>
                  <a:pt x="48" y="41"/>
                </a:lnTo>
                <a:lnTo>
                  <a:pt x="90" y="0"/>
                </a:lnTo>
                <a:lnTo>
                  <a:pt x="96" y="6"/>
                </a:lnTo>
                <a:lnTo>
                  <a:pt x="48" y="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1" name="Google Shape;2721;p27"/>
          <p:cNvSpPr/>
          <p:nvPr/>
        </p:nvSpPr>
        <p:spPr>
          <a:xfrm>
            <a:off x="3056667" y="5422990"/>
            <a:ext cx="12361" cy="2200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2" name="Google Shape;2722;p27"/>
          <p:cNvSpPr/>
          <p:nvPr/>
        </p:nvSpPr>
        <p:spPr>
          <a:xfrm>
            <a:off x="2933058" y="5510753"/>
            <a:ext cx="259581" cy="259581"/>
          </a:xfrm>
          <a:custGeom>
            <a:rect b="b" l="l" r="r" t="t"/>
            <a:pathLst>
              <a:path extrusionOk="0" h="210" w="210">
                <a:moveTo>
                  <a:pt x="210" y="210"/>
                </a:moveTo>
                <a:lnTo>
                  <a:pt x="0" y="210"/>
                </a:lnTo>
                <a:lnTo>
                  <a:pt x="0" y="0"/>
                </a:lnTo>
                <a:lnTo>
                  <a:pt x="79" y="0"/>
                </a:lnTo>
                <a:lnTo>
                  <a:pt x="79" y="9"/>
                </a:lnTo>
                <a:lnTo>
                  <a:pt x="11" y="9"/>
                </a:lnTo>
                <a:lnTo>
                  <a:pt x="11" y="199"/>
                </a:lnTo>
                <a:lnTo>
                  <a:pt x="201" y="199"/>
                </a:lnTo>
                <a:lnTo>
                  <a:pt x="201" y="9"/>
                </a:lnTo>
                <a:lnTo>
                  <a:pt x="134" y="9"/>
                </a:lnTo>
                <a:lnTo>
                  <a:pt x="134" y="0"/>
                </a:lnTo>
                <a:lnTo>
                  <a:pt x="210" y="0"/>
                </a:lnTo>
                <a:lnTo>
                  <a:pt x="210" y="2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3" name="Google Shape;2723;p27"/>
          <p:cNvSpPr/>
          <p:nvPr/>
        </p:nvSpPr>
        <p:spPr>
          <a:xfrm>
            <a:off x="3727868" y="5409393"/>
            <a:ext cx="124846" cy="70458"/>
          </a:xfrm>
          <a:custGeom>
            <a:rect b="b" l="l" r="r" t="t"/>
            <a:pathLst>
              <a:path extrusionOk="0" h="57" w="101">
                <a:moveTo>
                  <a:pt x="8" y="57"/>
                </a:moveTo>
                <a:lnTo>
                  <a:pt x="0" y="51"/>
                </a:lnTo>
                <a:lnTo>
                  <a:pt x="50" y="0"/>
                </a:lnTo>
                <a:lnTo>
                  <a:pt x="101" y="51"/>
                </a:lnTo>
                <a:lnTo>
                  <a:pt x="93" y="57"/>
                </a:lnTo>
                <a:lnTo>
                  <a:pt x="50" y="16"/>
                </a:lnTo>
                <a:lnTo>
                  <a:pt x="8" y="5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4" name="Google Shape;2724;p27"/>
          <p:cNvSpPr/>
          <p:nvPr/>
        </p:nvSpPr>
        <p:spPr>
          <a:xfrm>
            <a:off x="3783493" y="5422990"/>
            <a:ext cx="13597" cy="2249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5" name="Google Shape;2725;p27"/>
          <p:cNvSpPr/>
          <p:nvPr/>
        </p:nvSpPr>
        <p:spPr>
          <a:xfrm>
            <a:off x="3657411" y="5507045"/>
            <a:ext cx="265761" cy="266997"/>
          </a:xfrm>
          <a:custGeom>
            <a:rect b="b" l="l" r="r" t="t"/>
            <a:pathLst>
              <a:path extrusionOk="0" h="216" w="215">
                <a:moveTo>
                  <a:pt x="215" y="216"/>
                </a:moveTo>
                <a:lnTo>
                  <a:pt x="0" y="216"/>
                </a:lnTo>
                <a:lnTo>
                  <a:pt x="0" y="0"/>
                </a:lnTo>
                <a:lnTo>
                  <a:pt x="80" y="0"/>
                </a:lnTo>
                <a:lnTo>
                  <a:pt x="80" y="11"/>
                </a:lnTo>
                <a:lnTo>
                  <a:pt x="9" y="11"/>
                </a:lnTo>
                <a:lnTo>
                  <a:pt x="9" y="207"/>
                </a:lnTo>
                <a:lnTo>
                  <a:pt x="205" y="207"/>
                </a:lnTo>
                <a:lnTo>
                  <a:pt x="205" y="11"/>
                </a:lnTo>
                <a:lnTo>
                  <a:pt x="138" y="11"/>
                </a:lnTo>
                <a:lnTo>
                  <a:pt x="138" y="0"/>
                </a:lnTo>
                <a:lnTo>
                  <a:pt x="215" y="0"/>
                </a:lnTo>
                <a:lnTo>
                  <a:pt x="215" y="2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6" name="Google Shape;2726;p27"/>
          <p:cNvSpPr/>
          <p:nvPr/>
        </p:nvSpPr>
        <p:spPr>
          <a:xfrm>
            <a:off x="4410194" y="5405685"/>
            <a:ext cx="241039" cy="368357"/>
          </a:xfrm>
          <a:custGeom>
            <a:rect b="b" l="l" r="r" t="t"/>
            <a:pathLst>
              <a:path extrusionOk="0" h="193" w="126">
                <a:moveTo>
                  <a:pt x="19" y="193"/>
                </a:moveTo>
                <a:cubicBezTo>
                  <a:pt x="17" y="193"/>
                  <a:pt x="16" y="193"/>
                  <a:pt x="14" y="192"/>
                </a:cubicBezTo>
                <a:cubicBezTo>
                  <a:pt x="10" y="190"/>
                  <a:pt x="8" y="185"/>
                  <a:pt x="10" y="180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10" y="115"/>
                  <a:pt x="10" y="115"/>
                  <a:pt x="10" y="115"/>
                </a:cubicBezTo>
                <a:cubicBezTo>
                  <a:pt x="7" y="115"/>
                  <a:pt x="4" y="113"/>
                  <a:pt x="2" y="111"/>
                </a:cubicBezTo>
                <a:cubicBezTo>
                  <a:pt x="0" y="108"/>
                  <a:pt x="0" y="105"/>
                  <a:pt x="1" y="102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3"/>
                  <a:pt x="42" y="0"/>
                  <a:pt x="4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2" y="0"/>
                  <a:pt x="126" y="5"/>
                  <a:pt x="126" y="10"/>
                </a:cubicBezTo>
                <a:cubicBezTo>
                  <a:pt x="126" y="12"/>
                  <a:pt x="125" y="14"/>
                  <a:pt x="124" y="15"/>
                </a:cubicBezTo>
                <a:cubicBezTo>
                  <a:pt x="88" y="68"/>
                  <a:pt x="88" y="68"/>
                  <a:pt x="88" y="68"/>
                </a:cubicBezTo>
                <a:cubicBezTo>
                  <a:pt x="106" y="68"/>
                  <a:pt x="106" y="68"/>
                  <a:pt x="106" y="68"/>
                </a:cubicBezTo>
                <a:cubicBezTo>
                  <a:pt x="109" y="68"/>
                  <a:pt x="113" y="70"/>
                  <a:pt x="114" y="74"/>
                </a:cubicBezTo>
                <a:cubicBezTo>
                  <a:pt x="116" y="77"/>
                  <a:pt x="115" y="81"/>
                  <a:pt x="113" y="84"/>
                </a:cubicBezTo>
                <a:cubicBezTo>
                  <a:pt x="26" y="190"/>
                  <a:pt x="26" y="190"/>
                  <a:pt x="26" y="190"/>
                </a:cubicBezTo>
                <a:cubicBezTo>
                  <a:pt x="25" y="192"/>
                  <a:pt x="22" y="193"/>
                  <a:pt x="19" y="193"/>
                </a:cubicBezTo>
                <a:close/>
                <a:moveTo>
                  <a:pt x="46" y="8"/>
                </a:moveTo>
                <a:cubicBezTo>
                  <a:pt x="45" y="8"/>
                  <a:pt x="44" y="9"/>
                  <a:pt x="44" y="9"/>
                </a:cubicBezTo>
                <a:cubicBezTo>
                  <a:pt x="9" y="105"/>
                  <a:pt x="9" y="105"/>
                  <a:pt x="9" y="105"/>
                </a:cubicBezTo>
                <a:cubicBezTo>
                  <a:pt x="8" y="105"/>
                  <a:pt x="9" y="106"/>
                  <a:pt x="9" y="106"/>
                </a:cubicBezTo>
                <a:cubicBezTo>
                  <a:pt x="9" y="107"/>
                  <a:pt x="10" y="107"/>
                  <a:pt x="10" y="107"/>
                </a:cubicBezTo>
                <a:cubicBezTo>
                  <a:pt x="43" y="107"/>
                  <a:pt x="43" y="107"/>
                  <a:pt x="43" y="107"/>
                </a:cubicBezTo>
                <a:cubicBezTo>
                  <a:pt x="17" y="183"/>
                  <a:pt x="17" y="183"/>
                  <a:pt x="17" y="183"/>
                </a:cubicBezTo>
                <a:cubicBezTo>
                  <a:pt x="17" y="184"/>
                  <a:pt x="18" y="185"/>
                  <a:pt x="18" y="185"/>
                </a:cubicBezTo>
                <a:cubicBezTo>
                  <a:pt x="19" y="186"/>
                  <a:pt x="20" y="185"/>
                  <a:pt x="20" y="185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8"/>
                  <a:pt x="107" y="77"/>
                  <a:pt x="107" y="77"/>
                </a:cubicBezTo>
                <a:cubicBezTo>
                  <a:pt x="107" y="76"/>
                  <a:pt x="106" y="76"/>
                  <a:pt x="106" y="76"/>
                </a:cubicBezTo>
                <a:cubicBezTo>
                  <a:pt x="73" y="76"/>
                  <a:pt x="73" y="76"/>
                  <a:pt x="73" y="76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8" y="11"/>
                  <a:pt x="118" y="10"/>
                  <a:pt x="118" y="10"/>
                </a:cubicBezTo>
                <a:cubicBezTo>
                  <a:pt x="118" y="9"/>
                  <a:pt x="117" y="8"/>
                  <a:pt x="116" y="8"/>
                </a:cubicBezTo>
                <a:lnTo>
                  <a:pt x="46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7" name="Google Shape;2727;p27"/>
          <p:cNvSpPr/>
          <p:nvPr/>
        </p:nvSpPr>
        <p:spPr>
          <a:xfrm>
            <a:off x="7301427" y="5514461"/>
            <a:ext cx="101360" cy="252164"/>
          </a:xfrm>
          <a:custGeom>
            <a:rect b="b" l="l" r="r" t="t"/>
            <a:pathLst>
              <a:path extrusionOk="0" h="132" w="53">
                <a:moveTo>
                  <a:pt x="38" y="132"/>
                </a:moveTo>
                <a:cubicBezTo>
                  <a:pt x="15" y="132"/>
                  <a:pt x="15" y="132"/>
                  <a:pt x="15" y="132"/>
                </a:cubicBezTo>
                <a:cubicBezTo>
                  <a:pt x="7" y="132"/>
                  <a:pt x="0" y="125"/>
                  <a:pt x="0" y="1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5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6" y="0"/>
                  <a:pt x="53" y="7"/>
                  <a:pt x="53" y="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25"/>
                  <a:pt x="46" y="132"/>
                  <a:pt x="38" y="132"/>
                </a:cubicBezTo>
                <a:close/>
                <a:moveTo>
                  <a:pt x="15" y="8"/>
                </a:moveTo>
                <a:cubicBezTo>
                  <a:pt x="11" y="8"/>
                  <a:pt x="8" y="12"/>
                  <a:pt x="8" y="1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20"/>
                  <a:pt x="11" y="124"/>
                  <a:pt x="15" y="124"/>
                </a:cubicBezTo>
                <a:cubicBezTo>
                  <a:pt x="38" y="124"/>
                  <a:pt x="38" y="124"/>
                  <a:pt x="38" y="124"/>
                </a:cubicBezTo>
                <a:cubicBezTo>
                  <a:pt x="42" y="124"/>
                  <a:pt x="45" y="120"/>
                  <a:pt x="45" y="1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2"/>
                  <a:pt x="42" y="8"/>
                  <a:pt x="38" y="8"/>
                </a:cubicBezTo>
                <a:lnTo>
                  <a:pt x="15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8" name="Google Shape;2728;p27"/>
          <p:cNvSpPr/>
          <p:nvPr/>
        </p:nvSpPr>
        <p:spPr>
          <a:xfrm>
            <a:off x="7407731" y="5408157"/>
            <a:ext cx="101360" cy="358468"/>
          </a:xfrm>
          <a:custGeom>
            <a:rect b="b" l="l" r="r" t="t"/>
            <a:pathLst>
              <a:path extrusionOk="0" h="188" w="53">
                <a:moveTo>
                  <a:pt x="38" y="188"/>
                </a:moveTo>
                <a:cubicBezTo>
                  <a:pt x="15" y="188"/>
                  <a:pt x="15" y="188"/>
                  <a:pt x="15" y="188"/>
                </a:cubicBezTo>
                <a:cubicBezTo>
                  <a:pt x="7" y="188"/>
                  <a:pt x="0" y="181"/>
                  <a:pt x="0" y="172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6" y="0"/>
                  <a:pt x="53" y="7"/>
                  <a:pt x="53" y="15"/>
                </a:cubicBezTo>
                <a:cubicBezTo>
                  <a:pt x="53" y="172"/>
                  <a:pt x="53" y="172"/>
                  <a:pt x="53" y="172"/>
                </a:cubicBezTo>
                <a:cubicBezTo>
                  <a:pt x="53" y="181"/>
                  <a:pt x="46" y="188"/>
                  <a:pt x="38" y="188"/>
                </a:cubicBezTo>
                <a:close/>
                <a:moveTo>
                  <a:pt x="15" y="8"/>
                </a:moveTo>
                <a:cubicBezTo>
                  <a:pt x="11" y="8"/>
                  <a:pt x="8" y="12"/>
                  <a:pt x="8" y="15"/>
                </a:cubicBezTo>
                <a:cubicBezTo>
                  <a:pt x="8" y="172"/>
                  <a:pt x="8" y="172"/>
                  <a:pt x="8" y="172"/>
                </a:cubicBezTo>
                <a:cubicBezTo>
                  <a:pt x="8" y="176"/>
                  <a:pt x="11" y="180"/>
                  <a:pt x="15" y="180"/>
                </a:cubicBezTo>
                <a:cubicBezTo>
                  <a:pt x="38" y="180"/>
                  <a:pt x="38" y="180"/>
                  <a:pt x="38" y="180"/>
                </a:cubicBezTo>
                <a:cubicBezTo>
                  <a:pt x="42" y="180"/>
                  <a:pt x="45" y="176"/>
                  <a:pt x="45" y="172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2"/>
                  <a:pt x="42" y="8"/>
                  <a:pt x="38" y="8"/>
                </a:cubicBezTo>
                <a:lnTo>
                  <a:pt x="15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9" name="Google Shape;2729;p27"/>
          <p:cNvSpPr/>
          <p:nvPr/>
        </p:nvSpPr>
        <p:spPr>
          <a:xfrm>
            <a:off x="7515272" y="5579975"/>
            <a:ext cx="100124" cy="186651"/>
          </a:xfrm>
          <a:custGeom>
            <a:rect b="b" l="l" r="r" t="t"/>
            <a:pathLst>
              <a:path extrusionOk="0" h="98" w="53">
                <a:moveTo>
                  <a:pt x="38" y="98"/>
                </a:moveTo>
                <a:cubicBezTo>
                  <a:pt x="15" y="98"/>
                  <a:pt x="15" y="98"/>
                  <a:pt x="15" y="98"/>
                </a:cubicBezTo>
                <a:cubicBezTo>
                  <a:pt x="7" y="98"/>
                  <a:pt x="0" y="91"/>
                  <a:pt x="0" y="82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6" y="0"/>
                  <a:pt x="53" y="7"/>
                  <a:pt x="53" y="15"/>
                </a:cubicBezTo>
                <a:cubicBezTo>
                  <a:pt x="53" y="82"/>
                  <a:pt x="53" y="82"/>
                  <a:pt x="53" y="82"/>
                </a:cubicBezTo>
                <a:cubicBezTo>
                  <a:pt x="53" y="91"/>
                  <a:pt x="46" y="98"/>
                  <a:pt x="38" y="98"/>
                </a:cubicBezTo>
                <a:close/>
                <a:moveTo>
                  <a:pt x="15" y="8"/>
                </a:moveTo>
                <a:cubicBezTo>
                  <a:pt x="12" y="8"/>
                  <a:pt x="8" y="11"/>
                  <a:pt x="8" y="15"/>
                </a:cubicBezTo>
                <a:cubicBezTo>
                  <a:pt x="8" y="82"/>
                  <a:pt x="8" y="82"/>
                  <a:pt x="8" y="82"/>
                </a:cubicBezTo>
                <a:cubicBezTo>
                  <a:pt x="8" y="86"/>
                  <a:pt x="12" y="90"/>
                  <a:pt x="15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42" y="90"/>
                  <a:pt x="45" y="86"/>
                  <a:pt x="45" y="82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1"/>
                  <a:pt x="42" y="8"/>
                  <a:pt x="38" y="8"/>
                </a:cubicBezTo>
                <a:lnTo>
                  <a:pt x="15" y="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0" name="Google Shape;2730;p27"/>
          <p:cNvSpPr/>
          <p:nvPr/>
        </p:nvSpPr>
        <p:spPr>
          <a:xfrm>
            <a:off x="2153080" y="5411865"/>
            <a:ext cx="351052" cy="352288"/>
          </a:xfrm>
          <a:custGeom>
            <a:rect b="b" l="l" r="r" t="t"/>
            <a:pathLst>
              <a:path extrusionOk="0" h="185" w="184">
                <a:moveTo>
                  <a:pt x="130" y="185"/>
                </a:moveTo>
                <a:cubicBezTo>
                  <a:pt x="54" y="185"/>
                  <a:pt x="54" y="185"/>
                  <a:pt x="54" y="185"/>
                </a:cubicBezTo>
                <a:cubicBezTo>
                  <a:pt x="45" y="185"/>
                  <a:pt x="39" y="179"/>
                  <a:pt x="39" y="170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0" y="104"/>
                  <a:pt x="4" y="100"/>
                  <a:pt x="2" y="95"/>
                </a:cubicBezTo>
                <a:cubicBezTo>
                  <a:pt x="0" y="89"/>
                  <a:pt x="1" y="83"/>
                  <a:pt x="5" y="79"/>
                </a:cubicBezTo>
                <a:cubicBezTo>
                  <a:pt x="81" y="5"/>
                  <a:pt x="81" y="5"/>
                  <a:pt x="81" y="5"/>
                </a:cubicBezTo>
                <a:cubicBezTo>
                  <a:pt x="84" y="2"/>
                  <a:pt x="88" y="0"/>
                  <a:pt x="92" y="0"/>
                </a:cubicBezTo>
                <a:cubicBezTo>
                  <a:pt x="96" y="0"/>
                  <a:pt x="100" y="2"/>
                  <a:pt x="103" y="5"/>
                </a:cubicBezTo>
                <a:cubicBezTo>
                  <a:pt x="178" y="79"/>
                  <a:pt x="178" y="79"/>
                  <a:pt x="178" y="79"/>
                </a:cubicBezTo>
                <a:cubicBezTo>
                  <a:pt x="183" y="83"/>
                  <a:pt x="184" y="89"/>
                  <a:pt x="181" y="95"/>
                </a:cubicBezTo>
                <a:cubicBezTo>
                  <a:pt x="179" y="100"/>
                  <a:pt x="174" y="104"/>
                  <a:pt x="168" y="104"/>
                </a:cubicBezTo>
                <a:cubicBezTo>
                  <a:pt x="145" y="104"/>
                  <a:pt x="145" y="104"/>
                  <a:pt x="145" y="104"/>
                </a:cubicBezTo>
                <a:cubicBezTo>
                  <a:pt x="145" y="170"/>
                  <a:pt x="145" y="170"/>
                  <a:pt x="145" y="170"/>
                </a:cubicBezTo>
                <a:cubicBezTo>
                  <a:pt x="145" y="179"/>
                  <a:pt x="138" y="185"/>
                  <a:pt x="130" y="185"/>
                </a:cubicBezTo>
                <a:close/>
                <a:moveTo>
                  <a:pt x="92" y="8"/>
                </a:moveTo>
                <a:cubicBezTo>
                  <a:pt x="90" y="8"/>
                  <a:pt x="88" y="9"/>
                  <a:pt x="87" y="10"/>
                </a:cubicBezTo>
                <a:cubicBezTo>
                  <a:pt x="11" y="84"/>
                  <a:pt x="11" y="84"/>
                  <a:pt x="11" y="84"/>
                </a:cubicBezTo>
                <a:cubicBezTo>
                  <a:pt x="9" y="86"/>
                  <a:pt x="8" y="89"/>
                  <a:pt x="9" y="92"/>
                </a:cubicBezTo>
                <a:cubicBezTo>
                  <a:pt x="10" y="94"/>
                  <a:pt x="13" y="96"/>
                  <a:pt x="16" y="96"/>
                </a:cubicBezTo>
                <a:cubicBezTo>
                  <a:pt x="47" y="96"/>
                  <a:pt x="47" y="96"/>
                  <a:pt x="47" y="96"/>
                </a:cubicBezTo>
                <a:cubicBezTo>
                  <a:pt x="47" y="170"/>
                  <a:pt x="47" y="170"/>
                  <a:pt x="47" y="170"/>
                </a:cubicBezTo>
                <a:cubicBezTo>
                  <a:pt x="47" y="174"/>
                  <a:pt x="50" y="177"/>
                  <a:pt x="54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77"/>
                  <a:pt x="137" y="174"/>
                  <a:pt x="137" y="170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0" y="96"/>
                  <a:pt x="173" y="94"/>
                  <a:pt x="174" y="92"/>
                </a:cubicBezTo>
                <a:cubicBezTo>
                  <a:pt x="175" y="89"/>
                  <a:pt x="175" y="86"/>
                  <a:pt x="173" y="84"/>
                </a:cubicBezTo>
                <a:cubicBezTo>
                  <a:pt x="97" y="10"/>
                  <a:pt x="97" y="10"/>
                  <a:pt x="97" y="10"/>
                </a:cubicBezTo>
                <a:cubicBezTo>
                  <a:pt x="95" y="9"/>
                  <a:pt x="94" y="8"/>
                  <a:pt x="92" y="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34" name="Shape 2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5" name="Google Shape;2735;p28"/>
          <p:cNvSpPr/>
          <p:nvPr/>
        </p:nvSpPr>
        <p:spPr>
          <a:xfrm>
            <a:off x="8723312" y="4103688"/>
            <a:ext cx="1057275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6" name="Google Shape;2736;p28"/>
          <p:cNvSpPr/>
          <p:nvPr/>
        </p:nvSpPr>
        <p:spPr>
          <a:xfrm>
            <a:off x="7516812" y="4086226"/>
            <a:ext cx="1058862" cy="10572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7" name="Google Shape;2737;p28"/>
          <p:cNvSpPr/>
          <p:nvPr/>
        </p:nvSpPr>
        <p:spPr>
          <a:xfrm>
            <a:off x="8723312" y="2952751"/>
            <a:ext cx="1057275" cy="10572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8" name="Google Shape;2738;p28"/>
          <p:cNvSpPr/>
          <p:nvPr/>
        </p:nvSpPr>
        <p:spPr>
          <a:xfrm>
            <a:off x="7516812" y="2952751"/>
            <a:ext cx="1058862" cy="10572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9" name="Google Shape;2739;p28"/>
          <p:cNvSpPr/>
          <p:nvPr/>
        </p:nvSpPr>
        <p:spPr>
          <a:xfrm>
            <a:off x="6299200" y="2952751"/>
            <a:ext cx="1057275" cy="10572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0" name="Google Shape;2740;p28"/>
          <p:cNvSpPr/>
          <p:nvPr/>
        </p:nvSpPr>
        <p:spPr>
          <a:xfrm>
            <a:off x="5073650" y="2952751"/>
            <a:ext cx="1058862" cy="10572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1" name="Google Shape;2741;p28"/>
          <p:cNvSpPr/>
          <p:nvPr/>
        </p:nvSpPr>
        <p:spPr>
          <a:xfrm>
            <a:off x="3879850" y="2952751"/>
            <a:ext cx="1058862" cy="10572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2" name="Google Shape;2742;p28"/>
          <p:cNvSpPr/>
          <p:nvPr/>
        </p:nvSpPr>
        <p:spPr>
          <a:xfrm>
            <a:off x="8723312" y="1858963"/>
            <a:ext cx="1057275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3" name="Google Shape;2743;p28"/>
          <p:cNvSpPr/>
          <p:nvPr/>
        </p:nvSpPr>
        <p:spPr>
          <a:xfrm>
            <a:off x="7516812" y="1858963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4" name="Google Shape;2744;p28"/>
          <p:cNvSpPr/>
          <p:nvPr/>
        </p:nvSpPr>
        <p:spPr>
          <a:xfrm>
            <a:off x="6299200" y="1858963"/>
            <a:ext cx="1057275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5" name="Google Shape;2745;p28"/>
          <p:cNvSpPr/>
          <p:nvPr/>
        </p:nvSpPr>
        <p:spPr>
          <a:xfrm>
            <a:off x="5073650" y="1858963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6" name="Google Shape;2746;p28"/>
          <p:cNvSpPr/>
          <p:nvPr/>
        </p:nvSpPr>
        <p:spPr>
          <a:xfrm>
            <a:off x="3879850" y="1858963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7" name="Google Shape;2747;p28"/>
          <p:cNvSpPr/>
          <p:nvPr/>
        </p:nvSpPr>
        <p:spPr>
          <a:xfrm>
            <a:off x="2663825" y="1858963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8" name="Google Shape;2748;p28"/>
          <p:cNvSpPr/>
          <p:nvPr/>
        </p:nvSpPr>
        <p:spPr>
          <a:xfrm>
            <a:off x="8723312" y="642938"/>
            <a:ext cx="1057275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9" name="Google Shape;2749;p28"/>
          <p:cNvSpPr/>
          <p:nvPr/>
        </p:nvSpPr>
        <p:spPr>
          <a:xfrm>
            <a:off x="7516812" y="642938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0" name="Google Shape;2750;p28"/>
          <p:cNvSpPr/>
          <p:nvPr/>
        </p:nvSpPr>
        <p:spPr>
          <a:xfrm>
            <a:off x="6299200" y="642938"/>
            <a:ext cx="1057275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1" name="Google Shape;2751;p28"/>
          <p:cNvSpPr/>
          <p:nvPr/>
        </p:nvSpPr>
        <p:spPr>
          <a:xfrm>
            <a:off x="5073650" y="642938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2" name="Google Shape;2752;p28"/>
          <p:cNvSpPr/>
          <p:nvPr/>
        </p:nvSpPr>
        <p:spPr>
          <a:xfrm>
            <a:off x="3879850" y="642938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3" name="Google Shape;2753;p28"/>
          <p:cNvSpPr/>
          <p:nvPr/>
        </p:nvSpPr>
        <p:spPr>
          <a:xfrm>
            <a:off x="2663825" y="642938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4" name="Google Shape;2754;p28"/>
          <p:cNvSpPr/>
          <p:nvPr/>
        </p:nvSpPr>
        <p:spPr>
          <a:xfrm>
            <a:off x="6367462" y="5283201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5" name="Google Shape;2755;p28"/>
          <p:cNvSpPr/>
          <p:nvPr/>
        </p:nvSpPr>
        <p:spPr>
          <a:xfrm>
            <a:off x="5162550" y="5283201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6" name="Google Shape;2756;p28"/>
          <p:cNvSpPr/>
          <p:nvPr/>
        </p:nvSpPr>
        <p:spPr>
          <a:xfrm>
            <a:off x="3944937" y="5283201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7" name="Google Shape;2757;p28"/>
          <p:cNvSpPr/>
          <p:nvPr/>
        </p:nvSpPr>
        <p:spPr>
          <a:xfrm>
            <a:off x="2719387" y="5283201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8" name="Google Shape;2758;p28"/>
          <p:cNvSpPr/>
          <p:nvPr/>
        </p:nvSpPr>
        <p:spPr>
          <a:xfrm>
            <a:off x="6307137" y="4084638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9" name="Google Shape;2759;p28"/>
          <p:cNvSpPr/>
          <p:nvPr/>
        </p:nvSpPr>
        <p:spPr>
          <a:xfrm>
            <a:off x="5073650" y="4032251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0" name="Google Shape;2760;p28"/>
          <p:cNvSpPr/>
          <p:nvPr/>
        </p:nvSpPr>
        <p:spPr>
          <a:xfrm>
            <a:off x="3879850" y="4032251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1" name="Google Shape;2761;p28"/>
          <p:cNvSpPr/>
          <p:nvPr/>
        </p:nvSpPr>
        <p:spPr>
          <a:xfrm>
            <a:off x="2663825" y="4010026"/>
            <a:ext cx="1058862" cy="10588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2" name="Google Shape;2762;p28"/>
          <p:cNvSpPr/>
          <p:nvPr/>
        </p:nvSpPr>
        <p:spPr>
          <a:xfrm>
            <a:off x="7516812" y="5322888"/>
            <a:ext cx="1058862" cy="10572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3" name="Google Shape;2763;p28"/>
          <p:cNvSpPr/>
          <p:nvPr/>
        </p:nvSpPr>
        <p:spPr>
          <a:xfrm>
            <a:off x="6591300" y="5456238"/>
            <a:ext cx="511175" cy="695325"/>
          </a:xfrm>
          <a:custGeom>
            <a:rect b="b" l="l" r="r" t="t"/>
            <a:pathLst>
              <a:path extrusionOk="0" h="698" w="514">
                <a:moveTo>
                  <a:pt x="442" y="698"/>
                </a:moveTo>
                <a:cubicBezTo>
                  <a:pt x="42" y="698"/>
                  <a:pt x="42" y="698"/>
                  <a:pt x="42" y="698"/>
                </a:cubicBezTo>
                <a:cubicBezTo>
                  <a:pt x="22" y="698"/>
                  <a:pt x="0" y="681"/>
                  <a:pt x="0" y="656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7"/>
                  <a:pt x="22" y="0"/>
                  <a:pt x="42" y="0"/>
                </a:cubicBezTo>
                <a:cubicBezTo>
                  <a:pt x="472" y="0"/>
                  <a:pt x="472" y="0"/>
                  <a:pt x="472" y="0"/>
                </a:cubicBezTo>
                <a:cubicBezTo>
                  <a:pt x="492" y="0"/>
                  <a:pt x="514" y="17"/>
                  <a:pt x="514" y="42"/>
                </a:cubicBezTo>
                <a:cubicBezTo>
                  <a:pt x="514" y="360"/>
                  <a:pt x="514" y="360"/>
                  <a:pt x="514" y="360"/>
                </a:cubicBezTo>
                <a:cubicBezTo>
                  <a:pt x="514" y="364"/>
                  <a:pt x="511" y="367"/>
                  <a:pt x="507" y="367"/>
                </a:cubicBezTo>
                <a:cubicBezTo>
                  <a:pt x="503" y="367"/>
                  <a:pt x="500" y="364"/>
                  <a:pt x="500" y="360"/>
                </a:cubicBezTo>
                <a:cubicBezTo>
                  <a:pt x="500" y="42"/>
                  <a:pt x="500" y="42"/>
                  <a:pt x="500" y="42"/>
                </a:cubicBezTo>
                <a:cubicBezTo>
                  <a:pt x="500" y="25"/>
                  <a:pt x="485" y="14"/>
                  <a:pt x="47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29" y="14"/>
                  <a:pt x="14" y="25"/>
                  <a:pt x="14" y="42"/>
                </a:cubicBezTo>
                <a:cubicBezTo>
                  <a:pt x="14" y="656"/>
                  <a:pt x="14" y="656"/>
                  <a:pt x="14" y="656"/>
                </a:cubicBezTo>
                <a:cubicBezTo>
                  <a:pt x="14" y="673"/>
                  <a:pt x="29" y="684"/>
                  <a:pt x="42" y="684"/>
                </a:cubicBezTo>
                <a:cubicBezTo>
                  <a:pt x="442" y="684"/>
                  <a:pt x="442" y="684"/>
                  <a:pt x="442" y="684"/>
                </a:cubicBezTo>
                <a:cubicBezTo>
                  <a:pt x="446" y="684"/>
                  <a:pt x="449" y="687"/>
                  <a:pt x="449" y="691"/>
                </a:cubicBezTo>
                <a:cubicBezTo>
                  <a:pt x="449" y="695"/>
                  <a:pt x="446" y="698"/>
                  <a:pt x="442" y="69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4" name="Google Shape;2764;p28"/>
          <p:cNvSpPr/>
          <p:nvPr/>
        </p:nvSpPr>
        <p:spPr>
          <a:xfrm>
            <a:off x="6811962" y="6048376"/>
            <a:ext cx="74612" cy="74613"/>
          </a:xfrm>
          <a:custGeom>
            <a:rect b="b" l="l" r="r" t="t"/>
            <a:pathLst>
              <a:path extrusionOk="0" h="75" w="75">
                <a:moveTo>
                  <a:pt x="36" y="75"/>
                </a:moveTo>
                <a:cubicBezTo>
                  <a:pt x="15" y="75"/>
                  <a:pt x="0" y="58"/>
                  <a:pt x="0" y="36"/>
                </a:cubicBezTo>
                <a:cubicBezTo>
                  <a:pt x="0" y="19"/>
                  <a:pt x="13" y="0"/>
                  <a:pt x="36" y="0"/>
                </a:cubicBezTo>
                <a:cubicBezTo>
                  <a:pt x="57" y="0"/>
                  <a:pt x="75" y="17"/>
                  <a:pt x="75" y="36"/>
                </a:cubicBezTo>
                <a:cubicBezTo>
                  <a:pt x="75" y="58"/>
                  <a:pt x="57" y="75"/>
                  <a:pt x="36" y="75"/>
                </a:cubicBezTo>
                <a:moveTo>
                  <a:pt x="36" y="14"/>
                </a:moveTo>
                <a:cubicBezTo>
                  <a:pt x="22" y="14"/>
                  <a:pt x="14" y="25"/>
                  <a:pt x="14" y="36"/>
                </a:cubicBezTo>
                <a:cubicBezTo>
                  <a:pt x="14" y="48"/>
                  <a:pt x="21" y="61"/>
                  <a:pt x="36" y="61"/>
                </a:cubicBezTo>
                <a:cubicBezTo>
                  <a:pt x="49" y="61"/>
                  <a:pt x="61" y="50"/>
                  <a:pt x="61" y="36"/>
                </a:cubicBezTo>
                <a:cubicBezTo>
                  <a:pt x="61" y="26"/>
                  <a:pt x="50" y="14"/>
                  <a:pt x="3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5" name="Google Shape;2765;p28"/>
          <p:cNvSpPr/>
          <p:nvPr/>
        </p:nvSpPr>
        <p:spPr>
          <a:xfrm>
            <a:off x="6640512" y="5510213"/>
            <a:ext cx="414337" cy="520700"/>
          </a:xfrm>
          <a:custGeom>
            <a:rect b="b" l="l" r="r" t="t"/>
            <a:pathLst>
              <a:path extrusionOk="0" h="524" w="416">
                <a:moveTo>
                  <a:pt x="261" y="524"/>
                </a:moveTo>
                <a:cubicBezTo>
                  <a:pt x="7" y="524"/>
                  <a:pt x="7" y="524"/>
                  <a:pt x="7" y="524"/>
                </a:cubicBezTo>
                <a:cubicBezTo>
                  <a:pt x="3" y="524"/>
                  <a:pt x="0" y="521"/>
                  <a:pt x="0" y="51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13" y="0"/>
                  <a:pt x="416" y="3"/>
                  <a:pt x="416" y="7"/>
                </a:cubicBezTo>
                <a:cubicBezTo>
                  <a:pt x="416" y="309"/>
                  <a:pt x="416" y="309"/>
                  <a:pt x="416" y="309"/>
                </a:cubicBezTo>
                <a:cubicBezTo>
                  <a:pt x="416" y="313"/>
                  <a:pt x="413" y="316"/>
                  <a:pt x="409" y="316"/>
                </a:cubicBezTo>
                <a:cubicBezTo>
                  <a:pt x="405" y="316"/>
                  <a:pt x="402" y="313"/>
                  <a:pt x="402" y="309"/>
                </a:cubicBezTo>
                <a:cubicBezTo>
                  <a:pt x="402" y="14"/>
                  <a:pt x="402" y="14"/>
                  <a:pt x="402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510"/>
                  <a:pt x="14" y="510"/>
                  <a:pt x="14" y="510"/>
                </a:cubicBezTo>
                <a:cubicBezTo>
                  <a:pt x="261" y="510"/>
                  <a:pt x="261" y="510"/>
                  <a:pt x="261" y="510"/>
                </a:cubicBezTo>
                <a:cubicBezTo>
                  <a:pt x="265" y="510"/>
                  <a:pt x="268" y="514"/>
                  <a:pt x="268" y="517"/>
                </a:cubicBezTo>
                <a:cubicBezTo>
                  <a:pt x="268" y="521"/>
                  <a:pt x="265" y="524"/>
                  <a:pt x="261" y="52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6" name="Google Shape;2766;p28"/>
          <p:cNvSpPr/>
          <p:nvPr/>
        </p:nvSpPr>
        <p:spPr>
          <a:xfrm>
            <a:off x="6826250" y="5719763"/>
            <a:ext cx="379412" cy="449263"/>
          </a:xfrm>
          <a:custGeom>
            <a:rect b="b" l="l" r="r" t="t"/>
            <a:pathLst>
              <a:path extrusionOk="0" h="451" w="381">
                <a:moveTo>
                  <a:pt x="216" y="451"/>
                </a:moveTo>
                <a:cubicBezTo>
                  <a:pt x="213" y="451"/>
                  <a:pt x="210" y="450"/>
                  <a:pt x="209" y="447"/>
                </a:cubicBezTo>
                <a:cubicBezTo>
                  <a:pt x="190" y="406"/>
                  <a:pt x="161" y="375"/>
                  <a:pt x="145" y="369"/>
                </a:cubicBezTo>
                <a:cubicBezTo>
                  <a:pt x="132" y="365"/>
                  <a:pt x="93" y="332"/>
                  <a:pt x="48" y="293"/>
                </a:cubicBezTo>
                <a:cubicBezTo>
                  <a:pt x="34" y="282"/>
                  <a:pt x="23" y="272"/>
                  <a:pt x="17" y="267"/>
                </a:cubicBezTo>
                <a:cubicBezTo>
                  <a:pt x="0" y="254"/>
                  <a:pt x="2" y="233"/>
                  <a:pt x="13" y="220"/>
                </a:cubicBezTo>
                <a:cubicBezTo>
                  <a:pt x="23" y="206"/>
                  <a:pt x="39" y="203"/>
                  <a:pt x="52" y="213"/>
                </a:cubicBezTo>
                <a:cubicBezTo>
                  <a:pt x="55" y="215"/>
                  <a:pt x="59" y="218"/>
                  <a:pt x="64" y="221"/>
                </a:cubicBezTo>
                <a:cubicBezTo>
                  <a:pt x="80" y="233"/>
                  <a:pt x="103" y="250"/>
                  <a:pt x="116" y="262"/>
                </a:cubicBezTo>
                <a:cubicBezTo>
                  <a:pt x="117" y="258"/>
                  <a:pt x="118" y="251"/>
                  <a:pt x="119" y="245"/>
                </a:cubicBezTo>
                <a:cubicBezTo>
                  <a:pt x="32" y="62"/>
                  <a:pt x="32" y="62"/>
                  <a:pt x="32" y="62"/>
                </a:cubicBezTo>
                <a:cubicBezTo>
                  <a:pt x="22" y="40"/>
                  <a:pt x="29" y="14"/>
                  <a:pt x="49" y="4"/>
                </a:cubicBezTo>
                <a:cubicBezTo>
                  <a:pt x="59" y="0"/>
                  <a:pt x="70" y="0"/>
                  <a:pt x="80" y="5"/>
                </a:cubicBezTo>
                <a:cubicBezTo>
                  <a:pt x="90" y="9"/>
                  <a:pt x="98" y="19"/>
                  <a:pt x="101" y="31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146" y="118"/>
                  <a:pt x="148" y="116"/>
                  <a:pt x="151" y="114"/>
                </a:cubicBezTo>
                <a:cubicBezTo>
                  <a:pt x="164" y="105"/>
                  <a:pt x="183" y="102"/>
                  <a:pt x="199" y="107"/>
                </a:cubicBezTo>
                <a:cubicBezTo>
                  <a:pt x="207" y="97"/>
                  <a:pt x="219" y="90"/>
                  <a:pt x="233" y="88"/>
                </a:cubicBezTo>
                <a:cubicBezTo>
                  <a:pt x="244" y="87"/>
                  <a:pt x="255" y="89"/>
                  <a:pt x="262" y="94"/>
                </a:cubicBezTo>
                <a:cubicBezTo>
                  <a:pt x="269" y="87"/>
                  <a:pt x="280" y="83"/>
                  <a:pt x="291" y="83"/>
                </a:cubicBezTo>
                <a:cubicBezTo>
                  <a:pt x="308" y="83"/>
                  <a:pt x="324" y="95"/>
                  <a:pt x="333" y="116"/>
                </a:cubicBezTo>
                <a:cubicBezTo>
                  <a:pt x="339" y="128"/>
                  <a:pt x="345" y="152"/>
                  <a:pt x="352" y="177"/>
                </a:cubicBezTo>
                <a:cubicBezTo>
                  <a:pt x="358" y="199"/>
                  <a:pt x="364" y="222"/>
                  <a:pt x="368" y="232"/>
                </a:cubicBezTo>
                <a:cubicBezTo>
                  <a:pt x="373" y="243"/>
                  <a:pt x="373" y="259"/>
                  <a:pt x="371" y="278"/>
                </a:cubicBezTo>
                <a:cubicBezTo>
                  <a:pt x="370" y="301"/>
                  <a:pt x="369" y="328"/>
                  <a:pt x="379" y="350"/>
                </a:cubicBezTo>
                <a:cubicBezTo>
                  <a:pt x="381" y="353"/>
                  <a:pt x="379" y="358"/>
                  <a:pt x="376" y="359"/>
                </a:cubicBezTo>
                <a:cubicBezTo>
                  <a:pt x="372" y="361"/>
                  <a:pt x="368" y="359"/>
                  <a:pt x="366" y="356"/>
                </a:cubicBezTo>
                <a:cubicBezTo>
                  <a:pt x="354" y="331"/>
                  <a:pt x="356" y="301"/>
                  <a:pt x="358" y="277"/>
                </a:cubicBezTo>
                <a:cubicBezTo>
                  <a:pt x="358" y="261"/>
                  <a:pt x="359" y="246"/>
                  <a:pt x="356" y="238"/>
                </a:cubicBezTo>
                <a:cubicBezTo>
                  <a:pt x="350" y="227"/>
                  <a:pt x="345" y="204"/>
                  <a:pt x="338" y="180"/>
                </a:cubicBezTo>
                <a:cubicBezTo>
                  <a:pt x="332" y="157"/>
                  <a:pt x="326" y="133"/>
                  <a:pt x="321" y="122"/>
                </a:cubicBezTo>
                <a:cubicBezTo>
                  <a:pt x="311" y="101"/>
                  <a:pt x="298" y="97"/>
                  <a:pt x="290" y="97"/>
                </a:cubicBezTo>
                <a:cubicBezTo>
                  <a:pt x="282" y="97"/>
                  <a:pt x="273" y="101"/>
                  <a:pt x="270" y="108"/>
                </a:cubicBezTo>
                <a:cubicBezTo>
                  <a:pt x="269" y="110"/>
                  <a:pt x="267" y="111"/>
                  <a:pt x="264" y="112"/>
                </a:cubicBezTo>
                <a:cubicBezTo>
                  <a:pt x="262" y="112"/>
                  <a:pt x="260" y="111"/>
                  <a:pt x="258" y="109"/>
                </a:cubicBezTo>
                <a:cubicBezTo>
                  <a:pt x="254" y="104"/>
                  <a:pt x="245" y="101"/>
                  <a:pt x="235" y="102"/>
                </a:cubicBezTo>
                <a:cubicBezTo>
                  <a:pt x="225" y="103"/>
                  <a:pt x="214" y="108"/>
                  <a:pt x="209" y="119"/>
                </a:cubicBezTo>
                <a:cubicBezTo>
                  <a:pt x="207" y="122"/>
                  <a:pt x="203" y="123"/>
                  <a:pt x="199" y="122"/>
                </a:cubicBezTo>
                <a:cubicBezTo>
                  <a:pt x="187" y="116"/>
                  <a:pt x="170" y="118"/>
                  <a:pt x="160" y="125"/>
                </a:cubicBezTo>
                <a:cubicBezTo>
                  <a:pt x="154" y="129"/>
                  <a:pt x="152" y="134"/>
                  <a:pt x="152" y="140"/>
                </a:cubicBezTo>
                <a:cubicBezTo>
                  <a:pt x="153" y="143"/>
                  <a:pt x="150" y="146"/>
                  <a:pt x="147" y="147"/>
                </a:cubicBezTo>
                <a:cubicBezTo>
                  <a:pt x="144" y="148"/>
                  <a:pt x="140" y="147"/>
                  <a:pt x="139" y="144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36"/>
                  <a:pt x="88" y="35"/>
                  <a:pt x="88" y="35"/>
                </a:cubicBezTo>
                <a:cubicBezTo>
                  <a:pt x="86" y="27"/>
                  <a:pt x="81" y="20"/>
                  <a:pt x="74" y="17"/>
                </a:cubicBezTo>
                <a:cubicBezTo>
                  <a:pt x="68" y="14"/>
                  <a:pt x="61" y="14"/>
                  <a:pt x="55" y="17"/>
                </a:cubicBezTo>
                <a:cubicBezTo>
                  <a:pt x="42" y="23"/>
                  <a:pt x="38" y="41"/>
                  <a:pt x="45" y="56"/>
                </a:cubicBezTo>
                <a:cubicBezTo>
                  <a:pt x="132" y="240"/>
                  <a:pt x="132" y="240"/>
                  <a:pt x="132" y="240"/>
                </a:cubicBezTo>
                <a:cubicBezTo>
                  <a:pt x="133" y="241"/>
                  <a:pt x="133" y="242"/>
                  <a:pt x="133" y="244"/>
                </a:cubicBezTo>
                <a:cubicBezTo>
                  <a:pt x="132" y="257"/>
                  <a:pt x="130" y="273"/>
                  <a:pt x="121" y="277"/>
                </a:cubicBezTo>
                <a:cubicBezTo>
                  <a:pt x="119" y="278"/>
                  <a:pt x="114" y="278"/>
                  <a:pt x="108" y="274"/>
                </a:cubicBezTo>
                <a:cubicBezTo>
                  <a:pt x="96" y="262"/>
                  <a:pt x="72" y="244"/>
                  <a:pt x="55" y="233"/>
                </a:cubicBezTo>
                <a:cubicBezTo>
                  <a:pt x="51" y="229"/>
                  <a:pt x="47" y="226"/>
                  <a:pt x="44" y="224"/>
                </a:cubicBezTo>
                <a:cubicBezTo>
                  <a:pt x="34" y="216"/>
                  <a:pt x="25" y="226"/>
                  <a:pt x="24" y="228"/>
                </a:cubicBezTo>
                <a:cubicBezTo>
                  <a:pt x="19" y="235"/>
                  <a:pt x="15" y="248"/>
                  <a:pt x="26" y="256"/>
                </a:cubicBezTo>
                <a:cubicBezTo>
                  <a:pt x="32" y="261"/>
                  <a:pt x="43" y="270"/>
                  <a:pt x="57" y="283"/>
                </a:cubicBezTo>
                <a:cubicBezTo>
                  <a:pt x="87" y="309"/>
                  <a:pt x="138" y="352"/>
                  <a:pt x="150" y="356"/>
                </a:cubicBezTo>
                <a:cubicBezTo>
                  <a:pt x="172" y="364"/>
                  <a:pt x="203" y="401"/>
                  <a:pt x="222" y="441"/>
                </a:cubicBezTo>
                <a:cubicBezTo>
                  <a:pt x="223" y="445"/>
                  <a:pt x="222" y="449"/>
                  <a:pt x="218" y="451"/>
                </a:cubicBezTo>
                <a:cubicBezTo>
                  <a:pt x="218" y="451"/>
                  <a:pt x="217" y="451"/>
                  <a:pt x="216" y="45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7" name="Google Shape;2767;p28"/>
          <p:cNvSpPr/>
          <p:nvPr/>
        </p:nvSpPr>
        <p:spPr>
          <a:xfrm>
            <a:off x="9045575" y="820738"/>
            <a:ext cx="411162" cy="703263"/>
          </a:xfrm>
          <a:custGeom>
            <a:rect b="b" l="l" r="r" t="t"/>
            <a:pathLst>
              <a:path extrusionOk="0" h="707" w="412">
                <a:moveTo>
                  <a:pt x="359" y="0"/>
                </a:moveTo>
                <a:cubicBezTo>
                  <a:pt x="53" y="0"/>
                  <a:pt x="53" y="0"/>
                  <a:pt x="53" y="0"/>
                </a:cubicBezTo>
                <a:cubicBezTo>
                  <a:pt x="24" y="0"/>
                  <a:pt x="0" y="23"/>
                  <a:pt x="0" y="53"/>
                </a:cubicBezTo>
                <a:cubicBezTo>
                  <a:pt x="0" y="654"/>
                  <a:pt x="0" y="654"/>
                  <a:pt x="0" y="654"/>
                </a:cubicBezTo>
                <a:cubicBezTo>
                  <a:pt x="0" y="683"/>
                  <a:pt x="24" y="707"/>
                  <a:pt x="53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89" y="707"/>
                  <a:pt x="412" y="683"/>
                  <a:pt x="412" y="654"/>
                </a:cubicBezTo>
                <a:cubicBezTo>
                  <a:pt x="412" y="53"/>
                  <a:pt x="412" y="53"/>
                  <a:pt x="412" y="53"/>
                </a:cubicBezTo>
                <a:cubicBezTo>
                  <a:pt x="412" y="23"/>
                  <a:pt x="389" y="0"/>
                  <a:pt x="359" y="0"/>
                </a:cubicBezTo>
                <a:moveTo>
                  <a:pt x="14" y="103"/>
                </a:moveTo>
                <a:cubicBezTo>
                  <a:pt x="398" y="103"/>
                  <a:pt x="398" y="103"/>
                  <a:pt x="398" y="103"/>
                </a:cubicBezTo>
                <a:cubicBezTo>
                  <a:pt x="398" y="581"/>
                  <a:pt x="398" y="581"/>
                  <a:pt x="398" y="581"/>
                </a:cubicBezTo>
                <a:cubicBezTo>
                  <a:pt x="14" y="581"/>
                  <a:pt x="14" y="581"/>
                  <a:pt x="14" y="581"/>
                </a:cubicBezTo>
                <a:lnTo>
                  <a:pt x="14" y="103"/>
                </a:lnTo>
                <a:close/>
                <a:moveTo>
                  <a:pt x="53" y="14"/>
                </a:moveTo>
                <a:cubicBezTo>
                  <a:pt x="359" y="14"/>
                  <a:pt x="359" y="14"/>
                  <a:pt x="359" y="14"/>
                </a:cubicBezTo>
                <a:cubicBezTo>
                  <a:pt x="381" y="14"/>
                  <a:pt x="398" y="31"/>
                  <a:pt x="398" y="53"/>
                </a:cubicBezTo>
                <a:cubicBezTo>
                  <a:pt x="398" y="89"/>
                  <a:pt x="398" y="89"/>
                  <a:pt x="398" y="89"/>
                </a:cubicBezTo>
                <a:cubicBezTo>
                  <a:pt x="14" y="89"/>
                  <a:pt x="14" y="89"/>
                  <a:pt x="14" y="89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31"/>
                  <a:pt x="32" y="14"/>
                  <a:pt x="53" y="14"/>
                </a:cubicBezTo>
                <a:moveTo>
                  <a:pt x="359" y="693"/>
                </a:moveTo>
                <a:cubicBezTo>
                  <a:pt x="53" y="693"/>
                  <a:pt x="53" y="693"/>
                  <a:pt x="53" y="693"/>
                </a:cubicBezTo>
                <a:cubicBezTo>
                  <a:pt x="32" y="693"/>
                  <a:pt x="14" y="676"/>
                  <a:pt x="14" y="654"/>
                </a:cubicBezTo>
                <a:cubicBezTo>
                  <a:pt x="14" y="595"/>
                  <a:pt x="14" y="595"/>
                  <a:pt x="14" y="595"/>
                </a:cubicBezTo>
                <a:cubicBezTo>
                  <a:pt x="398" y="595"/>
                  <a:pt x="398" y="595"/>
                  <a:pt x="398" y="595"/>
                </a:cubicBezTo>
                <a:cubicBezTo>
                  <a:pt x="398" y="654"/>
                  <a:pt x="398" y="654"/>
                  <a:pt x="398" y="654"/>
                </a:cubicBezTo>
                <a:cubicBezTo>
                  <a:pt x="398" y="676"/>
                  <a:pt x="381" y="693"/>
                  <a:pt x="359" y="69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8" name="Google Shape;2768;p28"/>
          <p:cNvSpPr/>
          <p:nvPr/>
        </p:nvSpPr>
        <p:spPr>
          <a:xfrm>
            <a:off x="9190037" y="865188"/>
            <a:ext cx="122237" cy="14288"/>
          </a:xfrm>
          <a:custGeom>
            <a:rect b="b" l="l" r="r" t="t"/>
            <a:pathLst>
              <a:path extrusionOk="0" h="14" w="122">
                <a:moveTo>
                  <a:pt x="7" y="14"/>
                </a:moveTo>
                <a:cubicBezTo>
                  <a:pt x="115" y="14"/>
                  <a:pt x="115" y="14"/>
                  <a:pt x="115" y="14"/>
                </a:cubicBezTo>
                <a:cubicBezTo>
                  <a:pt x="119" y="14"/>
                  <a:pt x="122" y="11"/>
                  <a:pt x="122" y="7"/>
                </a:cubicBezTo>
                <a:cubicBezTo>
                  <a:pt x="122" y="4"/>
                  <a:pt x="119" y="0"/>
                  <a:pt x="115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4"/>
                  <a:pt x="0" y="7"/>
                </a:cubicBezTo>
                <a:cubicBezTo>
                  <a:pt x="0" y="11"/>
                  <a:pt x="3" y="14"/>
                  <a:pt x="7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9" name="Google Shape;2769;p28"/>
          <p:cNvSpPr/>
          <p:nvPr/>
        </p:nvSpPr>
        <p:spPr>
          <a:xfrm>
            <a:off x="9220200" y="1431926"/>
            <a:ext cx="61912" cy="61913"/>
          </a:xfrm>
          <a:custGeom>
            <a:rect b="b" l="l" r="r" t="t"/>
            <a:pathLst>
              <a:path extrusionOk="0" h="62" w="62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48"/>
                  <a:pt x="14" y="62"/>
                  <a:pt x="31" y="62"/>
                </a:cubicBezTo>
                <a:cubicBezTo>
                  <a:pt x="48" y="62"/>
                  <a:pt x="62" y="48"/>
                  <a:pt x="62" y="31"/>
                </a:cubicBezTo>
                <a:cubicBezTo>
                  <a:pt x="62" y="14"/>
                  <a:pt x="48" y="0"/>
                  <a:pt x="31" y="0"/>
                </a:cubicBezTo>
                <a:moveTo>
                  <a:pt x="31" y="48"/>
                </a:moveTo>
                <a:cubicBezTo>
                  <a:pt x="22" y="48"/>
                  <a:pt x="14" y="40"/>
                  <a:pt x="14" y="31"/>
                </a:cubicBezTo>
                <a:cubicBezTo>
                  <a:pt x="14" y="21"/>
                  <a:pt x="22" y="14"/>
                  <a:pt x="31" y="14"/>
                </a:cubicBezTo>
                <a:cubicBezTo>
                  <a:pt x="41" y="14"/>
                  <a:pt x="48" y="21"/>
                  <a:pt x="48" y="31"/>
                </a:cubicBezTo>
                <a:cubicBezTo>
                  <a:pt x="48" y="40"/>
                  <a:pt x="41" y="48"/>
                  <a:pt x="31" y="4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0" name="Google Shape;2770;p28"/>
          <p:cNvSpPr/>
          <p:nvPr/>
        </p:nvSpPr>
        <p:spPr>
          <a:xfrm>
            <a:off x="5451475" y="5468938"/>
            <a:ext cx="481012" cy="687388"/>
          </a:xfrm>
          <a:custGeom>
            <a:rect b="b" l="l" r="r" t="t"/>
            <a:pathLst>
              <a:path extrusionOk="0" h="691" w="483">
                <a:moveTo>
                  <a:pt x="430" y="691"/>
                </a:moveTo>
                <a:cubicBezTo>
                  <a:pt x="53" y="691"/>
                  <a:pt x="53" y="691"/>
                  <a:pt x="53" y="691"/>
                </a:cubicBezTo>
                <a:cubicBezTo>
                  <a:pt x="24" y="691"/>
                  <a:pt x="0" y="667"/>
                  <a:pt x="0" y="63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24"/>
                  <a:pt x="24" y="0"/>
                  <a:pt x="53" y="0"/>
                </a:cubicBezTo>
                <a:cubicBezTo>
                  <a:pt x="430" y="0"/>
                  <a:pt x="430" y="0"/>
                  <a:pt x="430" y="0"/>
                </a:cubicBezTo>
                <a:cubicBezTo>
                  <a:pt x="460" y="0"/>
                  <a:pt x="483" y="24"/>
                  <a:pt x="483" y="53"/>
                </a:cubicBezTo>
                <a:cubicBezTo>
                  <a:pt x="483" y="638"/>
                  <a:pt x="483" y="638"/>
                  <a:pt x="483" y="638"/>
                </a:cubicBezTo>
                <a:cubicBezTo>
                  <a:pt x="483" y="667"/>
                  <a:pt x="460" y="691"/>
                  <a:pt x="430" y="691"/>
                </a:cubicBezTo>
                <a:moveTo>
                  <a:pt x="53" y="14"/>
                </a:moveTo>
                <a:cubicBezTo>
                  <a:pt x="32" y="14"/>
                  <a:pt x="14" y="32"/>
                  <a:pt x="14" y="53"/>
                </a:cubicBezTo>
                <a:cubicBezTo>
                  <a:pt x="14" y="638"/>
                  <a:pt x="14" y="638"/>
                  <a:pt x="14" y="638"/>
                </a:cubicBezTo>
                <a:cubicBezTo>
                  <a:pt x="14" y="660"/>
                  <a:pt x="32" y="677"/>
                  <a:pt x="53" y="677"/>
                </a:cubicBezTo>
                <a:cubicBezTo>
                  <a:pt x="430" y="677"/>
                  <a:pt x="430" y="677"/>
                  <a:pt x="430" y="677"/>
                </a:cubicBezTo>
                <a:cubicBezTo>
                  <a:pt x="452" y="677"/>
                  <a:pt x="469" y="660"/>
                  <a:pt x="469" y="638"/>
                </a:cubicBezTo>
                <a:cubicBezTo>
                  <a:pt x="469" y="53"/>
                  <a:pt x="469" y="53"/>
                  <a:pt x="469" y="53"/>
                </a:cubicBezTo>
                <a:cubicBezTo>
                  <a:pt x="469" y="32"/>
                  <a:pt x="452" y="14"/>
                  <a:pt x="430" y="14"/>
                </a:cubicBezTo>
                <a:lnTo>
                  <a:pt x="53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1" name="Google Shape;2771;p28"/>
          <p:cNvSpPr/>
          <p:nvPr/>
        </p:nvSpPr>
        <p:spPr>
          <a:xfrm>
            <a:off x="5494337" y="5543551"/>
            <a:ext cx="396875" cy="498475"/>
          </a:xfrm>
          <a:custGeom>
            <a:rect b="b" l="l" r="r" t="t"/>
            <a:pathLst>
              <a:path extrusionOk="0" h="500" w="398">
                <a:moveTo>
                  <a:pt x="375" y="500"/>
                </a:moveTo>
                <a:cubicBezTo>
                  <a:pt x="23" y="500"/>
                  <a:pt x="23" y="500"/>
                  <a:pt x="23" y="500"/>
                </a:cubicBezTo>
                <a:cubicBezTo>
                  <a:pt x="10" y="500"/>
                  <a:pt x="0" y="490"/>
                  <a:pt x="0" y="478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3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87" y="0"/>
                  <a:pt x="398" y="10"/>
                  <a:pt x="398" y="22"/>
                </a:cubicBezTo>
                <a:cubicBezTo>
                  <a:pt x="398" y="478"/>
                  <a:pt x="398" y="478"/>
                  <a:pt x="398" y="478"/>
                </a:cubicBezTo>
                <a:cubicBezTo>
                  <a:pt x="398" y="490"/>
                  <a:pt x="387" y="500"/>
                  <a:pt x="375" y="500"/>
                </a:cubicBezTo>
                <a:moveTo>
                  <a:pt x="23" y="14"/>
                </a:moveTo>
                <a:cubicBezTo>
                  <a:pt x="18" y="14"/>
                  <a:pt x="14" y="18"/>
                  <a:pt x="14" y="22"/>
                </a:cubicBezTo>
                <a:cubicBezTo>
                  <a:pt x="14" y="478"/>
                  <a:pt x="14" y="478"/>
                  <a:pt x="14" y="478"/>
                </a:cubicBezTo>
                <a:cubicBezTo>
                  <a:pt x="14" y="483"/>
                  <a:pt x="18" y="486"/>
                  <a:pt x="23" y="486"/>
                </a:cubicBezTo>
                <a:cubicBezTo>
                  <a:pt x="375" y="486"/>
                  <a:pt x="375" y="486"/>
                  <a:pt x="375" y="486"/>
                </a:cubicBezTo>
                <a:cubicBezTo>
                  <a:pt x="380" y="486"/>
                  <a:pt x="384" y="483"/>
                  <a:pt x="384" y="478"/>
                </a:cubicBezTo>
                <a:cubicBezTo>
                  <a:pt x="384" y="22"/>
                  <a:pt x="384" y="22"/>
                  <a:pt x="384" y="22"/>
                </a:cubicBezTo>
                <a:cubicBezTo>
                  <a:pt x="384" y="18"/>
                  <a:pt x="380" y="14"/>
                  <a:pt x="375" y="14"/>
                </a:cubicBezTo>
                <a:lnTo>
                  <a:pt x="23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2" name="Google Shape;2772;p28"/>
          <p:cNvSpPr/>
          <p:nvPr/>
        </p:nvSpPr>
        <p:spPr>
          <a:xfrm>
            <a:off x="5662612" y="6062663"/>
            <a:ext cx="61912" cy="61913"/>
          </a:xfrm>
          <a:custGeom>
            <a:rect b="b" l="l" r="r" t="t"/>
            <a:pathLst>
              <a:path extrusionOk="0" h="62" w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moveTo>
                  <a:pt x="31" y="14"/>
                </a:moveTo>
                <a:cubicBezTo>
                  <a:pt x="21" y="14"/>
                  <a:pt x="14" y="22"/>
                  <a:pt x="14" y="31"/>
                </a:cubicBezTo>
                <a:cubicBezTo>
                  <a:pt x="14" y="41"/>
                  <a:pt x="21" y="48"/>
                  <a:pt x="31" y="48"/>
                </a:cubicBezTo>
                <a:cubicBezTo>
                  <a:pt x="40" y="48"/>
                  <a:pt x="48" y="41"/>
                  <a:pt x="48" y="31"/>
                </a:cubicBezTo>
                <a:cubicBezTo>
                  <a:pt x="48" y="22"/>
                  <a:pt x="40" y="14"/>
                  <a:pt x="31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3" name="Google Shape;2773;p28"/>
          <p:cNvSpPr/>
          <p:nvPr/>
        </p:nvSpPr>
        <p:spPr>
          <a:xfrm>
            <a:off x="5680075" y="5505451"/>
            <a:ext cx="25400" cy="25400"/>
          </a:xfrm>
          <a:custGeom>
            <a:rect b="b" l="l" r="r" t="t"/>
            <a:pathLst>
              <a:path extrusionOk="0" h="25" w="26">
                <a:moveTo>
                  <a:pt x="13" y="25"/>
                </a:moveTo>
                <a:cubicBezTo>
                  <a:pt x="6" y="25"/>
                  <a:pt x="0" y="20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20" y="0"/>
                  <a:pt x="26" y="6"/>
                  <a:pt x="26" y="13"/>
                </a:cubicBezTo>
                <a:cubicBezTo>
                  <a:pt x="26" y="20"/>
                  <a:pt x="20" y="25"/>
                  <a:pt x="13" y="25"/>
                </a:cubicBezTo>
                <a:moveTo>
                  <a:pt x="13" y="11"/>
                </a:moveTo>
                <a:cubicBezTo>
                  <a:pt x="12" y="11"/>
                  <a:pt x="12" y="12"/>
                  <a:pt x="12" y="13"/>
                </a:cubicBezTo>
                <a:cubicBezTo>
                  <a:pt x="12" y="13"/>
                  <a:pt x="12" y="14"/>
                  <a:pt x="13" y="14"/>
                </a:cubicBezTo>
                <a:cubicBezTo>
                  <a:pt x="13" y="14"/>
                  <a:pt x="14" y="13"/>
                  <a:pt x="14" y="13"/>
                </a:cubicBezTo>
                <a:cubicBezTo>
                  <a:pt x="14" y="12"/>
                  <a:pt x="13" y="11"/>
                  <a:pt x="13" y="1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4" name="Google Shape;2774;p28"/>
          <p:cNvSpPr/>
          <p:nvPr/>
        </p:nvSpPr>
        <p:spPr>
          <a:xfrm>
            <a:off x="7718425" y="901701"/>
            <a:ext cx="657225" cy="541338"/>
          </a:xfrm>
          <a:custGeom>
            <a:rect b="b" l="l" r="r" t="t"/>
            <a:pathLst>
              <a:path extrusionOk="0" h="543" w="661">
                <a:moveTo>
                  <a:pt x="635" y="255"/>
                </a:moveTo>
                <a:cubicBezTo>
                  <a:pt x="616" y="255"/>
                  <a:pt x="616" y="255"/>
                  <a:pt x="616" y="255"/>
                </a:cubicBezTo>
                <a:cubicBezTo>
                  <a:pt x="616" y="32"/>
                  <a:pt x="616" y="32"/>
                  <a:pt x="616" y="32"/>
                </a:cubicBezTo>
                <a:cubicBezTo>
                  <a:pt x="616" y="14"/>
                  <a:pt x="601" y="0"/>
                  <a:pt x="58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406"/>
                  <a:pt x="14" y="421"/>
                  <a:pt x="32" y="421"/>
                </a:cubicBezTo>
                <a:cubicBezTo>
                  <a:pt x="242" y="421"/>
                  <a:pt x="242" y="421"/>
                  <a:pt x="242" y="421"/>
                </a:cubicBezTo>
                <a:cubicBezTo>
                  <a:pt x="240" y="475"/>
                  <a:pt x="228" y="529"/>
                  <a:pt x="214" y="529"/>
                </a:cubicBezTo>
                <a:cubicBezTo>
                  <a:pt x="183" y="529"/>
                  <a:pt x="183" y="529"/>
                  <a:pt x="183" y="529"/>
                </a:cubicBezTo>
                <a:cubicBezTo>
                  <a:pt x="179" y="529"/>
                  <a:pt x="176" y="533"/>
                  <a:pt x="176" y="536"/>
                </a:cubicBezTo>
                <a:cubicBezTo>
                  <a:pt x="176" y="540"/>
                  <a:pt x="179" y="543"/>
                  <a:pt x="183" y="543"/>
                </a:cubicBezTo>
                <a:cubicBezTo>
                  <a:pt x="433" y="543"/>
                  <a:pt x="433" y="543"/>
                  <a:pt x="433" y="543"/>
                </a:cubicBezTo>
                <a:cubicBezTo>
                  <a:pt x="437" y="543"/>
                  <a:pt x="440" y="540"/>
                  <a:pt x="440" y="536"/>
                </a:cubicBezTo>
                <a:cubicBezTo>
                  <a:pt x="440" y="533"/>
                  <a:pt x="437" y="529"/>
                  <a:pt x="433" y="529"/>
                </a:cubicBezTo>
                <a:cubicBezTo>
                  <a:pt x="406" y="529"/>
                  <a:pt x="406" y="529"/>
                  <a:pt x="406" y="529"/>
                </a:cubicBezTo>
                <a:cubicBezTo>
                  <a:pt x="392" y="529"/>
                  <a:pt x="380" y="475"/>
                  <a:pt x="378" y="421"/>
                </a:cubicBezTo>
                <a:cubicBezTo>
                  <a:pt x="485" y="421"/>
                  <a:pt x="485" y="421"/>
                  <a:pt x="485" y="421"/>
                </a:cubicBezTo>
                <a:cubicBezTo>
                  <a:pt x="485" y="518"/>
                  <a:pt x="485" y="518"/>
                  <a:pt x="485" y="518"/>
                </a:cubicBezTo>
                <a:cubicBezTo>
                  <a:pt x="485" y="532"/>
                  <a:pt x="497" y="543"/>
                  <a:pt x="511" y="543"/>
                </a:cubicBezTo>
                <a:cubicBezTo>
                  <a:pt x="635" y="543"/>
                  <a:pt x="635" y="543"/>
                  <a:pt x="635" y="543"/>
                </a:cubicBezTo>
                <a:cubicBezTo>
                  <a:pt x="649" y="543"/>
                  <a:pt x="661" y="532"/>
                  <a:pt x="661" y="518"/>
                </a:cubicBezTo>
                <a:cubicBezTo>
                  <a:pt x="661" y="281"/>
                  <a:pt x="661" y="281"/>
                  <a:pt x="661" y="281"/>
                </a:cubicBezTo>
                <a:cubicBezTo>
                  <a:pt x="661" y="267"/>
                  <a:pt x="649" y="255"/>
                  <a:pt x="635" y="255"/>
                </a:cubicBezTo>
                <a:moveTo>
                  <a:pt x="499" y="306"/>
                </a:moveTo>
                <a:cubicBezTo>
                  <a:pt x="647" y="306"/>
                  <a:pt x="647" y="306"/>
                  <a:pt x="647" y="306"/>
                </a:cubicBezTo>
                <a:cubicBezTo>
                  <a:pt x="647" y="491"/>
                  <a:pt x="647" y="491"/>
                  <a:pt x="647" y="491"/>
                </a:cubicBezTo>
                <a:cubicBezTo>
                  <a:pt x="499" y="491"/>
                  <a:pt x="499" y="491"/>
                  <a:pt x="499" y="491"/>
                </a:cubicBezTo>
                <a:lnTo>
                  <a:pt x="499" y="306"/>
                </a:lnTo>
                <a:close/>
                <a:moveTo>
                  <a:pt x="647" y="281"/>
                </a:moveTo>
                <a:cubicBezTo>
                  <a:pt x="647" y="292"/>
                  <a:pt x="647" y="292"/>
                  <a:pt x="647" y="292"/>
                </a:cubicBezTo>
                <a:cubicBezTo>
                  <a:pt x="499" y="292"/>
                  <a:pt x="499" y="292"/>
                  <a:pt x="499" y="292"/>
                </a:cubicBezTo>
                <a:cubicBezTo>
                  <a:pt x="499" y="281"/>
                  <a:pt x="499" y="281"/>
                  <a:pt x="499" y="281"/>
                </a:cubicBezTo>
                <a:cubicBezTo>
                  <a:pt x="499" y="275"/>
                  <a:pt x="504" y="269"/>
                  <a:pt x="511" y="269"/>
                </a:cubicBezTo>
                <a:cubicBezTo>
                  <a:pt x="635" y="269"/>
                  <a:pt x="635" y="269"/>
                  <a:pt x="635" y="269"/>
                </a:cubicBezTo>
                <a:cubicBezTo>
                  <a:pt x="641" y="269"/>
                  <a:pt x="647" y="275"/>
                  <a:pt x="647" y="281"/>
                </a:cubicBezTo>
                <a:moveTo>
                  <a:pt x="511" y="255"/>
                </a:moveTo>
                <a:cubicBezTo>
                  <a:pt x="497" y="255"/>
                  <a:pt x="485" y="267"/>
                  <a:pt x="485" y="281"/>
                </a:cubicBezTo>
                <a:cubicBezTo>
                  <a:pt x="485" y="354"/>
                  <a:pt x="485" y="354"/>
                  <a:pt x="485" y="354"/>
                </a:cubicBezTo>
                <a:cubicBezTo>
                  <a:pt x="14" y="354"/>
                  <a:pt x="14" y="354"/>
                  <a:pt x="14" y="354"/>
                </a:cubicBezTo>
                <a:cubicBezTo>
                  <a:pt x="14" y="67"/>
                  <a:pt x="14" y="67"/>
                  <a:pt x="14" y="67"/>
                </a:cubicBezTo>
                <a:cubicBezTo>
                  <a:pt x="602" y="67"/>
                  <a:pt x="602" y="67"/>
                  <a:pt x="602" y="67"/>
                </a:cubicBezTo>
                <a:cubicBezTo>
                  <a:pt x="602" y="255"/>
                  <a:pt x="602" y="255"/>
                  <a:pt x="602" y="255"/>
                </a:cubicBezTo>
                <a:lnTo>
                  <a:pt x="511" y="255"/>
                </a:lnTo>
                <a:close/>
                <a:moveTo>
                  <a:pt x="32" y="14"/>
                </a:moveTo>
                <a:cubicBezTo>
                  <a:pt x="583" y="14"/>
                  <a:pt x="583" y="14"/>
                  <a:pt x="583" y="14"/>
                </a:cubicBezTo>
                <a:cubicBezTo>
                  <a:pt x="594" y="14"/>
                  <a:pt x="602" y="22"/>
                  <a:pt x="602" y="32"/>
                </a:cubicBezTo>
                <a:cubicBezTo>
                  <a:pt x="602" y="53"/>
                  <a:pt x="602" y="53"/>
                  <a:pt x="602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22"/>
                  <a:pt x="22" y="14"/>
                  <a:pt x="32" y="14"/>
                </a:cubicBezTo>
                <a:moveTo>
                  <a:pt x="370" y="476"/>
                </a:moveTo>
                <a:cubicBezTo>
                  <a:pt x="374" y="501"/>
                  <a:pt x="379" y="518"/>
                  <a:pt x="386" y="529"/>
                </a:cubicBezTo>
                <a:cubicBezTo>
                  <a:pt x="234" y="529"/>
                  <a:pt x="234" y="529"/>
                  <a:pt x="234" y="529"/>
                </a:cubicBezTo>
                <a:cubicBezTo>
                  <a:pt x="251" y="503"/>
                  <a:pt x="255" y="448"/>
                  <a:pt x="256" y="421"/>
                </a:cubicBezTo>
                <a:cubicBezTo>
                  <a:pt x="364" y="421"/>
                  <a:pt x="364" y="421"/>
                  <a:pt x="364" y="421"/>
                </a:cubicBezTo>
                <a:cubicBezTo>
                  <a:pt x="364" y="432"/>
                  <a:pt x="366" y="454"/>
                  <a:pt x="370" y="476"/>
                </a:cubicBezTo>
                <a:moveTo>
                  <a:pt x="32" y="407"/>
                </a:moveTo>
                <a:cubicBezTo>
                  <a:pt x="22" y="407"/>
                  <a:pt x="14" y="399"/>
                  <a:pt x="14" y="388"/>
                </a:cubicBezTo>
                <a:cubicBezTo>
                  <a:pt x="14" y="368"/>
                  <a:pt x="14" y="368"/>
                  <a:pt x="14" y="368"/>
                </a:cubicBezTo>
                <a:cubicBezTo>
                  <a:pt x="485" y="368"/>
                  <a:pt x="485" y="368"/>
                  <a:pt x="485" y="368"/>
                </a:cubicBezTo>
                <a:cubicBezTo>
                  <a:pt x="485" y="407"/>
                  <a:pt x="485" y="407"/>
                  <a:pt x="485" y="407"/>
                </a:cubicBezTo>
                <a:lnTo>
                  <a:pt x="32" y="407"/>
                </a:lnTo>
                <a:close/>
                <a:moveTo>
                  <a:pt x="635" y="529"/>
                </a:moveTo>
                <a:cubicBezTo>
                  <a:pt x="511" y="529"/>
                  <a:pt x="511" y="529"/>
                  <a:pt x="511" y="529"/>
                </a:cubicBezTo>
                <a:cubicBezTo>
                  <a:pt x="504" y="529"/>
                  <a:pt x="499" y="524"/>
                  <a:pt x="499" y="518"/>
                </a:cubicBezTo>
                <a:cubicBezTo>
                  <a:pt x="499" y="505"/>
                  <a:pt x="499" y="505"/>
                  <a:pt x="499" y="505"/>
                </a:cubicBezTo>
                <a:cubicBezTo>
                  <a:pt x="647" y="505"/>
                  <a:pt x="647" y="505"/>
                  <a:pt x="647" y="505"/>
                </a:cubicBezTo>
                <a:cubicBezTo>
                  <a:pt x="647" y="518"/>
                  <a:pt x="647" y="518"/>
                  <a:pt x="647" y="518"/>
                </a:cubicBezTo>
                <a:cubicBezTo>
                  <a:pt x="647" y="524"/>
                  <a:pt x="641" y="529"/>
                  <a:pt x="635" y="52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5" name="Google Shape;2775;p28"/>
          <p:cNvSpPr/>
          <p:nvPr/>
        </p:nvSpPr>
        <p:spPr>
          <a:xfrm>
            <a:off x="6550025" y="901701"/>
            <a:ext cx="635000" cy="541338"/>
          </a:xfrm>
          <a:custGeom>
            <a:rect b="b" l="l" r="r" t="t"/>
            <a:pathLst>
              <a:path extrusionOk="0" h="543" w="638">
                <a:moveTo>
                  <a:pt x="638" y="355"/>
                </a:moveTo>
                <a:cubicBezTo>
                  <a:pt x="638" y="355"/>
                  <a:pt x="638" y="355"/>
                  <a:pt x="638" y="355"/>
                </a:cubicBezTo>
                <a:cubicBezTo>
                  <a:pt x="638" y="32"/>
                  <a:pt x="638" y="32"/>
                  <a:pt x="638" y="32"/>
                </a:cubicBezTo>
                <a:cubicBezTo>
                  <a:pt x="638" y="14"/>
                  <a:pt x="623" y="0"/>
                  <a:pt x="6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406"/>
                  <a:pt x="14" y="421"/>
                  <a:pt x="32" y="421"/>
                </a:cubicBezTo>
                <a:cubicBezTo>
                  <a:pt x="251" y="421"/>
                  <a:pt x="251" y="421"/>
                  <a:pt x="251" y="421"/>
                </a:cubicBezTo>
                <a:cubicBezTo>
                  <a:pt x="248" y="475"/>
                  <a:pt x="237" y="529"/>
                  <a:pt x="223" y="529"/>
                </a:cubicBezTo>
                <a:cubicBezTo>
                  <a:pt x="194" y="529"/>
                  <a:pt x="194" y="529"/>
                  <a:pt x="194" y="529"/>
                </a:cubicBezTo>
                <a:cubicBezTo>
                  <a:pt x="190" y="529"/>
                  <a:pt x="187" y="533"/>
                  <a:pt x="187" y="536"/>
                </a:cubicBezTo>
                <a:cubicBezTo>
                  <a:pt x="187" y="540"/>
                  <a:pt x="190" y="543"/>
                  <a:pt x="194" y="543"/>
                </a:cubicBezTo>
                <a:cubicBezTo>
                  <a:pt x="444" y="543"/>
                  <a:pt x="444" y="543"/>
                  <a:pt x="444" y="543"/>
                </a:cubicBezTo>
                <a:cubicBezTo>
                  <a:pt x="448" y="543"/>
                  <a:pt x="451" y="540"/>
                  <a:pt x="451" y="536"/>
                </a:cubicBezTo>
                <a:cubicBezTo>
                  <a:pt x="451" y="533"/>
                  <a:pt x="448" y="529"/>
                  <a:pt x="444" y="529"/>
                </a:cubicBezTo>
                <a:cubicBezTo>
                  <a:pt x="415" y="529"/>
                  <a:pt x="415" y="529"/>
                  <a:pt x="415" y="529"/>
                </a:cubicBezTo>
                <a:cubicBezTo>
                  <a:pt x="401" y="529"/>
                  <a:pt x="389" y="475"/>
                  <a:pt x="387" y="421"/>
                </a:cubicBezTo>
                <a:cubicBezTo>
                  <a:pt x="605" y="421"/>
                  <a:pt x="605" y="421"/>
                  <a:pt x="605" y="421"/>
                </a:cubicBezTo>
                <a:cubicBezTo>
                  <a:pt x="623" y="421"/>
                  <a:pt x="638" y="406"/>
                  <a:pt x="638" y="388"/>
                </a:cubicBezTo>
                <a:cubicBezTo>
                  <a:pt x="638" y="355"/>
                  <a:pt x="638" y="355"/>
                  <a:pt x="638" y="355"/>
                </a:cubicBezTo>
                <a:cubicBezTo>
                  <a:pt x="638" y="355"/>
                  <a:pt x="638" y="355"/>
                  <a:pt x="638" y="355"/>
                </a:cubicBezTo>
                <a:moveTo>
                  <a:pt x="14" y="67"/>
                </a:moveTo>
                <a:cubicBezTo>
                  <a:pt x="624" y="67"/>
                  <a:pt x="624" y="67"/>
                  <a:pt x="624" y="67"/>
                </a:cubicBezTo>
                <a:cubicBezTo>
                  <a:pt x="624" y="348"/>
                  <a:pt x="624" y="348"/>
                  <a:pt x="624" y="348"/>
                </a:cubicBezTo>
                <a:cubicBezTo>
                  <a:pt x="14" y="348"/>
                  <a:pt x="14" y="348"/>
                  <a:pt x="14" y="348"/>
                </a:cubicBezTo>
                <a:lnTo>
                  <a:pt x="14" y="67"/>
                </a:lnTo>
                <a:close/>
                <a:moveTo>
                  <a:pt x="32" y="14"/>
                </a:moveTo>
                <a:cubicBezTo>
                  <a:pt x="605" y="14"/>
                  <a:pt x="605" y="14"/>
                  <a:pt x="605" y="14"/>
                </a:cubicBezTo>
                <a:cubicBezTo>
                  <a:pt x="616" y="14"/>
                  <a:pt x="624" y="22"/>
                  <a:pt x="624" y="32"/>
                </a:cubicBezTo>
                <a:cubicBezTo>
                  <a:pt x="624" y="53"/>
                  <a:pt x="624" y="53"/>
                  <a:pt x="62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22"/>
                  <a:pt x="22" y="14"/>
                  <a:pt x="32" y="14"/>
                </a:cubicBezTo>
                <a:moveTo>
                  <a:pt x="378" y="476"/>
                </a:moveTo>
                <a:cubicBezTo>
                  <a:pt x="382" y="501"/>
                  <a:pt x="388" y="518"/>
                  <a:pt x="394" y="529"/>
                </a:cubicBezTo>
                <a:cubicBezTo>
                  <a:pt x="243" y="529"/>
                  <a:pt x="243" y="529"/>
                  <a:pt x="243" y="529"/>
                </a:cubicBezTo>
                <a:cubicBezTo>
                  <a:pt x="259" y="503"/>
                  <a:pt x="264" y="448"/>
                  <a:pt x="265" y="421"/>
                </a:cubicBezTo>
                <a:cubicBezTo>
                  <a:pt x="373" y="421"/>
                  <a:pt x="373" y="421"/>
                  <a:pt x="373" y="421"/>
                </a:cubicBezTo>
                <a:cubicBezTo>
                  <a:pt x="373" y="432"/>
                  <a:pt x="375" y="454"/>
                  <a:pt x="378" y="476"/>
                </a:cubicBezTo>
                <a:moveTo>
                  <a:pt x="605" y="407"/>
                </a:moveTo>
                <a:cubicBezTo>
                  <a:pt x="32" y="407"/>
                  <a:pt x="32" y="407"/>
                  <a:pt x="32" y="407"/>
                </a:cubicBezTo>
                <a:cubicBezTo>
                  <a:pt x="22" y="407"/>
                  <a:pt x="14" y="399"/>
                  <a:pt x="14" y="388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624" y="362"/>
                  <a:pt x="624" y="362"/>
                  <a:pt x="624" y="362"/>
                </a:cubicBezTo>
                <a:cubicBezTo>
                  <a:pt x="624" y="388"/>
                  <a:pt x="624" y="388"/>
                  <a:pt x="624" y="388"/>
                </a:cubicBezTo>
                <a:cubicBezTo>
                  <a:pt x="624" y="399"/>
                  <a:pt x="616" y="407"/>
                  <a:pt x="605" y="40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6" name="Google Shape;2776;p28"/>
          <p:cNvSpPr/>
          <p:nvPr/>
        </p:nvSpPr>
        <p:spPr>
          <a:xfrm>
            <a:off x="4064000" y="1333501"/>
            <a:ext cx="690562" cy="52388"/>
          </a:xfrm>
          <a:custGeom>
            <a:rect b="b" l="l" r="r" t="t"/>
            <a:pathLst>
              <a:path extrusionOk="0" h="52" w="693">
                <a:moveTo>
                  <a:pt x="649" y="52"/>
                </a:moveTo>
                <a:cubicBezTo>
                  <a:pt x="44" y="52"/>
                  <a:pt x="44" y="52"/>
                  <a:pt x="44" y="52"/>
                </a:cubicBezTo>
                <a:cubicBezTo>
                  <a:pt x="20" y="52"/>
                  <a:pt x="0" y="32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86" y="0"/>
                  <a:pt x="686" y="0"/>
                  <a:pt x="686" y="0"/>
                </a:cubicBezTo>
                <a:cubicBezTo>
                  <a:pt x="690" y="0"/>
                  <a:pt x="693" y="3"/>
                  <a:pt x="693" y="7"/>
                </a:cubicBezTo>
                <a:cubicBezTo>
                  <a:pt x="693" y="32"/>
                  <a:pt x="673" y="52"/>
                  <a:pt x="649" y="52"/>
                </a:cubicBezTo>
                <a:moveTo>
                  <a:pt x="15" y="14"/>
                </a:moveTo>
                <a:cubicBezTo>
                  <a:pt x="18" y="28"/>
                  <a:pt x="30" y="38"/>
                  <a:pt x="44" y="38"/>
                </a:cubicBezTo>
                <a:cubicBezTo>
                  <a:pt x="649" y="38"/>
                  <a:pt x="649" y="38"/>
                  <a:pt x="649" y="38"/>
                </a:cubicBezTo>
                <a:cubicBezTo>
                  <a:pt x="663" y="38"/>
                  <a:pt x="675" y="28"/>
                  <a:pt x="678" y="14"/>
                </a:cubicBezTo>
                <a:lnTo>
                  <a:pt x="15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7" name="Google Shape;2777;p28"/>
          <p:cNvSpPr/>
          <p:nvPr/>
        </p:nvSpPr>
        <p:spPr>
          <a:xfrm>
            <a:off x="4138612" y="958851"/>
            <a:ext cx="542925" cy="358775"/>
          </a:xfrm>
          <a:custGeom>
            <a:rect b="b" l="l" r="r" t="t"/>
            <a:pathLst>
              <a:path extrusionOk="0" h="360" w="545">
                <a:moveTo>
                  <a:pt x="516" y="360"/>
                </a:moveTo>
                <a:cubicBezTo>
                  <a:pt x="29" y="360"/>
                  <a:pt x="29" y="360"/>
                  <a:pt x="29" y="360"/>
                </a:cubicBezTo>
                <a:cubicBezTo>
                  <a:pt x="13" y="360"/>
                  <a:pt x="0" y="347"/>
                  <a:pt x="0" y="33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516" y="0"/>
                  <a:pt x="516" y="0"/>
                  <a:pt x="516" y="0"/>
                </a:cubicBezTo>
                <a:cubicBezTo>
                  <a:pt x="532" y="0"/>
                  <a:pt x="545" y="13"/>
                  <a:pt x="545" y="29"/>
                </a:cubicBezTo>
                <a:cubicBezTo>
                  <a:pt x="545" y="332"/>
                  <a:pt x="545" y="332"/>
                  <a:pt x="545" y="332"/>
                </a:cubicBezTo>
                <a:cubicBezTo>
                  <a:pt x="545" y="347"/>
                  <a:pt x="532" y="360"/>
                  <a:pt x="516" y="360"/>
                </a:cubicBezTo>
                <a:moveTo>
                  <a:pt x="29" y="14"/>
                </a:moveTo>
                <a:cubicBezTo>
                  <a:pt x="21" y="14"/>
                  <a:pt x="14" y="21"/>
                  <a:pt x="14" y="29"/>
                </a:cubicBezTo>
                <a:cubicBezTo>
                  <a:pt x="14" y="332"/>
                  <a:pt x="14" y="332"/>
                  <a:pt x="14" y="332"/>
                </a:cubicBezTo>
                <a:cubicBezTo>
                  <a:pt x="14" y="340"/>
                  <a:pt x="21" y="346"/>
                  <a:pt x="29" y="346"/>
                </a:cubicBezTo>
                <a:cubicBezTo>
                  <a:pt x="516" y="346"/>
                  <a:pt x="516" y="346"/>
                  <a:pt x="516" y="346"/>
                </a:cubicBezTo>
                <a:cubicBezTo>
                  <a:pt x="524" y="346"/>
                  <a:pt x="531" y="340"/>
                  <a:pt x="531" y="332"/>
                </a:cubicBezTo>
                <a:cubicBezTo>
                  <a:pt x="531" y="29"/>
                  <a:pt x="531" y="29"/>
                  <a:pt x="531" y="29"/>
                </a:cubicBezTo>
                <a:cubicBezTo>
                  <a:pt x="531" y="21"/>
                  <a:pt x="524" y="14"/>
                  <a:pt x="516" y="14"/>
                </a:cubicBezTo>
                <a:lnTo>
                  <a:pt x="29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78" name="Google Shape;2778;p28"/>
          <p:cNvGrpSpPr/>
          <p:nvPr/>
        </p:nvGrpSpPr>
        <p:grpSpPr>
          <a:xfrm>
            <a:off x="2663825" y="2952751"/>
            <a:ext cx="1058862" cy="1057275"/>
            <a:chOff x="2663825" y="2952751"/>
            <a:chExt cx="1058862" cy="1057275"/>
          </a:xfrm>
        </p:grpSpPr>
        <p:sp>
          <p:nvSpPr>
            <p:cNvPr id="2779" name="Google Shape;2779;p28"/>
            <p:cNvSpPr/>
            <p:nvPr/>
          </p:nvSpPr>
          <p:spPr>
            <a:xfrm>
              <a:off x="2663825" y="2952751"/>
              <a:ext cx="1058862" cy="10572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0" name="Google Shape;2780;p28"/>
            <p:cNvSpPr/>
            <p:nvPr/>
          </p:nvSpPr>
          <p:spPr>
            <a:xfrm>
              <a:off x="3136900" y="3417888"/>
              <a:ext cx="346075" cy="398463"/>
            </a:xfrm>
            <a:custGeom>
              <a:rect b="b" l="l" r="r" t="t"/>
              <a:pathLst>
                <a:path extrusionOk="0" h="399" w="347">
                  <a:moveTo>
                    <a:pt x="238" y="0"/>
                  </a:moveTo>
                  <a:cubicBezTo>
                    <a:pt x="234" y="0"/>
                    <a:pt x="231" y="3"/>
                    <a:pt x="231" y="7"/>
                  </a:cubicBezTo>
                  <a:cubicBezTo>
                    <a:pt x="231" y="41"/>
                    <a:pt x="231" y="41"/>
                    <a:pt x="231" y="41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3"/>
                    <a:pt x="164" y="0"/>
                    <a:pt x="160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48" y="0"/>
                    <a:pt x="0" y="49"/>
                    <a:pt x="0" y="109"/>
                  </a:cubicBezTo>
                  <a:cubicBezTo>
                    <a:pt x="0" y="169"/>
                    <a:pt x="48" y="218"/>
                    <a:pt x="108" y="218"/>
                  </a:cubicBezTo>
                  <a:cubicBezTo>
                    <a:pt x="160" y="218"/>
                    <a:pt x="160" y="218"/>
                    <a:pt x="160" y="218"/>
                  </a:cubicBezTo>
                  <a:cubicBezTo>
                    <a:pt x="164" y="218"/>
                    <a:pt x="167" y="215"/>
                    <a:pt x="167" y="211"/>
                  </a:cubicBezTo>
                  <a:cubicBezTo>
                    <a:pt x="167" y="177"/>
                    <a:pt x="167" y="177"/>
                    <a:pt x="167" y="177"/>
                  </a:cubicBezTo>
                  <a:cubicBezTo>
                    <a:pt x="231" y="177"/>
                    <a:pt x="231" y="177"/>
                    <a:pt x="231" y="177"/>
                  </a:cubicBezTo>
                  <a:cubicBezTo>
                    <a:pt x="231" y="253"/>
                    <a:pt x="231" y="253"/>
                    <a:pt x="231" y="253"/>
                  </a:cubicBezTo>
                  <a:cubicBezTo>
                    <a:pt x="231" y="257"/>
                    <a:pt x="234" y="260"/>
                    <a:pt x="238" y="260"/>
                  </a:cubicBezTo>
                  <a:cubicBezTo>
                    <a:pt x="282" y="260"/>
                    <a:pt x="282" y="260"/>
                    <a:pt x="282" y="260"/>
                  </a:cubicBezTo>
                  <a:cubicBezTo>
                    <a:pt x="282" y="392"/>
                    <a:pt x="282" y="392"/>
                    <a:pt x="282" y="392"/>
                  </a:cubicBezTo>
                  <a:cubicBezTo>
                    <a:pt x="282" y="396"/>
                    <a:pt x="285" y="399"/>
                    <a:pt x="289" y="399"/>
                  </a:cubicBezTo>
                  <a:cubicBezTo>
                    <a:pt x="293" y="399"/>
                    <a:pt x="296" y="396"/>
                    <a:pt x="296" y="392"/>
                  </a:cubicBezTo>
                  <a:cubicBezTo>
                    <a:pt x="296" y="260"/>
                    <a:pt x="296" y="260"/>
                    <a:pt x="296" y="260"/>
                  </a:cubicBezTo>
                  <a:cubicBezTo>
                    <a:pt x="340" y="260"/>
                    <a:pt x="340" y="260"/>
                    <a:pt x="340" y="260"/>
                  </a:cubicBezTo>
                  <a:cubicBezTo>
                    <a:pt x="344" y="260"/>
                    <a:pt x="347" y="257"/>
                    <a:pt x="347" y="253"/>
                  </a:cubicBezTo>
                  <a:cubicBezTo>
                    <a:pt x="347" y="109"/>
                    <a:pt x="347" y="109"/>
                    <a:pt x="347" y="109"/>
                  </a:cubicBezTo>
                  <a:cubicBezTo>
                    <a:pt x="347" y="49"/>
                    <a:pt x="298" y="0"/>
                    <a:pt x="238" y="0"/>
                  </a:cubicBezTo>
                  <a:moveTo>
                    <a:pt x="153" y="204"/>
                  </a:moveTo>
                  <a:cubicBezTo>
                    <a:pt x="108" y="204"/>
                    <a:pt x="108" y="204"/>
                    <a:pt x="108" y="204"/>
                  </a:cubicBezTo>
                  <a:cubicBezTo>
                    <a:pt x="56" y="204"/>
                    <a:pt x="14" y="161"/>
                    <a:pt x="14" y="109"/>
                  </a:cubicBezTo>
                  <a:cubicBezTo>
                    <a:pt x="14" y="57"/>
                    <a:pt x="56" y="14"/>
                    <a:pt x="108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48"/>
                    <a:pt x="153" y="48"/>
                    <a:pt x="153" y="48"/>
                  </a:cubicBezTo>
                  <a:cubicBezTo>
                    <a:pt x="153" y="170"/>
                    <a:pt x="153" y="170"/>
                    <a:pt x="153" y="170"/>
                  </a:cubicBezTo>
                  <a:lnTo>
                    <a:pt x="153" y="204"/>
                  </a:lnTo>
                  <a:close/>
                  <a:moveTo>
                    <a:pt x="167" y="55"/>
                  </a:moveTo>
                  <a:cubicBezTo>
                    <a:pt x="231" y="55"/>
                    <a:pt x="231" y="55"/>
                    <a:pt x="231" y="55"/>
                  </a:cubicBezTo>
                  <a:cubicBezTo>
                    <a:pt x="231" y="163"/>
                    <a:pt x="231" y="163"/>
                    <a:pt x="231" y="163"/>
                  </a:cubicBezTo>
                  <a:cubicBezTo>
                    <a:pt x="167" y="163"/>
                    <a:pt x="167" y="163"/>
                    <a:pt x="167" y="163"/>
                  </a:cubicBezTo>
                  <a:lnTo>
                    <a:pt x="167" y="55"/>
                  </a:lnTo>
                  <a:close/>
                  <a:moveTo>
                    <a:pt x="333" y="246"/>
                  </a:moveTo>
                  <a:cubicBezTo>
                    <a:pt x="245" y="246"/>
                    <a:pt x="245" y="246"/>
                    <a:pt x="245" y="246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45" y="48"/>
                    <a:pt x="245" y="48"/>
                    <a:pt x="245" y="48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94" y="18"/>
                    <a:pt x="333" y="59"/>
                    <a:pt x="333" y="109"/>
                  </a:cubicBezTo>
                  <a:lnTo>
                    <a:pt x="333" y="2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1" name="Google Shape;2781;p28"/>
            <p:cNvSpPr/>
            <p:nvPr/>
          </p:nvSpPr>
          <p:spPr>
            <a:xfrm>
              <a:off x="2901950" y="3146426"/>
              <a:ext cx="346075" cy="669925"/>
            </a:xfrm>
            <a:custGeom>
              <a:rect b="b" l="l" r="r" t="t"/>
              <a:pathLst>
                <a:path extrusionOk="0" h="672" w="347">
                  <a:moveTo>
                    <a:pt x="347" y="109"/>
                  </a:moveTo>
                  <a:cubicBezTo>
                    <a:pt x="347" y="49"/>
                    <a:pt x="298" y="0"/>
                    <a:pt x="238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3" y="0"/>
                    <a:pt x="180" y="3"/>
                    <a:pt x="180" y="7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6" y="3"/>
                    <a:pt x="113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56"/>
                    <a:pt x="3" y="259"/>
                    <a:pt x="7" y="259"/>
                  </a:cubicBezTo>
                  <a:cubicBezTo>
                    <a:pt x="51" y="259"/>
                    <a:pt x="51" y="259"/>
                    <a:pt x="51" y="259"/>
                  </a:cubicBezTo>
                  <a:cubicBezTo>
                    <a:pt x="51" y="665"/>
                    <a:pt x="51" y="665"/>
                    <a:pt x="51" y="665"/>
                  </a:cubicBezTo>
                  <a:cubicBezTo>
                    <a:pt x="51" y="669"/>
                    <a:pt x="54" y="672"/>
                    <a:pt x="58" y="672"/>
                  </a:cubicBezTo>
                  <a:cubicBezTo>
                    <a:pt x="62" y="672"/>
                    <a:pt x="65" y="669"/>
                    <a:pt x="65" y="665"/>
                  </a:cubicBezTo>
                  <a:cubicBezTo>
                    <a:pt x="65" y="259"/>
                    <a:pt x="65" y="259"/>
                    <a:pt x="65" y="259"/>
                  </a:cubicBezTo>
                  <a:cubicBezTo>
                    <a:pt x="109" y="259"/>
                    <a:pt x="109" y="259"/>
                    <a:pt x="109" y="259"/>
                  </a:cubicBezTo>
                  <a:cubicBezTo>
                    <a:pt x="113" y="259"/>
                    <a:pt x="116" y="256"/>
                    <a:pt x="116" y="252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180" y="177"/>
                    <a:pt x="180" y="177"/>
                    <a:pt x="180" y="177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80" y="215"/>
                    <a:pt x="183" y="218"/>
                    <a:pt x="187" y="218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98" y="218"/>
                    <a:pt x="347" y="169"/>
                    <a:pt x="347" y="109"/>
                  </a:cubicBezTo>
                  <a:moveTo>
                    <a:pt x="102" y="245"/>
                  </a:moveTo>
                  <a:cubicBezTo>
                    <a:pt x="14" y="245"/>
                    <a:pt x="14" y="245"/>
                    <a:pt x="14" y="245"/>
                  </a:cubicBezTo>
                  <a:cubicBezTo>
                    <a:pt x="14" y="109"/>
                    <a:pt x="14" y="109"/>
                    <a:pt x="14" y="109"/>
                  </a:cubicBezTo>
                  <a:cubicBezTo>
                    <a:pt x="14" y="59"/>
                    <a:pt x="53" y="18"/>
                    <a:pt x="102" y="14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2" y="170"/>
                    <a:pt x="102" y="170"/>
                    <a:pt x="102" y="170"/>
                  </a:cubicBezTo>
                  <a:lnTo>
                    <a:pt x="102" y="245"/>
                  </a:lnTo>
                  <a:close/>
                  <a:moveTo>
                    <a:pt x="116" y="55"/>
                  </a:moveTo>
                  <a:cubicBezTo>
                    <a:pt x="180" y="55"/>
                    <a:pt x="180" y="55"/>
                    <a:pt x="180" y="55"/>
                  </a:cubicBezTo>
                  <a:cubicBezTo>
                    <a:pt x="180" y="163"/>
                    <a:pt x="180" y="163"/>
                    <a:pt x="180" y="163"/>
                  </a:cubicBezTo>
                  <a:cubicBezTo>
                    <a:pt x="116" y="163"/>
                    <a:pt x="116" y="163"/>
                    <a:pt x="116" y="163"/>
                  </a:cubicBezTo>
                  <a:lnTo>
                    <a:pt x="116" y="55"/>
                  </a:lnTo>
                  <a:close/>
                  <a:moveTo>
                    <a:pt x="194" y="170"/>
                  </a:moveTo>
                  <a:cubicBezTo>
                    <a:pt x="194" y="48"/>
                    <a:pt x="194" y="48"/>
                    <a:pt x="194" y="48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291" y="14"/>
                    <a:pt x="333" y="57"/>
                    <a:pt x="333" y="109"/>
                  </a:cubicBezTo>
                  <a:cubicBezTo>
                    <a:pt x="333" y="161"/>
                    <a:pt x="291" y="204"/>
                    <a:pt x="238" y="204"/>
                  </a:cubicBezTo>
                  <a:cubicBezTo>
                    <a:pt x="194" y="204"/>
                    <a:pt x="194" y="204"/>
                    <a:pt x="194" y="204"/>
                  </a:cubicBezTo>
                  <a:lnTo>
                    <a:pt x="194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82" name="Google Shape;2782;p28"/>
          <p:cNvSpPr/>
          <p:nvPr/>
        </p:nvSpPr>
        <p:spPr>
          <a:xfrm>
            <a:off x="2949575" y="876301"/>
            <a:ext cx="485775" cy="590550"/>
          </a:xfrm>
          <a:custGeom>
            <a:rect b="b" l="l" r="r" t="t"/>
            <a:pathLst>
              <a:path extrusionOk="0" h="593" w="487">
                <a:moveTo>
                  <a:pt x="73" y="261"/>
                </a:moveTo>
                <a:cubicBezTo>
                  <a:pt x="74" y="261"/>
                  <a:pt x="74" y="261"/>
                  <a:pt x="74" y="261"/>
                </a:cubicBezTo>
                <a:cubicBezTo>
                  <a:pt x="293" y="260"/>
                  <a:pt x="293" y="260"/>
                  <a:pt x="293" y="260"/>
                </a:cubicBezTo>
                <a:cubicBezTo>
                  <a:pt x="297" y="260"/>
                  <a:pt x="300" y="257"/>
                  <a:pt x="300" y="253"/>
                </a:cubicBezTo>
                <a:cubicBezTo>
                  <a:pt x="300" y="77"/>
                  <a:pt x="300" y="77"/>
                  <a:pt x="300" y="77"/>
                </a:cubicBezTo>
                <a:cubicBezTo>
                  <a:pt x="300" y="75"/>
                  <a:pt x="299" y="74"/>
                  <a:pt x="298" y="72"/>
                </a:cubicBezTo>
                <a:cubicBezTo>
                  <a:pt x="297" y="71"/>
                  <a:pt x="295" y="70"/>
                  <a:pt x="293" y="70"/>
                </a:cubicBezTo>
                <a:cubicBezTo>
                  <a:pt x="73" y="75"/>
                  <a:pt x="73" y="75"/>
                  <a:pt x="73" y="75"/>
                </a:cubicBezTo>
                <a:cubicBezTo>
                  <a:pt x="70" y="75"/>
                  <a:pt x="66" y="78"/>
                  <a:pt x="66" y="82"/>
                </a:cubicBezTo>
                <a:cubicBezTo>
                  <a:pt x="66" y="254"/>
                  <a:pt x="66" y="254"/>
                  <a:pt x="66" y="254"/>
                </a:cubicBezTo>
                <a:cubicBezTo>
                  <a:pt x="66" y="256"/>
                  <a:pt x="67" y="257"/>
                  <a:pt x="69" y="259"/>
                </a:cubicBezTo>
                <a:cubicBezTo>
                  <a:pt x="70" y="260"/>
                  <a:pt x="72" y="261"/>
                  <a:pt x="73" y="261"/>
                </a:cubicBezTo>
                <a:moveTo>
                  <a:pt x="80" y="89"/>
                </a:moveTo>
                <a:cubicBezTo>
                  <a:pt x="286" y="84"/>
                  <a:pt x="286" y="84"/>
                  <a:pt x="286" y="84"/>
                </a:cubicBezTo>
                <a:cubicBezTo>
                  <a:pt x="286" y="158"/>
                  <a:pt x="286" y="158"/>
                  <a:pt x="286" y="158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89"/>
                </a:lnTo>
                <a:close/>
                <a:moveTo>
                  <a:pt x="80" y="175"/>
                </a:moveTo>
                <a:cubicBezTo>
                  <a:pt x="286" y="172"/>
                  <a:pt x="286" y="172"/>
                  <a:pt x="286" y="172"/>
                </a:cubicBezTo>
                <a:cubicBezTo>
                  <a:pt x="286" y="246"/>
                  <a:pt x="286" y="246"/>
                  <a:pt x="286" y="246"/>
                </a:cubicBezTo>
                <a:cubicBezTo>
                  <a:pt x="80" y="247"/>
                  <a:pt x="80" y="247"/>
                  <a:pt x="80" y="247"/>
                </a:cubicBezTo>
                <a:lnTo>
                  <a:pt x="80" y="175"/>
                </a:lnTo>
                <a:close/>
                <a:moveTo>
                  <a:pt x="182" y="428"/>
                </a:moveTo>
                <a:cubicBezTo>
                  <a:pt x="182" y="428"/>
                  <a:pt x="182" y="428"/>
                  <a:pt x="182" y="428"/>
                </a:cubicBezTo>
                <a:cubicBezTo>
                  <a:pt x="159" y="428"/>
                  <a:pt x="141" y="446"/>
                  <a:pt x="141" y="468"/>
                </a:cubicBezTo>
                <a:cubicBezTo>
                  <a:pt x="141" y="490"/>
                  <a:pt x="159" y="508"/>
                  <a:pt x="182" y="509"/>
                </a:cubicBezTo>
                <a:cubicBezTo>
                  <a:pt x="183" y="509"/>
                  <a:pt x="183" y="509"/>
                  <a:pt x="183" y="509"/>
                </a:cubicBezTo>
                <a:cubicBezTo>
                  <a:pt x="205" y="509"/>
                  <a:pt x="223" y="491"/>
                  <a:pt x="223" y="469"/>
                </a:cubicBezTo>
                <a:cubicBezTo>
                  <a:pt x="223" y="447"/>
                  <a:pt x="205" y="428"/>
                  <a:pt x="182" y="428"/>
                </a:cubicBezTo>
                <a:moveTo>
                  <a:pt x="183" y="495"/>
                </a:moveTo>
                <a:cubicBezTo>
                  <a:pt x="182" y="495"/>
                  <a:pt x="182" y="495"/>
                  <a:pt x="182" y="495"/>
                </a:cubicBezTo>
                <a:cubicBezTo>
                  <a:pt x="167" y="494"/>
                  <a:pt x="155" y="482"/>
                  <a:pt x="155" y="468"/>
                </a:cubicBezTo>
                <a:cubicBezTo>
                  <a:pt x="155" y="453"/>
                  <a:pt x="167" y="442"/>
                  <a:pt x="182" y="442"/>
                </a:cubicBezTo>
                <a:cubicBezTo>
                  <a:pt x="182" y="442"/>
                  <a:pt x="182" y="442"/>
                  <a:pt x="182" y="442"/>
                </a:cubicBezTo>
                <a:cubicBezTo>
                  <a:pt x="197" y="442"/>
                  <a:pt x="209" y="454"/>
                  <a:pt x="209" y="469"/>
                </a:cubicBezTo>
                <a:cubicBezTo>
                  <a:pt x="209" y="483"/>
                  <a:pt x="197" y="495"/>
                  <a:pt x="183" y="495"/>
                </a:cubicBezTo>
                <a:moveTo>
                  <a:pt x="485" y="119"/>
                </a:moveTo>
                <a:cubicBezTo>
                  <a:pt x="369" y="2"/>
                  <a:pt x="369" y="2"/>
                  <a:pt x="369" y="2"/>
                </a:cubicBezTo>
                <a:cubicBezTo>
                  <a:pt x="369" y="2"/>
                  <a:pt x="369" y="2"/>
                  <a:pt x="369" y="2"/>
                </a:cubicBezTo>
                <a:cubicBezTo>
                  <a:pt x="369" y="2"/>
                  <a:pt x="369" y="2"/>
                  <a:pt x="369" y="2"/>
                </a:cubicBezTo>
                <a:cubicBezTo>
                  <a:pt x="368" y="1"/>
                  <a:pt x="368" y="1"/>
                  <a:pt x="367" y="1"/>
                </a:cubicBezTo>
                <a:cubicBezTo>
                  <a:pt x="367" y="1"/>
                  <a:pt x="367" y="1"/>
                  <a:pt x="367" y="0"/>
                </a:cubicBezTo>
                <a:cubicBezTo>
                  <a:pt x="366" y="0"/>
                  <a:pt x="366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4" y="0"/>
                  <a:pt x="364" y="0"/>
                </a:cubicBezTo>
                <a:cubicBezTo>
                  <a:pt x="6" y="10"/>
                  <a:pt x="6" y="10"/>
                  <a:pt x="6" y="10"/>
                </a:cubicBezTo>
                <a:cubicBezTo>
                  <a:pt x="3" y="10"/>
                  <a:pt x="0" y="13"/>
                  <a:pt x="0" y="17"/>
                </a:cubicBezTo>
                <a:cubicBezTo>
                  <a:pt x="0" y="576"/>
                  <a:pt x="0" y="576"/>
                  <a:pt x="0" y="576"/>
                </a:cubicBezTo>
                <a:cubicBezTo>
                  <a:pt x="0" y="580"/>
                  <a:pt x="3" y="583"/>
                  <a:pt x="6" y="583"/>
                </a:cubicBezTo>
                <a:cubicBezTo>
                  <a:pt x="364" y="593"/>
                  <a:pt x="364" y="593"/>
                  <a:pt x="364" y="593"/>
                </a:cubicBezTo>
                <a:cubicBezTo>
                  <a:pt x="364" y="593"/>
                  <a:pt x="364" y="593"/>
                  <a:pt x="364" y="593"/>
                </a:cubicBezTo>
                <a:cubicBezTo>
                  <a:pt x="364" y="593"/>
                  <a:pt x="365" y="593"/>
                  <a:pt x="365" y="593"/>
                </a:cubicBezTo>
                <a:cubicBezTo>
                  <a:pt x="365" y="593"/>
                  <a:pt x="365" y="593"/>
                  <a:pt x="365" y="593"/>
                </a:cubicBezTo>
                <a:cubicBezTo>
                  <a:pt x="366" y="593"/>
                  <a:pt x="366" y="593"/>
                  <a:pt x="367" y="593"/>
                </a:cubicBezTo>
                <a:cubicBezTo>
                  <a:pt x="367" y="593"/>
                  <a:pt x="367" y="593"/>
                  <a:pt x="367" y="592"/>
                </a:cubicBezTo>
                <a:cubicBezTo>
                  <a:pt x="367" y="592"/>
                  <a:pt x="367" y="592"/>
                  <a:pt x="368" y="592"/>
                </a:cubicBezTo>
                <a:cubicBezTo>
                  <a:pt x="368" y="592"/>
                  <a:pt x="368" y="592"/>
                  <a:pt x="368" y="592"/>
                </a:cubicBezTo>
                <a:cubicBezTo>
                  <a:pt x="368" y="592"/>
                  <a:pt x="369" y="591"/>
                  <a:pt x="369" y="591"/>
                </a:cubicBezTo>
                <a:cubicBezTo>
                  <a:pt x="369" y="591"/>
                  <a:pt x="369" y="591"/>
                  <a:pt x="369" y="591"/>
                </a:cubicBezTo>
                <a:cubicBezTo>
                  <a:pt x="369" y="591"/>
                  <a:pt x="369" y="591"/>
                  <a:pt x="369" y="591"/>
                </a:cubicBezTo>
                <a:cubicBezTo>
                  <a:pt x="485" y="474"/>
                  <a:pt x="485" y="474"/>
                  <a:pt x="485" y="474"/>
                </a:cubicBezTo>
                <a:cubicBezTo>
                  <a:pt x="487" y="473"/>
                  <a:pt x="487" y="471"/>
                  <a:pt x="487" y="469"/>
                </a:cubicBezTo>
                <a:cubicBezTo>
                  <a:pt x="487" y="124"/>
                  <a:pt x="487" y="124"/>
                  <a:pt x="487" y="124"/>
                </a:cubicBezTo>
                <a:cubicBezTo>
                  <a:pt x="487" y="122"/>
                  <a:pt x="487" y="120"/>
                  <a:pt x="485" y="119"/>
                </a:cubicBezTo>
                <a:moveTo>
                  <a:pt x="357" y="579"/>
                </a:moveTo>
                <a:cubicBezTo>
                  <a:pt x="14" y="569"/>
                  <a:pt x="14" y="569"/>
                  <a:pt x="14" y="569"/>
                </a:cubicBezTo>
                <a:cubicBezTo>
                  <a:pt x="14" y="24"/>
                  <a:pt x="14" y="24"/>
                  <a:pt x="14" y="24"/>
                </a:cubicBezTo>
                <a:cubicBezTo>
                  <a:pt x="357" y="14"/>
                  <a:pt x="357" y="14"/>
                  <a:pt x="357" y="14"/>
                </a:cubicBezTo>
                <a:lnTo>
                  <a:pt x="357" y="579"/>
                </a:lnTo>
                <a:close/>
                <a:moveTo>
                  <a:pt x="473" y="466"/>
                </a:moveTo>
                <a:cubicBezTo>
                  <a:pt x="371" y="569"/>
                  <a:pt x="371" y="569"/>
                  <a:pt x="371" y="569"/>
                </a:cubicBezTo>
                <a:cubicBezTo>
                  <a:pt x="371" y="24"/>
                  <a:pt x="371" y="24"/>
                  <a:pt x="371" y="24"/>
                </a:cubicBezTo>
                <a:cubicBezTo>
                  <a:pt x="473" y="127"/>
                  <a:pt x="473" y="127"/>
                  <a:pt x="473" y="127"/>
                </a:cubicBezTo>
                <a:lnTo>
                  <a:pt x="473" y="466"/>
                </a:lnTo>
                <a:close/>
                <a:moveTo>
                  <a:pt x="182" y="333"/>
                </a:moveTo>
                <a:cubicBezTo>
                  <a:pt x="159" y="333"/>
                  <a:pt x="141" y="351"/>
                  <a:pt x="141" y="373"/>
                </a:cubicBezTo>
                <a:cubicBezTo>
                  <a:pt x="141" y="396"/>
                  <a:pt x="159" y="414"/>
                  <a:pt x="182" y="414"/>
                </a:cubicBezTo>
                <a:cubicBezTo>
                  <a:pt x="182" y="414"/>
                  <a:pt x="182" y="414"/>
                  <a:pt x="182" y="414"/>
                </a:cubicBezTo>
                <a:cubicBezTo>
                  <a:pt x="205" y="414"/>
                  <a:pt x="223" y="396"/>
                  <a:pt x="223" y="374"/>
                </a:cubicBezTo>
                <a:cubicBezTo>
                  <a:pt x="223" y="352"/>
                  <a:pt x="205" y="333"/>
                  <a:pt x="182" y="333"/>
                </a:cubicBezTo>
                <a:moveTo>
                  <a:pt x="182" y="400"/>
                </a:moveTo>
                <a:cubicBezTo>
                  <a:pt x="182" y="407"/>
                  <a:pt x="182" y="407"/>
                  <a:pt x="182" y="407"/>
                </a:cubicBezTo>
                <a:cubicBezTo>
                  <a:pt x="182" y="400"/>
                  <a:pt x="182" y="400"/>
                  <a:pt x="182" y="400"/>
                </a:cubicBezTo>
                <a:cubicBezTo>
                  <a:pt x="167" y="400"/>
                  <a:pt x="155" y="388"/>
                  <a:pt x="155" y="373"/>
                </a:cubicBezTo>
                <a:cubicBezTo>
                  <a:pt x="155" y="359"/>
                  <a:pt x="167" y="347"/>
                  <a:pt x="182" y="347"/>
                </a:cubicBezTo>
                <a:cubicBezTo>
                  <a:pt x="197" y="347"/>
                  <a:pt x="209" y="359"/>
                  <a:pt x="209" y="374"/>
                </a:cubicBezTo>
                <a:cubicBezTo>
                  <a:pt x="209" y="388"/>
                  <a:pt x="197" y="400"/>
                  <a:pt x="182" y="40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3" name="Google Shape;2783;p28"/>
          <p:cNvSpPr/>
          <p:nvPr/>
        </p:nvSpPr>
        <p:spPr>
          <a:xfrm>
            <a:off x="5370512" y="957263"/>
            <a:ext cx="465137" cy="290513"/>
          </a:xfrm>
          <a:custGeom>
            <a:rect b="b" l="l" r="r" t="t"/>
            <a:pathLst>
              <a:path extrusionOk="0" h="292" w="467">
                <a:moveTo>
                  <a:pt x="460" y="292"/>
                </a:moveTo>
                <a:cubicBezTo>
                  <a:pt x="7" y="292"/>
                  <a:pt x="7" y="292"/>
                  <a:pt x="7" y="292"/>
                </a:cubicBezTo>
                <a:cubicBezTo>
                  <a:pt x="3" y="292"/>
                  <a:pt x="0" y="289"/>
                  <a:pt x="0" y="28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460" y="0"/>
                  <a:pt x="460" y="0"/>
                  <a:pt x="460" y="0"/>
                </a:cubicBezTo>
                <a:cubicBezTo>
                  <a:pt x="463" y="0"/>
                  <a:pt x="467" y="3"/>
                  <a:pt x="467" y="7"/>
                </a:cubicBezTo>
                <a:cubicBezTo>
                  <a:pt x="467" y="285"/>
                  <a:pt x="467" y="285"/>
                  <a:pt x="467" y="285"/>
                </a:cubicBezTo>
                <a:cubicBezTo>
                  <a:pt x="467" y="289"/>
                  <a:pt x="463" y="292"/>
                  <a:pt x="460" y="292"/>
                </a:cubicBezTo>
                <a:moveTo>
                  <a:pt x="14" y="278"/>
                </a:moveTo>
                <a:cubicBezTo>
                  <a:pt x="453" y="278"/>
                  <a:pt x="453" y="278"/>
                  <a:pt x="453" y="278"/>
                </a:cubicBezTo>
                <a:cubicBezTo>
                  <a:pt x="453" y="14"/>
                  <a:pt x="453" y="14"/>
                  <a:pt x="453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2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4" name="Google Shape;2784;p28"/>
          <p:cNvSpPr/>
          <p:nvPr/>
        </p:nvSpPr>
        <p:spPr>
          <a:xfrm>
            <a:off x="5311775" y="901701"/>
            <a:ext cx="581025" cy="457200"/>
          </a:xfrm>
          <a:custGeom>
            <a:rect b="b" l="l" r="r" t="t"/>
            <a:pathLst>
              <a:path extrusionOk="0" h="459" w="583">
                <a:moveTo>
                  <a:pt x="543" y="459"/>
                </a:moveTo>
                <a:cubicBezTo>
                  <a:pt x="39" y="459"/>
                  <a:pt x="39" y="459"/>
                  <a:pt x="39" y="459"/>
                </a:cubicBezTo>
                <a:cubicBezTo>
                  <a:pt x="17" y="459"/>
                  <a:pt x="0" y="442"/>
                  <a:pt x="0" y="42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8"/>
                  <a:pt x="17" y="0"/>
                  <a:pt x="39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5" y="0"/>
                  <a:pt x="583" y="18"/>
                  <a:pt x="583" y="39"/>
                </a:cubicBezTo>
                <a:cubicBezTo>
                  <a:pt x="583" y="420"/>
                  <a:pt x="583" y="420"/>
                  <a:pt x="583" y="420"/>
                </a:cubicBezTo>
                <a:cubicBezTo>
                  <a:pt x="583" y="442"/>
                  <a:pt x="565" y="459"/>
                  <a:pt x="543" y="459"/>
                </a:cubicBezTo>
                <a:moveTo>
                  <a:pt x="39" y="14"/>
                </a:moveTo>
                <a:cubicBezTo>
                  <a:pt x="25" y="14"/>
                  <a:pt x="14" y="25"/>
                  <a:pt x="14" y="39"/>
                </a:cubicBezTo>
                <a:cubicBezTo>
                  <a:pt x="14" y="420"/>
                  <a:pt x="14" y="420"/>
                  <a:pt x="14" y="420"/>
                </a:cubicBezTo>
                <a:cubicBezTo>
                  <a:pt x="14" y="434"/>
                  <a:pt x="25" y="445"/>
                  <a:pt x="39" y="445"/>
                </a:cubicBezTo>
                <a:cubicBezTo>
                  <a:pt x="543" y="445"/>
                  <a:pt x="543" y="445"/>
                  <a:pt x="543" y="445"/>
                </a:cubicBezTo>
                <a:cubicBezTo>
                  <a:pt x="557" y="445"/>
                  <a:pt x="569" y="434"/>
                  <a:pt x="569" y="420"/>
                </a:cubicBezTo>
                <a:cubicBezTo>
                  <a:pt x="569" y="39"/>
                  <a:pt x="569" y="39"/>
                  <a:pt x="569" y="39"/>
                </a:cubicBezTo>
                <a:cubicBezTo>
                  <a:pt x="569" y="25"/>
                  <a:pt x="557" y="14"/>
                  <a:pt x="543" y="14"/>
                </a:cubicBezTo>
                <a:lnTo>
                  <a:pt x="39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5" name="Google Shape;2785;p28"/>
          <p:cNvSpPr/>
          <p:nvPr/>
        </p:nvSpPr>
        <p:spPr>
          <a:xfrm>
            <a:off x="5576887" y="1274763"/>
            <a:ext cx="52387" cy="53975"/>
          </a:xfrm>
          <a:custGeom>
            <a:rect b="b" l="l" r="r" t="t"/>
            <a:pathLst>
              <a:path extrusionOk="0" h="53" w="53">
                <a:moveTo>
                  <a:pt x="26" y="53"/>
                </a:moveTo>
                <a:cubicBezTo>
                  <a:pt x="11" y="53"/>
                  <a:pt x="0" y="41"/>
                  <a:pt x="0" y="27"/>
                </a:cubicBezTo>
                <a:cubicBezTo>
                  <a:pt x="0" y="12"/>
                  <a:pt x="11" y="0"/>
                  <a:pt x="26" y="0"/>
                </a:cubicBezTo>
                <a:cubicBezTo>
                  <a:pt x="41" y="0"/>
                  <a:pt x="53" y="12"/>
                  <a:pt x="53" y="27"/>
                </a:cubicBezTo>
                <a:cubicBezTo>
                  <a:pt x="53" y="41"/>
                  <a:pt x="41" y="53"/>
                  <a:pt x="26" y="53"/>
                </a:cubicBezTo>
                <a:moveTo>
                  <a:pt x="26" y="14"/>
                </a:moveTo>
                <a:cubicBezTo>
                  <a:pt x="19" y="14"/>
                  <a:pt x="14" y="20"/>
                  <a:pt x="14" y="27"/>
                </a:cubicBezTo>
                <a:cubicBezTo>
                  <a:pt x="14" y="34"/>
                  <a:pt x="19" y="39"/>
                  <a:pt x="26" y="39"/>
                </a:cubicBezTo>
                <a:cubicBezTo>
                  <a:pt x="33" y="39"/>
                  <a:pt x="39" y="34"/>
                  <a:pt x="39" y="27"/>
                </a:cubicBezTo>
                <a:cubicBezTo>
                  <a:pt x="39" y="20"/>
                  <a:pt x="33" y="14"/>
                  <a:pt x="2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6" name="Google Shape;2786;p28"/>
          <p:cNvSpPr/>
          <p:nvPr/>
        </p:nvSpPr>
        <p:spPr>
          <a:xfrm>
            <a:off x="5441950" y="1428751"/>
            <a:ext cx="322262" cy="14288"/>
          </a:xfrm>
          <a:custGeom>
            <a:rect b="b" l="l" r="r" t="t"/>
            <a:pathLst>
              <a:path extrusionOk="0" h="14" w="323">
                <a:moveTo>
                  <a:pt x="316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9" y="0"/>
                  <a:pt x="323" y="3"/>
                  <a:pt x="323" y="7"/>
                </a:cubicBezTo>
                <a:cubicBezTo>
                  <a:pt x="323" y="11"/>
                  <a:pt x="319" y="14"/>
                  <a:pt x="31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7" name="Google Shape;2787;p28"/>
          <p:cNvSpPr/>
          <p:nvPr/>
        </p:nvSpPr>
        <p:spPr>
          <a:xfrm>
            <a:off x="5513387" y="1344613"/>
            <a:ext cx="41275" cy="98425"/>
          </a:xfrm>
          <a:custGeom>
            <a:rect b="b" l="l" r="r" t="t"/>
            <a:pathLst>
              <a:path extrusionOk="0" h="98" w="41">
                <a:moveTo>
                  <a:pt x="8" y="98"/>
                </a:moveTo>
                <a:cubicBezTo>
                  <a:pt x="7" y="98"/>
                  <a:pt x="6" y="98"/>
                  <a:pt x="5" y="98"/>
                </a:cubicBezTo>
                <a:cubicBezTo>
                  <a:pt x="2" y="96"/>
                  <a:pt x="0" y="93"/>
                  <a:pt x="1" y="89"/>
                </a:cubicBezTo>
                <a:cubicBezTo>
                  <a:pt x="27" y="5"/>
                  <a:pt x="27" y="5"/>
                  <a:pt x="27" y="5"/>
                </a:cubicBezTo>
                <a:cubicBezTo>
                  <a:pt x="28" y="2"/>
                  <a:pt x="32" y="0"/>
                  <a:pt x="35" y="1"/>
                </a:cubicBezTo>
                <a:cubicBezTo>
                  <a:pt x="39" y="2"/>
                  <a:pt x="41" y="6"/>
                  <a:pt x="40" y="9"/>
                </a:cubicBezTo>
                <a:cubicBezTo>
                  <a:pt x="14" y="93"/>
                  <a:pt x="14" y="93"/>
                  <a:pt x="14" y="93"/>
                </a:cubicBezTo>
                <a:cubicBezTo>
                  <a:pt x="13" y="96"/>
                  <a:pt x="11" y="98"/>
                  <a:pt x="8" y="9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8" name="Google Shape;2788;p28"/>
          <p:cNvSpPr/>
          <p:nvPr/>
        </p:nvSpPr>
        <p:spPr>
          <a:xfrm>
            <a:off x="5649912" y="1344613"/>
            <a:ext cx="41275" cy="98425"/>
          </a:xfrm>
          <a:custGeom>
            <a:rect b="b" l="l" r="r" t="t"/>
            <a:pathLst>
              <a:path extrusionOk="0" h="98" w="42">
                <a:moveTo>
                  <a:pt x="34" y="98"/>
                </a:moveTo>
                <a:cubicBezTo>
                  <a:pt x="31" y="98"/>
                  <a:pt x="28" y="96"/>
                  <a:pt x="27" y="93"/>
                </a:cubicBezTo>
                <a:cubicBezTo>
                  <a:pt x="1" y="9"/>
                  <a:pt x="1" y="9"/>
                  <a:pt x="1" y="9"/>
                </a:cubicBezTo>
                <a:cubicBezTo>
                  <a:pt x="0" y="6"/>
                  <a:pt x="2" y="2"/>
                  <a:pt x="6" y="1"/>
                </a:cubicBezTo>
                <a:cubicBezTo>
                  <a:pt x="10" y="0"/>
                  <a:pt x="14" y="2"/>
                  <a:pt x="15" y="5"/>
                </a:cubicBezTo>
                <a:cubicBezTo>
                  <a:pt x="40" y="89"/>
                  <a:pt x="40" y="89"/>
                  <a:pt x="40" y="89"/>
                </a:cubicBezTo>
                <a:cubicBezTo>
                  <a:pt x="42" y="93"/>
                  <a:pt x="40" y="96"/>
                  <a:pt x="36" y="98"/>
                </a:cubicBezTo>
                <a:cubicBezTo>
                  <a:pt x="35" y="98"/>
                  <a:pt x="34" y="98"/>
                  <a:pt x="34" y="9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9" name="Google Shape;2789;p28"/>
          <p:cNvSpPr/>
          <p:nvPr/>
        </p:nvSpPr>
        <p:spPr>
          <a:xfrm>
            <a:off x="5349875" y="2141538"/>
            <a:ext cx="504825" cy="492125"/>
          </a:xfrm>
          <a:custGeom>
            <a:rect b="b" l="l" r="r" t="t"/>
            <a:pathLst>
              <a:path extrusionOk="0" h="494" w="506">
                <a:moveTo>
                  <a:pt x="506" y="147"/>
                </a:moveTo>
                <a:cubicBezTo>
                  <a:pt x="506" y="147"/>
                  <a:pt x="506" y="147"/>
                  <a:pt x="506" y="147"/>
                </a:cubicBezTo>
                <a:cubicBezTo>
                  <a:pt x="435" y="4"/>
                  <a:pt x="435" y="4"/>
                  <a:pt x="435" y="4"/>
                </a:cubicBezTo>
                <a:cubicBezTo>
                  <a:pt x="434" y="2"/>
                  <a:pt x="432" y="0"/>
                  <a:pt x="429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5" y="0"/>
                  <a:pt x="72" y="2"/>
                  <a:pt x="71" y="4"/>
                </a:cubicBezTo>
                <a:cubicBezTo>
                  <a:pt x="1" y="147"/>
                  <a:pt x="1" y="147"/>
                  <a:pt x="1" y="147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8"/>
                  <a:pt x="0" y="149"/>
                  <a:pt x="0" y="150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487"/>
                  <a:pt x="0" y="487"/>
                  <a:pt x="0" y="487"/>
                </a:cubicBezTo>
                <a:cubicBezTo>
                  <a:pt x="0" y="491"/>
                  <a:pt x="3" y="494"/>
                  <a:pt x="7" y="494"/>
                </a:cubicBezTo>
                <a:cubicBezTo>
                  <a:pt x="499" y="494"/>
                  <a:pt x="499" y="494"/>
                  <a:pt x="499" y="494"/>
                </a:cubicBezTo>
                <a:cubicBezTo>
                  <a:pt x="503" y="494"/>
                  <a:pt x="506" y="491"/>
                  <a:pt x="506" y="487"/>
                </a:cubicBezTo>
                <a:cubicBezTo>
                  <a:pt x="506" y="375"/>
                  <a:pt x="506" y="375"/>
                  <a:pt x="506" y="375"/>
                </a:cubicBezTo>
                <a:cubicBezTo>
                  <a:pt x="506" y="263"/>
                  <a:pt x="506" y="263"/>
                  <a:pt x="506" y="263"/>
                </a:cubicBezTo>
                <a:cubicBezTo>
                  <a:pt x="506" y="150"/>
                  <a:pt x="506" y="150"/>
                  <a:pt x="506" y="150"/>
                </a:cubicBezTo>
                <a:cubicBezTo>
                  <a:pt x="506" y="149"/>
                  <a:pt x="506" y="148"/>
                  <a:pt x="506" y="147"/>
                </a:cubicBezTo>
                <a:moveTo>
                  <a:pt x="492" y="256"/>
                </a:moveTo>
                <a:cubicBezTo>
                  <a:pt x="14" y="256"/>
                  <a:pt x="14" y="256"/>
                  <a:pt x="14" y="256"/>
                </a:cubicBezTo>
                <a:cubicBezTo>
                  <a:pt x="14" y="157"/>
                  <a:pt x="14" y="157"/>
                  <a:pt x="14" y="157"/>
                </a:cubicBezTo>
                <a:cubicBezTo>
                  <a:pt x="492" y="157"/>
                  <a:pt x="492" y="157"/>
                  <a:pt x="492" y="157"/>
                </a:cubicBezTo>
                <a:lnTo>
                  <a:pt x="492" y="256"/>
                </a:lnTo>
                <a:close/>
                <a:moveTo>
                  <a:pt x="14" y="270"/>
                </a:moveTo>
                <a:cubicBezTo>
                  <a:pt x="492" y="270"/>
                  <a:pt x="492" y="270"/>
                  <a:pt x="492" y="270"/>
                </a:cubicBezTo>
                <a:cubicBezTo>
                  <a:pt x="492" y="368"/>
                  <a:pt x="492" y="368"/>
                  <a:pt x="492" y="368"/>
                </a:cubicBezTo>
                <a:cubicBezTo>
                  <a:pt x="14" y="368"/>
                  <a:pt x="14" y="368"/>
                  <a:pt x="14" y="368"/>
                </a:cubicBezTo>
                <a:lnTo>
                  <a:pt x="14" y="270"/>
                </a:lnTo>
                <a:close/>
                <a:moveTo>
                  <a:pt x="82" y="14"/>
                </a:moveTo>
                <a:cubicBezTo>
                  <a:pt x="425" y="14"/>
                  <a:pt x="425" y="14"/>
                  <a:pt x="425" y="14"/>
                </a:cubicBezTo>
                <a:cubicBezTo>
                  <a:pt x="488" y="143"/>
                  <a:pt x="488" y="143"/>
                  <a:pt x="488" y="143"/>
                </a:cubicBezTo>
                <a:cubicBezTo>
                  <a:pt x="18" y="143"/>
                  <a:pt x="18" y="143"/>
                  <a:pt x="18" y="143"/>
                </a:cubicBezTo>
                <a:lnTo>
                  <a:pt x="82" y="14"/>
                </a:lnTo>
                <a:close/>
                <a:moveTo>
                  <a:pt x="492" y="480"/>
                </a:moveTo>
                <a:cubicBezTo>
                  <a:pt x="14" y="480"/>
                  <a:pt x="14" y="480"/>
                  <a:pt x="14" y="480"/>
                </a:cubicBezTo>
                <a:cubicBezTo>
                  <a:pt x="14" y="382"/>
                  <a:pt x="14" y="382"/>
                  <a:pt x="14" y="382"/>
                </a:cubicBezTo>
                <a:cubicBezTo>
                  <a:pt x="492" y="382"/>
                  <a:pt x="492" y="382"/>
                  <a:pt x="492" y="382"/>
                </a:cubicBezTo>
                <a:lnTo>
                  <a:pt x="492" y="4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0" name="Google Shape;2790;p28"/>
          <p:cNvSpPr/>
          <p:nvPr/>
        </p:nvSpPr>
        <p:spPr>
          <a:xfrm>
            <a:off x="5749925" y="2541588"/>
            <a:ext cx="58737" cy="58738"/>
          </a:xfrm>
          <a:custGeom>
            <a:rect b="b" l="l" r="r" t="t"/>
            <a:pathLst>
              <a:path extrusionOk="0" h="58" w="58">
                <a:moveTo>
                  <a:pt x="29" y="58"/>
                </a:moveTo>
                <a:cubicBezTo>
                  <a:pt x="45" y="58"/>
                  <a:pt x="58" y="45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5"/>
                  <a:pt x="13" y="58"/>
                  <a:pt x="29" y="58"/>
                </a:cubicBezTo>
                <a:moveTo>
                  <a:pt x="29" y="14"/>
                </a:moveTo>
                <a:cubicBezTo>
                  <a:pt x="37" y="14"/>
                  <a:pt x="44" y="21"/>
                  <a:pt x="44" y="29"/>
                </a:cubicBezTo>
                <a:cubicBezTo>
                  <a:pt x="44" y="37"/>
                  <a:pt x="37" y="44"/>
                  <a:pt x="29" y="44"/>
                </a:cubicBezTo>
                <a:cubicBezTo>
                  <a:pt x="20" y="44"/>
                  <a:pt x="14" y="37"/>
                  <a:pt x="14" y="29"/>
                </a:cubicBezTo>
                <a:cubicBezTo>
                  <a:pt x="14" y="21"/>
                  <a:pt x="20" y="14"/>
                  <a:pt x="29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1" name="Google Shape;2791;p28"/>
          <p:cNvSpPr/>
          <p:nvPr/>
        </p:nvSpPr>
        <p:spPr>
          <a:xfrm>
            <a:off x="5684837" y="2541588"/>
            <a:ext cx="57150" cy="58738"/>
          </a:xfrm>
          <a:custGeom>
            <a:rect b="b" l="l" r="r" t="t"/>
            <a:pathLst>
              <a:path extrusionOk="0" h="58" w="58">
                <a:moveTo>
                  <a:pt x="29" y="58"/>
                </a:moveTo>
                <a:cubicBezTo>
                  <a:pt x="45" y="58"/>
                  <a:pt x="58" y="45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5"/>
                  <a:pt x="13" y="58"/>
                  <a:pt x="29" y="58"/>
                </a:cubicBezTo>
                <a:moveTo>
                  <a:pt x="29" y="14"/>
                </a:moveTo>
                <a:cubicBezTo>
                  <a:pt x="38" y="14"/>
                  <a:pt x="44" y="21"/>
                  <a:pt x="44" y="29"/>
                </a:cubicBezTo>
                <a:cubicBezTo>
                  <a:pt x="44" y="37"/>
                  <a:pt x="38" y="44"/>
                  <a:pt x="29" y="44"/>
                </a:cubicBezTo>
                <a:cubicBezTo>
                  <a:pt x="21" y="44"/>
                  <a:pt x="14" y="37"/>
                  <a:pt x="14" y="29"/>
                </a:cubicBezTo>
                <a:cubicBezTo>
                  <a:pt x="14" y="21"/>
                  <a:pt x="21" y="14"/>
                  <a:pt x="29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2" name="Google Shape;2792;p28"/>
          <p:cNvSpPr/>
          <p:nvPr/>
        </p:nvSpPr>
        <p:spPr>
          <a:xfrm>
            <a:off x="5749925" y="2430463"/>
            <a:ext cx="58737" cy="57150"/>
          </a:xfrm>
          <a:custGeom>
            <a:rect b="b" l="l" r="r" t="t"/>
            <a:pathLst>
              <a:path extrusionOk="0" h="58" w="58">
                <a:moveTo>
                  <a:pt x="29" y="0"/>
                </a:moveTo>
                <a:cubicBezTo>
                  <a:pt x="13" y="0"/>
                  <a:pt x="0" y="13"/>
                  <a:pt x="0" y="29"/>
                </a:cubicBezTo>
                <a:cubicBezTo>
                  <a:pt x="0" y="45"/>
                  <a:pt x="13" y="58"/>
                  <a:pt x="29" y="58"/>
                </a:cubicBezTo>
                <a:cubicBezTo>
                  <a:pt x="45" y="58"/>
                  <a:pt x="58" y="45"/>
                  <a:pt x="58" y="29"/>
                </a:cubicBezTo>
                <a:cubicBezTo>
                  <a:pt x="58" y="13"/>
                  <a:pt x="45" y="0"/>
                  <a:pt x="29" y="0"/>
                </a:cubicBezTo>
                <a:moveTo>
                  <a:pt x="29" y="44"/>
                </a:moveTo>
                <a:cubicBezTo>
                  <a:pt x="20" y="44"/>
                  <a:pt x="14" y="37"/>
                  <a:pt x="14" y="29"/>
                </a:cubicBezTo>
                <a:cubicBezTo>
                  <a:pt x="14" y="20"/>
                  <a:pt x="20" y="14"/>
                  <a:pt x="29" y="14"/>
                </a:cubicBezTo>
                <a:cubicBezTo>
                  <a:pt x="37" y="14"/>
                  <a:pt x="44" y="20"/>
                  <a:pt x="44" y="29"/>
                </a:cubicBezTo>
                <a:cubicBezTo>
                  <a:pt x="44" y="37"/>
                  <a:pt x="37" y="44"/>
                  <a:pt x="29" y="4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3" name="Google Shape;2793;p28"/>
          <p:cNvSpPr/>
          <p:nvPr/>
        </p:nvSpPr>
        <p:spPr>
          <a:xfrm>
            <a:off x="5684837" y="2430463"/>
            <a:ext cx="57150" cy="57150"/>
          </a:xfrm>
          <a:custGeom>
            <a:rect b="b" l="l" r="r" t="t"/>
            <a:pathLst>
              <a:path extrusionOk="0" h="58" w="58">
                <a:moveTo>
                  <a:pt x="29" y="0"/>
                </a:moveTo>
                <a:cubicBezTo>
                  <a:pt x="13" y="0"/>
                  <a:pt x="0" y="13"/>
                  <a:pt x="0" y="29"/>
                </a:cubicBezTo>
                <a:cubicBezTo>
                  <a:pt x="0" y="45"/>
                  <a:pt x="13" y="58"/>
                  <a:pt x="29" y="58"/>
                </a:cubicBezTo>
                <a:cubicBezTo>
                  <a:pt x="45" y="58"/>
                  <a:pt x="58" y="45"/>
                  <a:pt x="58" y="29"/>
                </a:cubicBezTo>
                <a:cubicBezTo>
                  <a:pt x="58" y="13"/>
                  <a:pt x="45" y="0"/>
                  <a:pt x="29" y="0"/>
                </a:cubicBezTo>
                <a:moveTo>
                  <a:pt x="29" y="44"/>
                </a:moveTo>
                <a:cubicBezTo>
                  <a:pt x="21" y="44"/>
                  <a:pt x="14" y="37"/>
                  <a:pt x="14" y="29"/>
                </a:cubicBezTo>
                <a:cubicBezTo>
                  <a:pt x="14" y="20"/>
                  <a:pt x="21" y="14"/>
                  <a:pt x="29" y="14"/>
                </a:cubicBezTo>
                <a:cubicBezTo>
                  <a:pt x="38" y="14"/>
                  <a:pt x="44" y="20"/>
                  <a:pt x="44" y="29"/>
                </a:cubicBezTo>
                <a:cubicBezTo>
                  <a:pt x="44" y="37"/>
                  <a:pt x="38" y="44"/>
                  <a:pt x="29" y="4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4" name="Google Shape;2794;p28"/>
          <p:cNvSpPr/>
          <p:nvPr/>
        </p:nvSpPr>
        <p:spPr>
          <a:xfrm>
            <a:off x="5749925" y="2317751"/>
            <a:ext cx="58737" cy="57150"/>
          </a:xfrm>
          <a:custGeom>
            <a:rect b="b" l="l" r="r" t="t"/>
            <a:pathLst>
              <a:path extrusionOk="0" h="58" w="58">
                <a:moveTo>
                  <a:pt x="29" y="58"/>
                </a:moveTo>
                <a:cubicBezTo>
                  <a:pt x="45" y="58"/>
                  <a:pt x="58" y="45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5"/>
                  <a:pt x="13" y="58"/>
                  <a:pt x="29" y="58"/>
                </a:cubicBezTo>
                <a:moveTo>
                  <a:pt x="29" y="14"/>
                </a:moveTo>
                <a:cubicBezTo>
                  <a:pt x="37" y="14"/>
                  <a:pt x="44" y="21"/>
                  <a:pt x="44" y="29"/>
                </a:cubicBezTo>
                <a:cubicBezTo>
                  <a:pt x="44" y="38"/>
                  <a:pt x="37" y="44"/>
                  <a:pt x="29" y="44"/>
                </a:cubicBezTo>
                <a:cubicBezTo>
                  <a:pt x="20" y="44"/>
                  <a:pt x="14" y="38"/>
                  <a:pt x="14" y="29"/>
                </a:cubicBezTo>
                <a:cubicBezTo>
                  <a:pt x="14" y="21"/>
                  <a:pt x="20" y="14"/>
                  <a:pt x="29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5" name="Google Shape;2795;p28"/>
          <p:cNvSpPr/>
          <p:nvPr/>
        </p:nvSpPr>
        <p:spPr>
          <a:xfrm>
            <a:off x="5684837" y="2317751"/>
            <a:ext cx="57150" cy="57150"/>
          </a:xfrm>
          <a:custGeom>
            <a:rect b="b" l="l" r="r" t="t"/>
            <a:pathLst>
              <a:path extrusionOk="0" h="58" w="58">
                <a:moveTo>
                  <a:pt x="29" y="58"/>
                </a:moveTo>
                <a:cubicBezTo>
                  <a:pt x="45" y="58"/>
                  <a:pt x="58" y="45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5"/>
                  <a:pt x="13" y="58"/>
                  <a:pt x="29" y="58"/>
                </a:cubicBezTo>
                <a:moveTo>
                  <a:pt x="29" y="14"/>
                </a:moveTo>
                <a:cubicBezTo>
                  <a:pt x="38" y="14"/>
                  <a:pt x="44" y="21"/>
                  <a:pt x="44" y="29"/>
                </a:cubicBezTo>
                <a:cubicBezTo>
                  <a:pt x="44" y="38"/>
                  <a:pt x="38" y="44"/>
                  <a:pt x="29" y="44"/>
                </a:cubicBezTo>
                <a:cubicBezTo>
                  <a:pt x="21" y="44"/>
                  <a:pt x="14" y="38"/>
                  <a:pt x="14" y="29"/>
                </a:cubicBezTo>
                <a:cubicBezTo>
                  <a:pt x="14" y="21"/>
                  <a:pt x="21" y="14"/>
                  <a:pt x="29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6" name="Google Shape;2796;p28"/>
          <p:cNvSpPr/>
          <p:nvPr/>
        </p:nvSpPr>
        <p:spPr>
          <a:xfrm>
            <a:off x="8928100" y="2074863"/>
            <a:ext cx="647700" cy="625475"/>
          </a:xfrm>
          <a:custGeom>
            <a:rect b="b" l="l" r="r" t="t"/>
            <a:pathLst>
              <a:path extrusionOk="0" h="628" w="651">
                <a:moveTo>
                  <a:pt x="557" y="168"/>
                </a:moveTo>
                <a:cubicBezTo>
                  <a:pt x="344" y="168"/>
                  <a:pt x="344" y="168"/>
                  <a:pt x="344" y="168"/>
                </a:cubicBezTo>
                <a:cubicBezTo>
                  <a:pt x="504" y="13"/>
                  <a:pt x="504" y="13"/>
                  <a:pt x="504" y="13"/>
                </a:cubicBezTo>
                <a:cubicBezTo>
                  <a:pt x="506" y="10"/>
                  <a:pt x="506" y="6"/>
                  <a:pt x="504" y="3"/>
                </a:cubicBezTo>
                <a:cubicBezTo>
                  <a:pt x="501" y="0"/>
                  <a:pt x="497" y="0"/>
                  <a:pt x="494" y="3"/>
                </a:cubicBezTo>
                <a:cubicBezTo>
                  <a:pt x="327" y="165"/>
                  <a:pt x="327" y="165"/>
                  <a:pt x="327" y="165"/>
                </a:cubicBezTo>
                <a:cubicBezTo>
                  <a:pt x="240" y="89"/>
                  <a:pt x="240" y="89"/>
                  <a:pt x="240" y="89"/>
                </a:cubicBezTo>
                <a:cubicBezTo>
                  <a:pt x="237" y="86"/>
                  <a:pt x="232" y="87"/>
                  <a:pt x="230" y="90"/>
                </a:cubicBezTo>
                <a:cubicBezTo>
                  <a:pt x="227" y="93"/>
                  <a:pt x="227" y="97"/>
                  <a:pt x="230" y="100"/>
                </a:cubicBezTo>
                <a:cubicBezTo>
                  <a:pt x="308" y="168"/>
                  <a:pt x="308" y="168"/>
                  <a:pt x="308" y="168"/>
                </a:cubicBezTo>
                <a:cubicBezTo>
                  <a:pt x="94" y="168"/>
                  <a:pt x="94" y="168"/>
                  <a:pt x="94" y="168"/>
                </a:cubicBezTo>
                <a:cubicBezTo>
                  <a:pt x="42" y="168"/>
                  <a:pt x="0" y="210"/>
                  <a:pt x="0" y="262"/>
                </a:cubicBezTo>
                <a:cubicBezTo>
                  <a:pt x="0" y="534"/>
                  <a:pt x="0" y="534"/>
                  <a:pt x="0" y="534"/>
                </a:cubicBezTo>
                <a:cubicBezTo>
                  <a:pt x="0" y="585"/>
                  <a:pt x="42" y="628"/>
                  <a:pt x="94" y="628"/>
                </a:cubicBezTo>
                <a:cubicBezTo>
                  <a:pt x="557" y="628"/>
                  <a:pt x="557" y="628"/>
                  <a:pt x="557" y="628"/>
                </a:cubicBezTo>
                <a:cubicBezTo>
                  <a:pt x="608" y="628"/>
                  <a:pt x="651" y="585"/>
                  <a:pt x="651" y="534"/>
                </a:cubicBezTo>
                <a:cubicBezTo>
                  <a:pt x="651" y="262"/>
                  <a:pt x="651" y="262"/>
                  <a:pt x="651" y="262"/>
                </a:cubicBezTo>
                <a:cubicBezTo>
                  <a:pt x="651" y="210"/>
                  <a:pt x="608" y="168"/>
                  <a:pt x="557" y="168"/>
                </a:cubicBezTo>
                <a:moveTo>
                  <a:pt x="637" y="534"/>
                </a:moveTo>
                <a:cubicBezTo>
                  <a:pt x="637" y="578"/>
                  <a:pt x="601" y="614"/>
                  <a:pt x="557" y="614"/>
                </a:cubicBezTo>
                <a:cubicBezTo>
                  <a:pt x="94" y="614"/>
                  <a:pt x="94" y="614"/>
                  <a:pt x="94" y="614"/>
                </a:cubicBezTo>
                <a:cubicBezTo>
                  <a:pt x="50" y="614"/>
                  <a:pt x="14" y="578"/>
                  <a:pt x="14" y="534"/>
                </a:cubicBezTo>
                <a:cubicBezTo>
                  <a:pt x="14" y="262"/>
                  <a:pt x="14" y="262"/>
                  <a:pt x="14" y="262"/>
                </a:cubicBezTo>
                <a:cubicBezTo>
                  <a:pt x="14" y="217"/>
                  <a:pt x="50" y="182"/>
                  <a:pt x="94" y="182"/>
                </a:cubicBezTo>
                <a:cubicBezTo>
                  <a:pt x="557" y="182"/>
                  <a:pt x="557" y="182"/>
                  <a:pt x="557" y="182"/>
                </a:cubicBezTo>
                <a:cubicBezTo>
                  <a:pt x="601" y="182"/>
                  <a:pt x="637" y="217"/>
                  <a:pt x="637" y="262"/>
                </a:cubicBezTo>
                <a:lnTo>
                  <a:pt x="637" y="5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7" name="Google Shape;2797;p28"/>
          <p:cNvSpPr/>
          <p:nvPr/>
        </p:nvSpPr>
        <p:spPr>
          <a:xfrm>
            <a:off x="8970962" y="2284413"/>
            <a:ext cx="492125" cy="373063"/>
          </a:xfrm>
          <a:custGeom>
            <a:rect b="b" l="l" r="r" t="t"/>
            <a:pathLst>
              <a:path extrusionOk="0" h="375" w="493">
                <a:moveTo>
                  <a:pt x="434" y="0"/>
                </a:move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6"/>
                  <a:pt x="0" y="59"/>
                </a:cubicBezTo>
                <a:cubicBezTo>
                  <a:pt x="0" y="316"/>
                  <a:pt x="0" y="316"/>
                  <a:pt x="0" y="316"/>
                </a:cubicBezTo>
                <a:cubicBezTo>
                  <a:pt x="0" y="349"/>
                  <a:pt x="26" y="375"/>
                  <a:pt x="58" y="375"/>
                </a:cubicBezTo>
                <a:cubicBezTo>
                  <a:pt x="434" y="375"/>
                  <a:pt x="434" y="375"/>
                  <a:pt x="434" y="375"/>
                </a:cubicBezTo>
                <a:cubicBezTo>
                  <a:pt x="466" y="375"/>
                  <a:pt x="493" y="349"/>
                  <a:pt x="493" y="316"/>
                </a:cubicBezTo>
                <a:cubicBezTo>
                  <a:pt x="493" y="59"/>
                  <a:pt x="493" y="59"/>
                  <a:pt x="493" y="59"/>
                </a:cubicBezTo>
                <a:cubicBezTo>
                  <a:pt x="493" y="26"/>
                  <a:pt x="466" y="0"/>
                  <a:pt x="434" y="0"/>
                </a:cubicBezTo>
                <a:moveTo>
                  <a:pt x="479" y="316"/>
                </a:moveTo>
                <a:cubicBezTo>
                  <a:pt x="479" y="341"/>
                  <a:pt x="459" y="361"/>
                  <a:pt x="434" y="361"/>
                </a:cubicBezTo>
                <a:cubicBezTo>
                  <a:pt x="58" y="361"/>
                  <a:pt x="58" y="361"/>
                  <a:pt x="58" y="361"/>
                </a:cubicBezTo>
                <a:cubicBezTo>
                  <a:pt x="34" y="361"/>
                  <a:pt x="14" y="341"/>
                  <a:pt x="14" y="316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34"/>
                  <a:pt x="34" y="14"/>
                  <a:pt x="58" y="14"/>
                </a:cubicBezTo>
                <a:cubicBezTo>
                  <a:pt x="434" y="14"/>
                  <a:pt x="434" y="14"/>
                  <a:pt x="434" y="14"/>
                </a:cubicBezTo>
                <a:cubicBezTo>
                  <a:pt x="459" y="14"/>
                  <a:pt x="479" y="34"/>
                  <a:pt x="479" y="59"/>
                </a:cubicBezTo>
                <a:lnTo>
                  <a:pt x="479" y="3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8" name="Google Shape;2798;p28"/>
          <p:cNvSpPr/>
          <p:nvPr/>
        </p:nvSpPr>
        <p:spPr>
          <a:xfrm>
            <a:off x="9477375" y="2341563"/>
            <a:ext cx="69850" cy="69850"/>
          </a:xfrm>
          <a:custGeom>
            <a:rect b="b" l="l" r="r" t="t"/>
            <a:pathLst>
              <a:path extrusionOk="0" h="70" w="70">
                <a:moveTo>
                  <a:pt x="35" y="0"/>
                </a:moveTo>
                <a:cubicBezTo>
                  <a:pt x="15" y="0"/>
                  <a:pt x="0" y="16"/>
                  <a:pt x="0" y="35"/>
                </a:cubicBezTo>
                <a:cubicBezTo>
                  <a:pt x="0" y="55"/>
                  <a:pt x="15" y="70"/>
                  <a:pt x="35" y="70"/>
                </a:cubicBezTo>
                <a:cubicBezTo>
                  <a:pt x="54" y="70"/>
                  <a:pt x="70" y="55"/>
                  <a:pt x="70" y="35"/>
                </a:cubicBezTo>
                <a:cubicBezTo>
                  <a:pt x="70" y="16"/>
                  <a:pt x="54" y="0"/>
                  <a:pt x="35" y="0"/>
                </a:cubicBezTo>
                <a:moveTo>
                  <a:pt x="35" y="56"/>
                </a:moveTo>
                <a:cubicBezTo>
                  <a:pt x="23" y="56"/>
                  <a:pt x="14" y="47"/>
                  <a:pt x="14" y="35"/>
                </a:cubicBezTo>
                <a:cubicBezTo>
                  <a:pt x="14" y="24"/>
                  <a:pt x="23" y="14"/>
                  <a:pt x="35" y="14"/>
                </a:cubicBezTo>
                <a:cubicBezTo>
                  <a:pt x="46" y="14"/>
                  <a:pt x="56" y="24"/>
                  <a:pt x="56" y="35"/>
                </a:cubicBezTo>
                <a:cubicBezTo>
                  <a:pt x="56" y="47"/>
                  <a:pt x="46" y="56"/>
                  <a:pt x="35" y="5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9" name="Google Shape;2799;p28"/>
          <p:cNvSpPr/>
          <p:nvPr/>
        </p:nvSpPr>
        <p:spPr>
          <a:xfrm>
            <a:off x="9477375" y="2444751"/>
            <a:ext cx="69850" cy="69850"/>
          </a:xfrm>
          <a:custGeom>
            <a:rect b="b" l="l" r="r" t="t"/>
            <a:pathLst>
              <a:path extrusionOk="0" h="70" w="70">
                <a:moveTo>
                  <a:pt x="35" y="0"/>
                </a:moveTo>
                <a:cubicBezTo>
                  <a:pt x="15" y="0"/>
                  <a:pt x="0" y="16"/>
                  <a:pt x="0" y="35"/>
                </a:cubicBezTo>
                <a:cubicBezTo>
                  <a:pt x="0" y="54"/>
                  <a:pt x="15" y="70"/>
                  <a:pt x="35" y="70"/>
                </a:cubicBezTo>
                <a:cubicBezTo>
                  <a:pt x="54" y="70"/>
                  <a:pt x="70" y="54"/>
                  <a:pt x="70" y="35"/>
                </a:cubicBezTo>
                <a:cubicBezTo>
                  <a:pt x="70" y="16"/>
                  <a:pt x="54" y="0"/>
                  <a:pt x="35" y="0"/>
                </a:cubicBezTo>
                <a:moveTo>
                  <a:pt x="35" y="56"/>
                </a:moveTo>
                <a:cubicBezTo>
                  <a:pt x="23" y="56"/>
                  <a:pt x="14" y="47"/>
                  <a:pt x="14" y="35"/>
                </a:cubicBezTo>
                <a:cubicBezTo>
                  <a:pt x="14" y="23"/>
                  <a:pt x="23" y="14"/>
                  <a:pt x="35" y="14"/>
                </a:cubicBezTo>
                <a:cubicBezTo>
                  <a:pt x="46" y="14"/>
                  <a:pt x="56" y="23"/>
                  <a:pt x="56" y="35"/>
                </a:cubicBezTo>
                <a:cubicBezTo>
                  <a:pt x="56" y="47"/>
                  <a:pt x="46" y="56"/>
                  <a:pt x="35" y="5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0" name="Google Shape;2800;p28"/>
          <p:cNvSpPr/>
          <p:nvPr/>
        </p:nvSpPr>
        <p:spPr>
          <a:xfrm>
            <a:off x="7743825" y="2173288"/>
            <a:ext cx="606425" cy="428625"/>
          </a:xfrm>
          <a:custGeom>
            <a:rect b="b" l="l" r="r" t="t"/>
            <a:pathLst>
              <a:path extrusionOk="0" h="432" w="609">
                <a:moveTo>
                  <a:pt x="558" y="432"/>
                </a:moveTo>
                <a:cubicBezTo>
                  <a:pt x="50" y="432"/>
                  <a:pt x="50" y="432"/>
                  <a:pt x="50" y="432"/>
                </a:cubicBezTo>
                <a:cubicBezTo>
                  <a:pt x="22" y="432"/>
                  <a:pt x="0" y="410"/>
                  <a:pt x="0" y="38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23"/>
                  <a:pt x="22" y="0"/>
                  <a:pt x="50" y="0"/>
                </a:cubicBezTo>
                <a:cubicBezTo>
                  <a:pt x="558" y="0"/>
                  <a:pt x="558" y="0"/>
                  <a:pt x="558" y="0"/>
                </a:cubicBezTo>
                <a:cubicBezTo>
                  <a:pt x="586" y="0"/>
                  <a:pt x="609" y="23"/>
                  <a:pt x="609" y="51"/>
                </a:cubicBezTo>
                <a:cubicBezTo>
                  <a:pt x="609" y="382"/>
                  <a:pt x="609" y="382"/>
                  <a:pt x="609" y="382"/>
                </a:cubicBezTo>
                <a:cubicBezTo>
                  <a:pt x="609" y="410"/>
                  <a:pt x="586" y="432"/>
                  <a:pt x="558" y="432"/>
                </a:cubicBezTo>
                <a:moveTo>
                  <a:pt x="50" y="14"/>
                </a:moveTo>
                <a:cubicBezTo>
                  <a:pt x="30" y="14"/>
                  <a:pt x="14" y="30"/>
                  <a:pt x="14" y="51"/>
                </a:cubicBezTo>
                <a:cubicBezTo>
                  <a:pt x="14" y="382"/>
                  <a:pt x="14" y="382"/>
                  <a:pt x="14" y="382"/>
                </a:cubicBezTo>
                <a:cubicBezTo>
                  <a:pt x="14" y="402"/>
                  <a:pt x="30" y="418"/>
                  <a:pt x="50" y="418"/>
                </a:cubicBezTo>
                <a:cubicBezTo>
                  <a:pt x="558" y="418"/>
                  <a:pt x="558" y="418"/>
                  <a:pt x="558" y="418"/>
                </a:cubicBezTo>
                <a:cubicBezTo>
                  <a:pt x="578" y="418"/>
                  <a:pt x="595" y="402"/>
                  <a:pt x="595" y="382"/>
                </a:cubicBezTo>
                <a:cubicBezTo>
                  <a:pt x="595" y="51"/>
                  <a:pt x="595" y="51"/>
                  <a:pt x="595" y="51"/>
                </a:cubicBezTo>
                <a:cubicBezTo>
                  <a:pt x="595" y="30"/>
                  <a:pt x="578" y="14"/>
                  <a:pt x="558" y="14"/>
                </a:cubicBezTo>
                <a:lnTo>
                  <a:pt x="5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1" name="Google Shape;2801;p28"/>
          <p:cNvSpPr/>
          <p:nvPr/>
        </p:nvSpPr>
        <p:spPr>
          <a:xfrm>
            <a:off x="7937500" y="2236788"/>
            <a:ext cx="344487" cy="303213"/>
          </a:xfrm>
          <a:custGeom>
            <a:rect b="b" l="l" r="r" t="t"/>
            <a:pathLst>
              <a:path extrusionOk="0" h="305" w="346">
                <a:moveTo>
                  <a:pt x="339" y="305"/>
                </a:moveTo>
                <a:cubicBezTo>
                  <a:pt x="7" y="305"/>
                  <a:pt x="7" y="305"/>
                  <a:pt x="7" y="305"/>
                </a:cubicBezTo>
                <a:cubicBezTo>
                  <a:pt x="3" y="305"/>
                  <a:pt x="0" y="302"/>
                  <a:pt x="0" y="29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39" y="0"/>
                  <a:pt x="339" y="0"/>
                  <a:pt x="339" y="0"/>
                </a:cubicBezTo>
                <a:cubicBezTo>
                  <a:pt x="343" y="0"/>
                  <a:pt x="346" y="3"/>
                  <a:pt x="346" y="7"/>
                </a:cubicBezTo>
                <a:cubicBezTo>
                  <a:pt x="346" y="298"/>
                  <a:pt x="346" y="298"/>
                  <a:pt x="346" y="298"/>
                </a:cubicBezTo>
                <a:cubicBezTo>
                  <a:pt x="346" y="302"/>
                  <a:pt x="343" y="305"/>
                  <a:pt x="339" y="305"/>
                </a:cubicBezTo>
                <a:moveTo>
                  <a:pt x="14" y="291"/>
                </a:moveTo>
                <a:cubicBezTo>
                  <a:pt x="332" y="291"/>
                  <a:pt x="332" y="291"/>
                  <a:pt x="332" y="291"/>
                </a:cubicBezTo>
                <a:cubicBezTo>
                  <a:pt x="332" y="14"/>
                  <a:pt x="332" y="14"/>
                  <a:pt x="332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2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2" name="Google Shape;2802;p28"/>
          <p:cNvSpPr/>
          <p:nvPr/>
        </p:nvSpPr>
        <p:spPr>
          <a:xfrm>
            <a:off x="7804150" y="2339976"/>
            <a:ext cx="95250" cy="95250"/>
          </a:xfrm>
          <a:custGeom>
            <a:rect b="b" l="l" r="r" t="t"/>
            <a:pathLst>
              <a:path extrusionOk="0" h="96" w="95">
                <a:moveTo>
                  <a:pt x="47" y="96"/>
                </a:moveTo>
                <a:cubicBezTo>
                  <a:pt x="21" y="96"/>
                  <a:pt x="0" y="75"/>
                  <a:pt x="0" y="48"/>
                </a:cubicBezTo>
                <a:cubicBezTo>
                  <a:pt x="0" y="22"/>
                  <a:pt x="21" y="0"/>
                  <a:pt x="47" y="0"/>
                </a:cubicBezTo>
                <a:cubicBezTo>
                  <a:pt x="74" y="0"/>
                  <a:pt x="95" y="22"/>
                  <a:pt x="95" y="48"/>
                </a:cubicBezTo>
                <a:cubicBezTo>
                  <a:pt x="95" y="75"/>
                  <a:pt x="74" y="96"/>
                  <a:pt x="47" y="96"/>
                </a:cubicBezTo>
                <a:moveTo>
                  <a:pt x="47" y="14"/>
                </a:moveTo>
                <a:cubicBezTo>
                  <a:pt x="29" y="14"/>
                  <a:pt x="14" y="30"/>
                  <a:pt x="14" y="48"/>
                </a:cubicBezTo>
                <a:cubicBezTo>
                  <a:pt x="14" y="67"/>
                  <a:pt x="29" y="82"/>
                  <a:pt x="47" y="82"/>
                </a:cubicBezTo>
                <a:cubicBezTo>
                  <a:pt x="66" y="82"/>
                  <a:pt x="81" y="67"/>
                  <a:pt x="81" y="48"/>
                </a:cubicBezTo>
                <a:cubicBezTo>
                  <a:pt x="81" y="30"/>
                  <a:pt x="66" y="14"/>
                  <a:pt x="47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3" name="Google Shape;2803;p28"/>
          <p:cNvSpPr/>
          <p:nvPr/>
        </p:nvSpPr>
        <p:spPr>
          <a:xfrm>
            <a:off x="7813675" y="2236788"/>
            <a:ext cx="74612" cy="12700"/>
          </a:xfrm>
          <a:custGeom>
            <a:rect b="b" l="l" r="r" t="t"/>
            <a:pathLst>
              <a:path extrusionOk="0" h="14" w="75">
                <a:moveTo>
                  <a:pt x="68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2" y="0"/>
                  <a:pt x="75" y="3"/>
                  <a:pt x="75" y="7"/>
                </a:cubicBezTo>
                <a:cubicBezTo>
                  <a:pt x="75" y="11"/>
                  <a:pt x="72" y="14"/>
                  <a:pt x="68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4" name="Google Shape;2804;p28"/>
          <p:cNvSpPr/>
          <p:nvPr/>
        </p:nvSpPr>
        <p:spPr>
          <a:xfrm>
            <a:off x="7813675" y="2286001"/>
            <a:ext cx="74612" cy="14288"/>
          </a:xfrm>
          <a:custGeom>
            <a:rect b="b" l="l" r="r" t="t"/>
            <a:pathLst>
              <a:path extrusionOk="0" h="14" w="75">
                <a:moveTo>
                  <a:pt x="68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2" y="0"/>
                  <a:pt x="75" y="3"/>
                  <a:pt x="75" y="7"/>
                </a:cubicBezTo>
                <a:cubicBezTo>
                  <a:pt x="75" y="11"/>
                  <a:pt x="72" y="14"/>
                  <a:pt x="68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5" name="Google Shape;2805;p28"/>
          <p:cNvSpPr/>
          <p:nvPr/>
        </p:nvSpPr>
        <p:spPr>
          <a:xfrm>
            <a:off x="7813675" y="2474913"/>
            <a:ext cx="74612" cy="14288"/>
          </a:xfrm>
          <a:custGeom>
            <a:rect b="b" l="l" r="r" t="t"/>
            <a:pathLst>
              <a:path extrusionOk="0" h="14" w="75">
                <a:moveTo>
                  <a:pt x="68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2" y="0"/>
                  <a:pt x="75" y="3"/>
                  <a:pt x="75" y="7"/>
                </a:cubicBezTo>
                <a:cubicBezTo>
                  <a:pt x="75" y="11"/>
                  <a:pt x="72" y="14"/>
                  <a:pt x="68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6" name="Google Shape;2806;p28"/>
          <p:cNvSpPr/>
          <p:nvPr/>
        </p:nvSpPr>
        <p:spPr>
          <a:xfrm>
            <a:off x="7813675" y="2525713"/>
            <a:ext cx="74612" cy="14288"/>
          </a:xfrm>
          <a:custGeom>
            <a:rect b="b" l="l" r="r" t="t"/>
            <a:pathLst>
              <a:path extrusionOk="0" h="14" w="75">
                <a:moveTo>
                  <a:pt x="68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2" y="0"/>
                  <a:pt x="75" y="3"/>
                  <a:pt x="75" y="7"/>
                </a:cubicBezTo>
                <a:cubicBezTo>
                  <a:pt x="75" y="11"/>
                  <a:pt x="72" y="14"/>
                  <a:pt x="68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7" name="Google Shape;2807;p28"/>
          <p:cNvSpPr/>
          <p:nvPr/>
        </p:nvSpPr>
        <p:spPr>
          <a:xfrm>
            <a:off x="6499225" y="2149476"/>
            <a:ext cx="609600" cy="544513"/>
          </a:xfrm>
          <a:custGeom>
            <a:rect b="b" l="l" r="r" t="t"/>
            <a:pathLst>
              <a:path extrusionOk="0" h="546" w="612">
                <a:moveTo>
                  <a:pt x="610" y="382"/>
                </a:moveTo>
                <a:cubicBezTo>
                  <a:pt x="610" y="50"/>
                  <a:pt x="610" y="50"/>
                  <a:pt x="610" y="50"/>
                </a:cubicBezTo>
                <a:cubicBezTo>
                  <a:pt x="610" y="22"/>
                  <a:pt x="587" y="0"/>
                  <a:pt x="559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23" y="0"/>
                  <a:pt x="0" y="22"/>
                  <a:pt x="0" y="50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410"/>
                  <a:pt x="23" y="432"/>
                  <a:pt x="51" y="432"/>
                </a:cubicBezTo>
                <a:cubicBezTo>
                  <a:pt x="439" y="432"/>
                  <a:pt x="439" y="432"/>
                  <a:pt x="439" y="432"/>
                </a:cubicBezTo>
                <a:cubicBezTo>
                  <a:pt x="545" y="527"/>
                  <a:pt x="545" y="527"/>
                  <a:pt x="545" y="527"/>
                </a:cubicBezTo>
                <a:cubicBezTo>
                  <a:pt x="546" y="529"/>
                  <a:pt x="548" y="529"/>
                  <a:pt x="549" y="529"/>
                </a:cubicBezTo>
                <a:cubicBezTo>
                  <a:pt x="551" y="529"/>
                  <a:pt x="553" y="529"/>
                  <a:pt x="554" y="527"/>
                </a:cubicBezTo>
                <a:cubicBezTo>
                  <a:pt x="555" y="526"/>
                  <a:pt x="555" y="526"/>
                  <a:pt x="555" y="526"/>
                </a:cubicBezTo>
                <a:cubicBezTo>
                  <a:pt x="568" y="539"/>
                  <a:pt x="568" y="539"/>
                  <a:pt x="568" y="539"/>
                </a:cubicBezTo>
                <a:cubicBezTo>
                  <a:pt x="573" y="544"/>
                  <a:pt x="579" y="546"/>
                  <a:pt x="585" y="546"/>
                </a:cubicBezTo>
                <a:cubicBezTo>
                  <a:pt x="591" y="546"/>
                  <a:pt x="598" y="544"/>
                  <a:pt x="602" y="539"/>
                </a:cubicBezTo>
                <a:cubicBezTo>
                  <a:pt x="612" y="530"/>
                  <a:pt x="612" y="514"/>
                  <a:pt x="602" y="505"/>
                </a:cubicBezTo>
                <a:cubicBezTo>
                  <a:pt x="590" y="492"/>
                  <a:pt x="590" y="492"/>
                  <a:pt x="590" y="492"/>
                </a:cubicBezTo>
                <a:cubicBezTo>
                  <a:pt x="591" y="491"/>
                  <a:pt x="591" y="491"/>
                  <a:pt x="591" y="491"/>
                </a:cubicBezTo>
                <a:cubicBezTo>
                  <a:pt x="593" y="488"/>
                  <a:pt x="593" y="484"/>
                  <a:pt x="591" y="481"/>
                </a:cubicBezTo>
                <a:cubicBezTo>
                  <a:pt x="547" y="432"/>
                  <a:pt x="547" y="432"/>
                  <a:pt x="547" y="432"/>
                </a:cubicBezTo>
                <a:cubicBezTo>
                  <a:pt x="559" y="432"/>
                  <a:pt x="559" y="432"/>
                  <a:pt x="559" y="432"/>
                </a:cubicBezTo>
                <a:cubicBezTo>
                  <a:pt x="587" y="432"/>
                  <a:pt x="610" y="410"/>
                  <a:pt x="610" y="382"/>
                </a:cubicBezTo>
                <a:moveTo>
                  <a:pt x="593" y="515"/>
                </a:moveTo>
                <a:cubicBezTo>
                  <a:pt x="597" y="519"/>
                  <a:pt x="597" y="525"/>
                  <a:pt x="593" y="529"/>
                </a:cubicBezTo>
                <a:cubicBezTo>
                  <a:pt x="589" y="533"/>
                  <a:pt x="582" y="533"/>
                  <a:pt x="578" y="529"/>
                </a:cubicBezTo>
                <a:cubicBezTo>
                  <a:pt x="565" y="516"/>
                  <a:pt x="565" y="516"/>
                  <a:pt x="565" y="516"/>
                </a:cubicBezTo>
                <a:cubicBezTo>
                  <a:pt x="580" y="502"/>
                  <a:pt x="580" y="502"/>
                  <a:pt x="580" y="502"/>
                </a:cubicBezTo>
                <a:lnTo>
                  <a:pt x="593" y="515"/>
                </a:lnTo>
                <a:close/>
                <a:moveTo>
                  <a:pt x="549" y="513"/>
                </a:moveTo>
                <a:cubicBezTo>
                  <a:pt x="361" y="343"/>
                  <a:pt x="361" y="343"/>
                  <a:pt x="361" y="343"/>
                </a:cubicBezTo>
                <a:cubicBezTo>
                  <a:pt x="344" y="326"/>
                  <a:pt x="322" y="312"/>
                  <a:pt x="310" y="305"/>
                </a:cubicBezTo>
                <a:cubicBezTo>
                  <a:pt x="368" y="246"/>
                  <a:pt x="368" y="246"/>
                  <a:pt x="368" y="246"/>
                </a:cubicBezTo>
                <a:cubicBezTo>
                  <a:pt x="375" y="258"/>
                  <a:pt x="390" y="281"/>
                  <a:pt x="406" y="297"/>
                </a:cubicBezTo>
                <a:cubicBezTo>
                  <a:pt x="576" y="485"/>
                  <a:pt x="576" y="485"/>
                  <a:pt x="576" y="485"/>
                </a:cubicBezTo>
                <a:lnTo>
                  <a:pt x="549" y="513"/>
                </a:lnTo>
                <a:close/>
                <a:moveTo>
                  <a:pt x="416" y="287"/>
                </a:moveTo>
                <a:cubicBezTo>
                  <a:pt x="395" y="266"/>
                  <a:pt x="376" y="232"/>
                  <a:pt x="376" y="232"/>
                </a:cubicBezTo>
                <a:cubicBezTo>
                  <a:pt x="376" y="232"/>
                  <a:pt x="376" y="232"/>
                  <a:pt x="376" y="232"/>
                </a:cubicBezTo>
                <a:cubicBezTo>
                  <a:pt x="376" y="231"/>
                  <a:pt x="375" y="230"/>
                  <a:pt x="375" y="230"/>
                </a:cubicBezTo>
                <a:cubicBezTo>
                  <a:pt x="375" y="230"/>
                  <a:pt x="375" y="230"/>
                  <a:pt x="374" y="230"/>
                </a:cubicBezTo>
                <a:cubicBezTo>
                  <a:pt x="374" y="230"/>
                  <a:pt x="374" y="230"/>
                  <a:pt x="374" y="230"/>
                </a:cubicBezTo>
                <a:cubicBezTo>
                  <a:pt x="374" y="229"/>
                  <a:pt x="373" y="229"/>
                  <a:pt x="372" y="228"/>
                </a:cubicBezTo>
                <a:cubicBezTo>
                  <a:pt x="372" y="228"/>
                  <a:pt x="372" y="228"/>
                  <a:pt x="372" y="228"/>
                </a:cubicBezTo>
                <a:cubicBezTo>
                  <a:pt x="295" y="200"/>
                  <a:pt x="295" y="200"/>
                  <a:pt x="295" y="200"/>
                </a:cubicBezTo>
                <a:cubicBezTo>
                  <a:pt x="292" y="199"/>
                  <a:pt x="289" y="200"/>
                  <a:pt x="287" y="202"/>
                </a:cubicBezTo>
                <a:cubicBezTo>
                  <a:pt x="281" y="208"/>
                  <a:pt x="281" y="208"/>
                  <a:pt x="281" y="208"/>
                </a:cubicBezTo>
                <a:cubicBezTo>
                  <a:pt x="264" y="190"/>
                  <a:pt x="264" y="190"/>
                  <a:pt x="264" y="190"/>
                </a:cubicBezTo>
                <a:cubicBezTo>
                  <a:pt x="261" y="188"/>
                  <a:pt x="257" y="188"/>
                  <a:pt x="254" y="190"/>
                </a:cubicBezTo>
                <a:cubicBezTo>
                  <a:pt x="251" y="193"/>
                  <a:pt x="251" y="198"/>
                  <a:pt x="254" y="200"/>
                </a:cubicBezTo>
                <a:cubicBezTo>
                  <a:pt x="271" y="218"/>
                  <a:pt x="271" y="218"/>
                  <a:pt x="271" y="218"/>
                </a:cubicBezTo>
                <a:cubicBezTo>
                  <a:pt x="266" y="223"/>
                  <a:pt x="266" y="223"/>
                  <a:pt x="266" y="223"/>
                </a:cubicBezTo>
                <a:cubicBezTo>
                  <a:pt x="265" y="224"/>
                  <a:pt x="264" y="227"/>
                  <a:pt x="265" y="230"/>
                </a:cubicBezTo>
                <a:cubicBezTo>
                  <a:pt x="292" y="309"/>
                  <a:pt x="292" y="309"/>
                  <a:pt x="292" y="309"/>
                </a:cubicBezTo>
                <a:cubicBezTo>
                  <a:pt x="292" y="309"/>
                  <a:pt x="292" y="309"/>
                  <a:pt x="292" y="309"/>
                </a:cubicBezTo>
                <a:cubicBezTo>
                  <a:pt x="292" y="309"/>
                  <a:pt x="293" y="310"/>
                  <a:pt x="293" y="311"/>
                </a:cubicBezTo>
                <a:cubicBezTo>
                  <a:pt x="293" y="311"/>
                  <a:pt x="293" y="311"/>
                  <a:pt x="293" y="311"/>
                </a:cubicBezTo>
                <a:cubicBezTo>
                  <a:pt x="293" y="311"/>
                  <a:pt x="293" y="311"/>
                  <a:pt x="293" y="311"/>
                </a:cubicBezTo>
                <a:cubicBezTo>
                  <a:pt x="294" y="312"/>
                  <a:pt x="294" y="312"/>
                  <a:pt x="295" y="312"/>
                </a:cubicBezTo>
                <a:cubicBezTo>
                  <a:pt x="295" y="312"/>
                  <a:pt x="295" y="312"/>
                  <a:pt x="295" y="312"/>
                </a:cubicBezTo>
                <a:cubicBezTo>
                  <a:pt x="295" y="313"/>
                  <a:pt x="329" y="331"/>
                  <a:pt x="351" y="353"/>
                </a:cubicBezTo>
                <a:cubicBezTo>
                  <a:pt x="353" y="355"/>
                  <a:pt x="353" y="355"/>
                  <a:pt x="353" y="355"/>
                </a:cubicBezTo>
                <a:cubicBezTo>
                  <a:pt x="208" y="355"/>
                  <a:pt x="208" y="355"/>
                  <a:pt x="208" y="355"/>
                </a:cubicBezTo>
                <a:cubicBezTo>
                  <a:pt x="208" y="77"/>
                  <a:pt x="208" y="77"/>
                  <a:pt x="208" y="77"/>
                </a:cubicBezTo>
                <a:cubicBezTo>
                  <a:pt x="527" y="77"/>
                  <a:pt x="527" y="77"/>
                  <a:pt x="527" y="77"/>
                </a:cubicBezTo>
                <a:cubicBezTo>
                  <a:pt x="527" y="355"/>
                  <a:pt x="527" y="355"/>
                  <a:pt x="527" y="355"/>
                </a:cubicBezTo>
                <a:cubicBezTo>
                  <a:pt x="477" y="355"/>
                  <a:pt x="477" y="355"/>
                  <a:pt x="477" y="355"/>
                </a:cubicBezTo>
                <a:lnTo>
                  <a:pt x="416" y="287"/>
                </a:lnTo>
                <a:close/>
                <a:moveTo>
                  <a:pt x="301" y="293"/>
                </a:moveTo>
                <a:cubicBezTo>
                  <a:pt x="279" y="229"/>
                  <a:pt x="279" y="229"/>
                  <a:pt x="279" y="229"/>
                </a:cubicBezTo>
                <a:cubicBezTo>
                  <a:pt x="294" y="215"/>
                  <a:pt x="294" y="215"/>
                  <a:pt x="294" y="215"/>
                </a:cubicBezTo>
                <a:cubicBezTo>
                  <a:pt x="357" y="238"/>
                  <a:pt x="357" y="238"/>
                  <a:pt x="357" y="238"/>
                </a:cubicBezTo>
                <a:lnTo>
                  <a:pt x="301" y="293"/>
                </a:lnTo>
                <a:close/>
                <a:moveTo>
                  <a:pt x="490" y="369"/>
                </a:moveTo>
                <a:cubicBezTo>
                  <a:pt x="534" y="369"/>
                  <a:pt x="534" y="369"/>
                  <a:pt x="534" y="369"/>
                </a:cubicBezTo>
                <a:cubicBezTo>
                  <a:pt x="538" y="369"/>
                  <a:pt x="541" y="365"/>
                  <a:pt x="541" y="362"/>
                </a:cubicBezTo>
                <a:cubicBezTo>
                  <a:pt x="541" y="70"/>
                  <a:pt x="541" y="70"/>
                  <a:pt x="541" y="70"/>
                </a:cubicBezTo>
                <a:cubicBezTo>
                  <a:pt x="541" y="67"/>
                  <a:pt x="538" y="63"/>
                  <a:pt x="534" y="63"/>
                </a:cubicBezTo>
                <a:cubicBezTo>
                  <a:pt x="201" y="63"/>
                  <a:pt x="201" y="63"/>
                  <a:pt x="201" y="63"/>
                </a:cubicBezTo>
                <a:cubicBezTo>
                  <a:pt x="197" y="63"/>
                  <a:pt x="194" y="67"/>
                  <a:pt x="194" y="70"/>
                </a:cubicBezTo>
                <a:cubicBezTo>
                  <a:pt x="194" y="362"/>
                  <a:pt x="194" y="362"/>
                  <a:pt x="194" y="362"/>
                </a:cubicBezTo>
                <a:cubicBezTo>
                  <a:pt x="194" y="365"/>
                  <a:pt x="197" y="369"/>
                  <a:pt x="201" y="369"/>
                </a:cubicBezTo>
                <a:cubicBezTo>
                  <a:pt x="368" y="369"/>
                  <a:pt x="368" y="369"/>
                  <a:pt x="368" y="369"/>
                </a:cubicBezTo>
                <a:cubicBezTo>
                  <a:pt x="423" y="418"/>
                  <a:pt x="423" y="418"/>
                  <a:pt x="423" y="418"/>
                </a:cubicBezTo>
                <a:cubicBezTo>
                  <a:pt x="51" y="418"/>
                  <a:pt x="51" y="418"/>
                  <a:pt x="51" y="418"/>
                </a:cubicBezTo>
                <a:cubicBezTo>
                  <a:pt x="31" y="418"/>
                  <a:pt x="14" y="402"/>
                  <a:pt x="14" y="382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30"/>
                  <a:pt x="31" y="14"/>
                  <a:pt x="51" y="14"/>
                </a:cubicBezTo>
                <a:cubicBezTo>
                  <a:pt x="559" y="14"/>
                  <a:pt x="559" y="14"/>
                  <a:pt x="559" y="14"/>
                </a:cubicBezTo>
                <a:cubicBezTo>
                  <a:pt x="579" y="14"/>
                  <a:pt x="596" y="30"/>
                  <a:pt x="596" y="50"/>
                </a:cubicBezTo>
                <a:cubicBezTo>
                  <a:pt x="596" y="382"/>
                  <a:pt x="596" y="382"/>
                  <a:pt x="596" y="382"/>
                </a:cubicBezTo>
                <a:cubicBezTo>
                  <a:pt x="596" y="402"/>
                  <a:pt x="579" y="418"/>
                  <a:pt x="559" y="418"/>
                </a:cubicBezTo>
                <a:cubicBezTo>
                  <a:pt x="534" y="418"/>
                  <a:pt x="534" y="418"/>
                  <a:pt x="534" y="418"/>
                </a:cubicBezTo>
                <a:lnTo>
                  <a:pt x="490" y="3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8" name="Google Shape;2808;p28"/>
          <p:cNvSpPr/>
          <p:nvPr/>
        </p:nvSpPr>
        <p:spPr>
          <a:xfrm>
            <a:off x="6559550" y="2316163"/>
            <a:ext cx="95250" cy="96838"/>
          </a:xfrm>
          <a:custGeom>
            <a:rect b="b" l="l" r="r" t="t"/>
            <a:pathLst>
              <a:path extrusionOk="0" h="96" w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moveTo>
                  <a:pt x="48" y="82"/>
                </a:moveTo>
                <a:cubicBezTo>
                  <a:pt x="29" y="82"/>
                  <a:pt x="14" y="67"/>
                  <a:pt x="14" y="48"/>
                </a:cubicBezTo>
                <a:cubicBezTo>
                  <a:pt x="14" y="29"/>
                  <a:pt x="29" y="14"/>
                  <a:pt x="48" y="14"/>
                </a:cubicBezTo>
                <a:cubicBezTo>
                  <a:pt x="67" y="14"/>
                  <a:pt x="82" y="29"/>
                  <a:pt x="82" y="48"/>
                </a:cubicBezTo>
                <a:cubicBezTo>
                  <a:pt x="82" y="67"/>
                  <a:pt x="67" y="82"/>
                  <a:pt x="48" y="8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9" name="Google Shape;2809;p28"/>
          <p:cNvSpPr/>
          <p:nvPr/>
        </p:nvSpPr>
        <p:spPr>
          <a:xfrm>
            <a:off x="6569075" y="2212976"/>
            <a:ext cx="76200" cy="12700"/>
          </a:xfrm>
          <a:custGeom>
            <a:rect b="b" l="l" r="r" t="t"/>
            <a:pathLst>
              <a:path extrusionOk="0" h="14" w="76">
                <a:moveTo>
                  <a:pt x="7" y="14"/>
                </a:moveTo>
                <a:cubicBezTo>
                  <a:pt x="69" y="14"/>
                  <a:pt x="69" y="14"/>
                  <a:pt x="69" y="14"/>
                </a:cubicBezTo>
                <a:cubicBezTo>
                  <a:pt x="73" y="14"/>
                  <a:pt x="76" y="11"/>
                  <a:pt x="76" y="7"/>
                </a:cubicBezTo>
                <a:cubicBezTo>
                  <a:pt x="76" y="4"/>
                  <a:pt x="73" y="0"/>
                  <a:pt x="6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4"/>
                  <a:pt x="0" y="7"/>
                </a:cubicBezTo>
                <a:cubicBezTo>
                  <a:pt x="0" y="11"/>
                  <a:pt x="3" y="14"/>
                  <a:pt x="7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0" name="Google Shape;2810;p28"/>
          <p:cNvSpPr/>
          <p:nvPr/>
        </p:nvSpPr>
        <p:spPr>
          <a:xfrm>
            <a:off x="6569075" y="2263776"/>
            <a:ext cx="76200" cy="12700"/>
          </a:xfrm>
          <a:custGeom>
            <a:rect b="b" l="l" r="r" t="t"/>
            <a:pathLst>
              <a:path extrusionOk="0" h="14" w="76">
                <a:moveTo>
                  <a:pt x="7" y="14"/>
                </a:moveTo>
                <a:cubicBezTo>
                  <a:pt x="69" y="14"/>
                  <a:pt x="69" y="14"/>
                  <a:pt x="69" y="14"/>
                </a:cubicBezTo>
                <a:cubicBezTo>
                  <a:pt x="73" y="14"/>
                  <a:pt x="76" y="11"/>
                  <a:pt x="76" y="7"/>
                </a:cubicBezTo>
                <a:cubicBezTo>
                  <a:pt x="76" y="3"/>
                  <a:pt x="73" y="0"/>
                  <a:pt x="6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1" name="Google Shape;2811;p28"/>
          <p:cNvSpPr/>
          <p:nvPr/>
        </p:nvSpPr>
        <p:spPr>
          <a:xfrm>
            <a:off x="6569075" y="2452688"/>
            <a:ext cx="76200" cy="14288"/>
          </a:xfrm>
          <a:custGeom>
            <a:rect b="b" l="l" r="r" t="t"/>
            <a:pathLst>
              <a:path extrusionOk="0" h="14" w="76">
                <a:moveTo>
                  <a:pt x="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3" y="14"/>
                  <a:pt x="76" y="11"/>
                  <a:pt x="76" y="7"/>
                </a:cubicBezTo>
                <a:cubicBezTo>
                  <a:pt x="76" y="3"/>
                  <a:pt x="73" y="0"/>
                  <a:pt x="69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2" name="Google Shape;2812;p28"/>
          <p:cNvSpPr/>
          <p:nvPr/>
        </p:nvSpPr>
        <p:spPr>
          <a:xfrm>
            <a:off x="6569075" y="2503488"/>
            <a:ext cx="76200" cy="14288"/>
          </a:xfrm>
          <a:custGeom>
            <a:rect b="b" l="l" r="r" t="t"/>
            <a:pathLst>
              <a:path extrusionOk="0" h="14" w="76">
                <a:moveTo>
                  <a:pt x="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0"/>
                  <a:pt x="3" y="14"/>
                  <a:pt x="7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3" y="14"/>
                  <a:pt x="76" y="10"/>
                  <a:pt x="76" y="7"/>
                </a:cubicBezTo>
                <a:cubicBezTo>
                  <a:pt x="76" y="3"/>
                  <a:pt x="73" y="0"/>
                  <a:pt x="69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3" name="Google Shape;2813;p28"/>
          <p:cNvSpPr/>
          <p:nvPr/>
        </p:nvSpPr>
        <p:spPr>
          <a:xfrm>
            <a:off x="4052887" y="3262313"/>
            <a:ext cx="712787" cy="438150"/>
          </a:xfrm>
          <a:custGeom>
            <a:rect b="b" l="l" r="r" t="t"/>
            <a:pathLst>
              <a:path extrusionOk="0" h="440" w="716">
                <a:moveTo>
                  <a:pt x="684" y="375"/>
                </a:moveTo>
                <a:cubicBezTo>
                  <a:pt x="616" y="375"/>
                  <a:pt x="616" y="375"/>
                  <a:pt x="616" y="375"/>
                </a:cubicBezTo>
                <a:cubicBezTo>
                  <a:pt x="624" y="367"/>
                  <a:pt x="629" y="356"/>
                  <a:pt x="629" y="344"/>
                </a:cubicBezTo>
                <a:cubicBezTo>
                  <a:pt x="629" y="46"/>
                  <a:pt x="629" y="46"/>
                  <a:pt x="629" y="46"/>
                </a:cubicBezTo>
                <a:cubicBezTo>
                  <a:pt x="629" y="20"/>
                  <a:pt x="609" y="0"/>
                  <a:pt x="584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08" y="0"/>
                  <a:pt x="88" y="20"/>
                  <a:pt x="88" y="46"/>
                </a:cubicBezTo>
                <a:cubicBezTo>
                  <a:pt x="88" y="344"/>
                  <a:pt x="88" y="344"/>
                  <a:pt x="88" y="344"/>
                </a:cubicBezTo>
                <a:cubicBezTo>
                  <a:pt x="88" y="356"/>
                  <a:pt x="92" y="367"/>
                  <a:pt x="100" y="375"/>
                </a:cubicBezTo>
                <a:cubicBezTo>
                  <a:pt x="33" y="375"/>
                  <a:pt x="33" y="375"/>
                  <a:pt x="33" y="375"/>
                </a:cubicBezTo>
                <a:cubicBezTo>
                  <a:pt x="15" y="375"/>
                  <a:pt x="0" y="390"/>
                  <a:pt x="0" y="408"/>
                </a:cubicBezTo>
                <a:cubicBezTo>
                  <a:pt x="0" y="425"/>
                  <a:pt x="15" y="440"/>
                  <a:pt x="33" y="440"/>
                </a:cubicBezTo>
                <a:cubicBezTo>
                  <a:pt x="684" y="440"/>
                  <a:pt x="684" y="440"/>
                  <a:pt x="684" y="440"/>
                </a:cubicBezTo>
                <a:cubicBezTo>
                  <a:pt x="702" y="440"/>
                  <a:pt x="716" y="425"/>
                  <a:pt x="716" y="408"/>
                </a:cubicBezTo>
                <a:cubicBezTo>
                  <a:pt x="716" y="390"/>
                  <a:pt x="702" y="375"/>
                  <a:pt x="684" y="375"/>
                </a:cubicBezTo>
                <a:moveTo>
                  <a:pt x="102" y="344"/>
                </a:moveTo>
                <a:cubicBezTo>
                  <a:pt x="102" y="46"/>
                  <a:pt x="102" y="46"/>
                  <a:pt x="102" y="46"/>
                </a:cubicBezTo>
                <a:cubicBezTo>
                  <a:pt x="102" y="28"/>
                  <a:pt x="116" y="14"/>
                  <a:pt x="133" y="14"/>
                </a:cubicBezTo>
                <a:cubicBezTo>
                  <a:pt x="584" y="14"/>
                  <a:pt x="584" y="14"/>
                  <a:pt x="584" y="14"/>
                </a:cubicBezTo>
                <a:cubicBezTo>
                  <a:pt x="601" y="14"/>
                  <a:pt x="615" y="28"/>
                  <a:pt x="615" y="46"/>
                </a:cubicBezTo>
                <a:cubicBezTo>
                  <a:pt x="615" y="344"/>
                  <a:pt x="615" y="344"/>
                  <a:pt x="615" y="344"/>
                </a:cubicBezTo>
                <a:cubicBezTo>
                  <a:pt x="615" y="361"/>
                  <a:pt x="601" y="375"/>
                  <a:pt x="584" y="375"/>
                </a:cubicBezTo>
                <a:cubicBezTo>
                  <a:pt x="133" y="375"/>
                  <a:pt x="133" y="375"/>
                  <a:pt x="133" y="375"/>
                </a:cubicBezTo>
                <a:cubicBezTo>
                  <a:pt x="116" y="375"/>
                  <a:pt x="102" y="361"/>
                  <a:pt x="102" y="344"/>
                </a:cubicBezTo>
                <a:moveTo>
                  <a:pt x="684" y="426"/>
                </a:moveTo>
                <a:cubicBezTo>
                  <a:pt x="33" y="426"/>
                  <a:pt x="33" y="426"/>
                  <a:pt x="33" y="426"/>
                </a:cubicBezTo>
                <a:cubicBezTo>
                  <a:pt x="23" y="426"/>
                  <a:pt x="14" y="418"/>
                  <a:pt x="14" y="408"/>
                </a:cubicBezTo>
                <a:cubicBezTo>
                  <a:pt x="14" y="398"/>
                  <a:pt x="23" y="389"/>
                  <a:pt x="33" y="389"/>
                </a:cubicBezTo>
                <a:cubicBezTo>
                  <a:pt x="133" y="389"/>
                  <a:pt x="133" y="389"/>
                  <a:pt x="133" y="389"/>
                </a:cubicBezTo>
                <a:cubicBezTo>
                  <a:pt x="584" y="389"/>
                  <a:pt x="584" y="389"/>
                  <a:pt x="584" y="389"/>
                </a:cubicBezTo>
                <a:cubicBezTo>
                  <a:pt x="684" y="389"/>
                  <a:pt x="684" y="389"/>
                  <a:pt x="684" y="389"/>
                </a:cubicBezTo>
                <a:cubicBezTo>
                  <a:pt x="694" y="389"/>
                  <a:pt x="702" y="398"/>
                  <a:pt x="702" y="408"/>
                </a:cubicBezTo>
                <a:cubicBezTo>
                  <a:pt x="702" y="418"/>
                  <a:pt x="694" y="426"/>
                  <a:pt x="684" y="42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4" name="Google Shape;2814;p28"/>
          <p:cNvSpPr/>
          <p:nvPr/>
        </p:nvSpPr>
        <p:spPr>
          <a:xfrm>
            <a:off x="4189412" y="3306763"/>
            <a:ext cx="441325" cy="298450"/>
          </a:xfrm>
          <a:custGeom>
            <a:rect b="b" l="l" r="r" t="t"/>
            <a:pathLst>
              <a:path extrusionOk="0" h="299" w="443">
                <a:moveTo>
                  <a:pt x="436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296"/>
                  <a:pt x="3" y="299"/>
                  <a:pt x="7" y="299"/>
                </a:cubicBezTo>
                <a:cubicBezTo>
                  <a:pt x="436" y="299"/>
                  <a:pt x="436" y="299"/>
                  <a:pt x="436" y="299"/>
                </a:cubicBezTo>
                <a:cubicBezTo>
                  <a:pt x="440" y="299"/>
                  <a:pt x="443" y="296"/>
                  <a:pt x="443" y="29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3" y="3"/>
                  <a:pt x="440" y="0"/>
                  <a:pt x="436" y="0"/>
                </a:cubicBezTo>
                <a:moveTo>
                  <a:pt x="429" y="285"/>
                </a:moveTo>
                <a:cubicBezTo>
                  <a:pt x="14" y="285"/>
                  <a:pt x="14" y="285"/>
                  <a:pt x="14" y="285"/>
                </a:cubicBezTo>
                <a:cubicBezTo>
                  <a:pt x="14" y="14"/>
                  <a:pt x="14" y="14"/>
                  <a:pt x="14" y="14"/>
                </a:cubicBezTo>
                <a:cubicBezTo>
                  <a:pt x="429" y="14"/>
                  <a:pt x="429" y="14"/>
                  <a:pt x="429" y="14"/>
                </a:cubicBezTo>
                <a:lnTo>
                  <a:pt x="429" y="2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5" name="Google Shape;2815;p28"/>
          <p:cNvSpPr/>
          <p:nvPr/>
        </p:nvSpPr>
        <p:spPr>
          <a:xfrm>
            <a:off x="3038475" y="5456238"/>
            <a:ext cx="422275" cy="695325"/>
          </a:xfrm>
          <a:custGeom>
            <a:rect b="b" l="l" r="r" t="t"/>
            <a:pathLst>
              <a:path extrusionOk="0" h="698" w="424">
                <a:moveTo>
                  <a:pt x="382" y="0"/>
                </a:moveTo>
                <a:cubicBezTo>
                  <a:pt x="42" y="0"/>
                  <a:pt x="42" y="0"/>
                  <a:pt x="42" y="0"/>
                </a:cubicBezTo>
                <a:cubicBezTo>
                  <a:pt x="22" y="0"/>
                  <a:pt x="0" y="17"/>
                  <a:pt x="0" y="42"/>
                </a:cubicBezTo>
                <a:cubicBezTo>
                  <a:pt x="0" y="656"/>
                  <a:pt x="0" y="656"/>
                  <a:pt x="0" y="656"/>
                </a:cubicBezTo>
                <a:cubicBezTo>
                  <a:pt x="0" y="681"/>
                  <a:pt x="22" y="698"/>
                  <a:pt x="42" y="698"/>
                </a:cubicBezTo>
                <a:cubicBezTo>
                  <a:pt x="382" y="698"/>
                  <a:pt x="382" y="698"/>
                  <a:pt x="382" y="698"/>
                </a:cubicBezTo>
                <a:cubicBezTo>
                  <a:pt x="402" y="698"/>
                  <a:pt x="424" y="681"/>
                  <a:pt x="424" y="656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24" y="17"/>
                  <a:pt x="402" y="0"/>
                  <a:pt x="382" y="0"/>
                </a:cubicBezTo>
                <a:moveTo>
                  <a:pt x="410" y="656"/>
                </a:moveTo>
                <a:cubicBezTo>
                  <a:pt x="410" y="673"/>
                  <a:pt x="395" y="684"/>
                  <a:pt x="382" y="684"/>
                </a:cubicBezTo>
                <a:cubicBezTo>
                  <a:pt x="42" y="684"/>
                  <a:pt x="42" y="684"/>
                  <a:pt x="42" y="684"/>
                </a:cubicBezTo>
                <a:cubicBezTo>
                  <a:pt x="28" y="684"/>
                  <a:pt x="14" y="673"/>
                  <a:pt x="14" y="656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25"/>
                  <a:pt x="28" y="14"/>
                  <a:pt x="42" y="14"/>
                </a:cubicBezTo>
                <a:cubicBezTo>
                  <a:pt x="382" y="14"/>
                  <a:pt x="382" y="14"/>
                  <a:pt x="382" y="14"/>
                </a:cubicBezTo>
                <a:cubicBezTo>
                  <a:pt x="395" y="14"/>
                  <a:pt x="410" y="25"/>
                  <a:pt x="410" y="42"/>
                </a:cubicBezTo>
                <a:lnTo>
                  <a:pt x="410" y="6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6" name="Google Shape;2816;p28"/>
          <p:cNvSpPr/>
          <p:nvPr/>
        </p:nvSpPr>
        <p:spPr>
          <a:xfrm>
            <a:off x="3211512" y="6043613"/>
            <a:ext cx="76200" cy="74613"/>
          </a:xfrm>
          <a:custGeom>
            <a:rect b="b" l="l" r="r" t="t"/>
            <a:pathLst>
              <a:path extrusionOk="0" h="76" w="76">
                <a:moveTo>
                  <a:pt x="37" y="0"/>
                </a:moveTo>
                <a:cubicBezTo>
                  <a:pt x="14" y="0"/>
                  <a:pt x="0" y="19"/>
                  <a:pt x="0" y="37"/>
                </a:cubicBezTo>
                <a:cubicBezTo>
                  <a:pt x="0" y="59"/>
                  <a:pt x="16" y="76"/>
                  <a:pt x="37" y="76"/>
                </a:cubicBezTo>
                <a:cubicBezTo>
                  <a:pt x="58" y="76"/>
                  <a:pt x="76" y="58"/>
                  <a:pt x="76" y="37"/>
                </a:cubicBezTo>
                <a:cubicBezTo>
                  <a:pt x="76" y="17"/>
                  <a:pt x="58" y="0"/>
                  <a:pt x="37" y="0"/>
                </a:cubicBezTo>
                <a:moveTo>
                  <a:pt x="37" y="62"/>
                </a:moveTo>
                <a:cubicBezTo>
                  <a:pt x="22" y="62"/>
                  <a:pt x="14" y="49"/>
                  <a:pt x="14" y="37"/>
                </a:cubicBezTo>
                <a:cubicBezTo>
                  <a:pt x="14" y="26"/>
                  <a:pt x="23" y="14"/>
                  <a:pt x="37" y="14"/>
                </a:cubicBezTo>
                <a:cubicBezTo>
                  <a:pt x="51" y="14"/>
                  <a:pt x="62" y="26"/>
                  <a:pt x="62" y="37"/>
                </a:cubicBezTo>
                <a:cubicBezTo>
                  <a:pt x="62" y="50"/>
                  <a:pt x="50" y="62"/>
                  <a:pt x="37" y="6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7" name="Google Shape;2817;p28"/>
          <p:cNvSpPr/>
          <p:nvPr/>
        </p:nvSpPr>
        <p:spPr>
          <a:xfrm>
            <a:off x="3086100" y="5510213"/>
            <a:ext cx="325437" cy="514350"/>
          </a:xfrm>
          <a:custGeom>
            <a:rect b="b" l="l" r="r" t="t"/>
            <a:pathLst>
              <a:path extrusionOk="0" h="518" w="326">
                <a:moveTo>
                  <a:pt x="31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511"/>
                  <a:pt x="0" y="511"/>
                  <a:pt x="0" y="511"/>
                </a:cubicBezTo>
                <a:cubicBezTo>
                  <a:pt x="0" y="515"/>
                  <a:pt x="3" y="518"/>
                  <a:pt x="7" y="518"/>
                </a:cubicBezTo>
                <a:cubicBezTo>
                  <a:pt x="319" y="518"/>
                  <a:pt x="319" y="518"/>
                  <a:pt x="319" y="518"/>
                </a:cubicBezTo>
                <a:cubicBezTo>
                  <a:pt x="323" y="518"/>
                  <a:pt x="326" y="515"/>
                  <a:pt x="326" y="511"/>
                </a:cubicBezTo>
                <a:cubicBezTo>
                  <a:pt x="326" y="7"/>
                  <a:pt x="326" y="7"/>
                  <a:pt x="326" y="7"/>
                </a:cubicBezTo>
                <a:cubicBezTo>
                  <a:pt x="326" y="3"/>
                  <a:pt x="323" y="0"/>
                  <a:pt x="319" y="0"/>
                </a:cubicBezTo>
                <a:moveTo>
                  <a:pt x="312" y="504"/>
                </a:moveTo>
                <a:cubicBezTo>
                  <a:pt x="14" y="504"/>
                  <a:pt x="14" y="504"/>
                  <a:pt x="14" y="504"/>
                </a:cubicBezTo>
                <a:cubicBezTo>
                  <a:pt x="14" y="14"/>
                  <a:pt x="14" y="14"/>
                  <a:pt x="14" y="14"/>
                </a:cubicBezTo>
                <a:cubicBezTo>
                  <a:pt x="312" y="14"/>
                  <a:pt x="312" y="14"/>
                  <a:pt x="312" y="14"/>
                </a:cubicBezTo>
                <a:lnTo>
                  <a:pt x="312" y="5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8" name="Google Shape;2818;p28"/>
          <p:cNvSpPr/>
          <p:nvPr/>
        </p:nvSpPr>
        <p:spPr>
          <a:xfrm>
            <a:off x="4197350" y="5465763"/>
            <a:ext cx="511175" cy="695325"/>
          </a:xfrm>
          <a:custGeom>
            <a:rect b="b" l="l" r="r" t="t"/>
            <a:pathLst>
              <a:path extrusionOk="0" h="698" w="514">
                <a:moveTo>
                  <a:pt x="472" y="698"/>
                </a:moveTo>
                <a:cubicBezTo>
                  <a:pt x="42" y="698"/>
                  <a:pt x="42" y="698"/>
                  <a:pt x="42" y="698"/>
                </a:cubicBezTo>
                <a:cubicBezTo>
                  <a:pt x="22" y="698"/>
                  <a:pt x="0" y="681"/>
                  <a:pt x="0" y="656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7"/>
                  <a:pt x="22" y="0"/>
                  <a:pt x="42" y="0"/>
                </a:cubicBezTo>
                <a:cubicBezTo>
                  <a:pt x="472" y="0"/>
                  <a:pt x="472" y="0"/>
                  <a:pt x="472" y="0"/>
                </a:cubicBezTo>
                <a:cubicBezTo>
                  <a:pt x="492" y="0"/>
                  <a:pt x="514" y="17"/>
                  <a:pt x="514" y="42"/>
                </a:cubicBezTo>
                <a:cubicBezTo>
                  <a:pt x="514" y="656"/>
                  <a:pt x="514" y="656"/>
                  <a:pt x="514" y="656"/>
                </a:cubicBezTo>
                <a:cubicBezTo>
                  <a:pt x="514" y="681"/>
                  <a:pt x="492" y="698"/>
                  <a:pt x="472" y="698"/>
                </a:cubicBezTo>
                <a:moveTo>
                  <a:pt x="42" y="14"/>
                </a:moveTo>
                <a:cubicBezTo>
                  <a:pt x="29" y="14"/>
                  <a:pt x="14" y="25"/>
                  <a:pt x="14" y="42"/>
                </a:cubicBezTo>
                <a:cubicBezTo>
                  <a:pt x="14" y="656"/>
                  <a:pt x="14" y="656"/>
                  <a:pt x="14" y="656"/>
                </a:cubicBezTo>
                <a:cubicBezTo>
                  <a:pt x="14" y="672"/>
                  <a:pt x="29" y="684"/>
                  <a:pt x="42" y="684"/>
                </a:cubicBezTo>
                <a:cubicBezTo>
                  <a:pt x="472" y="684"/>
                  <a:pt x="472" y="684"/>
                  <a:pt x="472" y="684"/>
                </a:cubicBezTo>
                <a:cubicBezTo>
                  <a:pt x="485" y="684"/>
                  <a:pt x="500" y="672"/>
                  <a:pt x="500" y="656"/>
                </a:cubicBezTo>
                <a:cubicBezTo>
                  <a:pt x="500" y="42"/>
                  <a:pt x="500" y="42"/>
                  <a:pt x="500" y="42"/>
                </a:cubicBezTo>
                <a:cubicBezTo>
                  <a:pt x="500" y="25"/>
                  <a:pt x="485" y="14"/>
                  <a:pt x="472" y="14"/>
                </a:cubicBezTo>
                <a:lnTo>
                  <a:pt x="42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9" name="Google Shape;2819;p28"/>
          <p:cNvSpPr/>
          <p:nvPr/>
        </p:nvSpPr>
        <p:spPr>
          <a:xfrm>
            <a:off x="4416425" y="6057901"/>
            <a:ext cx="74612" cy="74613"/>
          </a:xfrm>
          <a:custGeom>
            <a:rect b="b" l="l" r="r" t="t"/>
            <a:pathLst>
              <a:path extrusionOk="0" h="75" w="75">
                <a:moveTo>
                  <a:pt x="36" y="75"/>
                </a:moveTo>
                <a:cubicBezTo>
                  <a:pt x="15" y="75"/>
                  <a:pt x="0" y="58"/>
                  <a:pt x="0" y="36"/>
                </a:cubicBezTo>
                <a:cubicBezTo>
                  <a:pt x="0" y="18"/>
                  <a:pt x="13" y="0"/>
                  <a:pt x="36" y="0"/>
                </a:cubicBezTo>
                <a:cubicBezTo>
                  <a:pt x="57" y="0"/>
                  <a:pt x="75" y="17"/>
                  <a:pt x="75" y="36"/>
                </a:cubicBezTo>
                <a:cubicBezTo>
                  <a:pt x="75" y="57"/>
                  <a:pt x="57" y="75"/>
                  <a:pt x="36" y="75"/>
                </a:cubicBezTo>
                <a:moveTo>
                  <a:pt x="36" y="14"/>
                </a:moveTo>
                <a:cubicBezTo>
                  <a:pt x="22" y="14"/>
                  <a:pt x="14" y="25"/>
                  <a:pt x="14" y="36"/>
                </a:cubicBezTo>
                <a:cubicBezTo>
                  <a:pt x="14" y="48"/>
                  <a:pt x="21" y="61"/>
                  <a:pt x="36" y="61"/>
                </a:cubicBezTo>
                <a:cubicBezTo>
                  <a:pt x="49" y="61"/>
                  <a:pt x="61" y="49"/>
                  <a:pt x="61" y="36"/>
                </a:cubicBezTo>
                <a:cubicBezTo>
                  <a:pt x="61" y="26"/>
                  <a:pt x="50" y="14"/>
                  <a:pt x="3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0" name="Google Shape;2820;p28"/>
          <p:cNvSpPr/>
          <p:nvPr/>
        </p:nvSpPr>
        <p:spPr>
          <a:xfrm>
            <a:off x="4246562" y="5518151"/>
            <a:ext cx="414337" cy="522288"/>
          </a:xfrm>
          <a:custGeom>
            <a:rect b="b" l="l" r="r" t="t"/>
            <a:pathLst>
              <a:path extrusionOk="0" h="524" w="416">
                <a:moveTo>
                  <a:pt x="409" y="524"/>
                </a:moveTo>
                <a:cubicBezTo>
                  <a:pt x="7" y="524"/>
                  <a:pt x="7" y="524"/>
                  <a:pt x="7" y="524"/>
                </a:cubicBezTo>
                <a:cubicBezTo>
                  <a:pt x="3" y="524"/>
                  <a:pt x="0" y="521"/>
                  <a:pt x="0" y="51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13" y="0"/>
                  <a:pt x="416" y="3"/>
                  <a:pt x="416" y="7"/>
                </a:cubicBezTo>
                <a:cubicBezTo>
                  <a:pt x="416" y="517"/>
                  <a:pt x="416" y="517"/>
                  <a:pt x="416" y="517"/>
                </a:cubicBezTo>
                <a:cubicBezTo>
                  <a:pt x="416" y="521"/>
                  <a:pt x="413" y="524"/>
                  <a:pt x="409" y="524"/>
                </a:cubicBezTo>
                <a:moveTo>
                  <a:pt x="14" y="510"/>
                </a:moveTo>
                <a:cubicBezTo>
                  <a:pt x="402" y="510"/>
                  <a:pt x="402" y="510"/>
                  <a:pt x="402" y="510"/>
                </a:cubicBezTo>
                <a:cubicBezTo>
                  <a:pt x="402" y="14"/>
                  <a:pt x="402" y="14"/>
                  <a:pt x="402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5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1" name="Google Shape;2821;p28"/>
          <p:cNvSpPr/>
          <p:nvPr/>
        </p:nvSpPr>
        <p:spPr>
          <a:xfrm>
            <a:off x="6556375" y="3282951"/>
            <a:ext cx="615950" cy="395288"/>
          </a:xfrm>
          <a:custGeom>
            <a:rect b="b" l="l" r="r" t="t"/>
            <a:pathLst>
              <a:path extrusionOk="0" h="397" w="619">
                <a:moveTo>
                  <a:pt x="512" y="397"/>
                </a:moveTo>
                <a:cubicBezTo>
                  <a:pt x="114" y="397"/>
                  <a:pt x="114" y="397"/>
                  <a:pt x="114" y="397"/>
                </a:cubicBezTo>
                <a:cubicBezTo>
                  <a:pt x="50" y="397"/>
                  <a:pt x="0" y="345"/>
                  <a:pt x="0" y="278"/>
                </a:cubicBezTo>
                <a:cubicBezTo>
                  <a:pt x="0" y="217"/>
                  <a:pt x="46" y="165"/>
                  <a:pt x="105" y="159"/>
                </a:cubicBezTo>
                <a:cubicBezTo>
                  <a:pt x="108" y="107"/>
                  <a:pt x="151" y="68"/>
                  <a:pt x="204" y="68"/>
                </a:cubicBezTo>
                <a:cubicBezTo>
                  <a:pt x="216" y="68"/>
                  <a:pt x="227" y="70"/>
                  <a:pt x="239" y="74"/>
                </a:cubicBezTo>
                <a:cubicBezTo>
                  <a:pt x="270" y="27"/>
                  <a:pt x="317" y="0"/>
                  <a:pt x="369" y="0"/>
                </a:cubicBezTo>
                <a:cubicBezTo>
                  <a:pt x="452" y="0"/>
                  <a:pt x="521" y="72"/>
                  <a:pt x="526" y="162"/>
                </a:cubicBezTo>
                <a:cubicBezTo>
                  <a:pt x="581" y="172"/>
                  <a:pt x="619" y="220"/>
                  <a:pt x="619" y="278"/>
                </a:cubicBezTo>
                <a:cubicBezTo>
                  <a:pt x="619" y="341"/>
                  <a:pt x="571" y="395"/>
                  <a:pt x="512" y="397"/>
                </a:cubicBezTo>
                <a:cubicBezTo>
                  <a:pt x="512" y="397"/>
                  <a:pt x="512" y="397"/>
                  <a:pt x="512" y="397"/>
                </a:cubicBezTo>
                <a:moveTo>
                  <a:pt x="204" y="82"/>
                </a:moveTo>
                <a:cubicBezTo>
                  <a:pt x="156" y="82"/>
                  <a:pt x="119" y="119"/>
                  <a:pt x="119" y="165"/>
                </a:cubicBezTo>
                <a:cubicBezTo>
                  <a:pt x="119" y="169"/>
                  <a:pt x="116" y="172"/>
                  <a:pt x="112" y="172"/>
                </a:cubicBezTo>
                <a:cubicBezTo>
                  <a:pt x="58" y="175"/>
                  <a:pt x="14" y="222"/>
                  <a:pt x="14" y="278"/>
                </a:cubicBezTo>
                <a:cubicBezTo>
                  <a:pt x="14" y="337"/>
                  <a:pt x="58" y="383"/>
                  <a:pt x="114" y="383"/>
                </a:cubicBezTo>
                <a:cubicBezTo>
                  <a:pt x="512" y="383"/>
                  <a:pt x="512" y="383"/>
                  <a:pt x="512" y="383"/>
                </a:cubicBezTo>
                <a:cubicBezTo>
                  <a:pt x="563" y="381"/>
                  <a:pt x="605" y="334"/>
                  <a:pt x="605" y="278"/>
                </a:cubicBezTo>
                <a:cubicBezTo>
                  <a:pt x="605" y="225"/>
                  <a:pt x="569" y="182"/>
                  <a:pt x="519" y="175"/>
                </a:cubicBezTo>
                <a:cubicBezTo>
                  <a:pt x="515" y="174"/>
                  <a:pt x="513" y="171"/>
                  <a:pt x="513" y="168"/>
                </a:cubicBezTo>
                <a:cubicBezTo>
                  <a:pt x="510" y="83"/>
                  <a:pt x="446" y="14"/>
                  <a:pt x="369" y="14"/>
                </a:cubicBezTo>
                <a:cubicBezTo>
                  <a:pt x="320" y="14"/>
                  <a:pt x="276" y="41"/>
                  <a:pt x="248" y="86"/>
                </a:cubicBezTo>
                <a:cubicBezTo>
                  <a:pt x="246" y="89"/>
                  <a:pt x="242" y="90"/>
                  <a:pt x="239" y="89"/>
                </a:cubicBezTo>
                <a:cubicBezTo>
                  <a:pt x="228" y="84"/>
                  <a:pt x="216" y="82"/>
                  <a:pt x="204" y="8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2" name="Google Shape;2822;p28"/>
          <p:cNvSpPr/>
          <p:nvPr/>
        </p:nvSpPr>
        <p:spPr>
          <a:xfrm>
            <a:off x="5294312" y="3151188"/>
            <a:ext cx="615950" cy="642938"/>
          </a:xfrm>
          <a:custGeom>
            <a:rect b="b" l="l" r="r" t="t"/>
            <a:pathLst>
              <a:path extrusionOk="0" h="646" w="618">
                <a:moveTo>
                  <a:pt x="309" y="646"/>
                </a:moveTo>
                <a:cubicBezTo>
                  <a:pt x="296" y="646"/>
                  <a:pt x="285" y="640"/>
                  <a:pt x="278" y="631"/>
                </a:cubicBezTo>
                <a:cubicBezTo>
                  <a:pt x="166" y="488"/>
                  <a:pt x="166" y="488"/>
                  <a:pt x="166" y="488"/>
                </a:cubicBezTo>
                <a:cubicBezTo>
                  <a:pt x="158" y="477"/>
                  <a:pt x="156" y="464"/>
                  <a:pt x="161" y="455"/>
                </a:cubicBezTo>
                <a:cubicBezTo>
                  <a:pt x="164" y="449"/>
                  <a:pt x="171" y="440"/>
                  <a:pt x="190" y="440"/>
                </a:cubicBezTo>
                <a:cubicBezTo>
                  <a:pt x="242" y="440"/>
                  <a:pt x="242" y="440"/>
                  <a:pt x="242" y="440"/>
                </a:cubicBezTo>
                <a:cubicBezTo>
                  <a:pt x="242" y="395"/>
                  <a:pt x="242" y="395"/>
                  <a:pt x="242" y="395"/>
                </a:cubicBezTo>
                <a:cubicBezTo>
                  <a:pt x="114" y="395"/>
                  <a:pt x="114" y="395"/>
                  <a:pt x="114" y="395"/>
                </a:cubicBezTo>
                <a:cubicBezTo>
                  <a:pt x="50" y="395"/>
                  <a:pt x="0" y="343"/>
                  <a:pt x="0" y="277"/>
                </a:cubicBezTo>
                <a:cubicBezTo>
                  <a:pt x="0" y="216"/>
                  <a:pt x="47" y="164"/>
                  <a:pt x="106" y="158"/>
                </a:cubicBezTo>
                <a:cubicBezTo>
                  <a:pt x="108" y="107"/>
                  <a:pt x="151" y="68"/>
                  <a:pt x="204" y="68"/>
                </a:cubicBezTo>
                <a:cubicBezTo>
                  <a:pt x="216" y="68"/>
                  <a:pt x="227" y="70"/>
                  <a:pt x="239" y="74"/>
                </a:cubicBezTo>
                <a:cubicBezTo>
                  <a:pt x="270" y="27"/>
                  <a:pt x="317" y="0"/>
                  <a:pt x="369" y="0"/>
                </a:cubicBezTo>
                <a:cubicBezTo>
                  <a:pt x="451" y="0"/>
                  <a:pt x="520" y="72"/>
                  <a:pt x="525" y="161"/>
                </a:cubicBezTo>
                <a:cubicBezTo>
                  <a:pt x="579" y="171"/>
                  <a:pt x="618" y="219"/>
                  <a:pt x="618" y="277"/>
                </a:cubicBezTo>
                <a:cubicBezTo>
                  <a:pt x="618" y="339"/>
                  <a:pt x="571" y="393"/>
                  <a:pt x="512" y="395"/>
                </a:cubicBezTo>
                <a:cubicBezTo>
                  <a:pt x="377" y="395"/>
                  <a:pt x="377" y="395"/>
                  <a:pt x="377" y="395"/>
                </a:cubicBezTo>
                <a:cubicBezTo>
                  <a:pt x="377" y="440"/>
                  <a:pt x="377" y="440"/>
                  <a:pt x="377" y="440"/>
                </a:cubicBezTo>
                <a:cubicBezTo>
                  <a:pt x="429" y="440"/>
                  <a:pt x="429" y="440"/>
                  <a:pt x="429" y="440"/>
                </a:cubicBezTo>
                <a:cubicBezTo>
                  <a:pt x="447" y="440"/>
                  <a:pt x="454" y="450"/>
                  <a:pt x="457" y="455"/>
                </a:cubicBezTo>
                <a:cubicBezTo>
                  <a:pt x="462" y="465"/>
                  <a:pt x="460" y="478"/>
                  <a:pt x="453" y="488"/>
                </a:cubicBezTo>
                <a:cubicBezTo>
                  <a:pt x="340" y="631"/>
                  <a:pt x="340" y="631"/>
                  <a:pt x="340" y="631"/>
                </a:cubicBezTo>
                <a:cubicBezTo>
                  <a:pt x="332" y="640"/>
                  <a:pt x="321" y="646"/>
                  <a:pt x="309" y="646"/>
                </a:cubicBezTo>
                <a:moveTo>
                  <a:pt x="190" y="452"/>
                </a:moveTo>
                <a:cubicBezTo>
                  <a:pt x="183" y="452"/>
                  <a:pt x="175" y="454"/>
                  <a:pt x="172" y="460"/>
                </a:cubicBezTo>
                <a:cubicBezTo>
                  <a:pt x="169" y="466"/>
                  <a:pt x="171" y="474"/>
                  <a:pt x="175" y="480"/>
                </a:cubicBezTo>
                <a:cubicBezTo>
                  <a:pt x="287" y="624"/>
                  <a:pt x="287" y="624"/>
                  <a:pt x="287" y="624"/>
                </a:cubicBezTo>
                <a:cubicBezTo>
                  <a:pt x="292" y="630"/>
                  <a:pt x="300" y="634"/>
                  <a:pt x="309" y="634"/>
                </a:cubicBezTo>
                <a:cubicBezTo>
                  <a:pt x="317" y="634"/>
                  <a:pt x="325" y="630"/>
                  <a:pt x="330" y="624"/>
                </a:cubicBezTo>
                <a:cubicBezTo>
                  <a:pt x="444" y="480"/>
                  <a:pt x="444" y="480"/>
                  <a:pt x="444" y="480"/>
                </a:cubicBezTo>
                <a:cubicBezTo>
                  <a:pt x="448" y="475"/>
                  <a:pt x="449" y="467"/>
                  <a:pt x="446" y="461"/>
                </a:cubicBezTo>
                <a:cubicBezTo>
                  <a:pt x="444" y="455"/>
                  <a:pt x="438" y="452"/>
                  <a:pt x="429" y="452"/>
                </a:cubicBezTo>
                <a:cubicBezTo>
                  <a:pt x="371" y="452"/>
                  <a:pt x="371" y="452"/>
                  <a:pt x="371" y="452"/>
                </a:cubicBezTo>
                <a:cubicBezTo>
                  <a:pt x="367" y="452"/>
                  <a:pt x="365" y="450"/>
                  <a:pt x="365" y="446"/>
                </a:cubicBezTo>
                <a:cubicBezTo>
                  <a:pt x="365" y="389"/>
                  <a:pt x="365" y="389"/>
                  <a:pt x="365" y="389"/>
                </a:cubicBezTo>
                <a:cubicBezTo>
                  <a:pt x="365" y="386"/>
                  <a:pt x="367" y="383"/>
                  <a:pt x="371" y="383"/>
                </a:cubicBezTo>
                <a:cubicBezTo>
                  <a:pt x="512" y="383"/>
                  <a:pt x="512" y="383"/>
                  <a:pt x="512" y="383"/>
                </a:cubicBezTo>
                <a:cubicBezTo>
                  <a:pt x="564" y="381"/>
                  <a:pt x="606" y="333"/>
                  <a:pt x="606" y="277"/>
                </a:cubicBezTo>
                <a:cubicBezTo>
                  <a:pt x="606" y="223"/>
                  <a:pt x="569" y="180"/>
                  <a:pt x="519" y="172"/>
                </a:cubicBezTo>
                <a:cubicBezTo>
                  <a:pt x="516" y="172"/>
                  <a:pt x="514" y="170"/>
                  <a:pt x="513" y="167"/>
                </a:cubicBezTo>
                <a:cubicBezTo>
                  <a:pt x="511" y="81"/>
                  <a:pt x="446" y="12"/>
                  <a:pt x="369" y="12"/>
                </a:cubicBezTo>
                <a:cubicBezTo>
                  <a:pt x="319" y="12"/>
                  <a:pt x="275" y="39"/>
                  <a:pt x="247" y="84"/>
                </a:cubicBezTo>
                <a:cubicBezTo>
                  <a:pt x="245" y="87"/>
                  <a:pt x="242" y="88"/>
                  <a:pt x="239" y="87"/>
                </a:cubicBezTo>
                <a:cubicBezTo>
                  <a:pt x="228" y="82"/>
                  <a:pt x="216" y="80"/>
                  <a:pt x="204" y="80"/>
                </a:cubicBezTo>
                <a:cubicBezTo>
                  <a:pt x="155" y="80"/>
                  <a:pt x="117" y="117"/>
                  <a:pt x="117" y="164"/>
                </a:cubicBezTo>
                <a:cubicBezTo>
                  <a:pt x="117" y="167"/>
                  <a:pt x="115" y="170"/>
                  <a:pt x="112" y="170"/>
                </a:cubicBezTo>
                <a:cubicBezTo>
                  <a:pt x="57" y="172"/>
                  <a:pt x="12" y="220"/>
                  <a:pt x="12" y="277"/>
                </a:cubicBezTo>
                <a:cubicBezTo>
                  <a:pt x="12" y="336"/>
                  <a:pt x="57" y="383"/>
                  <a:pt x="114" y="383"/>
                </a:cubicBezTo>
                <a:cubicBezTo>
                  <a:pt x="248" y="383"/>
                  <a:pt x="248" y="383"/>
                  <a:pt x="248" y="383"/>
                </a:cubicBezTo>
                <a:cubicBezTo>
                  <a:pt x="251" y="383"/>
                  <a:pt x="254" y="386"/>
                  <a:pt x="254" y="389"/>
                </a:cubicBezTo>
                <a:cubicBezTo>
                  <a:pt x="254" y="446"/>
                  <a:pt x="254" y="446"/>
                  <a:pt x="254" y="446"/>
                </a:cubicBezTo>
                <a:cubicBezTo>
                  <a:pt x="254" y="450"/>
                  <a:pt x="251" y="452"/>
                  <a:pt x="248" y="452"/>
                </a:cubicBezTo>
                <a:lnTo>
                  <a:pt x="190" y="4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3" name="Google Shape;2823;p28"/>
          <p:cNvSpPr/>
          <p:nvPr/>
        </p:nvSpPr>
        <p:spPr>
          <a:xfrm>
            <a:off x="8942387" y="3184526"/>
            <a:ext cx="617537" cy="593725"/>
          </a:xfrm>
          <a:custGeom>
            <a:rect b="b" l="l" r="r" t="t"/>
            <a:pathLst>
              <a:path extrusionOk="0" h="596" w="620">
                <a:moveTo>
                  <a:pt x="527" y="161"/>
                </a:moveTo>
                <a:cubicBezTo>
                  <a:pt x="522" y="72"/>
                  <a:pt x="453" y="0"/>
                  <a:pt x="370" y="0"/>
                </a:cubicBezTo>
                <a:cubicBezTo>
                  <a:pt x="318" y="0"/>
                  <a:pt x="270" y="26"/>
                  <a:pt x="240" y="73"/>
                </a:cubicBezTo>
                <a:cubicBezTo>
                  <a:pt x="228" y="69"/>
                  <a:pt x="217" y="67"/>
                  <a:pt x="205" y="67"/>
                </a:cubicBezTo>
                <a:cubicBezTo>
                  <a:pt x="151" y="67"/>
                  <a:pt x="109" y="107"/>
                  <a:pt x="106" y="158"/>
                </a:cubicBezTo>
                <a:cubicBezTo>
                  <a:pt x="47" y="164"/>
                  <a:pt x="0" y="216"/>
                  <a:pt x="0" y="277"/>
                </a:cubicBezTo>
                <a:cubicBezTo>
                  <a:pt x="0" y="344"/>
                  <a:pt x="51" y="397"/>
                  <a:pt x="115" y="397"/>
                </a:cubicBezTo>
                <a:cubicBezTo>
                  <a:pt x="311" y="397"/>
                  <a:pt x="311" y="397"/>
                  <a:pt x="311" y="397"/>
                </a:cubicBezTo>
                <a:cubicBezTo>
                  <a:pt x="311" y="572"/>
                  <a:pt x="311" y="572"/>
                  <a:pt x="311" y="572"/>
                </a:cubicBezTo>
                <a:cubicBezTo>
                  <a:pt x="238" y="500"/>
                  <a:pt x="238" y="500"/>
                  <a:pt x="238" y="500"/>
                </a:cubicBezTo>
                <a:cubicBezTo>
                  <a:pt x="236" y="497"/>
                  <a:pt x="231" y="497"/>
                  <a:pt x="229" y="500"/>
                </a:cubicBezTo>
                <a:cubicBezTo>
                  <a:pt x="226" y="502"/>
                  <a:pt x="226" y="507"/>
                  <a:pt x="229" y="510"/>
                </a:cubicBezTo>
                <a:cubicBezTo>
                  <a:pt x="313" y="594"/>
                  <a:pt x="313" y="594"/>
                  <a:pt x="313" y="594"/>
                </a:cubicBezTo>
                <a:cubicBezTo>
                  <a:pt x="313" y="594"/>
                  <a:pt x="313" y="594"/>
                  <a:pt x="313" y="594"/>
                </a:cubicBezTo>
                <a:cubicBezTo>
                  <a:pt x="314" y="595"/>
                  <a:pt x="314" y="595"/>
                  <a:pt x="314" y="595"/>
                </a:cubicBezTo>
                <a:cubicBezTo>
                  <a:pt x="314" y="595"/>
                  <a:pt x="314" y="595"/>
                  <a:pt x="315" y="595"/>
                </a:cubicBezTo>
                <a:cubicBezTo>
                  <a:pt x="315" y="595"/>
                  <a:pt x="315" y="596"/>
                  <a:pt x="315" y="596"/>
                </a:cubicBezTo>
                <a:cubicBezTo>
                  <a:pt x="316" y="596"/>
                  <a:pt x="316" y="596"/>
                  <a:pt x="316" y="596"/>
                </a:cubicBezTo>
                <a:cubicBezTo>
                  <a:pt x="316" y="596"/>
                  <a:pt x="316" y="596"/>
                  <a:pt x="317" y="596"/>
                </a:cubicBezTo>
                <a:cubicBezTo>
                  <a:pt x="317" y="596"/>
                  <a:pt x="318" y="596"/>
                  <a:pt x="318" y="596"/>
                </a:cubicBezTo>
                <a:cubicBezTo>
                  <a:pt x="318" y="596"/>
                  <a:pt x="318" y="596"/>
                  <a:pt x="318" y="596"/>
                </a:cubicBezTo>
                <a:cubicBezTo>
                  <a:pt x="318" y="596"/>
                  <a:pt x="318" y="596"/>
                  <a:pt x="318" y="596"/>
                </a:cubicBezTo>
                <a:cubicBezTo>
                  <a:pt x="319" y="596"/>
                  <a:pt x="319" y="596"/>
                  <a:pt x="319" y="596"/>
                </a:cubicBezTo>
                <a:cubicBezTo>
                  <a:pt x="320" y="596"/>
                  <a:pt x="320" y="596"/>
                  <a:pt x="320" y="596"/>
                </a:cubicBezTo>
                <a:cubicBezTo>
                  <a:pt x="321" y="596"/>
                  <a:pt x="321" y="596"/>
                  <a:pt x="321" y="596"/>
                </a:cubicBezTo>
                <a:cubicBezTo>
                  <a:pt x="321" y="595"/>
                  <a:pt x="321" y="595"/>
                  <a:pt x="322" y="595"/>
                </a:cubicBezTo>
                <a:cubicBezTo>
                  <a:pt x="322" y="595"/>
                  <a:pt x="322" y="595"/>
                  <a:pt x="322" y="595"/>
                </a:cubicBezTo>
                <a:cubicBezTo>
                  <a:pt x="322" y="595"/>
                  <a:pt x="323" y="594"/>
                  <a:pt x="323" y="594"/>
                </a:cubicBezTo>
                <a:cubicBezTo>
                  <a:pt x="408" y="510"/>
                  <a:pt x="408" y="510"/>
                  <a:pt x="408" y="510"/>
                </a:cubicBezTo>
                <a:cubicBezTo>
                  <a:pt x="410" y="507"/>
                  <a:pt x="410" y="502"/>
                  <a:pt x="408" y="500"/>
                </a:cubicBezTo>
                <a:cubicBezTo>
                  <a:pt x="405" y="497"/>
                  <a:pt x="400" y="497"/>
                  <a:pt x="398" y="500"/>
                </a:cubicBezTo>
                <a:cubicBezTo>
                  <a:pt x="325" y="572"/>
                  <a:pt x="325" y="572"/>
                  <a:pt x="325" y="572"/>
                </a:cubicBezTo>
                <a:cubicBezTo>
                  <a:pt x="325" y="397"/>
                  <a:pt x="325" y="397"/>
                  <a:pt x="325" y="397"/>
                </a:cubicBezTo>
                <a:cubicBezTo>
                  <a:pt x="513" y="397"/>
                  <a:pt x="513" y="397"/>
                  <a:pt x="513" y="397"/>
                </a:cubicBezTo>
                <a:cubicBezTo>
                  <a:pt x="513" y="397"/>
                  <a:pt x="513" y="397"/>
                  <a:pt x="513" y="397"/>
                </a:cubicBezTo>
                <a:cubicBezTo>
                  <a:pt x="572" y="394"/>
                  <a:pt x="620" y="340"/>
                  <a:pt x="620" y="277"/>
                </a:cubicBezTo>
                <a:cubicBezTo>
                  <a:pt x="620" y="219"/>
                  <a:pt x="581" y="172"/>
                  <a:pt x="527" y="161"/>
                </a:cubicBezTo>
                <a:moveTo>
                  <a:pt x="513" y="383"/>
                </a:moveTo>
                <a:cubicBezTo>
                  <a:pt x="115" y="383"/>
                  <a:pt x="115" y="383"/>
                  <a:pt x="115" y="383"/>
                </a:cubicBezTo>
                <a:cubicBezTo>
                  <a:pt x="59" y="383"/>
                  <a:pt x="14" y="336"/>
                  <a:pt x="14" y="277"/>
                </a:cubicBezTo>
                <a:cubicBezTo>
                  <a:pt x="14" y="221"/>
                  <a:pt x="58" y="174"/>
                  <a:pt x="113" y="171"/>
                </a:cubicBezTo>
                <a:cubicBezTo>
                  <a:pt x="116" y="171"/>
                  <a:pt x="119" y="168"/>
                  <a:pt x="119" y="164"/>
                </a:cubicBezTo>
                <a:cubicBezTo>
                  <a:pt x="119" y="118"/>
                  <a:pt x="157" y="81"/>
                  <a:pt x="205" y="81"/>
                </a:cubicBezTo>
                <a:cubicBezTo>
                  <a:pt x="217" y="81"/>
                  <a:pt x="228" y="84"/>
                  <a:pt x="240" y="88"/>
                </a:cubicBezTo>
                <a:cubicBezTo>
                  <a:pt x="243" y="90"/>
                  <a:pt x="247" y="88"/>
                  <a:pt x="249" y="85"/>
                </a:cubicBezTo>
                <a:cubicBezTo>
                  <a:pt x="276" y="40"/>
                  <a:pt x="321" y="14"/>
                  <a:pt x="370" y="14"/>
                </a:cubicBezTo>
                <a:cubicBezTo>
                  <a:pt x="447" y="14"/>
                  <a:pt x="511" y="83"/>
                  <a:pt x="513" y="167"/>
                </a:cubicBezTo>
                <a:cubicBezTo>
                  <a:pt x="514" y="171"/>
                  <a:pt x="516" y="173"/>
                  <a:pt x="520" y="174"/>
                </a:cubicBezTo>
                <a:cubicBezTo>
                  <a:pt x="570" y="181"/>
                  <a:pt x="606" y="224"/>
                  <a:pt x="606" y="277"/>
                </a:cubicBezTo>
                <a:cubicBezTo>
                  <a:pt x="606" y="333"/>
                  <a:pt x="564" y="380"/>
                  <a:pt x="513" y="38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4" name="Google Shape;2824;p28"/>
          <p:cNvSpPr/>
          <p:nvPr/>
        </p:nvSpPr>
        <p:spPr>
          <a:xfrm>
            <a:off x="7737475" y="3184526"/>
            <a:ext cx="617537" cy="542925"/>
          </a:xfrm>
          <a:custGeom>
            <a:rect b="b" l="l" r="r" t="t"/>
            <a:pathLst>
              <a:path extrusionOk="0" h="546" w="620">
                <a:moveTo>
                  <a:pt x="527" y="161"/>
                </a:moveTo>
                <a:cubicBezTo>
                  <a:pt x="522" y="72"/>
                  <a:pt x="453" y="0"/>
                  <a:pt x="370" y="0"/>
                </a:cubicBezTo>
                <a:cubicBezTo>
                  <a:pt x="318" y="0"/>
                  <a:pt x="270" y="26"/>
                  <a:pt x="240" y="73"/>
                </a:cubicBezTo>
                <a:cubicBezTo>
                  <a:pt x="228" y="69"/>
                  <a:pt x="217" y="67"/>
                  <a:pt x="205" y="67"/>
                </a:cubicBezTo>
                <a:cubicBezTo>
                  <a:pt x="151" y="67"/>
                  <a:pt x="109" y="107"/>
                  <a:pt x="106" y="158"/>
                </a:cubicBezTo>
                <a:cubicBezTo>
                  <a:pt x="47" y="164"/>
                  <a:pt x="0" y="216"/>
                  <a:pt x="0" y="277"/>
                </a:cubicBezTo>
                <a:cubicBezTo>
                  <a:pt x="0" y="344"/>
                  <a:pt x="51" y="397"/>
                  <a:pt x="115" y="397"/>
                </a:cubicBezTo>
                <a:cubicBezTo>
                  <a:pt x="311" y="397"/>
                  <a:pt x="311" y="397"/>
                  <a:pt x="311" y="397"/>
                </a:cubicBezTo>
                <a:cubicBezTo>
                  <a:pt x="311" y="539"/>
                  <a:pt x="311" y="539"/>
                  <a:pt x="311" y="539"/>
                </a:cubicBezTo>
                <a:cubicBezTo>
                  <a:pt x="311" y="543"/>
                  <a:pt x="314" y="546"/>
                  <a:pt x="318" y="546"/>
                </a:cubicBezTo>
                <a:cubicBezTo>
                  <a:pt x="322" y="546"/>
                  <a:pt x="325" y="543"/>
                  <a:pt x="325" y="539"/>
                </a:cubicBezTo>
                <a:cubicBezTo>
                  <a:pt x="325" y="397"/>
                  <a:pt x="325" y="397"/>
                  <a:pt x="325" y="397"/>
                </a:cubicBezTo>
                <a:cubicBezTo>
                  <a:pt x="513" y="397"/>
                  <a:pt x="513" y="397"/>
                  <a:pt x="513" y="397"/>
                </a:cubicBezTo>
                <a:cubicBezTo>
                  <a:pt x="513" y="397"/>
                  <a:pt x="513" y="397"/>
                  <a:pt x="513" y="397"/>
                </a:cubicBezTo>
                <a:cubicBezTo>
                  <a:pt x="572" y="394"/>
                  <a:pt x="620" y="340"/>
                  <a:pt x="620" y="277"/>
                </a:cubicBezTo>
                <a:cubicBezTo>
                  <a:pt x="620" y="219"/>
                  <a:pt x="581" y="172"/>
                  <a:pt x="527" y="161"/>
                </a:cubicBezTo>
                <a:moveTo>
                  <a:pt x="513" y="383"/>
                </a:moveTo>
                <a:cubicBezTo>
                  <a:pt x="325" y="383"/>
                  <a:pt x="325" y="383"/>
                  <a:pt x="325" y="383"/>
                </a:cubicBezTo>
                <a:cubicBezTo>
                  <a:pt x="325" y="264"/>
                  <a:pt x="325" y="264"/>
                  <a:pt x="325" y="264"/>
                </a:cubicBezTo>
                <a:cubicBezTo>
                  <a:pt x="398" y="336"/>
                  <a:pt x="398" y="336"/>
                  <a:pt x="398" y="336"/>
                </a:cubicBezTo>
                <a:cubicBezTo>
                  <a:pt x="399" y="338"/>
                  <a:pt x="401" y="338"/>
                  <a:pt x="403" y="338"/>
                </a:cubicBezTo>
                <a:cubicBezTo>
                  <a:pt x="404" y="338"/>
                  <a:pt x="406" y="338"/>
                  <a:pt x="408" y="336"/>
                </a:cubicBezTo>
                <a:cubicBezTo>
                  <a:pt x="410" y="333"/>
                  <a:pt x="410" y="329"/>
                  <a:pt x="408" y="326"/>
                </a:cubicBezTo>
                <a:cubicBezTo>
                  <a:pt x="323" y="242"/>
                  <a:pt x="323" y="242"/>
                  <a:pt x="323" y="242"/>
                </a:cubicBezTo>
                <a:cubicBezTo>
                  <a:pt x="323" y="242"/>
                  <a:pt x="323" y="242"/>
                  <a:pt x="323" y="242"/>
                </a:cubicBezTo>
                <a:cubicBezTo>
                  <a:pt x="322" y="240"/>
                  <a:pt x="320" y="240"/>
                  <a:pt x="318" y="240"/>
                </a:cubicBezTo>
                <a:cubicBezTo>
                  <a:pt x="316" y="240"/>
                  <a:pt x="314" y="240"/>
                  <a:pt x="313" y="242"/>
                </a:cubicBezTo>
                <a:cubicBezTo>
                  <a:pt x="229" y="326"/>
                  <a:pt x="229" y="326"/>
                  <a:pt x="229" y="326"/>
                </a:cubicBezTo>
                <a:cubicBezTo>
                  <a:pt x="226" y="329"/>
                  <a:pt x="226" y="333"/>
                  <a:pt x="229" y="336"/>
                </a:cubicBezTo>
                <a:cubicBezTo>
                  <a:pt x="231" y="339"/>
                  <a:pt x="236" y="339"/>
                  <a:pt x="238" y="336"/>
                </a:cubicBezTo>
                <a:cubicBezTo>
                  <a:pt x="311" y="264"/>
                  <a:pt x="311" y="264"/>
                  <a:pt x="311" y="264"/>
                </a:cubicBezTo>
                <a:cubicBezTo>
                  <a:pt x="311" y="383"/>
                  <a:pt x="311" y="383"/>
                  <a:pt x="311" y="383"/>
                </a:cubicBezTo>
                <a:cubicBezTo>
                  <a:pt x="115" y="383"/>
                  <a:pt x="115" y="383"/>
                  <a:pt x="115" y="383"/>
                </a:cubicBezTo>
                <a:cubicBezTo>
                  <a:pt x="59" y="383"/>
                  <a:pt x="14" y="336"/>
                  <a:pt x="14" y="277"/>
                </a:cubicBezTo>
                <a:cubicBezTo>
                  <a:pt x="14" y="221"/>
                  <a:pt x="59" y="174"/>
                  <a:pt x="113" y="171"/>
                </a:cubicBezTo>
                <a:cubicBezTo>
                  <a:pt x="117" y="171"/>
                  <a:pt x="119" y="168"/>
                  <a:pt x="119" y="164"/>
                </a:cubicBezTo>
                <a:cubicBezTo>
                  <a:pt x="119" y="118"/>
                  <a:pt x="157" y="81"/>
                  <a:pt x="205" y="81"/>
                </a:cubicBezTo>
                <a:cubicBezTo>
                  <a:pt x="217" y="81"/>
                  <a:pt x="228" y="84"/>
                  <a:pt x="240" y="88"/>
                </a:cubicBezTo>
                <a:cubicBezTo>
                  <a:pt x="243" y="90"/>
                  <a:pt x="247" y="88"/>
                  <a:pt x="249" y="85"/>
                </a:cubicBezTo>
                <a:cubicBezTo>
                  <a:pt x="276" y="40"/>
                  <a:pt x="321" y="14"/>
                  <a:pt x="370" y="14"/>
                </a:cubicBezTo>
                <a:cubicBezTo>
                  <a:pt x="447" y="14"/>
                  <a:pt x="511" y="83"/>
                  <a:pt x="514" y="167"/>
                </a:cubicBezTo>
                <a:cubicBezTo>
                  <a:pt x="514" y="171"/>
                  <a:pt x="516" y="173"/>
                  <a:pt x="520" y="174"/>
                </a:cubicBezTo>
                <a:cubicBezTo>
                  <a:pt x="570" y="181"/>
                  <a:pt x="606" y="224"/>
                  <a:pt x="606" y="277"/>
                </a:cubicBezTo>
                <a:cubicBezTo>
                  <a:pt x="606" y="333"/>
                  <a:pt x="564" y="380"/>
                  <a:pt x="513" y="38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5" name="Google Shape;2825;p28"/>
          <p:cNvSpPr/>
          <p:nvPr/>
        </p:nvSpPr>
        <p:spPr>
          <a:xfrm>
            <a:off x="2903537" y="4251326"/>
            <a:ext cx="576262" cy="574675"/>
          </a:xfrm>
          <a:custGeom>
            <a:rect b="b" l="l" r="r" t="t"/>
            <a:pathLst>
              <a:path extrusionOk="0" h="577" w="578">
                <a:moveTo>
                  <a:pt x="576" y="490"/>
                </a:moveTo>
                <a:cubicBezTo>
                  <a:pt x="442" y="357"/>
                  <a:pt x="442" y="357"/>
                  <a:pt x="442" y="357"/>
                </a:cubicBezTo>
                <a:cubicBezTo>
                  <a:pt x="440" y="354"/>
                  <a:pt x="435" y="354"/>
                  <a:pt x="432" y="357"/>
                </a:cubicBezTo>
                <a:cubicBezTo>
                  <a:pt x="400" y="389"/>
                  <a:pt x="400" y="389"/>
                  <a:pt x="400" y="389"/>
                </a:cubicBezTo>
                <a:cubicBezTo>
                  <a:pt x="370" y="360"/>
                  <a:pt x="370" y="360"/>
                  <a:pt x="370" y="360"/>
                </a:cubicBezTo>
                <a:cubicBezTo>
                  <a:pt x="436" y="294"/>
                  <a:pt x="436" y="294"/>
                  <a:pt x="436" y="294"/>
                </a:cubicBezTo>
                <a:cubicBezTo>
                  <a:pt x="478" y="252"/>
                  <a:pt x="478" y="184"/>
                  <a:pt x="436" y="142"/>
                </a:cubicBezTo>
                <a:cubicBezTo>
                  <a:pt x="416" y="122"/>
                  <a:pt x="389" y="111"/>
                  <a:pt x="360" y="111"/>
                </a:cubicBezTo>
                <a:cubicBezTo>
                  <a:pt x="332" y="111"/>
                  <a:pt x="305" y="122"/>
                  <a:pt x="284" y="142"/>
                </a:cubicBezTo>
                <a:cubicBezTo>
                  <a:pt x="219" y="208"/>
                  <a:pt x="219" y="208"/>
                  <a:pt x="219" y="208"/>
                </a:cubicBezTo>
                <a:cubicBezTo>
                  <a:pt x="189" y="178"/>
                  <a:pt x="189" y="178"/>
                  <a:pt x="189" y="178"/>
                </a:cubicBezTo>
                <a:cubicBezTo>
                  <a:pt x="221" y="146"/>
                  <a:pt x="221" y="146"/>
                  <a:pt x="221" y="146"/>
                </a:cubicBezTo>
                <a:cubicBezTo>
                  <a:pt x="224" y="143"/>
                  <a:pt x="224" y="139"/>
                  <a:pt x="221" y="136"/>
                </a:cubicBezTo>
                <a:cubicBezTo>
                  <a:pt x="88" y="2"/>
                  <a:pt x="88" y="2"/>
                  <a:pt x="88" y="2"/>
                </a:cubicBezTo>
                <a:cubicBezTo>
                  <a:pt x="85" y="0"/>
                  <a:pt x="81" y="0"/>
                  <a:pt x="78" y="2"/>
                </a:cubicBezTo>
                <a:cubicBezTo>
                  <a:pt x="3" y="77"/>
                  <a:pt x="3" y="77"/>
                  <a:pt x="3" y="77"/>
                </a:cubicBezTo>
                <a:cubicBezTo>
                  <a:pt x="0" y="80"/>
                  <a:pt x="0" y="85"/>
                  <a:pt x="3" y="87"/>
                </a:cubicBezTo>
                <a:cubicBezTo>
                  <a:pt x="136" y="221"/>
                  <a:pt x="136" y="221"/>
                  <a:pt x="136" y="221"/>
                </a:cubicBezTo>
                <a:cubicBezTo>
                  <a:pt x="138" y="222"/>
                  <a:pt x="140" y="223"/>
                  <a:pt x="141" y="223"/>
                </a:cubicBezTo>
                <a:cubicBezTo>
                  <a:pt x="143" y="223"/>
                  <a:pt x="145" y="222"/>
                  <a:pt x="146" y="221"/>
                </a:cubicBezTo>
                <a:cubicBezTo>
                  <a:pt x="179" y="188"/>
                  <a:pt x="179" y="188"/>
                  <a:pt x="179" y="188"/>
                </a:cubicBezTo>
                <a:cubicBezTo>
                  <a:pt x="209" y="218"/>
                  <a:pt x="209" y="218"/>
                  <a:pt x="209" y="218"/>
                </a:cubicBezTo>
                <a:cubicBezTo>
                  <a:pt x="156" y="270"/>
                  <a:pt x="156" y="270"/>
                  <a:pt x="156" y="270"/>
                </a:cubicBezTo>
                <a:cubicBezTo>
                  <a:pt x="154" y="273"/>
                  <a:pt x="154" y="277"/>
                  <a:pt x="156" y="280"/>
                </a:cubicBezTo>
                <a:cubicBezTo>
                  <a:pt x="190" y="314"/>
                  <a:pt x="190" y="314"/>
                  <a:pt x="190" y="314"/>
                </a:cubicBezTo>
                <a:cubicBezTo>
                  <a:pt x="180" y="311"/>
                  <a:pt x="171" y="310"/>
                  <a:pt x="161" y="310"/>
                </a:cubicBezTo>
                <a:cubicBezTo>
                  <a:pt x="133" y="310"/>
                  <a:pt x="106" y="321"/>
                  <a:pt x="85" y="341"/>
                </a:cubicBezTo>
                <a:cubicBezTo>
                  <a:pt x="83" y="344"/>
                  <a:pt x="83" y="348"/>
                  <a:pt x="85" y="351"/>
                </a:cubicBezTo>
                <a:cubicBezTo>
                  <a:pt x="227" y="493"/>
                  <a:pt x="227" y="493"/>
                  <a:pt x="227" y="493"/>
                </a:cubicBezTo>
                <a:cubicBezTo>
                  <a:pt x="228" y="494"/>
                  <a:pt x="230" y="495"/>
                  <a:pt x="232" y="495"/>
                </a:cubicBezTo>
                <a:cubicBezTo>
                  <a:pt x="234" y="495"/>
                  <a:pt x="236" y="494"/>
                  <a:pt x="237" y="493"/>
                </a:cubicBezTo>
                <a:cubicBezTo>
                  <a:pt x="257" y="473"/>
                  <a:pt x="268" y="446"/>
                  <a:pt x="268" y="417"/>
                </a:cubicBezTo>
                <a:cubicBezTo>
                  <a:pt x="268" y="407"/>
                  <a:pt x="267" y="398"/>
                  <a:pt x="265" y="389"/>
                </a:cubicBezTo>
                <a:cubicBezTo>
                  <a:pt x="298" y="422"/>
                  <a:pt x="298" y="422"/>
                  <a:pt x="298" y="422"/>
                </a:cubicBezTo>
                <a:cubicBezTo>
                  <a:pt x="299" y="423"/>
                  <a:pt x="301" y="424"/>
                  <a:pt x="303" y="424"/>
                </a:cubicBezTo>
                <a:cubicBezTo>
                  <a:pt x="305" y="424"/>
                  <a:pt x="307" y="423"/>
                  <a:pt x="308" y="422"/>
                </a:cubicBezTo>
                <a:cubicBezTo>
                  <a:pt x="360" y="370"/>
                  <a:pt x="360" y="370"/>
                  <a:pt x="360" y="370"/>
                </a:cubicBezTo>
                <a:cubicBezTo>
                  <a:pt x="390" y="399"/>
                  <a:pt x="390" y="399"/>
                  <a:pt x="390" y="399"/>
                </a:cubicBezTo>
                <a:cubicBezTo>
                  <a:pt x="357" y="432"/>
                  <a:pt x="357" y="432"/>
                  <a:pt x="357" y="432"/>
                </a:cubicBezTo>
                <a:cubicBezTo>
                  <a:pt x="356" y="433"/>
                  <a:pt x="355" y="435"/>
                  <a:pt x="355" y="437"/>
                </a:cubicBezTo>
                <a:cubicBezTo>
                  <a:pt x="355" y="439"/>
                  <a:pt x="356" y="440"/>
                  <a:pt x="357" y="442"/>
                </a:cubicBezTo>
                <a:cubicBezTo>
                  <a:pt x="491" y="575"/>
                  <a:pt x="491" y="575"/>
                  <a:pt x="491" y="575"/>
                </a:cubicBezTo>
                <a:cubicBezTo>
                  <a:pt x="492" y="576"/>
                  <a:pt x="494" y="577"/>
                  <a:pt x="496" y="577"/>
                </a:cubicBezTo>
                <a:cubicBezTo>
                  <a:pt x="498" y="577"/>
                  <a:pt x="499" y="576"/>
                  <a:pt x="501" y="575"/>
                </a:cubicBezTo>
                <a:cubicBezTo>
                  <a:pt x="576" y="500"/>
                  <a:pt x="576" y="500"/>
                  <a:pt x="576" y="500"/>
                </a:cubicBezTo>
                <a:cubicBezTo>
                  <a:pt x="577" y="499"/>
                  <a:pt x="578" y="497"/>
                  <a:pt x="578" y="495"/>
                </a:cubicBezTo>
                <a:cubicBezTo>
                  <a:pt x="578" y="493"/>
                  <a:pt x="577" y="492"/>
                  <a:pt x="576" y="490"/>
                </a:cubicBezTo>
                <a:moveTo>
                  <a:pt x="141" y="206"/>
                </a:moveTo>
                <a:cubicBezTo>
                  <a:pt x="18" y="82"/>
                  <a:pt x="18" y="82"/>
                  <a:pt x="18" y="82"/>
                </a:cubicBezTo>
                <a:cubicBezTo>
                  <a:pt x="83" y="17"/>
                  <a:pt x="83" y="17"/>
                  <a:pt x="83" y="17"/>
                </a:cubicBezTo>
                <a:cubicBezTo>
                  <a:pt x="207" y="141"/>
                  <a:pt x="207" y="141"/>
                  <a:pt x="207" y="141"/>
                </a:cubicBezTo>
                <a:cubicBezTo>
                  <a:pt x="174" y="173"/>
                  <a:pt x="174" y="173"/>
                  <a:pt x="174" y="173"/>
                </a:cubicBezTo>
                <a:cubicBezTo>
                  <a:pt x="174" y="173"/>
                  <a:pt x="174" y="173"/>
                  <a:pt x="174" y="173"/>
                </a:cubicBezTo>
                <a:cubicBezTo>
                  <a:pt x="174" y="173"/>
                  <a:pt x="174" y="173"/>
                  <a:pt x="174" y="173"/>
                </a:cubicBezTo>
                <a:lnTo>
                  <a:pt x="141" y="206"/>
                </a:lnTo>
                <a:close/>
                <a:moveTo>
                  <a:pt x="232" y="478"/>
                </a:moveTo>
                <a:cubicBezTo>
                  <a:pt x="100" y="346"/>
                  <a:pt x="100" y="346"/>
                  <a:pt x="100" y="346"/>
                </a:cubicBezTo>
                <a:cubicBezTo>
                  <a:pt x="117" y="332"/>
                  <a:pt x="139" y="324"/>
                  <a:pt x="161" y="324"/>
                </a:cubicBezTo>
                <a:cubicBezTo>
                  <a:pt x="186" y="324"/>
                  <a:pt x="210" y="333"/>
                  <a:pt x="227" y="351"/>
                </a:cubicBezTo>
                <a:cubicBezTo>
                  <a:pt x="245" y="369"/>
                  <a:pt x="254" y="392"/>
                  <a:pt x="254" y="417"/>
                </a:cubicBezTo>
                <a:cubicBezTo>
                  <a:pt x="254" y="440"/>
                  <a:pt x="246" y="461"/>
                  <a:pt x="232" y="478"/>
                </a:cubicBezTo>
                <a:moveTo>
                  <a:pt x="303" y="407"/>
                </a:moveTo>
                <a:cubicBezTo>
                  <a:pt x="171" y="275"/>
                  <a:pt x="171" y="275"/>
                  <a:pt x="171" y="275"/>
                </a:cubicBezTo>
                <a:cubicBezTo>
                  <a:pt x="294" y="152"/>
                  <a:pt x="294" y="152"/>
                  <a:pt x="294" y="152"/>
                </a:cubicBezTo>
                <a:cubicBezTo>
                  <a:pt x="312" y="134"/>
                  <a:pt x="335" y="125"/>
                  <a:pt x="360" y="125"/>
                </a:cubicBezTo>
                <a:cubicBezTo>
                  <a:pt x="385" y="125"/>
                  <a:pt x="409" y="134"/>
                  <a:pt x="426" y="152"/>
                </a:cubicBezTo>
                <a:cubicBezTo>
                  <a:pt x="463" y="188"/>
                  <a:pt x="463" y="247"/>
                  <a:pt x="426" y="284"/>
                </a:cubicBezTo>
                <a:cubicBezTo>
                  <a:pt x="355" y="355"/>
                  <a:pt x="355" y="355"/>
                  <a:pt x="355" y="355"/>
                </a:cubicBezTo>
                <a:cubicBezTo>
                  <a:pt x="355" y="355"/>
                  <a:pt x="355" y="355"/>
                  <a:pt x="355" y="355"/>
                </a:cubicBezTo>
                <a:cubicBezTo>
                  <a:pt x="355" y="355"/>
                  <a:pt x="355" y="355"/>
                  <a:pt x="355" y="355"/>
                </a:cubicBezTo>
                <a:lnTo>
                  <a:pt x="303" y="407"/>
                </a:lnTo>
                <a:close/>
                <a:moveTo>
                  <a:pt x="496" y="560"/>
                </a:moveTo>
                <a:cubicBezTo>
                  <a:pt x="372" y="437"/>
                  <a:pt x="372" y="437"/>
                  <a:pt x="372" y="437"/>
                </a:cubicBezTo>
                <a:cubicBezTo>
                  <a:pt x="437" y="372"/>
                  <a:pt x="437" y="372"/>
                  <a:pt x="437" y="372"/>
                </a:cubicBezTo>
                <a:cubicBezTo>
                  <a:pt x="561" y="495"/>
                  <a:pt x="561" y="495"/>
                  <a:pt x="561" y="495"/>
                </a:cubicBezTo>
                <a:lnTo>
                  <a:pt x="496" y="5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6" name="Google Shape;2826;p28"/>
          <p:cNvSpPr/>
          <p:nvPr/>
        </p:nvSpPr>
        <p:spPr>
          <a:xfrm>
            <a:off x="2957512" y="4640263"/>
            <a:ext cx="133350" cy="133350"/>
          </a:xfrm>
          <a:custGeom>
            <a:rect b="b" l="l" r="r" t="t"/>
            <a:pathLst>
              <a:path extrusionOk="0" h="134" w="134">
                <a:moveTo>
                  <a:pt x="127" y="120"/>
                </a:moveTo>
                <a:cubicBezTo>
                  <a:pt x="97" y="119"/>
                  <a:pt x="69" y="107"/>
                  <a:pt x="48" y="86"/>
                </a:cubicBezTo>
                <a:cubicBezTo>
                  <a:pt x="27" y="65"/>
                  <a:pt x="15" y="3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1" y="41"/>
                  <a:pt x="15" y="72"/>
                  <a:pt x="38" y="96"/>
                </a:cubicBezTo>
                <a:cubicBezTo>
                  <a:pt x="62" y="120"/>
                  <a:pt x="94" y="133"/>
                  <a:pt x="127" y="134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1" y="134"/>
                  <a:pt x="134" y="131"/>
                  <a:pt x="134" y="127"/>
                </a:cubicBezTo>
                <a:cubicBezTo>
                  <a:pt x="134" y="123"/>
                  <a:pt x="131" y="120"/>
                  <a:pt x="127" y="12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7" name="Google Shape;2827;p28"/>
          <p:cNvSpPr/>
          <p:nvPr/>
        </p:nvSpPr>
        <p:spPr>
          <a:xfrm>
            <a:off x="2921000" y="4641851"/>
            <a:ext cx="169862" cy="168275"/>
          </a:xfrm>
          <a:custGeom>
            <a:rect b="b" l="l" r="r" t="t"/>
            <a:pathLst>
              <a:path extrusionOk="0" h="170" w="170">
                <a:moveTo>
                  <a:pt x="164" y="156"/>
                </a:moveTo>
                <a:cubicBezTo>
                  <a:pt x="124" y="155"/>
                  <a:pt x="87" y="139"/>
                  <a:pt x="59" y="111"/>
                </a:cubicBezTo>
                <a:cubicBezTo>
                  <a:pt x="31" y="83"/>
                  <a:pt x="15" y="46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1" y="50"/>
                  <a:pt x="18" y="91"/>
                  <a:pt x="49" y="121"/>
                </a:cubicBezTo>
                <a:cubicBezTo>
                  <a:pt x="79" y="152"/>
                  <a:pt x="120" y="169"/>
                  <a:pt x="163" y="170"/>
                </a:cubicBezTo>
                <a:cubicBezTo>
                  <a:pt x="163" y="170"/>
                  <a:pt x="163" y="170"/>
                  <a:pt x="163" y="170"/>
                </a:cubicBezTo>
                <a:cubicBezTo>
                  <a:pt x="167" y="170"/>
                  <a:pt x="170" y="167"/>
                  <a:pt x="170" y="163"/>
                </a:cubicBezTo>
                <a:cubicBezTo>
                  <a:pt x="170" y="159"/>
                  <a:pt x="167" y="156"/>
                  <a:pt x="164" y="15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8" name="Google Shape;2828;p28"/>
          <p:cNvSpPr/>
          <p:nvPr/>
        </p:nvSpPr>
        <p:spPr>
          <a:xfrm>
            <a:off x="2995612" y="4638676"/>
            <a:ext cx="96837" cy="98425"/>
          </a:xfrm>
          <a:custGeom>
            <a:rect b="b" l="l" r="r" t="t"/>
            <a:pathLst>
              <a:path extrusionOk="0" h="98" w="98">
                <a:moveTo>
                  <a:pt x="91" y="84"/>
                </a:moveTo>
                <a:cubicBezTo>
                  <a:pt x="71" y="83"/>
                  <a:pt x="52" y="75"/>
                  <a:pt x="38" y="61"/>
                </a:cubicBezTo>
                <a:cubicBezTo>
                  <a:pt x="23" y="46"/>
                  <a:pt x="15" y="27"/>
                  <a:pt x="15" y="7"/>
                </a:cubicBezTo>
                <a:cubicBezTo>
                  <a:pt x="14" y="3"/>
                  <a:pt x="11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1" y="7"/>
                </a:cubicBezTo>
                <a:cubicBezTo>
                  <a:pt x="1" y="31"/>
                  <a:pt x="11" y="54"/>
                  <a:pt x="28" y="71"/>
                </a:cubicBezTo>
                <a:cubicBezTo>
                  <a:pt x="45" y="87"/>
                  <a:pt x="67" y="97"/>
                  <a:pt x="91" y="98"/>
                </a:cubicBezTo>
                <a:cubicBezTo>
                  <a:pt x="91" y="98"/>
                  <a:pt x="91" y="98"/>
                  <a:pt x="91" y="98"/>
                </a:cubicBezTo>
                <a:cubicBezTo>
                  <a:pt x="95" y="98"/>
                  <a:pt x="98" y="95"/>
                  <a:pt x="98" y="91"/>
                </a:cubicBezTo>
                <a:cubicBezTo>
                  <a:pt x="98" y="87"/>
                  <a:pt x="95" y="84"/>
                  <a:pt x="91" y="8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9" name="Google Shape;2829;p28"/>
          <p:cNvSpPr/>
          <p:nvPr/>
        </p:nvSpPr>
        <p:spPr>
          <a:xfrm>
            <a:off x="4089400" y="4321176"/>
            <a:ext cx="639762" cy="482600"/>
          </a:xfrm>
          <a:custGeom>
            <a:rect b="b" l="l" r="r" t="t"/>
            <a:pathLst>
              <a:path extrusionOk="0" h="485" w="643">
                <a:moveTo>
                  <a:pt x="574" y="0"/>
                </a:moveTo>
                <a:cubicBezTo>
                  <a:pt x="68" y="0"/>
                  <a:pt x="68" y="0"/>
                  <a:pt x="68" y="0"/>
                </a:cubicBezTo>
                <a:cubicBezTo>
                  <a:pt x="31" y="0"/>
                  <a:pt x="0" y="32"/>
                  <a:pt x="0" y="70"/>
                </a:cubicBezTo>
                <a:cubicBezTo>
                  <a:pt x="0" y="478"/>
                  <a:pt x="0" y="478"/>
                  <a:pt x="0" y="478"/>
                </a:cubicBezTo>
                <a:cubicBezTo>
                  <a:pt x="0" y="481"/>
                  <a:pt x="3" y="485"/>
                  <a:pt x="7" y="485"/>
                </a:cubicBezTo>
                <a:cubicBezTo>
                  <a:pt x="636" y="485"/>
                  <a:pt x="636" y="485"/>
                  <a:pt x="636" y="485"/>
                </a:cubicBezTo>
                <a:cubicBezTo>
                  <a:pt x="640" y="485"/>
                  <a:pt x="643" y="481"/>
                  <a:pt x="643" y="478"/>
                </a:cubicBezTo>
                <a:cubicBezTo>
                  <a:pt x="643" y="70"/>
                  <a:pt x="643" y="70"/>
                  <a:pt x="643" y="70"/>
                </a:cubicBezTo>
                <a:cubicBezTo>
                  <a:pt x="643" y="32"/>
                  <a:pt x="612" y="0"/>
                  <a:pt x="574" y="0"/>
                </a:cubicBezTo>
                <a:moveTo>
                  <a:pt x="68" y="14"/>
                </a:moveTo>
                <a:cubicBezTo>
                  <a:pt x="574" y="14"/>
                  <a:pt x="574" y="14"/>
                  <a:pt x="574" y="14"/>
                </a:cubicBezTo>
                <a:cubicBezTo>
                  <a:pt x="604" y="14"/>
                  <a:pt x="629" y="39"/>
                  <a:pt x="629" y="70"/>
                </a:cubicBezTo>
                <a:cubicBezTo>
                  <a:pt x="629" y="82"/>
                  <a:pt x="629" y="82"/>
                  <a:pt x="629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4" y="70"/>
                  <a:pt x="14" y="70"/>
                  <a:pt x="14" y="70"/>
                </a:cubicBezTo>
                <a:cubicBezTo>
                  <a:pt x="14" y="39"/>
                  <a:pt x="38" y="14"/>
                  <a:pt x="68" y="14"/>
                </a:cubicBezTo>
                <a:moveTo>
                  <a:pt x="14" y="96"/>
                </a:moveTo>
                <a:cubicBezTo>
                  <a:pt x="629" y="96"/>
                  <a:pt x="629" y="96"/>
                  <a:pt x="629" y="96"/>
                </a:cubicBezTo>
                <a:cubicBezTo>
                  <a:pt x="629" y="471"/>
                  <a:pt x="629" y="471"/>
                  <a:pt x="629" y="471"/>
                </a:cubicBezTo>
                <a:cubicBezTo>
                  <a:pt x="14" y="471"/>
                  <a:pt x="14" y="471"/>
                  <a:pt x="14" y="471"/>
                </a:cubicBezTo>
                <a:lnTo>
                  <a:pt x="14" y="9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0" name="Google Shape;2830;p28"/>
          <p:cNvSpPr/>
          <p:nvPr/>
        </p:nvSpPr>
        <p:spPr>
          <a:xfrm>
            <a:off x="4184650" y="4508501"/>
            <a:ext cx="180975" cy="180975"/>
          </a:xfrm>
          <a:custGeom>
            <a:rect b="b" l="l" r="r" t="t"/>
            <a:pathLst>
              <a:path extrusionOk="0" h="181" w="181">
                <a:moveTo>
                  <a:pt x="176" y="168"/>
                </a:moveTo>
                <a:cubicBezTo>
                  <a:pt x="22" y="96"/>
                  <a:pt x="22" y="96"/>
                  <a:pt x="22" y="96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80" y="12"/>
                  <a:pt x="181" y="8"/>
                  <a:pt x="179" y="5"/>
                </a:cubicBezTo>
                <a:cubicBezTo>
                  <a:pt x="178" y="1"/>
                  <a:pt x="173" y="0"/>
                  <a:pt x="170" y="2"/>
                </a:cubicBezTo>
                <a:cubicBezTo>
                  <a:pt x="3" y="90"/>
                  <a:pt x="3" y="90"/>
                  <a:pt x="3" y="90"/>
                </a:cubicBezTo>
                <a:cubicBezTo>
                  <a:pt x="1" y="91"/>
                  <a:pt x="0" y="93"/>
                  <a:pt x="0" y="96"/>
                </a:cubicBezTo>
                <a:cubicBezTo>
                  <a:pt x="0" y="99"/>
                  <a:pt x="1" y="101"/>
                  <a:pt x="4" y="102"/>
                </a:cubicBezTo>
                <a:cubicBezTo>
                  <a:pt x="170" y="180"/>
                  <a:pt x="170" y="180"/>
                  <a:pt x="170" y="180"/>
                </a:cubicBezTo>
                <a:cubicBezTo>
                  <a:pt x="171" y="181"/>
                  <a:pt x="172" y="181"/>
                  <a:pt x="173" y="181"/>
                </a:cubicBezTo>
                <a:cubicBezTo>
                  <a:pt x="176" y="181"/>
                  <a:pt x="178" y="179"/>
                  <a:pt x="180" y="177"/>
                </a:cubicBezTo>
                <a:cubicBezTo>
                  <a:pt x="181" y="173"/>
                  <a:pt x="180" y="169"/>
                  <a:pt x="176" y="16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1" name="Google Shape;2831;p28"/>
          <p:cNvSpPr/>
          <p:nvPr/>
        </p:nvSpPr>
        <p:spPr>
          <a:xfrm>
            <a:off x="4481512" y="4508501"/>
            <a:ext cx="180975" cy="180975"/>
          </a:xfrm>
          <a:custGeom>
            <a:rect b="b" l="l" r="r" t="t"/>
            <a:pathLst>
              <a:path extrusionOk="0" h="181" w="182">
                <a:moveTo>
                  <a:pt x="178" y="80"/>
                </a:moveTo>
                <a:cubicBezTo>
                  <a:pt x="11" y="2"/>
                  <a:pt x="11" y="2"/>
                  <a:pt x="11" y="2"/>
                </a:cubicBezTo>
                <a:cubicBezTo>
                  <a:pt x="8" y="0"/>
                  <a:pt x="3" y="2"/>
                  <a:pt x="2" y="5"/>
                </a:cubicBezTo>
                <a:cubicBezTo>
                  <a:pt x="0" y="9"/>
                  <a:pt x="2" y="13"/>
                  <a:pt x="5" y="14"/>
                </a:cubicBezTo>
                <a:cubicBezTo>
                  <a:pt x="159" y="86"/>
                  <a:pt x="159" y="86"/>
                  <a:pt x="159" y="86"/>
                </a:cubicBezTo>
                <a:cubicBezTo>
                  <a:pt x="5" y="168"/>
                  <a:pt x="5" y="168"/>
                  <a:pt x="5" y="168"/>
                </a:cubicBezTo>
                <a:cubicBezTo>
                  <a:pt x="1" y="169"/>
                  <a:pt x="0" y="174"/>
                  <a:pt x="2" y="177"/>
                </a:cubicBezTo>
                <a:cubicBezTo>
                  <a:pt x="3" y="180"/>
                  <a:pt x="6" y="181"/>
                  <a:pt x="8" y="181"/>
                </a:cubicBezTo>
                <a:cubicBezTo>
                  <a:pt x="9" y="181"/>
                  <a:pt x="10" y="181"/>
                  <a:pt x="11" y="180"/>
                </a:cubicBezTo>
                <a:cubicBezTo>
                  <a:pt x="178" y="92"/>
                  <a:pt x="178" y="92"/>
                  <a:pt x="178" y="92"/>
                </a:cubicBezTo>
                <a:cubicBezTo>
                  <a:pt x="180" y="91"/>
                  <a:pt x="182" y="89"/>
                  <a:pt x="182" y="86"/>
                </a:cubicBezTo>
                <a:cubicBezTo>
                  <a:pt x="182" y="83"/>
                  <a:pt x="180" y="81"/>
                  <a:pt x="178" y="8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2" name="Google Shape;2832;p28"/>
          <p:cNvSpPr/>
          <p:nvPr/>
        </p:nvSpPr>
        <p:spPr>
          <a:xfrm>
            <a:off x="4381500" y="4478338"/>
            <a:ext cx="82550" cy="239713"/>
          </a:xfrm>
          <a:custGeom>
            <a:rect b="b" l="l" r="r" t="t"/>
            <a:pathLst>
              <a:path extrusionOk="0" h="241" w="82">
                <a:moveTo>
                  <a:pt x="76" y="1"/>
                </a:moveTo>
                <a:cubicBezTo>
                  <a:pt x="72" y="0"/>
                  <a:pt x="69" y="2"/>
                  <a:pt x="67" y="6"/>
                </a:cubicBezTo>
                <a:cubicBezTo>
                  <a:pt x="1" y="232"/>
                  <a:pt x="1" y="232"/>
                  <a:pt x="1" y="232"/>
                </a:cubicBezTo>
                <a:cubicBezTo>
                  <a:pt x="0" y="236"/>
                  <a:pt x="2" y="240"/>
                  <a:pt x="6" y="241"/>
                </a:cubicBezTo>
                <a:cubicBezTo>
                  <a:pt x="7" y="241"/>
                  <a:pt x="8" y="241"/>
                  <a:pt x="8" y="241"/>
                </a:cubicBezTo>
                <a:cubicBezTo>
                  <a:pt x="11" y="241"/>
                  <a:pt x="14" y="239"/>
                  <a:pt x="15" y="236"/>
                </a:cubicBezTo>
                <a:cubicBezTo>
                  <a:pt x="81" y="10"/>
                  <a:pt x="81" y="10"/>
                  <a:pt x="81" y="10"/>
                </a:cubicBezTo>
                <a:cubicBezTo>
                  <a:pt x="82" y="6"/>
                  <a:pt x="80" y="2"/>
                  <a:pt x="76" y="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3" name="Google Shape;2833;p28"/>
          <p:cNvSpPr/>
          <p:nvPr/>
        </p:nvSpPr>
        <p:spPr>
          <a:xfrm>
            <a:off x="6477000" y="4430713"/>
            <a:ext cx="719137" cy="366713"/>
          </a:xfrm>
          <a:custGeom>
            <a:rect b="b" l="l" r="r" t="t"/>
            <a:pathLst>
              <a:path extrusionOk="0" h="369" w="721">
                <a:moveTo>
                  <a:pt x="630" y="369"/>
                </a:moveTo>
                <a:cubicBezTo>
                  <a:pt x="39" y="369"/>
                  <a:pt x="39" y="369"/>
                  <a:pt x="39" y="369"/>
                </a:cubicBezTo>
                <a:cubicBezTo>
                  <a:pt x="17" y="369"/>
                  <a:pt x="0" y="352"/>
                  <a:pt x="0" y="33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7"/>
                  <a:pt x="17" y="0"/>
                  <a:pt x="39" y="0"/>
                </a:cubicBezTo>
                <a:cubicBezTo>
                  <a:pt x="630" y="0"/>
                  <a:pt x="630" y="0"/>
                  <a:pt x="630" y="0"/>
                </a:cubicBezTo>
                <a:cubicBezTo>
                  <a:pt x="651" y="0"/>
                  <a:pt x="669" y="17"/>
                  <a:pt x="669" y="39"/>
                </a:cubicBezTo>
                <a:cubicBezTo>
                  <a:pt x="669" y="130"/>
                  <a:pt x="669" y="130"/>
                  <a:pt x="669" y="130"/>
                </a:cubicBezTo>
                <a:cubicBezTo>
                  <a:pt x="714" y="130"/>
                  <a:pt x="714" y="130"/>
                  <a:pt x="714" y="130"/>
                </a:cubicBezTo>
                <a:cubicBezTo>
                  <a:pt x="718" y="130"/>
                  <a:pt x="721" y="133"/>
                  <a:pt x="721" y="137"/>
                </a:cubicBezTo>
                <a:cubicBezTo>
                  <a:pt x="721" y="232"/>
                  <a:pt x="721" y="232"/>
                  <a:pt x="721" y="232"/>
                </a:cubicBezTo>
                <a:cubicBezTo>
                  <a:pt x="721" y="236"/>
                  <a:pt x="718" y="239"/>
                  <a:pt x="714" y="239"/>
                </a:cubicBezTo>
                <a:cubicBezTo>
                  <a:pt x="669" y="239"/>
                  <a:pt x="669" y="239"/>
                  <a:pt x="669" y="239"/>
                </a:cubicBezTo>
                <a:cubicBezTo>
                  <a:pt x="669" y="330"/>
                  <a:pt x="669" y="330"/>
                  <a:pt x="669" y="330"/>
                </a:cubicBezTo>
                <a:cubicBezTo>
                  <a:pt x="669" y="352"/>
                  <a:pt x="651" y="369"/>
                  <a:pt x="630" y="369"/>
                </a:cubicBezTo>
                <a:moveTo>
                  <a:pt x="39" y="14"/>
                </a:moveTo>
                <a:cubicBezTo>
                  <a:pt x="25" y="14"/>
                  <a:pt x="14" y="25"/>
                  <a:pt x="14" y="39"/>
                </a:cubicBezTo>
                <a:cubicBezTo>
                  <a:pt x="14" y="330"/>
                  <a:pt x="14" y="330"/>
                  <a:pt x="14" y="330"/>
                </a:cubicBezTo>
                <a:cubicBezTo>
                  <a:pt x="14" y="344"/>
                  <a:pt x="25" y="355"/>
                  <a:pt x="39" y="355"/>
                </a:cubicBezTo>
                <a:cubicBezTo>
                  <a:pt x="630" y="355"/>
                  <a:pt x="630" y="355"/>
                  <a:pt x="630" y="355"/>
                </a:cubicBezTo>
                <a:cubicBezTo>
                  <a:pt x="644" y="355"/>
                  <a:pt x="655" y="344"/>
                  <a:pt x="655" y="330"/>
                </a:cubicBezTo>
                <a:cubicBezTo>
                  <a:pt x="655" y="232"/>
                  <a:pt x="655" y="232"/>
                  <a:pt x="655" y="232"/>
                </a:cubicBezTo>
                <a:cubicBezTo>
                  <a:pt x="655" y="229"/>
                  <a:pt x="658" y="225"/>
                  <a:pt x="662" y="225"/>
                </a:cubicBezTo>
                <a:cubicBezTo>
                  <a:pt x="707" y="225"/>
                  <a:pt x="707" y="225"/>
                  <a:pt x="707" y="225"/>
                </a:cubicBezTo>
                <a:cubicBezTo>
                  <a:pt x="707" y="144"/>
                  <a:pt x="707" y="144"/>
                  <a:pt x="707" y="144"/>
                </a:cubicBezTo>
                <a:cubicBezTo>
                  <a:pt x="662" y="144"/>
                  <a:pt x="662" y="144"/>
                  <a:pt x="662" y="144"/>
                </a:cubicBezTo>
                <a:cubicBezTo>
                  <a:pt x="658" y="144"/>
                  <a:pt x="655" y="140"/>
                  <a:pt x="655" y="137"/>
                </a:cubicBezTo>
                <a:cubicBezTo>
                  <a:pt x="655" y="39"/>
                  <a:pt x="655" y="39"/>
                  <a:pt x="655" y="39"/>
                </a:cubicBezTo>
                <a:cubicBezTo>
                  <a:pt x="655" y="25"/>
                  <a:pt x="644" y="14"/>
                  <a:pt x="630" y="14"/>
                </a:cubicBezTo>
                <a:lnTo>
                  <a:pt x="39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4" name="Google Shape;2834;p28"/>
          <p:cNvSpPr/>
          <p:nvPr/>
        </p:nvSpPr>
        <p:spPr>
          <a:xfrm>
            <a:off x="6546850" y="4498976"/>
            <a:ext cx="14287" cy="230188"/>
          </a:xfrm>
          <a:custGeom>
            <a:rect b="b" l="l" r="r" t="t"/>
            <a:pathLst>
              <a:path extrusionOk="0" h="231" w="14">
                <a:moveTo>
                  <a:pt x="7" y="231"/>
                </a:moveTo>
                <a:cubicBezTo>
                  <a:pt x="3" y="231"/>
                  <a:pt x="0" y="228"/>
                  <a:pt x="0" y="2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4" y="228"/>
                  <a:pt x="11" y="231"/>
                  <a:pt x="7" y="2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5" name="Google Shape;2835;p28"/>
          <p:cNvSpPr/>
          <p:nvPr/>
        </p:nvSpPr>
        <p:spPr>
          <a:xfrm>
            <a:off x="6608762" y="4498976"/>
            <a:ext cx="12700" cy="230188"/>
          </a:xfrm>
          <a:custGeom>
            <a:rect b="b" l="l" r="r" t="t"/>
            <a:pathLst>
              <a:path extrusionOk="0" h="231" w="14">
                <a:moveTo>
                  <a:pt x="7" y="231"/>
                </a:moveTo>
                <a:cubicBezTo>
                  <a:pt x="3" y="231"/>
                  <a:pt x="0" y="228"/>
                  <a:pt x="0" y="2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4" y="228"/>
                  <a:pt x="11" y="231"/>
                  <a:pt x="7" y="2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6" name="Google Shape;2836;p28"/>
          <p:cNvSpPr/>
          <p:nvPr/>
        </p:nvSpPr>
        <p:spPr>
          <a:xfrm>
            <a:off x="6670675" y="4498976"/>
            <a:ext cx="14287" cy="230188"/>
          </a:xfrm>
          <a:custGeom>
            <a:rect b="b" l="l" r="r" t="t"/>
            <a:pathLst>
              <a:path extrusionOk="0" h="231" w="14">
                <a:moveTo>
                  <a:pt x="7" y="231"/>
                </a:moveTo>
                <a:cubicBezTo>
                  <a:pt x="3" y="231"/>
                  <a:pt x="0" y="228"/>
                  <a:pt x="0" y="2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4" y="228"/>
                  <a:pt x="11" y="231"/>
                  <a:pt x="7" y="2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7" name="Google Shape;2837;p28"/>
          <p:cNvSpPr/>
          <p:nvPr/>
        </p:nvSpPr>
        <p:spPr>
          <a:xfrm>
            <a:off x="6732587" y="4498976"/>
            <a:ext cx="14287" cy="230188"/>
          </a:xfrm>
          <a:custGeom>
            <a:rect b="b" l="l" r="r" t="t"/>
            <a:pathLst>
              <a:path extrusionOk="0" h="231" w="14">
                <a:moveTo>
                  <a:pt x="7" y="231"/>
                </a:moveTo>
                <a:cubicBezTo>
                  <a:pt x="4" y="231"/>
                  <a:pt x="0" y="228"/>
                  <a:pt x="0" y="2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4" y="228"/>
                  <a:pt x="11" y="231"/>
                  <a:pt x="7" y="2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8" name="Google Shape;2838;p28"/>
          <p:cNvSpPr/>
          <p:nvPr/>
        </p:nvSpPr>
        <p:spPr>
          <a:xfrm>
            <a:off x="6796087" y="4498976"/>
            <a:ext cx="12700" cy="230188"/>
          </a:xfrm>
          <a:custGeom>
            <a:rect b="b" l="l" r="r" t="t"/>
            <a:pathLst>
              <a:path extrusionOk="0" h="231" w="14">
                <a:moveTo>
                  <a:pt x="7" y="231"/>
                </a:moveTo>
                <a:cubicBezTo>
                  <a:pt x="3" y="231"/>
                  <a:pt x="0" y="228"/>
                  <a:pt x="0" y="2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4" y="228"/>
                  <a:pt x="11" y="231"/>
                  <a:pt x="7" y="2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9" name="Google Shape;2839;p28"/>
          <p:cNvSpPr/>
          <p:nvPr/>
        </p:nvSpPr>
        <p:spPr>
          <a:xfrm>
            <a:off x="6856412" y="4498976"/>
            <a:ext cx="14287" cy="230188"/>
          </a:xfrm>
          <a:custGeom>
            <a:rect b="b" l="l" r="r" t="t"/>
            <a:pathLst>
              <a:path extrusionOk="0" h="231" w="14">
                <a:moveTo>
                  <a:pt x="7" y="231"/>
                </a:moveTo>
                <a:cubicBezTo>
                  <a:pt x="4" y="231"/>
                  <a:pt x="0" y="228"/>
                  <a:pt x="0" y="2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4" y="228"/>
                  <a:pt x="11" y="231"/>
                  <a:pt x="7" y="2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0" name="Google Shape;2840;p28"/>
          <p:cNvSpPr/>
          <p:nvPr/>
        </p:nvSpPr>
        <p:spPr>
          <a:xfrm>
            <a:off x="6919912" y="4498976"/>
            <a:ext cx="14287" cy="230188"/>
          </a:xfrm>
          <a:custGeom>
            <a:rect b="b" l="l" r="r" t="t"/>
            <a:pathLst>
              <a:path extrusionOk="0" h="231" w="14">
                <a:moveTo>
                  <a:pt x="7" y="231"/>
                </a:moveTo>
                <a:cubicBezTo>
                  <a:pt x="3" y="231"/>
                  <a:pt x="0" y="228"/>
                  <a:pt x="0" y="2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4" y="228"/>
                  <a:pt x="11" y="231"/>
                  <a:pt x="7" y="2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1" name="Google Shape;2841;p28"/>
          <p:cNvSpPr/>
          <p:nvPr/>
        </p:nvSpPr>
        <p:spPr>
          <a:xfrm>
            <a:off x="6981825" y="4498976"/>
            <a:ext cx="14287" cy="230188"/>
          </a:xfrm>
          <a:custGeom>
            <a:rect b="b" l="l" r="r" t="t"/>
            <a:pathLst>
              <a:path extrusionOk="0" h="231" w="14">
                <a:moveTo>
                  <a:pt x="7" y="231"/>
                </a:moveTo>
                <a:cubicBezTo>
                  <a:pt x="4" y="231"/>
                  <a:pt x="0" y="228"/>
                  <a:pt x="0" y="2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4" y="228"/>
                  <a:pt x="11" y="231"/>
                  <a:pt x="7" y="2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2" name="Google Shape;2842;p28"/>
          <p:cNvSpPr/>
          <p:nvPr/>
        </p:nvSpPr>
        <p:spPr>
          <a:xfrm>
            <a:off x="7043737" y="4498976"/>
            <a:ext cx="14287" cy="230188"/>
          </a:xfrm>
          <a:custGeom>
            <a:rect b="b" l="l" r="r" t="t"/>
            <a:pathLst>
              <a:path extrusionOk="0" h="231" w="14">
                <a:moveTo>
                  <a:pt x="7" y="231"/>
                </a:moveTo>
                <a:cubicBezTo>
                  <a:pt x="3" y="231"/>
                  <a:pt x="0" y="228"/>
                  <a:pt x="0" y="2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4" y="228"/>
                  <a:pt x="11" y="231"/>
                  <a:pt x="7" y="2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3" name="Google Shape;2843;p28"/>
          <p:cNvSpPr/>
          <p:nvPr/>
        </p:nvSpPr>
        <p:spPr>
          <a:xfrm>
            <a:off x="8893175" y="4481513"/>
            <a:ext cx="717550" cy="368300"/>
          </a:xfrm>
          <a:custGeom>
            <a:rect b="b" l="l" r="r" t="t"/>
            <a:pathLst>
              <a:path extrusionOk="0" h="370" w="721">
                <a:moveTo>
                  <a:pt x="629" y="370"/>
                </a:moveTo>
                <a:cubicBezTo>
                  <a:pt x="39" y="370"/>
                  <a:pt x="39" y="370"/>
                  <a:pt x="39" y="370"/>
                </a:cubicBezTo>
                <a:cubicBezTo>
                  <a:pt x="17" y="370"/>
                  <a:pt x="0" y="352"/>
                  <a:pt x="0" y="33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7" y="0"/>
                  <a:pt x="39" y="0"/>
                </a:cubicBezTo>
                <a:cubicBezTo>
                  <a:pt x="629" y="0"/>
                  <a:pt x="629" y="0"/>
                  <a:pt x="629" y="0"/>
                </a:cubicBezTo>
                <a:cubicBezTo>
                  <a:pt x="651" y="0"/>
                  <a:pt x="669" y="18"/>
                  <a:pt x="669" y="40"/>
                </a:cubicBezTo>
                <a:cubicBezTo>
                  <a:pt x="669" y="130"/>
                  <a:pt x="669" y="130"/>
                  <a:pt x="669" y="130"/>
                </a:cubicBezTo>
                <a:cubicBezTo>
                  <a:pt x="714" y="130"/>
                  <a:pt x="714" y="130"/>
                  <a:pt x="714" y="130"/>
                </a:cubicBezTo>
                <a:cubicBezTo>
                  <a:pt x="718" y="130"/>
                  <a:pt x="721" y="133"/>
                  <a:pt x="721" y="137"/>
                </a:cubicBezTo>
                <a:cubicBezTo>
                  <a:pt x="721" y="233"/>
                  <a:pt x="721" y="233"/>
                  <a:pt x="721" y="233"/>
                </a:cubicBezTo>
                <a:cubicBezTo>
                  <a:pt x="721" y="237"/>
                  <a:pt x="718" y="240"/>
                  <a:pt x="714" y="240"/>
                </a:cubicBezTo>
                <a:cubicBezTo>
                  <a:pt x="669" y="240"/>
                  <a:pt x="669" y="240"/>
                  <a:pt x="669" y="240"/>
                </a:cubicBezTo>
                <a:cubicBezTo>
                  <a:pt x="669" y="330"/>
                  <a:pt x="669" y="330"/>
                  <a:pt x="669" y="330"/>
                </a:cubicBezTo>
                <a:cubicBezTo>
                  <a:pt x="669" y="352"/>
                  <a:pt x="651" y="370"/>
                  <a:pt x="629" y="370"/>
                </a:cubicBezTo>
                <a:moveTo>
                  <a:pt x="39" y="14"/>
                </a:moveTo>
                <a:cubicBezTo>
                  <a:pt x="25" y="14"/>
                  <a:pt x="14" y="26"/>
                  <a:pt x="14" y="40"/>
                </a:cubicBezTo>
                <a:cubicBezTo>
                  <a:pt x="14" y="330"/>
                  <a:pt x="14" y="330"/>
                  <a:pt x="14" y="330"/>
                </a:cubicBezTo>
                <a:cubicBezTo>
                  <a:pt x="14" y="344"/>
                  <a:pt x="25" y="356"/>
                  <a:pt x="39" y="356"/>
                </a:cubicBezTo>
                <a:cubicBezTo>
                  <a:pt x="629" y="356"/>
                  <a:pt x="629" y="356"/>
                  <a:pt x="629" y="356"/>
                </a:cubicBezTo>
                <a:cubicBezTo>
                  <a:pt x="644" y="356"/>
                  <a:pt x="655" y="344"/>
                  <a:pt x="655" y="330"/>
                </a:cubicBezTo>
                <a:cubicBezTo>
                  <a:pt x="655" y="233"/>
                  <a:pt x="655" y="233"/>
                  <a:pt x="655" y="233"/>
                </a:cubicBezTo>
                <a:cubicBezTo>
                  <a:pt x="655" y="229"/>
                  <a:pt x="658" y="226"/>
                  <a:pt x="662" y="226"/>
                </a:cubicBezTo>
                <a:cubicBezTo>
                  <a:pt x="707" y="226"/>
                  <a:pt x="707" y="226"/>
                  <a:pt x="707" y="226"/>
                </a:cubicBezTo>
                <a:cubicBezTo>
                  <a:pt x="707" y="144"/>
                  <a:pt x="707" y="144"/>
                  <a:pt x="707" y="144"/>
                </a:cubicBezTo>
                <a:cubicBezTo>
                  <a:pt x="662" y="144"/>
                  <a:pt x="662" y="144"/>
                  <a:pt x="662" y="144"/>
                </a:cubicBezTo>
                <a:cubicBezTo>
                  <a:pt x="658" y="144"/>
                  <a:pt x="655" y="141"/>
                  <a:pt x="655" y="137"/>
                </a:cubicBezTo>
                <a:cubicBezTo>
                  <a:pt x="655" y="40"/>
                  <a:pt x="655" y="40"/>
                  <a:pt x="655" y="40"/>
                </a:cubicBezTo>
                <a:cubicBezTo>
                  <a:pt x="655" y="26"/>
                  <a:pt x="644" y="14"/>
                  <a:pt x="629" y="14"/>
                </a:cubicBezTo>
                <a:lnTo>
                  <a:pt x="39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4" name="Google Shape;2844;p28"/>
          <p:cNvSpPr/>
          <p:nvPr/>
        </p:nvSpPr>
        <p:spPr>
          <a:xfrm>
            <a:off x="8988425" y="4557713"/>
            <a:ext cx="422275" cy="214313"/>
          </a:xfrm>
          <a:custGeom>
            <a:rect b="b" l="l" r="r" t="t"/>
            <a:pathLst>
              <a:path extrusionOk="0" h="216" w="424">
                <a:moveTo>
                  <a:pt x="241" y="216"/>
                </a:moveTo>
                <a:cubicBezTo>
                  <a:pt x="239" y="216"/>
                  <a:pt x="238" y="216"/>
                  <a:pt x="237" y="215"/>
                </a:cubicBezTo>
                <a:cubicBezTo>
                  <a:pt x="4" y="60"/>
                  <a:pt x="4" y="60"/>
                  <a:pt x="4" y="60"/>
                </a:cubicBezTo>
                <a:cubicBezTo>
                  <a:pt x="1" y="58"/>
                  <a:pt x="0" y="55"/>
                  <a:pt x="1" y="52"/>
                </a:cubicBezTo>
                <a:cubicBezTo>
                  <a:pt x="2" y="48"/>
                  <a:pt x="6" y="47"/>
                  <a:pt x="9" y="47"/>
                </a:cubicBezTo>
                <a:cubicBezTo>
                  <a:pt x="177" y="83"/>
                  <a:pt x="177" y="83"/>
                  <a:pt x="177" y="83"/>
                </a:cubicBezTo>
                <a:cubicBezTo>
                  <a:pt x="177" y="7"/>
                  <a:pt x="177" y="7"/>
                  <a:pt x="177" y="7"/>
                </a:cubicBezTo>
                <a:cubicBezTo>
                  <a:pt x="177" y="5"/>
                  <a:pt x="178" y="2"/>
                  <a:pt x="181" y="1"/>
                </a:cubicBezTo>
                <a:cubicBezTo>
                  <a:pt x="183" y="0"/>
                  <a:pt x="186" y="0"/>
                  <a:pt x="188" y="1"/>
                </a:cubicBezTo>
                <a:cubicBezTo>
                  <a:pt x="420" y="156"/>
                  <a:pt x="420" y="156"/>
                  <a:pt x="420" y="156"/>
                </a:cubicBezTo>
                <a:cubicBezTo>
                  <a:pt x="423" y="157"/>
                  <a:pt x="424" y="159"/>
                  <a:pt x="424" y="162"/>
                </a:cubicBezTo>
                <a:cubicBezTo>
                  <a:pt x="424" y="166"/>
                  <a:pt x="421" y="169"/>
                  <a:pt x="417" y="169"/>
                </a:cubicBezTo>
                <a:cubicBezTo>
                  <a:pt x="417" y="169"/>
                  <a:pt x="416" y="169"/>
                  <a:pt x="416" y="169"/>
                </a:cubicBezTo>
                <a:cubicBezTo>
                  <a:pt x="248" y="133"/>
                  <a:pt x="248" y="133"/>
                  <a:pt x="248" y="133"/>
                </a:cubicBezTo>
                <a:cubicBezTo>
                  <a:pt x="248" y="209"/>
                  <a:pt x="248" y="209"/>
                  <a:pt x="248" y="209"/>
                </a:cubicBezTo>
                <a:cubicBezTo>
                  <a:pt x="248" y="212"/>
                  <a:pt x="246" y="214"/>
                  <a:pt x="244" y="215"/>
                </a:cubicBezTo>
                <a:cubicBezTo>
                  <a:pt x="243" y="216"/>
                  <a:pt x="242" y="216"/>
                  <a:pt x="241" y="216"/>
                </a:cubicBezTo>
                <a:moveTo>
                  <a:pt x="42" y="69"/>
                </a:moveTo>
                <a:cubicBezTo>
                  <a:pt x="234" y="196"/>
                  <a:pt x="234" y="196"/>
                  <a:pt x="234" y="196"/>
                </a:cubicBezTo>
                <a:cubicBezTo>
                  <a:pt x="234" y="124"/>
                  <a:pt x="234" y="124"/>
                  <a:pt x="234" y="124"/>
                </a:cubicBezTo>
                <a:cubicBezTo>
                  <a:pt x="234" y="122"/>
                  <a:pt x="235" y="120"/>
                  <a:pt x="236" y="119"/>
                </a:cubicBezTo>
                <a:cubicBezTo>
                  <a:pt x="238" y="117"/>
                  <a:pt x="240" y="117"/>
                  <a:pt x="242" y="117"/>
                </a:cubicBezTo>
                <a:cubicBezTo>
                  <a:pt x="383" y="148"/>
                  <a:pt x="383" y="148"/>
                  <a:pt x="383" y="148"/>
                </a:cubicBezTo>
                <a:cubicBezTo>
                  <a:pt x="191" y="20"/>
                  <a:pt x="191" y="20"/>
                  <a:pt x="191" y="20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1" y="94"/>
                  <a:pt x="190" y="96"/>
                  <a:pt x="188" y="97"/>
                </a:cubicBezTo>
                <a:cubicBezTo>
                  <a:pt x="187" y="99"/>
                  <a:pt x="185" y="99"/>
                  <a:pt x="183" y="99"/>
                </a:cubicBezTo>
                <a:lnTo>
                  <a:pt x="42" y="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5" name="Google Shape;2845;p28"/>
          <p:cNvSpPr/>
          <p:nvPr/>
        </p:nvSpPr>
        <p:spPr>
          <a:xfrm>
            <a:off x="7831137" y="4318001"/>
            <a:ext cx="431800" cy="593725"/>
          </a:xfrm>
          <a:custGeom>
            <a:rect b="b" l="l" r="r" t="t"/>
            <a:pathLst>
              <a:path extrusionOk="0" h="596" w="433">
                <a:moveTo>
                  <a:pt x="431" y="166"/>
                </a:moveTo>
                <a:cubicBezTo>
                  <a:pt x="274" y="2"/>
                  <a:pt x="274" y="2"/>
                  <a:pt x="274" y="2"/>
                </a:cubicBezTo>
                <a:cubicBezTo>
                  <a:pt x="273" y="1"/>
                  <a:pt x="271" y="0"/>
                  <a:pt x="26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593"/>
                  <a:pt x="3" y="596"/>
                  <a:pt x="7" y="596"/>
                </a:cubicBezTo>
                <a:cubicBezTo>
                  <a:pt x="426" y="596"/>
                  <a:pt x="426" y="596"/>
                  <a:pt x="426" y="596"/>
                </a:cubicBezTo>
                <a:cubicBezTo>
                  <a:pt x="430" y="596"/>
                  <a:pt x="433" y="593"/>
                  <a:pt x="433" y="589"/>
                </a:cubicBezTo>
                <a:cubicBezTo>
                  <a:pt x="433" y="170"/>
                  <a:pt x="433" y="170"/>
                  <a:pt x="433" y="170"/>
                </a:cubicBezTo>
                <a:cubicBezTo>
                  <a:pt x="433" y="169"/>
                  <a:pt x="432" y="167"/>
                  <a:pt x="431" y="166"/>
                </a:cubicBezTo>
                <a:moveTo>
                  <a:pt x="419" y="582"/>
                </a:moveTo>
                <a:cubicBezTo>
                  <a:pt x="14" y="582"/>
                  <a:pt x="14" y="582"/>
                  <a:pt x="14" y="582"/>
                </a:cubicBezTo>
                <a:cubicBezTo>
                  <a:pt x="14" y="14"/>
                  <a:pt x="14" y="14"/>
                  <a:pt x="14" y="14"/>
                </a:cubicBezTo>
                <a:cubicBezTo>
                  <a:pt x="266" y="14"/>
                  <a:pt x="266" y="14"/>
                  <a:pt x="266" y="14"/>
                </a:cubicBezTo>
                <a:cubicBezTo>
                  <a:pt x="419" y="173"/>
                  <a:pt x="419" y="173"/>
                  <a:pt x="419" y="173"/>
                </a:cubicBezTo>
                <a:lnTo>
                  <a:pt x="419" y="5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6" name="Google Shape;2846;p28"/>
          <p:cNvSpPr/>
          <p:nvPr/>
        </p:nvSpPr>
        <p:spPr>
          <a:xfrm>
            <a:off x="7902575" y="4579938"/>
            <a:ext cx="287337" cy="280988"/>
          </a:xfrm>
          <a:custGeom>
            <a:rect b="b" l="l" r="r" t="t"/>
            <a:pathLst>
              <a:path extrusionOk="0" h="281" w="289">
                <a:moveTo>
                  <a:pt x="75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47"/>
                  <a:pt x="34" y="281"/>
                  <a:pt x="75" y="281"/>
                </a:cubicBezTo>
                <a:cubicBezTo>
                  <a:pt x="213" y="281"/>
                  <a:pt x="213" y="281"/>
                  <a:pt x="213" y="281"/>
                </a:cubicBezTo>
                <a:cubicBezTo>
                  <a:pt x="255" y="281"/>
                  <a:pt x="289" y="247"/>
                  <a:pt x="289" y="205"/>
                </a:cubicBezTo>
                <a:cubicBezTo>
                  <a:pt x="289" y="76"/>
                  <a:pt x="289" y="76"/>
                  <a:pt x="289" y="76"/>
                </a:cubicBezTo>
                <a:cubicBezTo>
                  <a:pt x="289" y="34"/>
                  <a:pt x="255" y="0"/>
                  <a:pt x="213" y="0"/>
                </a:cubicBezTo>
                <a:lnTo>
                  <a:pt x="75" y="0"/>
                </a:lnTo>
                <a:close/>
                <a:moveTo>
                  <a:pt x="275" y="175"/>
                </a:moveTo>
                <a:cubicBezTo>
                  <a:pt x="199" y="175"/>
                  <a:pt x="199" y="175"/>
                  <a:pt x="199" y="175"/>
                </a:cubicBezTo>
                <a:cubicBezTo>
                  <a:pt x="199" y="115"/>
                  <a:pt x="199" y="115"/>
                  <a:pt x="199" y="115"/>
                </a:cubicBezTo>
                <a:cubicBezTo>
                  <a:pt x="275" y="115"/>
                  <a:pt x="275" y="115"/>
                  <a:pt x="275" y="115"/>
                </a:cubicBezTo>
                <a:lnTo>
                  <a:pt x="275" y="175"/>
                </a:lnTo>
                <a:close/>
                <a:moveTo>
                  <a:pt x="75" y="14"/>
                </a:moveTo>
                <a:cubicBezTo>
                  <a:pt x="185" y="14"/>
                  <a:pt x="185" y="14"/>
                  <a:pt x="185" y="14"/>
                </a:cubicBezTo>
                <a:cubicBezTo>
                  <a:pt x="185" y="267"/>
                  <a:pt x="185" y="267"/>
                  <a:pt x="185" y="267"/>
                </a:cubicBezTo>
                <a:cubicBezTo>
                  <a:pt x="103" y="267"/>
                  <a:pt x="103" y="267"/>
                  <a:pt x="103" y="267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4"/>
                  <a:pt x="100" y="101"/>
                  <a:pt x="96" y="101"/>
                </a:cubicBezTo>
                <a:cubicBezTo>
                  <a:pt x="14" y="101"/>
                  <a:pt x="14" y="101"/>
                  <a:pt x="14" y="101"/>
                </a:cubicBezTo>
                <a:cubicBezTo>
                  <a:pt x="14" y="76"/>
                  <a:pt x="14" y="76"/>
                  <a:pt x="14" y="76"/>
                </a:cubicBezTo>
                <a:cubicBezTo>
                  <a:pt x="14" y="42"/>
                  <a:pt x="41" y="14"/>
                  <a:pt x="75" y="14"/>
                </a:cubicBezTo>
                <a:moveTo>
                  <a:pt x="14" y="115"/>
                </a:moveTo>
                <a:cubicBezTo>
                  <a:pt x="89" y="115"/>
                  <a:pt x="89" y="115"/>
                  <a:pt x="89" y="115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14" y="175"/>
                  <a:pt x="14" y="175"/>
                  <a:pt x="14" y="175"/>
                </a:cubicBezTo>
                <a:lnTo>
                  <a:pt x="14" y="115"/>
                </a:lnTo>
                <a:close/>
                <a:moveTo>
                  <a:pt x="14" y="205"/>
                </a:moveTo>
                <a:cubicBezTo>
                  <a:pt x="14" y="189"/>
                  <a:pt x="14" y="189"/>
                  <a:pt x="14" y="189"/>
                </a:cubicBezTo>
                <a:cubicBezTo>
                  <a:pt x="89" y="189"/>
                  <a:pt x="89" y="189"/>
                  <a:pt x="89" y="189"/>
                </a:cubicBezTo>
                <a:cubicBezTo>
                  <a:pt x="89" y="267"/>
                  <a:pt x="89" y="267"/>
                  <a:pt x="89" y="267"/>
                </a:cubicBezTo>
                <a:cubicBezTo>
                  <a:pt x="75" y="267"/>
                  <a:pt x="75" y="267"/>
                  <a:pt x="75" y="267"/>
                </a:cubicBezTo>
                <a:cubicBezTo>
                  <a:pt x="41" y="267"/>
                  <a:pt x="14" y="239"/>
                  <a:pt x="14" y="205"/>
                </a:cubicBezTo>
                <a:moveTo>
                  <a:pt x="213" y="267"/>
                </a:moveTo>
                <a:cubicBezTo>
                  <a:pt x="199" y="267"/>
                  <a:pt x="199" y="267"/>
                  <a:pt x="199" y="267"/>
                </a:cubicBezTo>
                <a:cubicBezTo>
                  <a:pt x="199" y="189"/>
                  <a:pt x="199" y="189"/>
                  <a:pt x="199" y="189"/>
                </a:cubicBezTo>
                <a:cubicBezTo>
                  <a:pt x="275" y="189"/>
                  <a:pt x="275" y="189"/>
                  <a:pt x="275" y="189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239"/>
                  <a:pt x="247" y="267"/>
                  <a:pt x="213" y="267"/>
                </a:cubicBezTo>
                <a:moveTo>
                  <a:pt x="275" y="76"/>
                </a:moveTo>
                <a:cubicBezTo>
                  <a:pt x="275" y="101"/>
                  <a:pt x="275" y="101"/>
                  <a:pt x="275" y="101"/>
                </a:cubicBezTo>
                <a:cubicBezTo>
                  <a:pt x="199" y="101"/>
                  <a:pt x="199" y="101"/>
                  <a:pt x="199" y="101"/>
                </a:cubicBezTo>
                <a:cubicBezTo>
                  <a:pt x="199" y="14"/>
                  <a:pt x="199" y="14"/>
                  <a:pt x="199" y="14"/>
                </a:cubicBezTo>
                <a:cubicBezTo>
                  <a:pt x="213" y="14"/>
                  <a:pt x="213" y="14"/>
                  <a:pt x="213" y="14"/>
                </a:cubicBezTo>
                <a:cubicBezTo>
                  <a:pt x="247" y="14"/>
                  <a:pt x="275" y="42"/>
                  <a:pt x="275" y="7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7" name="Google Shape;2847;p28"/>
          <p:cNvSpPr/>
          <p:nvPr/>
        </p:nvSpPr>
        <p:spPr>
          <a:xfrm>
            <a:off x="5373687" y="4221163"/>
            <a:ext cx="457200" cy="681038"/>
          </a:xfrm>
          <a:custGeom>
            <a:rect b="b" l="l" r="r" t="t"/>
            <a:pathLst>
              <a:path extrusionOk="0" h="684" w="460">
                <a:moveTo>
                  <a:pt x="230" y="0"/>
                </a:moveTo>
                <a:cubicBezTo>
                  <a:pt x="103" y="0"/>
                  <a:pt x="0" y="104"/>
                  <a:pt x="0" y="231"/>
                </a:cubicBezTo>
                <a:cubicBezTo>
                  <a:pt x="0" y="454"/>
                  <a:pt x="0" y="454"/>
                  <a:pt x="0" y="454"/>
                </a:cubicBezTo>
                <a:cubicBezTo>
                  <a:pt x="0" y="581"/>
                  <a:pt x="103" y="684"/>
                  <a:pt x="230" y="684"/>
                </a:cubicBezTo>
                <a:cubicBezTo>
                  <a:pt x="357" y="684"/>
                  <a:pt x="460" y="581"/>
                  <a:pt x="460" y="454"/>
                </a:cubicBezTo>
                <a:cubicBezTo>
                  <a:pt x="460" y="231"/>
                  <a:pt x="460" y="231"/>
                  <a:pt x="460" y="231"/>
                </a:cubicBezTo>
                <a:cubicBezTo>
                  <a:pt x="460" y="104"/>
                  <a:pt x="357" y="0"/>
                  <a:pt x="230" y="0"/>
                </a:cubicBezTo>
                <a:moveTo>
                  <a:pt x="446" y="231"/>
                </a:moveTo>
                <a:cubicBezTo>
                  <a:pt x="446" y="279"/>
                  <a:pt x="446" y="279"/>
                  <a:pt x="446" y="279"/>
                </a:cubicBezTo>
                <a:cubicBezTo>
                  <a:pt x="267" y="279"/>
                  <a:pt x="267" y="279"/>
                  <a:pt x="267" y="279"/>
                </a:cubicBezTo>
                <a:cubicBezTo>
                  <a:pt x="267" y="250"/>
                  <a:pt x="267" y="250"/>
                  <a:pt x="267" y="250"/>
                </a:cubicBezTo>
                <a:cubicBezTo>
                  <a:pt x="267" y="232"/>
                  <a:pt x="254" y="218"/>
                  <a:pt x="237" y="214"/>
                </a:cubicBezTo>
                <a:cubicBezTo>
                  <a:pt x="237" y="15"/>
                  <a:pt x="237" y="15"/>
                  <a:pt x="237" y="15"/>
                </a:cubicBezTo>
                <a:cubicBezTo>
                  <a:pt x="353" y="18"/>
                  <a:pt x="446" y="114"/>
                  <a:pt x="446" y="231"/>
                </a:cubicBezTo>
                <a:moveTo>
                  <a:pt x="208" y="250"/>
                </a:moveTo>
                <a:cubicBezTo>
                  <a:pt x="208" y="238"/>
                  <a:pt x="218" y="228"/>
                  <a:pt x="230" y="228"/>
                </a:cubicBezTo>
                <a:cubicBezTo>
                  <a:pt x="243" y="228"/>
                  <a:pt x="253" y="238"/>
                  <a:pt x="253" y="250"/>
                </a:cubicBezTo>
                <a:cubicBezTo>
                  <a:pt x="253" y="321"/>
                  <a:pt x="253" y="321"/>
                  <a:pt x="253" y="321"/>
                </a:cubicBezTo>
                <a:cubicBezTo>
                  <a:pt x="253" y="334"/>
                  <a:pt x="243" y="344"/>
                  <a:pt x="230" y="344"/>
                </a:cubicBezTo>
                <a:cubicBezTo>
                  <a:pt x="218" y="344"/>
                  <a:pt x="208" y="334"/>
                  <a:pt x="208" y="321"/>
                </a:cubicBezTo>
                <a:lnTo>
                  <a:pt x="208" y="250"/>
                </a:lnTo>
                <a:close/>
                <a:moveTo>
                  <a:pt x="223" y="15"/>
                </a:moveTo>
                <a:cubicBezTo>
                  <a:pt x="223" y="214"/>
                  <a:pt x="223" y="214"/>
                  <a:pt x="223" y="214"/>
                </a:cubicBezTo>
                <a:cubicBezTo>
                  <a:pt x="206" y="218"/>
                  <a:pt x="194" y="232"/>
                  <a:pt x="194" y="250"/>
                </a:cubicBezTo>
                <a:cubicBezTo>
                  <a:pt x="194" y="279"/>
                  <a:pt x="194" y="279"/>
                  <a:pt x="194" y="279"/>
                </a:cubicBezTo>
                <a:cubicBezTo>
                  <a:pt x="14" y="279"/>
                  <a:pt x="14" y="279"/>
                  <a:pt x="14" y="279"/>
                </a:cubicBezTo>
                <a:cubicBezTo>
                  <a:pt x="14" y="231"/>
                  <a:pt x="14" y="231"/>
                  <a:pt x="14" y="231"/>
                </a:cubicBezTo>
                <a:cubicBezTo>
                  <a:pt x="14" y="114"/>
                  <a:pt x="107" y="18"/>
                  <a:pt x="223" y="15"/>
                </a:cubicBezTo>
                <a:moveTo>
                  <a:pt x="230" y="670"/>
                </a:moveTo>
                <a:cubicBezTo>
                  <a:pt x="111" y="670"/>
                  <a:pt x="14" y="573"/>
                  <a:pt x="14" y="454"/>
                </a:cubicBezTo>
                <a:cubicBezTo>
                  <a:pt x="14" y="293"/>
                  <a:pt x="14" y="293"/>
                  <a:pt x="14" y="293"/>
                </a:cubicBezTo>
                <a:cubicBezTo>
                  <a:pt x="194" y="293"/>
                  <a:pt x="194" y="293"/>
                  <a:pt x="194" y="293"/>
                </a:cubicBezTo>
                <a:cubicBezTo>
                  <a:pt x="194" y="321"/>
                  <a:pt x="194" y="321"/>
                  <a:pt x="194" y="321"/>
                </a:cubicBezTo>
                <a:cubicBezTo>
                  <a:pt x="194" y="341"/>
                  <a:pt x="210" y="358"/>
                  <a:pt x="230" y="358"/>
                </a:cubicBezTo>
                <a:cubicBezTo>
                  <a:pt x="250" y="358"/>
                  <a:pt x="267" y="341"/>
                  <a:pt x="267" y="321"/>
                </a:cubicBezTo>
                <a:cubicBezTo>
                  <a:pt x="267" y="293"/>
                  <a:pt x="267" y="293"/>
                  <a:pt x="267" y="293"/>
                </a:cubicBezTo>
                <a:cubicBezTo>
                  <a:pt x="446" y="293"/>
                  <a:pt x="446" y="293"/>
                  <a:pt x="446" y="293"/>
                </a:cubicBezTo>
                <a:cubicBezTo>
                  <a:pt x="446" y="454"/>
                  <a:pt x="446" y="454"/>
                  <a:pt x="446" y="454"/>
                </a:cubicBezTo>
                <a:cubicBezTo>
                  <a:pt x="446" y="573"/>
                  <a:pt x="349" y="670"/>
                  <a:pt x="230" y="67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8" name="Google Shape;2848;p28"/>
          <p:cNvSpPr/>
          <p:nvPr/>
        </p:nvSpPr>
        <p:spPr>
          <a:xfrm>
            <a:off x="4210050" y="2092326"/>
            <a:ext cx="400050" cy="590550"/>
          </a:xfrm>
          <a:custGeom>
            <a:rect b="b" l="l" r="r" t="t"/>
            <a:pathLst>
              <a:path extrusionOk="0" h="592" w="401">
                <a:moveTo>
                  <a:pt x="258" y="592"/>
                </a:moveTo>
                <a:cubicBezTo>
                  <a:pt x="257" y="592"/>
                  <a:pt x="256" y="592"/>
                  <a:pt x="256" y="592"/>
                </a:cubicBezTo>
                <a:cubicBezTo>
                  <a:pt x="254" y="591"/>
                  <a:pt x="252" y="590"/>
                  <a:pt x="252" y="589"/>
                </a:cubicBezTo>
                <a:cubicBezTo>
                  <a:pt x="162" y="432"/>
                  <a:pt x="162" y="432"/>
                  <a:pt x="162" y="432"/>
                </a:cubicBezTo>
                <a:cubicBezTo>
                  <a:pt x="60" y="491"/>
                  <a:pt x="60" y="491"/>
                  <a:pt x="60" y="491"/>
                </a:cubicBezTo>
                <a:cubicBezTo>
                  <a:pt x="58" y="492"/>
                  <a:pt x="56" y="492"/>
                  <a:pt x="53" y="491"/>
                </a:cubicBezTo>
                <a:cubicBezTo>
                  <a:pt x="51" y="490"/>
                  <a:pt x="50" y="488"/>
                  <a:pt x="50" y="485"/>
                </a:cubicBezTo>
                <a:cubicBezTo>
                  <a:pt x="0" y="8"/>
                  <a:pt x="0" y="8"/>
                  <a:pt x="0" y="8"/>
                </a:cubicBezTo>
                <a:cubicBezTo>
                  <a:pt x="0" y="5"/>
                  <a:pt x="1" y="3"/>
                  <a:pt x="4" y="1"/>
                </a:cubicBezTo>
                <a:cubicBezTo>
                  <a:pt x="6" y="0"/>
                  <a:pt x="9" y="0"/>
                  <a:pt x="11" y="2"/>
                </a:cubicBezTo>
                <a:cubicBezTo>
                  <a:pt x="398" y="286"/>
                  <a:pt x="398" y="286"/>
                  <a:pt x="398" y="286"/>
                </a:cubicBezTo>
                <a:cubicBezTo>
                  <a:pt x="400" y="288"/>
                  <a:pt x="401" y="290"/>
                  <a:pt x="401" y="292"/>
                </a:cubicBezTo>
                <a:cubicBezTo>
                  <a:pt x="400" y="295"/>
                  <a:pt x="399" y="297"/>
                  <a:pt x="397" y="298"/>
                </a:cubicBezTo>
                <a:cubicBezTo>
                  <a:pt x="295" y="356"/>
                  <a:pt x="295" y="356"/>
                  <a:pt x="295" y="356"/>
                </a:cubicBezTo>
                <a:cubicBezTo>
                  <a:pt x="384" y="512"/>
                  <a:pt x="384" y="512"/>
                  <a:pt x="384" y="512"/>
                </a:cubicBezTo>
                <a:cubicBezTo>
                  <a:pt x="385" y="514"/>
                  <a:pt x="386" y="516"/>
                  <a:pt x="385" y="518"/>
                </a:cubicBezTo>
                <a:cubicBezTo>
                  <a:pt x="385" y="520"/>
                  <a:pt x="383" y="521"/>
                  <a:pt x="382" y="522"/>
                </a:cubicBezTo>
                <a:cubicBezTo>
                  <a:pt x="261" y="591"/>
                  <a:pt x="261" y="591"/>
                  <a:pt x="261" y="591"/>
                </a:cubicBezTo>
                <a:cubicBezTo>
                  <a:pt x="260" y="592"/>
                  <a:pt x="259" y="592"/>
                  <a:pt x="258" y="592"/>
                </a:cubicBezTo>
                <a:moveTo>
                  <a:pt x="165" y="416"/>
                </a:moveTo>
                <a:cubicBezTo>
                  <a:pt x="165" y="416"/>
                  <a:pt x="166" y="416"/>
                  <a:pt x="167" y="416"/>
                </a:cubicBezTo>
                <a:cubicBezTo>
                  <a:pt x="168" y="416"/>
                  <a:pt x="170" y="418"/>
                  <a:pt x="171" y="419"/>
                </a:cubicBezTo>
                <a:cubicBezTo>
                  <a:pt x="260" y="575"/>
                  <a:pt x="260" y="575"/>
                  <a:pt x="260" y="575"/>
                </a:cubicBezTo>
                <a:cubicBezTo>
                  <a:pt x="369" y="513"/>
                  <a:pt x="369" y="513"/>
                  <a:pt x="369" y="513"/>
                </a:cubicBezTo>
                <a:cubicBezTo>
                  <a:pt x="279" y="357"/>
                  <a:pt x="279" y="357"/>
                  <a:pt x="279" y="357"/>
                </a:cubicBezTo>
                <a:cubicBezTo>
                  <a:pt x="277" y="354"/>
                  <a:pt x="279" y="349"/>
                  <a:pt x="282" y="348"/>
                </a:cubicBezTo>
                <a:cubicBezTo>
                  <a:pt x="381" y="291"/>
                  <a:pt x="381" y="291"/>
                  <a:pt x="381" y="291"/>
                </a:cubicBezTo>
                <a:cubicBezTo>
                  <a:pt x="16" y="22"/>
                  <a:pt x="16" y="22"/>
                  <a:pt x="16" y="22"/>
                </a:cubicBezTo>
                <a:cubicBezTo>
                  <a:pt x="63" y="473"/>
                  <a:pt x="63" y="473"/>
                  <a:pt x="63" y="473"/>
                </a:cubicBezTo>
                <a:cubicBezTo>
                  <a:pt x="161" y="417"/>
                  <a:pt x="161" y="417"/>
                  <a:pt x="161" y="417"/>
                </a:cubicBezTo>
                <a:cubicBezTo>
                  <a:pt x="162" y="416"/>
                  <a:pt x="164" y="416"/>
                  <a:pt x="165" y="41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9" name="Google Shape;2849;p28"/>
          <p:cNvSpPr/>
          <p:nvPr/>
        </p:nvSpPr>
        <p:spPr>
          <a:xfrm>
            <a:off x="2981325" y="2114551"/>
            <a:ext cx="420687" cy="547688"/>
          </a:xfrm>
          <a:custGeom>
            <a:rect b="b" l="l" r="r" t="t"/>
            <a:pathLst>
              <a:path extrusionOk="0" h="549" w="422">
                <a:moveTo>
                  <a:pt x="422" y="171"/>
                </a:moveTo>
                <a:cubicBezTo>
                  <a:pt x="422" y="68"/>
                  <a:pt x="422" y="68"/>
                  <a:pt x="422" y="68"/>
                </a:cubicBezTo>
                <a:cubicBezTo>
                  <a:pt x="422" y="24"/>
                  <a:pt x="314" y="0"/>
                  <a:pt x="211" y="0"/>
                </a:cubicBezTo>
                <a:cubicBezTo>
                  <a:pt x="109" y="0"/>
                  <a:pt x="0" y="24"/>
                  <a:pt x="0" y="68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1"/>
                  <a:pt x="6" y="189"/>
                  <a:pt x="14" y="197"/>
                </a:cubicBezTo>
                <a:cubicBezTo>
                  <a:pt x="5" y="205"/>
                  <a:pt x="0" y="213"/>
                  <a:pt x="0" y="222"/>
                </a:cubicBezTo>
                <a:cubicBezTo>
                  <a:pt x="0" y="326"/>
                  <a:pt x="0" y="326"/>
                  <a:pt x="0" y="326"/>
                </a:cubicBezTo>
                <a:cubicBezTo>
                  <a:pt x="0" y="335"/>
                  <a:pt x="6" y="344"/>
                  <a:pt x="14" y="352"/>
                </a:cubicBezTo>
                <a:cubicBezTo>
                  <a:pt x="5" y="359"/>
                  <a:pt x="0" y="368"/>
                  <a:pt x="0" y="377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525"/>
                  <a:pt x="109" y="549"/>
                  <a:pt x="211" y="549"/>
                </a:cubicBezTo>
                <a:cubicBezTo>
                  <a:pt x="314" y="549"/>
                  <a:pt x="422" y="525"/>
                  <a:pt x="422" y="481"/>
                </a:cubicBezTo>
                <a:cubicBezTo>
                  <a:pt x="422" y="377"/>
                  <a:pt x="422" y="377"/>
                  <a:pt x="422" y="377"/>
                </a:cubicBezTo>
                <a:cubicBezTo>
                  <a:pt x="422" y="368"/>
                  <a:pt x="418" y="359"/>
                  <a:pt x="408" y="352"/>
                </a:cubicBezTo>
                <a:cubicBezTo>
                  <a:pt x="417" y="344"/>
                  <a:pt x="422" y="335"/>
                  <a:pt x="422" y="326"/>
                </a:cubicBezTo>
                <a:cubicBezTo>
                  <a:pt x="422" y="222"/>
                  <a:pt x="422" y="222"/>
                  <a:pt x="422" y="222"/>
                </a:cubicBezTo>
                <a:cubicBezTo>
                  <a:pt x="422" y="213"/>
                  <a:pt x="418" y="205"/>
                  <a:pt x="408" y="197"/>
                </a:cubicBezTo>
                <a:cubicBezTo>
                  <a:pt x="417" y="189"/>
                  <a:pt x="422" y="181"/>
                  <a:pt x="422" y="171"/>
                </a:cubicBezTo>
                <a:moveTo>
                  <a:pt x="394" y="190"/>
                </a:moveTo>
                <a:cubicBezTo>
                  <a:pt x="393" y="191"/>
                  <a:pt x="393" y="191"/>
                  <a:pt x="392" y="192"/>
                </a:cubicBezTo>
                <a:cubicBezTo>
                  <a:pt x="363" y="210"/>
                  <a:pt x="296" y="225"/>
                  <a:pt x="211" y="225"/>
                </a:cubicBezTo>
                <a:cubicBezTo>
                  <a:pt x="126" y="225"/>
                  <a:pt x="60" y="210"/>
                  <a:pt x="31" y="192"/>
                </a:cubicBezTo>
                <a:cubicBezTo>
                  <a:pt x="30" y="191"/>
                  <a:pt x="29" y="191"/>
                  <a:pt x="29" y="190"/>
                </a:cubicBezTo>
                <a:cubicBezTo>
                  <a:pt x="19" y="184"/>
                  <a:pt x="14" y="178"/>
                  <a:pt x="14" y="171"/>
                </a:cubicBezTo>
                <a:cubicBezTo>
                  <a:pt x="14" y="94"/>
                  <a:pt x="14" y="94"/>
                  <a:pt x="14" y="94"/>
                </a:cubicBezTo>
                <a:cubicBezTo>
                  <a:pt x="47" y="121"/>
                  <a:pt x="131" y="136"/>
                  <a:pt x="211" y="136"/>
                </a:cubicBezTo>
                <a:cubicBezTo>
                  <a:pt x="292" y="136"/>
                  <a:pt x="376" y="121"/>
                  <a:pt x="408" y="94"/>
                </a:cubicBezTo>
                <a:cubicBezTo>
                  <a:pt x="408" y="171"/>
                  <a:pt x="408" y="171"/>
                  <a:pt x="408" y="171"/>
                </a:cubicBezTo>
                <a:cubicBezTo>
                  <a:pt x="408" y="178"/>
                  <a:pt x="403" y="184"/>
                  <a:pt x="394" y="190"/>
                </a:cubicBezTo>
                <a:moveTo>
                  <a:pt x="211" y="14"/>
                </a:moveTo>
                <a:cubicBezTo>
                  <a:pt x="327" y="14"/>
                  <a:pt x="408" y="42"/>
                  <a:pt x="408" y="68"/>
                </a:cubicBezTo>
                <a:cubicBezTo>
                  <a:pt x="408" y="93"/>
                  <a:pt x="327" y="122"/>
                  <a:pt x="211" y="122"/>
                </a:cubicBezTo>
                <a:cubicBezTo>
                  <a:pt x="95" y="122"/>
                  <a:pt x="14" y="93"/>
                  <a:pt x="14" y="68"/>
                </a:cubicBezTo>
                <a:cubicBezTo>
                  <a:pt x="14" y="42"/>
                  <a:pt x="95" y="14"/>
                  <a:pt x="211" y="14"/>
                </a:cubicBezTo>
                <a:moveTo>
                  <a:pt x="394" y="345"/>
                </a:moveTo>
                <a:cubicBezTo>
                  <a:pt x="393" y="345"/>
                  <a:pt x="393" y="346"/>
                  <a:pt x="392" y="346"/>
                </a:cubicBezTo>
                <a:cubicBezTo>
                  <a:pt x="363" y="365"/>
                  <a:pt x="297" y="380"/>
                  <a:pt x="211" y="380"/>
                </a:cubicBezTo>
                <a:cubicBezTo>
                  <a:pt x="126" y="380"/>
                  <a:pt x="60" y="365"/>
                  <a:pt x="31" y="346"/>
                </a:cubicBezTo>
                <a:cubicBezTo>
                  <a:pt x="30" y="346"/>
                  <a:pt x="29" y="345"/>
                  <a:pt x="29" y="345"/>
                </a:cubicBezTo>
                <a:cubicBezTo>
                  <a:pt x="20" y="339"/>
                  <a:pt x="14" y="332"/>
                  <a:pt x="14" y="326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47" y="276"/>
                  <a:pt x="131" y="290"/>
                  <a:pt x="211" y="290"/>
                </a:cubicBezTo>
                <a:cubicBezTo>
                  <a:pt x="292" y="290"/>
                  <a:pt x="376" y="276"/>
                  <a:pt x="408" y="248"/>
                </a:cubicBezTo>
                <a:cubicBezTo>
                  <a:pt x="408" y="326"/>
                  <a:pt x="408" y="326"/>
                  <a:pt x="408" y="326"/>
                </a:cubicBezTo>
                <a:cubicBezTo>
                  <a:pt x="408" y="332"/>
                  <a:pt x="403" y="339"/>
                  <a:pt x="394" y="345"/>
                </a:cubicBezTo>
                <a:moveTo>
                  <a:pt x="211" y="535"/>
                </a:moveTo>
                <a:cubicBezTo>
                  <a:pt x="95" y="535"/>
                  <a:pt x="14" y="506"/>
                  <a:pt x="14" y="481"/>
                </a:cubicBezTo>
                <a:cubicBezTo>
                  <a:pt x="14" y="403"/>
                  <a:pt x="14" y="403"/>
                  <a:pt x="14" y="403"/>
                </a:cubicBezTo>
                <a:cubicBezTo>
                  <a:pt x="47" y="430"/>
                  <a:pt x="131" y="445"/>
                  <a:pt x="211" y="445"/>
                </a:cubicBezTo>
                <a:cubicBezTo>
                  <a:pt x="292" y="445"/>
                  <a:pt x="376" y="430"/>
                  <a:pt x="408" y="403"/>
                </a:cubicBezTo>
                <a:cubicBezTo>
                  <a:pt x="408" y="481"/>
                  <a:pt x="408" y="481"/>
                  <a:pt x="408" y="481"/>
                </a:cubicBezTo>
                <a:cubicBezTo>
                  <a:pt x="408" y="506"/>
                  <a:pt x="327" y="535"/>
                  <a:pt x="211" y="535"/>
                </a:cubicBezTo>
                <a:moveTo>
                  <a:pt x="408" y="377"/>
                </a:moveTo>
                <a:cubicBezTo>
                  <a:pt x="408" y="403"/>
                  <a:pt x="327" y="431"/>
                  <a:pt x="211" y="431"/>
                </a:cubicBezTo>
                <a:cubicBezTo>
                  <a:pt x="95" y="431"/>
                  <a:pt x="14" y="403"/>
                  <a:pt x="14" y="377"/>
                </a:cubicBezTo>
                <a:cubicBezTo>
                  <a:pt x="14" y="370"/>
                  <a:pt x="20" y="364"/>
                  <a:pt x="26" y="360"/>
                </a:cubicBezTo>
                <a:cubicBezTo>
                  <a:pt x="65" y="382"/>
                  <a:pt x="140" y="394"/>
                  <a:pt x="211" y="394"/>
                </a:cubicBezTo>
                <a:cubicBezTo>
                  <a:pt x="283" y="394"/>
                  <a:pt x="358" y="382"/>
                  <a:pt x="396" y="360"/>
                </a:cubicBezTo>
                <a:cubicBezTo>
                  <a:pt x="402" y="364"/>
                  <a:pt x="408" y="370"/>
                  <a:pt x="408" y="377"/>
                </a:cubicBezTo>
                <a:moveTo>
                  <a:pt x="408" y="222"/>
                </a:moveTo>
                <a:cubicBezTo>
                  <a:pt x="408" y="248"/>
                  <a:pt x="327" y="276"/>
                  <a:pt x="211" y="276"/>
                </a:cubicBezTo>
                <a:cubicBezTo>
                  <a:pt x="95" y="276"/>
                  <a:pt x="14" y="248"/>
                  <a:pt x="14" y="222"/>
                </a:cubicBezTo>
                <a:cubicBezTo>
                  <a:pt x="14" y="216"/>
                  <a:pt x="20" y="210"/>
                  <a:pt x="26" y="205"/>
                </a:cubicBezTo>
                <a:cubicBezTo>
                  <a:pt x="65" y="228"/>
                  <a:pt x="140" y="239"/>
                  <a:pt x="211" y="239"/>
                </a:cubicBezTo>
                <a:cubicBezTo>
                  <a:pt x="283" y="239"/>
                  <a:pt x="358" y="228"/>
                  <a:pt x="397" y="205"/>
                </a:cubicBezTo>
                <a:cubicBezTo>
                  <a:pt x="403" y="210"/>
                  <a:pt x="408" y="216"/>
                  <a:pt x="408" y="22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0" name="Google Shape;2850;p28"/>
          <p:cNvSpPr/>
          <p:nvPr/>
        </p:nvSpPr>
        <p:spPr>
          <a:xfrm>
            <a:off x="7739062" y="5621338"/>
            <a:ext cx="615950" cy="481013"/>
          </a:xfrm>
          <a:custGeom>
            <a:rect b="b" l="l" r="r" t="t"/>
            <a:pathLst>
              <a:path extrusionOk="0" h="483" w="619">
                <a:moveTo>
                  <a:pt x="527" y="161"/>
                </a:moveTo>
                <a:cubicBezTo>
                  <a:pt x="521" y="72"/>
                  <a:pt x="452" y="0"/>
                  <a:pt x="370" y="0"/>
                </a:cubicBezTo>
                <a:cubicBezTo>
                  <a:pt x="317" y="0"/>
                  <a:pt x="270" y="27"/>
                  <a:pt x="239" y="74"/>
                </a:cubicBezTo>
                <a:cubicBezTo>
                  <a:pt x="228" y="70"/>
                  <a:pt x="216" y="68"/>
                  <a:pt x="204" y="68"/>
                </a:cubicBezTo>
                <a:cubicBezTo>
                  <a:pt x="151" y="68"/>
                  <a:pt x="108" y="107"/>
                  <a:pt x="105" y="158"/>
                </a:cubicBezTo>
                <a:cubicBezTo>
                  <a:pt x="46" y="164"/>
                  <a:pt x="0" y="216"/>
                  <a:pt x="0" y="277"/>
                </a:cubicBezTo>
                <a:cubicBezTo>
                  <a:pt x="0" y="344"/>
                  <a:pt x="50" y="397"/>
                  <a:pt x="114" y="397"/>
                </a:cubicBezTo>
                <a:cubicBezTo>
                  <a:pt x="275" y="397"/>
                  <a:pt x="275" y="397"/>
                  <a:pt x="275" y="397"/>
                </a:cubicBezTo>
                <a:cubicBezTo>
                  <a:pt x="275" y="453"/>
                  <a:pt x="275" y="453"/>
                  <a:pt x="275" y="453"/>
                </a:cubicBezTo>
                <a:cubicBezTo>
                  <a:pt x="275" y="469"/>
                  <a:pt x="289" y="483"/>
                  <a:pt x="305" y="483"/>
                </a:cubicBezTo>
                <a:cubicBezTo>
                  <a:pt x="474" y="483"/>
                  <a:pt x="474" y="483"/>
                  <a:pt x="474" y="483"/>
                </a:cubicBezTo>
                <a:cubicBezTo>
                  <a:pt x="490" y="483"/>
                  <a:pt x="504" y="469"/>
                  <a:pt x="504" y="453"/>
                </a:cubicBezTo>
                <a:cubicBezTo>
                  <a:pt x="504" y="397"/>
                  <a:pt x="504" y="397"/>
                  <a:pt x="504" y="397"/>
                </a:cubicBezTo>
                <a:cubicBezTo>
                  <a:pt x="513" y="397"/>
                  <a:pt x="513" y="397"/>
                  <a:pt x="513" y="397"/>
                </a:cubicBezTo>
                <a:cubicBezTo>
                  <a:pt x="572" y="394"/>
                  <a:pt x="619" y="341"/>
                  <a:pt x="619" y="277"/>
                </a:cubicBezTo>
                <a:cubicBezTo>
                  <a:pt x="619" y="220"/>
                  <a:pt x="581" y="172"/>
                  <a:pt x="527" y="161"/>
                </a:cubicBezTo>
                <a:moveTo>
                  <a:pt x="490" y="453"/>
                </a:moveTo>
                <a:cubicBezTo>
                  <a:pt x="490" y="462"/>
                  <a:pt x="482" y="469"/>
                  <a:pt x="474" y="469"/>
                </a:cubicBezTo>
                <a:cubicBezTo>
                  <a:pt x="305" y="469"/>
                  <a:pt x="305" y="469"/>
                  <a:pt x="305" y="469"/>
                </a:cubicBezTo>
                <a:cubicBezTo>
                  <a:pt x="296" y="469"/>
                  <a:pt x="289" y="462"/>
                  <a:pt x="289" y="453"/>
                </a:cubicBezTo>
                <a:cubicBezTo>
                  <a:pt x="289" y="319"/>
                  <a:pt x="289" y="319"/>
                  <a:pt x="289" y="319"/>
                </a:cubicBezTo>
                <a:cubicBezTo>
                  <a:pt x="289" y="310"/>
                  <a:pt x="296" y="303"/>
                  <a:pt x="305" y="303"/>
                </a:cubicBezTo>
                <a:cubicBezTo>
                  <a:pt x="474" y="303"/>
                  <a:pt x="474" y="303"/>
                  <a:pt x="474" y="303"/>
                </a:cubicBezTo>
                <a:cubicBezTo>
                  <a:pt x="482" y="303"/>
                  <a:pt x="490" y="310"/>
                  <a:pt x="490" y="319"/>
                </a:cubicBezTo>
                <a:lnTo>
                  <a:pt x="490" y="453"/>
                </a:lnTo>
                <a:close/>
                <a:moveTo>
                  <a:pt x="453" y="289"/>
                </a:moveTo>
                <a:cubicBezTo>
                  <a:pt x="326" y="289"/>
                  <a:pt x="326" y="289"/>
                  <a:pt x="326" y="289"/>
                </a:cubicBezTo>
                <a:cubicBezTo>
                  <a:pt x="326" y="256"/>
                  <a:pt x="326" y="256"/>
                  <a:pt x="326" y="256"/>
                </a:cubicBezTo>
                <a:cubicBezTo>
                  <a:pt x="326" y="221"/>
                  <a:pt x="355" y="193"/>
                  <a:pt x="389" y="193"/>
                </a:cubicBezTo>
                <a:cubicBezTo>
                  <a:pt x="424" y="193"/>
                  <a:pt x="453" y="221"/>
                  <a:pt x="453" y="256"/>
                </a:cubicBezTo>
                <a:lnTo>
                  <a:pt x="453" y="289"/>
                </a:lnTo>
                <a:close/>
                <a:moveTo>
                  <a:pt x="512" y="383"/>
                </a:moveTo>
                <a:cubicBezTo>
                  <a:pt x="504" y="383"/>
                  <a:pt x="504" y="383"/>
                  <a:pt x="504" y="383"/>
                </a:cubicBezTo>
                <a:cubicBezTo>
                  <a:pt x="504" y="319"/>
                  <a:pt x="504" y="319"/>
                  <a:pt x="504" y="319"/>
                </a:cubicBezTo>
                <a:cubicBezTo>
                  <a:pt x="504" y="302"/>
                  <a:pt x="490" y="289"/>
                  <a:pt x="474" y="289"/>
                </a:cubicBezTo>
                <a:cubicBezTo>
                  <a:pt x="467" y="289"/>
                  <a:pt x="467" y="289"/>
                  <a:pt x="467" y="289"/>
                </a:cubicBezTo>
                <a:cubicBezTo>
                  <a:pt x="467" y="256"/>
                  <a:pt x="467" y="256"/>
                  <a:pt x="467" y="256"/>
                </a:cubicBezTo>
                <a:cubicBezTo>
                  <a:pt x="467" y="213"/>
                  <a:pt x="432" y="179"/>
                  <a:pt x="389" y="179"/>
                </a:cubicBezTo>
                <a:cubicBezTo>
                  <a:pt x="347" y="179"/>
                  <a:pt x="312" y="213"/>
                  <a:pt x="312" y="256"/>
                </a:cubicBezTo>
                <a:cubicBezTo>
                  <a:pt x="312" y="289"/>
                  <a:pt x="312" y="289"/>
                  <a:pt x="312" y="289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89" y="289"/>
                  <a:pt x="275" y="302"/>
                  <a:pt x="275" y="319"/>
                </a:cubicBezTo>
                <a:cubicBezTo>
                  <a:pt x="275" y="383"/>
                  <a:pt x="275" y="383"/>
                  <a:pt x="275" y="383"/>
                </a:cubicBezTo>
                <a:cubicBezTo>
                  <a:pt x="114" y="383"/>
                  <a:pt x="114" y="383"/>
                  <a:pt x="114" y="383"/>
                </a:cubicBezTo>
                <a:cubicBezTo>
                  <a:pt x="58" y="383"/>
                  <a:pt x="14" y="337"/>
                  <a:pt x="14" y="277"/>
                </a:cubicBezTo>
                <a:cubicBezTo>
                  <a:pt x="14" y="221"/>
                  <a:pt x="58" y="174"/>
                  <a:pt x="112" y="172"/>
                </a:cubicBezTo>
                <a:cubicBezTo>
                  <a:pt x="116" y="172"/>
                  <a:pt x="119" y="168"/>
                  <a:pt x="119" y="165"/>
                </a:cubicBezTo>
                <a:cubicBezTo>
                  <a:pt x="119" y="118"/>
                  <a:pt x="156" y="82"/>
                  <a:pt x="204" y="82"/>
                </a:cubicBezTo>
                <a:cubicBezTo>
                  <a:pt x="216" y="82"/>
                  <a:pt x="228" y="84"/>
                  <a:pt x="239" y="89"/>
                </a:cubicBezTo>
                <a:cubicBezTo>
                  <a:pt x="243" y="90"/>
                  <a:pt x="246" y="89"/>
                  <a:pt x="248" y="86"/>
                </a:cubicBezTo>
                <a:cubicBezTo>
                  <a:pt x="276" y="40"/>
                  <a:pt x="320" y="14"/>
                  <a:pt x="370" y="14"/>
                </a:cubicBezTo>
                <a:cubicBezTo>
                  <a:pt x="446" y="14"/>
                  <a:pt x="510" y="83"/>
                  <a:pt x="513" y="167"/>
                </a:cubicBezTo>
                <a:cubicBezTo>
                  <a:pt x="513" y="171"/>
                  <a:pt x="515" y="174"/>
                  <a:pt x="519" y="174"/>
                </a:cubicBezTo>
                <a:cubicBezTo>
                  <a:pt x="569" y="181"/>
                  <a:pt x="605" y="225"/>
                  <a:pt x="605" y="277"/>
                </a:cubicBezTo>
                <a:cubicBezTo>
                  <a:pt x="605" y="333"/>
                  <a:pt x="564" y="381"/>
                  <a:pt x="512" y="38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1" name="Google Shape;2851;p28"/>
          <p:cNvSpPr/>
          <p:nvPr/>
        </p:nvSpPr>
        <p:spPr>
          <a:xfrm>
            <a:off x="8107362" y="5973763"/>
            <a:ext cx="38100" cy="61913"/>
          </a:xfrm>
          <a:custGeom>
            <a:rect b="b" l="l" r="r" t="t"/>
            <a:pathLst>
              <a:path extrusionOk="0" h="62" w="37">
                <a:moveTo>
                  <a:pt x="18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6"/>
                  <a:pt x="5" y="32"/>
                  <a:pt x="11" y="35"/>
                </a:cubicBezTo>
                <a:cubicBezTo>
                  <a:pt x="11" y="55"/>
                  <a:pt x="11" y="55"/>
                  <a:pt x="11" y="55"/>
                </a:cubicBezTo>
                <a:cubicBezTo>
                  <a:pt x="11" y="59"/>
                  <a:pt x="15" y="62"/>
                  <a:pt x="18" y="62"/>
                </a:cubicBezTo>
                <a:cubicBezTo>
                  <a:pt x="22" y="62"/>
                  <a:pt x="25" y="59"/>
                  <a:pt x="25" y="55"/>
                </a:cubicBezTo>
                <a:cubicBezTo>
                  <a:pt x="25" y="35"/>
                  <a:pt x="25" y="35"/>
                  <a:pt x="25" y="35"/>
                </a:cubicBezTo>
                <a:cubicBezTo>
                  <a:pt x="32" y="32"/>
                  <a:pt x="37" y="26"/>
                  <a:pt x="37" y="18"/>
                </a:cubicBezTo>
                <a:cubicBezTo>
                  <a:pt x="37" y="8"/>
                  <a:pt x="29" y="0"/>
                  <a:pt x="18" y="0"/>
                </a:cubicBezTo>
                <a:moveTo>
                  <a:pt x="18" y="14"/>
                </a:moveTo>
                <a:cubicBezTo>
                  <a:pt x="21" y="14"/>
                  <a:pt x="23" y="16"/>
                  <a:pt x="23" y="18"/>
                </a:cubicBezTo>
                <a:cubicBezTo>
                  <a:pt x="23" y="20"/>
                  <a:pt x="21" y="22"/>
                  <a:pt x="18" y="22"/>
                </a:cubicBezTo>
                <a:cubicBezTo>
                  <a:pt x="16" y="22"/>
                  <a:pt x="14" y="20"/>
                  <a:pt x="14" y="18"/>
                </a:cubicBezTo>
                <a:cubicBezTo>
                  <a:pt x="14" y="16"/>
                  <a:pt x="16" y="14"/>
                  <a:pt x="18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55" name="Shape 2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" name="Google Shape;2856;p29"/>
          <p:cNvSpPr/>
          <p:nvPr/>
        </p:nvSpPr>
        <p:spPr>
          <a:xfrm>
            <a:off x="6029325" y="1601787"/>
            <a:ext cx="1008063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7" name="Google Shape;2857;p29"/>
          <p:cNvSpPr/>
          <p:nvPr/>
        </p:nvSpPr>
        <p:spPr>
          <a:xfrm>
            <a:off x="4911725" y="1601787"/>
            <a:ext cx="1008063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8" name="Google Shape;2858;p29"/>
          <p:cNvSpPr/>
          <p:nvPr/>
        </p:nvSpPr>
        <p:spPr>
          <a:xfrm>
            <a:off x="3798888" y="1601787"/>
            <a:ext cx="1006475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9" name="Google Shape;2859;p29"/>
          <p:cNvSpPr/>
          <p:nvPr/>
        </p:nvSpPr>
        <p:spPr>
          <a:xfrm>
            <a:off x="2720975" y="1601787"/>
            <a:ext cx="1008063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0" name="Google Shape;2860;p29"/>
          <p:cNvSpPr/>
          <p:nvPr/>
        </p:nvSpPr>
        <p:spPr>
          <a:xfrm>
            <a:off x="10388600" y="1601787"/>
            <a:ext cx="1008063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1" name="Google Shape;2861;p29"/>
          <p:cNvSpPr/>
          <p:nvPr/>
        </p:nvSpPr>
        <p:spPr>
          <a:xfrm>
            <a:off x="9328150" y="1601787"/>
            <a:ext cx="1008063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2" name="Google Shape;2862;p29"/>
          <p:cNvSpPr/>
          <p:nvPr/>
        </p:nvSpPr>
        <p:spPr>
          <a:xfrm>
            <a:off x="8285163" y="1601787"/>
            <a:ext cx="1008063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3" name="Google Shape;2863;p29"/>
          <p:cNvSpPr/>
          <p:nvPr/>
        </p:nvSpPr>
        <p:spPr>
          <a:xfrm>
            <a:off x="7161213" y="1601787"/>
            <a:ext cx="1008063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4" name="Google Shape;2864;p29"/>
          <p:cNvSpPr/>
          <p:nvPr/>
        </p:nvSpPr>
        <p:spPr>
          <a:xfrm>
            <a:off x="1641475" y="1601787"/>
            <a:ext cx="1008063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5" name="Google Shape;2865;p29"/>
          <p:cNvSpPr/>
          <p:nvPr/>
        </p:nvSpPr>
        <p:spPr>
          <a:xfrm>
            <a:off x="530225" y="1601787"/>
            <a:ext cx="1008063" cy="10128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6" name="Google Shape;2866;p29"/>
          <p:cNvSpPr/>
          <p:nvPr/>
        </p:nvSpPr>
        <p:spPr>
          <a:xfrm>
            <a:off x="7689850" y="1876424"/>
            <a:ext cx="82550" cy="157162"/>
          </a:xfrm>
          <a:custGeom>
            <a:rect b="b" l="l" r="r" t="t"/>
            <a:pathLst>
              <a:path extrusionOk="0" h="166" w="86">
                <a:moveTo>
                  <a:pt x="20" y="166"/>
                </a:moveTo>
                <a:cubicBezTo>
                  <a:pt x="27" y="166"/>
                  <a:pt x="32" y="164"/>
                  <a:pt x="37" y="161"/>
                </a:cubicBezTo>
                <a:cubicBezTo>
                  <a:pt x="44" y="156"/>
                  <a:pt x="49" y="151"/>
                  <a:pt x="57" y="146"/>
                </a:cubicBezTo>
                <a:cubicBezTo>
                  <a:pt x="57" y="164"/>
                  <a:pt x="57" y="164"/>
                  <a:pt x="57" y="164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86" y="0"/>
                  <a:pt x="86" y="0"/>
                  <a:pt x="8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124"/>
                  <a:pt x="57" y="124"/>
                  <a:pt x="57" y="124"/>
                </a:cubicBezTo>
                <a:cubicBezTo>
                  <a:pt x="52" y="129"/>
                  <a:pt x="49" y="131"/>
                  <a:pt x="47" y="134"/>
                </a:cubicBezTo>
                <a:cubicBezTo>
                  <a:pt x="42" y="136"/>
                  <a:pt x="39" y="136"/>
                  <a:pt x="37" y="136"/>
                </a:cubicBezTo>
                <a:cubicBezTo>
                  <a:pt x="34" y="136"/>
                  <a:pt x="32" y="136"/>
                  <a:pt x="32" y="134"/>
                </a:cubicBezTo>
                <a:cubicBezTo>
                  <a:pt x="29" y="131"/>
                  <a:pt x="29" y="129"/>
                  <a:pt x="29" y="127"/>
                </a:cubicBezTo>
                <a:cubicBezTo>
                  <a:pt x="29" y="0"/>
                  <a:pt x="29" y="0"/>
                  <a:pt x="2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6"/>
                  <a:pt x="2" y="154"/>
                  <a:pt x="5" y="159"/>
                </a:cubicBezTo>
                <a:cubicBezTo>
                  <a:pt x="7" y="164"/>
                  <a:pt x="15" y="166"/>
                  <a:pt x="20" y="16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7" name="Google Shape;2867;p29"/>
          <p:cNvSpPr/>
          <p:nvPr/>
        </p:nvSpPr>
        <p:spPr>
          <a:xfrm>
            <a:off x="7580313" y="1871662"/>
            <a:ext cx="85725" cy="166687"/>
          </a:xfrm>
          <a:custGeom>
            <a:rect b="b" l="l" r="r" t="t"/>
            <a:pathLst>
              <a:path extrusionOk="0" h="174" w="90">
                <a:moveTo>
                  <a:pt x="77" y="10"/>
                </a:moveTo>
                <a:cubicBezTo>
                  <a:pt x="67" y="3"/>
                  <a:pt x="57" y="0"/>
                  <a:pt x="45" y="0"/>
                </a:cubicBezTo>
                <a:cubicBezTo>
                  <a:pt x="32" y="0"/>
                  <a:pt x="20" y="3"/>
                  <a:pt x="12" y="10"/>
                </a:cubicBezTo>
                <a:cubicBezTo>
                  <a:pt x="5" y="18"/>
                  <a:pt x="0" y="28"/>
                  <a:pt x="0" y="4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41"/>
                  <a:pt x="5" y="151"/>
                  <a:pt x="12" y="161"/>
                </a:cubicBezTo>
                <a:cubicBezTo>
                  <a:pt x="20" y="169"/>
                  <a:pt x="30" y="174"/>
                  <a:pt x="45" y="174"/>
                </a:cubicBezTo>
                <a:cubicBezTo>
                  <a:pt x="57" y="174"/>
                  <a:pt x="70" y="169"/>
                  <a:pt x="77" y="161"/>
                </a:cubicBezTo>
                <a:cubicBezTo>
                  <a:pt x="85" y="154"/>
                  <a:pt x="90" y="141"/>
                  <a:pt x="90" y="128"/>
                </a:cubicBezTo>
                <a:cubicBezTo>
                  <a:pt x="90" y="43"/>
                  <a:pt x="90" y="43"/>
                  <a:pt x="90" y="43"/>
                </a:cubicBezTo>
                <a:cubicBezTo>
                  <a:pt x="90" y="31"/>
                  <a:pt x="85" y="21"/>
                  <a:pt x="77" y="10"/>
                </a:cubicBezTo>
                <a:moveTo>
                  <a:pt x="57" y="131"/>
                </a:moveTo>
                <a:cubicBezTo>
                  <a:pt x="57" y="134"/>
                  <a:pt x="57" y="139"/>
                  <a:pt x="55" y="141"/>
                </a:cubicBezTo>
                <a:cubicBezTo>
                  <a:pt x="52" y="144"/>
                  <a:pt x="47" y="144"/>
                  <a:pt x="45" y="144"/>
                </a:cubicBezTo>
                <a:cubicBezTo>
                  <a:pt x="40" y="144"/>
                  <a:pt x="37" y="144"/>
                  <a:pt x="35" y="141"/>
                </a:cubicBezTo>
                <a:cubicBezTo>
                  <a:pt x="32" y="139"/>
                  <a:pt x="32" y="134"/>
                  <a:pt x="32" y="131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36"/>
                  <a:pt x="32" y="33"/>
                  <a:pt x="35" y="31"/>
                </a:cubicBezTo>
                <a:cubicBezTo>
                  <a:pt x="37" y="28"/>
                  <a:pt x="40" y="28"/>
                  <a:pt x="45" y="28"/>
                </a:cubicBezTo>
                <a:cubicBezTo>
                  <a:pt x="47" y="28"/>
                  <a:pt x="52" y="28"/>
                  <a:pt x="55" y="31"/>
                </a:cubicBezTo>
                <a:cubicBezTo>
                  <a:pt x="57" y="33"/>
                  <a:pt x="57" y="36"/>
                  <a:pt x="57" y="41"/>
                </a:cubicBezTo>
                <a:lnTo>
                  <a:pt x="57" y="1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8" name="Google Shape;2868;p29"/>
          <p:cNvSpPr/>
          <p:nvPr/>
        </p:nvSpPr>
        <p:spPr>
          <a:xfrm>
            <a:off x="7472363" y="1819274"/>
            <a:ext cx="111125" cy="212725"/>
          </a:xfrm>
          <a:custGeom>
            <a:rect b="b" l="l" r="r" t="t"/>
            <a:pathLst>
              <a:path extrusionOk="0" h="134" w="70">
                <a:moveTo>
                  <a:pt x="24" y="134"/>
                </a:moveTo>
                <a:lnTo>
                  <a:pt x="46" y="134"/>
                </a:lnTo>
                <a:lnTo>
                  <a:pt x="46" y="80"/>
                </a:lnTo>
                <a:lnTo>
                  <a:pt x="70" y="0"/>
                </a:lnTo>
                <a:lnTo>
                  <a:pt x="49" y="0"/>
                </a:lnTo>
                <a:lnTo>
                  <a:pt x="36" y="53"/>
                </a:lnTo>
                <a:lnTo>
                  <a:pt x="34" y="53"/>
                </a:lnTo>
                <a:lnTo>
                  <a:pt x="20" y="0"/>
                </a:lnTo>
                <a:lnTo>
                  <a:pt x="0" y="0"/>
                </a:lnTo>
                <a:lnTo>
                  <a:pt x="24" y="81"/>
                </a:lnTo>
                <a:lnTo>
                  <a:pt x="24" y="1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9" name="Google Shape;2869;p29"/>
          <p:cNvSpPr/>
          <p:nvPr/>
        </p:nvSpPr>
        <p:spPr>
          <a:xfrm>
            <a:off x="7399338" y="2074862"/>
            <a:ext cx="477838" cy="320675"/>
          </a:xfrm>
          <a:custGeom>
            <a:rect b="b" l="l" r="r" t="t"/>
            <a:pathLst>
              <a:path extrusionOk="0" h="338" w="504">
                <a:moveTo>
                  <a:pt x="502" y="75"/>
                </a:moveTo>
                <a:cubicBezTo>
                  <a:pt x="502" y="35"/>
                  <a:pt x="469" y="2"/>
                  <a:pt x="429" y="2"/>
                </a:cubicBezTo>
                <a:cubicBezTo>
                  <a:pt x="374" y="0"/>
                  <a:pt x="319" y="0"/>
                  <a:pt x="261" y="0"/>
                </a:cubicBezTo>
                <a:cubicBezTo>
                  <a:pt x="243" y="0"/>
                  <a:pt x="243" y="0"/>
                  <a:pt x="243" y="0"/>
                </a:cubicBezTo>
                <a:cubicBezTo>
                  <a:pt x="186" y="0"/>
                  <a:pt x="131" y="0"/>
                  <a:pt x="75" y="2"/>
                </a:cubicBezTo>
                <a:cubicBezTo>
                  <a:pt x="35" y="2"/>
                  <a:pt x="3" y="35"/>
                  <a:pt x="3" y="75"/>
                </a:cubicBezTo>
                <a:cubicBezTo>
                  <a:pt x="0" y="105"/>
                  <a:pt x="0" y="137"/>
                  <a:pt x="0" y="170"/>
                </a:cubicBezTo>
                <a:cubicBezTo>
                  <a:pt x="0" y="200"/>
                  <a:pt x="0" y="233"/>
                  <a:pt x="3" y="263"/>
                </a:cubicBezTo>
                <a:cubicBezTo>
                  <a:pt x="3" y="303"/>
                  <a:pt x="35" y="335"/>
                  <a:pt x="75" y="335"/>
                </a:cubicBezTo>
                <a:cubicBezTo>
                  <a:pt x="133" y="338"/>
                  <a:pt x="193" y="338"/>
                  <a:pt x="251" y="338"/>
                </a:cubicBezTo>
                <a:cubicBezTo>
                  <a:pt x="311" y="338"/>
                  <a:pt x="371" y="338"/>
                  <a:pt x="429" y="335"/>
                </a:cubicBezTo>
                <a:cubicBezTo>
                  <a:pt x="469" y="335"/>
                  <a:pt x="502" y="303"/>
                  <a:pt x="502" y="263"/>
                </a:cubicBezTo>
                <a:cubicBezTo>
                  <a:pt x="504" y="233"/>
                  <a:pt x="504" y="200"/>
                  <a:pt x="504" y="170"/>
                </a:cubicBezTo>
                <a:cubicBezTo>
                  <a:pt x="504" y="137"/>
                  <a:pt x="504" y="105"/>
                  <a:pt x="502" y="75"/>
                </a:cubicBezTo>
                <a:moveTo>
                  <a:pt x="108" y="278"/>
                </a:moveTo>
                <a:cubicBezTo>
                  <a:pt x="75" y="278"/>
                  <a:pt x="75" y="278"/>
                  <a:pt x="75" y="278"/>
                </a:cubicBezTo>
                <a:cubicBezTo>
                  <a:pt x="75" y="87"/>
                  <a:pt x="75" y="87"/>
                  <a:pt x="75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55"/>
                  <a:pt x="38" y="55"/>
                  <a:pt x="38" y="55"/>
                </a:cubicBezTo>
                <a:cubicBezTo>
                  <a:pt x="146" y="55"/>
                  <a:pt x="146" y="55"/>
                  <a:pt x="146" y="5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08" y="87"/>
                  <a:pt x="108" y="87"/>
                  <a:pt x="108" y="87"/>
                </a:cubicBezTo>
                <a:lnTo>
                  <a:pt x="108" y="278"/>
                </a:lnTo>
                <a:close/>
                <a:moveTo>
                  <a:pt x="231" y="278"/>
                </a:moveTo>
                <a:cubicBezTo>
                  <a:pt x="201" y="278"/>
                  <a:pt x="201" y="278"/>
                  <a:pt x="201" y="278"/>
                </a:cubicBezTo>
                <a:cubicBezTo>
                  <a:pt x="201" y="260"/>
                  <a:pt x="201" y="260"/>
                  <a:pt x="201" y="260"/>
                </a:cubicBezTo>
                <a:cubicBezTo>
                  <a:pt x="196" y="265"/>
                  <a:pt x="188" y="270"/>
                  <a:pt x="183" y="275"/>
                </a:cubicBezTo>
                <a:cubicBezTo>
                  <a:pt x="178" y="278"/>
                  <a:pt x="171" y="280"/>
                  <a:pt x="166" y="280"/>
                </a:cubicBezTo>
                <a:cubicBezTo>
                  <a:pt x="158" y="280"/>
                  <a:pt x="153" y="278"/>
                  <a:pt x="151" y="273"/>
                </a:cubicBezTo>
                <a:cubicBezTo>
                  <a:pt x="146" y="268"/>
                  <a:pt x="143" y="260"/>
                  <a:pt x="143" y="250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176" y="238"/>
                  <a:pt x="176" y="238"/>
                  <a:pt x="176" y="238"/>
                </a:cubicBezTo>
                <a:cubicBezTo>
                  <a:pt x="176" y="248"/>
                  <a:pt x="176" y="248"/>
                  <a:pt x="176" y="248"/>
                </a:cubicBezTo>
                <a:cubicBezTo>
                  <a:pt x="178" y="250"/>
                  <a:pt x="181" y="250"/>
                  <a:pt x="183" y="250"/>
                </a:cubicBezTo>
                <a:cubicBezTo>
                  <a:pt x="186" y="250"/>
                  <a:pt x="188" y="248"/>
                  <a:pt x="191" y="248"/>
                </a:cubicBezTo>
                <a:cubicBezTo>
                  <a:pt x="196" y="245"/>
                  <a:pt x="198" y="240"/>
                  <a:pt x="201" y="238"/>
                </a:cubicBezTo>
                <a:cubicBezTo>
                  <a:pt x="201" y="112"/>
                  <a:pt x="201" y="112"/>
                  <a:pt x="201" y="112"/>
                </a:cubicBezTo>
                <a:cubicBezTo>
                  <a:pt x="231" y="112"/>
                  <a:pt x="231" y="112"/>
                  <a:pt x="231" y="112"/>
                </a:cubicBezTo>
                <a:lnTo>
                  <a:pt x="231" y="278"/>
                </a:lnTo>
                <a:close/>
                <a:moveTo>
                  <a:pt x="349" y="243"/>
                </a:moveTo>
                <a:cubicBezTo>
                  <a:pt x="349" y="255"/>
                  <a:pt x="346" y="263"/>
                  <a:pt x="341" y="270"/>
                </a:cubicBezTo>
                <a:cubicBezTo>
                  <a:pt x="339" y="275"/>
                  <a:pt x="331" y="280"/>
                  <a:pt x="321" y="280"/>
                </a:cubicBezTo>
                <a:cubicBezTo>
                  <a:pt x="316" y="280"/>
                  <a:pt x="311" y="278"/>
                  <a:pt x="306" y="275"/>
                </a:cubicBezTo>
                <a:cubicBezTo>
                  <a:pt x="301" y="273"/>
                  <a:pt x="296" y="270"/>
                  <a:pt x="294" y="265"/>
                </a:cubicBezTo>
                <a:cubicBezTo>
                  <a:pt x="294" y="278"/>
                  <a:pt x="294" y="278"/>
                  <a:pt x="294" y="278"/>
                </a:cubicBezTo>
                <a:cubicBezTo>
                  <a:pt x="261" y="278"/>
                  <a:pt x="261" y="278"/>
                  <a:pt x="261" y="278"/>
                </a:cubicBezTo>
                <a:cubicBezTo>
                  <a:pt x="261" y="55"/>
                  <a:pt x="261" y="55"/>
                  <a:pt x="261" y="55"/>
                </a:cubicBezTo>
                <a:cubicBezTo>
                  <a:pt x="294" y="55"/>
                  <a:pt x="294" y="55"/>
                  <a:pt x="294" y="55"/>
                </a:cubicBezTo>
                <a:cubicBezTo>
                  <a:pt x="294" y="125"/>
                  <a:pt x="294" y="125"/>
                  <a:pt x="294" y="125"/>
                </a:cubicBezTo>
                <a:cubicBezTo>
                  <a:pt x="296" y="120"/>
                  <a:pt x="301" y="117"/>
                  <a:pt x="306" y="115"/>
                </a:cubicBezTo>
                <a:cubicBezTo>
                  <a:pt x="311" y="112"/>
                  <a:pt x="314" y="110"/>
                  <a:pt x="319" y="110"/>
                </a:cubicBezTo>
                <a:cubicBezTo>
                  <a:pt x="329" y="110"/>
                  <a:pt x="336" y="115"/>
                  <a:pt x="341" y="120"/>
                </a:cubicBezTo>
                <a:cubicBezTo>
                  <a:pt x="346" y="127"/>
                  <a:pt x="349" y="137"/>
                  <a:pt x="349" y="153"/>
                </a:cubicBezTo>
                <a:lnTo>
                  <a:pt x="349" y="243"/>
                </a:lnTo>
                <a:close/>
                <a:moveTo>
                  <a:pt x="462" y="198"/>
                </a:moveTo>
                <a:cubicBezTo>
                  <a:pt x="404" y="198"/>
                  <a:pt x="404" y="198"/>
                  <a:pt x="404" y="198"/>
                </a:cubicBezTo>
                <a:cubicBezTo>
                  <a:pt x="404" y="230"/>
                  <a:pt x="404" y="230"/>
                  <a:pt x="404" y="230"/>
                </a:cubicBezTo>
                <a:cubicBezTo>
                  <a:pt x="404" y="238"/>
                  <a:pt x="404" y="245"/>
                  <a:pt x="406" y="248"/>
                </a:cubicBezTo>
                <a:cubicBezTo>
                  <a:pt x="409" y="250"/>
                  <a:pt x="412" y="253"/>
                  <a:pt x="417" y="253"/>
                </a:cubicBezTo>
                <a:cubicBezTo>
                  <a:pt x="422" y="253"/>
                  <a:pt x="427" y="253"/>
                  <a:pt x="429" y="248"/>
                </a:cubicBezTo>
                <a:cubicBezTo>
                  <a:pt x="429" y="245"/>
                  <a:pt x="432" y="240"/>
                  <a:pt x="432" y="230"/>
                </a:cubicBezTo>
                <a:cubicBezTo>
                  <a:pt x="432" y="218"/>
                  <a:pt x="432" y="218"/>
                  <a:pt x="432" y="218"/>
                </a:cubicBezTo>
                <a:cubicBezTo>
                  <a:pt x="462" y="218"/>
                  <a:pt x="462" y="218"/>
                  <a:pt x="462" y="218"/>
                </a:cubicBezTo>
                <a:cubicBezTo>
                  <a:pt x="462" y="230"/>
                  <a:pt x="462" y="230"/>
                  <a:pt x="462" y="230"/>
                </a:cubicBezTo>
                <a:cubicBezTo>
                  <a:pt x="462" y="248"/>
                  <a:pt x="459" y="260"/>
                  <a:pt x="452" y="268"/>
                </a:cubicBezTo>
                <a:cubicBezTo>
                  <a:pt x="444" y="278"/>
                  <a:pt x="432" y="283"/>
                  <a:pt x="417" y="283"/>
                </a:cubicBezTo>
                <a:cubicBezTo>
                  <a:pt x="404" y="283"/>
                  <a:pt x="391" y="278"/>
                  <a:pt x="384" y="268"/>
                </a:cubicBezTo>
                <a:cubicBezTo>
                  <a:pt x="376" y="260"/>
                  <a:pt x="374" y="248"/>
                  <a:pt x="374" y="230"/>
                </a:cubicBezTo>
                <a:cubicBezTo>
                  <a:pt x="374" y="157"/>
                  <a:pt x="374" y="157"/>
                  <a:pt x="374" y="157"/>
                </a:cubicBezTo>
                <a:cubicBezTo>
                  <a:pt x="374" y="142"/>
                  <a:pt x="376" y="130"/>
                  <a:pt x="386" y="122"/>
                </a:cubicBezTo>
                <a:cubicBezTo>
                  <a:pt x="394" y="112"/>
                  <a:pt x="406" y="107"/>
                  <a:pt x="419" y="107"/>
                </a:cubicBezTo>
                <a:cubicBezTo>
                  <a:pt x="434" y="107"/>
                  <a:pt x="444" y="112"/>
                  <a:pt x="452" y="120"/>
                </a:cubicBezTo>
                <a:cubicBezTo>
                  <a:pt x="459" y="130"/>
                  <a:pt x="462" y="142"/>
                  <a:pt x="462" y="157"/>
                </a:cubicBezTo>
                <a:lnTo>
                  <a:pt x="462" y="1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0" name="Google Shape;2870;p29"/>
          <p:cNvSpPr/>
          <p:nvPr/>
        </p:nvSpPr>
        <p:spPr>
          <a:xfrm>
            <a:off x="7678738" y="2205036"/>
            <a:ext cx="22225" cy="107950"/>
          </a:xfrm>
          <a:custGeom>
            <a:rect b="b" l="l" r="r" t="t"/>
            <a:pathLst>
              <a:path extrusionOk="0" h="114" w="24">
                <a:moveTo>
                  <a:pt x="12" y="0"/>
                </a:move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2"/>
                  <a:pt x="0" y="5"/>
                </a:cubicBezTo>
                <a:cubicBezTo>
                  <a:pt x="0" y="107"/>
                  <a:pt x="0" y="107"/>
                  <a:pt x="0" y="107"/>
                </a:cubicBezTo>
                <a:cubicBezTo>
                  <a:pt x="2" y="109"/>
                  <a:pt x="2" y="112"/>
                  <a:pt x="5" y="114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7" y="114"/>
                  <a:pt x="19" y="114"/>
                  <a:pt x="21" y="112"/>
                </a:cubicBezTo>
                <a:cubicBezTo>
                  <a:pt x="21" y="109"/>
                  <a:pt x="24" y="107"/>
                  <a:pt x="24" y="99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0"/>
                  <a:pt x="21" y="7"/>
                  <a:pt x="19" y="2"/>
                </a:cubicBezTo>
                <a:cubicBezTo>
                  <a:pt x="19" y="0"/>
                  <a:pt x="14" y="0"/>
                  <a:pt x="12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1" name="Google Shape;2871;p29"/>
          <p:cNvSpPr/>
          <p:nvPr/>
        </p:nvSpPr>
        <p:spPr>
          <a:xfrm>
            <a:off x="7781925" y="2205036"/>
            <a:ext cx="26988" cy="31750"/>
          </a:xfrm>
          <a:custGeom>
            <a:rect b="b" l="l" r="r" t="t"/>
            <a:pathLst>
              <a:path extrusionOk="0" h="34" w="28">
                <a:moveTo>
                  <a:pt x="15" y="0"/>
                </a:moveTo>
                <a:cubicBezTo>
                  <a:pt x="10" y="0"/>
                  <a:pt x="5" y="2"/>
                  <a:pt x="2" y="5"/>
                </a:cubicBezTo>
                <a:cubicBezTo>
                  <a:pt x="2" y="7"/>
                  <a:pt x="0" y="12"/>
                  <a:pt x="0" y="20"/>
                </a:cubicBezTo>
                <a:cubicBezTo>
                  <a:pt x="0" y="34"/>
                  <a:pt x="0" y="34"/>
                  <a:pt x="0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12"/>
                  <a:pt x="25" y="7"/>
                  <a:pt x="25" y="5"/>
                </a:cubicBezTo>
                <a:cubicBezTo>
                  <a:pt x="23" y="2"/>
                  <a:pt x="17" y="0"/>
                  <a:pt x="15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2" name="Google Shape;2872;p29"/>
          <p:cNvSpPr/>
          <p:nvPr/>
        </p:nvSpPr>
        <p:spPr>
          <a:xfrm>
            <a:off x="750888" y="1819274"/>
            <a:ext cx="565150" cy="576262"/>
          </a:xfrm>
          <a:custGeom>
            <a:rect b="b" l="l" r="r" t="t"/>
            <a:pathLst>
              <a:path extrusionOk="0" h="606" w="596">
                <a:moveTo>
                  <a:pt x="579" y="366"/>
                </a:moveTo>
                <a:cubicBezTo>
                  <a:pt x="584" y="348"/>
                  <a:pt x="586" y="328"/>
                  <a:pt x="586" y="306"/>
                </a:cubicBezTo>
                <a:cubicBezTo>
                  <a:pt x="586" y="148"/>
                  <a:pt x="459" y="23"/>
                  <a:pt x="301" y="23"/>
                </a:cubicBezTo>
                <a:cubicBezTo>
                  <a:pt x="286" y="23"/>
                  <a:pt x="268" y="23"/>
                  <a:pt x="253" y="25"/>
                </a:cubicBezTo>
                <a:cubicBezTo>
                  <a:pt x="228" y="10"/>
                  <a:pt x="198" y="0"/>
                  <a:pt x="166" y="0"/>
                </a:cubicBezTo>
                <a:cubicBezTo>
                  <a:pt x="75" y="0"/>
                  <a:pt x="0" y="76"/>
                  <a:pt x="0" y="166"/>
                </a:cubicBezTo>
                <a:cubicBezTo>
                  <a:pt x="0" y="196"/>
                  <a:pt x="8" y="226"/>
                  <a:pt x="23" y="248"/>
                </a:cubicBezTo>
                <a:cubicBezTo>
                  <a:pt x="20" y="268"/>
                  <a:pt x="18" y="286"/>
                  <a:pt x="18" y="306"/>
                </a:cubicBezTo>
                <a:cubicBezTo>
                  <a:pt x="18" y="464"/>
                  <a:pt x="146" y="591"/>
                  <a:pt x="301" y="591"/>
                </a:cubicBezTo>
                <a:cubicBezTo>
                  <a:pt x="321" y="591"/>
                  <a:pt x="338" y="589"/>
                  <a:pt x="353" y="586"/>
                </a:cubicBezTo>
                <a:cubicBezTo>
                  <a:pt x="379" y="599"/>
                  <a:pt x="404" y="606"/>
                  <a:pt x="431" y="606"/>
                </a:cubicBezTo>
                <a:cubicBezTo>
                  <a:pt x="524" y="606"/>
                  <a:pt x="596" y="531"/>
                  <a:pt x="596" y="441"/>
                </a:cubicBezTo>
                <a:cubicBezTo>
                  <a:pt x="596" y="413"/>
                  <a:pt x="591" y="388"/>
                  <a:pt x="579" y="366"/>
                </a:cubicBezTo>
                <a:moveTo>
                  <a:pt x="449" y="441"/>
                </a:moveTo>
                <a:cubicBezTo>
                  <a:pt x="434" y="461"/>
                  <a:pt x="416" y="476"/>
                  <a:pt x="391" y="486"/>
                </a:cubicBezTo>
                <a:cubicBezTo>
                  <a:pt x="366" y="496"/>
                  <a:pt x="336" y="501"/>
                  <a:pt x="301" y="501"/>
                </a:cubicBezTo>
                <a:cubicBezTo>
                  <a:pt x="261" y="501"/>
                  <a:pt x="226" y="494"/>
                  <a:pt x="201" y="481"/>
                </a:cubicBezTo>
                <a:cubicBezTo>
                  <a:pt x="181" y="469"/>
                  <a:pt x="166" y="456"/>
                  <a:pt x="153" y="438"/>
                </a:cubicBezTo>
                <a:cubicBezTo>
                  <a:pt x="141" y="421"/>
                  <a:pt x="136" y="403"/>
                  <a:pt x="136" y="388"/>
                </a:cubicBezTo>
                <a:cubicBezTo>
                  <a:pt x="136" y="376"/>
                  <a:pt x="138" y="368"/>
                  <a:pt x="146" y="361"/>
                </a:cubicBezTo>
                <a:cubicBezTo>
                  <a:pt x="153" y="353"/>
                  <a:pt x="163" y="348"/>
                  <a:pt x="176" y="348"/>
                </a:cubicBezTo>
                <a:cubicBezTo>
                  <a:pt x="186" y="348"/>
                  <a:pt x="193" y="353"/>
                  <a:pt x="201" y="358"/>
                </a:cubicBezTo>
                <a:cubicBezTo>
                  <a:pt x="208" y="363"/>
                  <a:pt x="213" y="371"/>
                  <a:pt x="218" y="383"/>
                </a:cubicBezTo>
                <a:cubicBezTo>
                  <a:pt x="223" y="393"/>
                  <a:pt x="228" y="403"/>
                  <a:pt x="233" y="411"/>
                </a:cubicBezTo>
                <a:cubicBezTo>
                  <a:pt x="241" y="418"/>
                  <a:pt x="248" y="426"/>
                  <a:pt x="258" y="431"/>
                </a:cubicBezTo>
                <a:cubicBezTo>
                  <a:pt x="268" y="433"/>
                  <a:pt x="283" y="436"/>
                  <a:pt x="298" y="436"/>
                </a:cubicBezTo>
                <a:cubicBezTo>
                  <a:pt x="323" y="436"/>
                  <a:pt x="341" y="431"/>
                  <a:pt x="356" y="421"/>
                </a:cubicBezTo>
                <a:cubicBezTo>
                  <a:pt x="371" y="413"/>
                  <a:pt x="379" y="401"/>
                  <a:pt x="379" y="386"/>
                </a:cubicBezTo>
                <a:cubicBezTo>
                  <a:pt x="379" y="376"/>
                  <a:pt x="374" y="366"/>
                  <a:pt x="366" y="361"/>
                </a:cubicBezTo>
                <a:cubicBezTo>
                  <a:pt x="358" y="353"/>
                  <a:pt x="348" y="346"/>
                  <a:pt x="336" y="343"/>
                </a:cubicBezTo>
                <a:cubicBezTo>
                  <a:pt x="323" y="338"/>
                  <a:pt x="306" y="336"/>
                  <a:pt x="283" y="331"/>
                </a:cubicBezTo>
                <a:cubicBezTo>
                  <a:pt x="253" y="323"/>
                  <a:pt x="228" y="316"/>
                  <a:pt x="211" y="308"/>
                </a:cubicBezTo>
                <a:cubicBezTo>
                  <a:pt x="188" y="298"/>
                  <a:pt x="173" y="288"/>
                  <a:pt x="161" y="273"/>
                </a:cubicBezTo>
                <a:cubicBezTo>
                  <a:pt x="148" y="256"/>
                  <a:pt x="143" y="238"/>
                  <a:pt x="143" y="216"/>
                </a:cubicBezTo>
                <a:cubicBezTo>
                  <a:pt x="143" y="193"/>
                  <a:pt x="148" y="173"/>
                  <a:pt x="161" y="158"/>
                </a:cubicBezTo>
                <a:cubicBezTo>
                  <a:pt x="173" y="141"/>
                  <a:pt x="193" y="128"/>
                  <a:pt x="216" y="118"/>
                </a:cubicBezTo>
                <a:cubicBezTo>
                  <a:pt x="241" y="111"/>
                  <a:pt x="268" y="106"/>
                  <a:pt x="301" y="106"/>
                </a:cubicBezTo>
                <a:cubicBezTo>
                  <a:pt x="326" y="106"/>
                  <a:pt x="348" y="108"/>
                  <a:pt x="366" y="116"/>
                </a:cubicBezTo>
                <a:cubicBezTo>
                  <a:pt x="386" y="121"/>
                  <a:pt x="401" y="128"/>
                  <a:pt x="414" y="138"/>
                </a:cubicBezTo>
                <a:cubicBezTo>
                  <a:pt x="426" y="148"/>
                  <a:pt x="436" y="158"/>
                  <a:pt x="441" y="168"/>
                </a:cubicBezTo>
                <a:cubicBezTo>
                  <a:pt x="446" y="181"/>
                  <a:pt x="451" y="191"/>
                  <a:pt x="451" y="201"/>
                </a:cubicBezTo>
                <a:cubicBezTo>
                  <a:pt x="451" y="213"/>
                  <a:pt x="446" y="221"/>
                  <a:pt x="439" y="228"/>
                </a:cubicBezTo>
                <a:cubicBezTo>
                  <a:pt x="431" y="238"/>
                  <a:pt x="421" y="241"/>
                  <a:pt x="409" y="241"/>
                </a:cubicBezTo>
                <a:cubicBezTo>
                  <a:pt x="399" y="241"/>
                  <a:pt x="391" y="238"/>
                  <a:pt x="384" y="233"/>
                </a:cubicBezTo>
                <a:cubicBezTo>
                  <a:pt x="379" y="228"/>
                  <a:pt x="374" y="221"/>
                  <a:pt x="369" y="211"/>
                </a:cubicBezTo>
                <a:cubicBezTo>
                  <a:pt x="361" y="198"/>
                  <a:pt x="351" y="188"/>
                  <a:pt x="343" y="181"/>
                </a:cubicBezTo>
                <a:cubicBezTo>
                  <a:pt x="333" y="173"/>
                  <a:pt x="316" y="168"/>
                  <a:pt x="296" y="168"/>
                </a:cubicBezTo>
                <a:cubicBezTo>
                  <a:pt x="273" y="168"/>
                  <a:pt x="258" y="173"/>
                  <a:pt x="246" y="181"/>
                </a:cubicBezTo>
                <a:cubicBezTo>
                  <a:pt x="233" y="188"/>
                  <a:pt x="228" y="198"/>
                  <a:pt x="228" y="208"/>
                </a:cubicBezTo>
                <a:cubicBezTo>
                  <a:pt x="228" y="216"/>
                  <a:pt x="231" y="221"/>
                  <a:pt x="233" y="226"/>
                </a:cubicBezTo>
                <a:cubicBezTo>
                  <a:pt x="238" y="231"/>
                  <a:pt x="243" y="233"/>
                  <a:pt x="251" y="238"/>
                </a:cubicBezTo>
                <a:cubicBezTo>
                  <a:pt x="258" y="241"/>
                  <a:pt x="266" y="243"/>
                  <a:pt x="273" y="246"/>
                </a:cubicBezTo>
                <a:cubicBezTo>
                  <a:pt x="281" y="248"/>
                  <a:pt x="293" y="251"/>
                  <a:pt x="313" y="256"/>
                </a:cubicBezTo>
                <a:cubicBezTo>
                  <a:pt x="336" y="261"/>
                  <a:pt x="356" y="266"/>
                  <a:pt x="376" y="273"/>
                </a:cubicBezTo>
                <a:cubicBezTo>
                  <a:pt x="394" y="278"/>
                  <a:pt x="411" y="286"/>
                  <a:pt x="424" y="296"/>
                </a:cubicBezTo>
                <a:cubicBezTo>
                  <a:pt x="439" y="303"/>
                  <a:pt x="449" y="316"/>
                  <a:pt x="456" y="328"/>
                </a:cubicBezTo>
                <a:cubicBezTo>
                  <a:pt x="464" y="343"/>
                  <a:pt x="469" y="358"/>
                  <a:pt x="469" y="378"/>
                </a:cubicBezTo>
                <a:cubicBezTo>
                  <a:pt x="469" y="401"/>
                  <a:pt x="461" y="423"/>
                  <a:pt x="449" y="44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3" name="Google Shape;2873;p29"/>
          <p:cNvSpPr/>
          <p:nvPr/>
        </p:nvSpPr>
        <p:spPr>
          <a:xfrm>
            <a:off x="8502650" y="1855787"/>
            <a:ext cx="576263" cy="501650"/>
          </a:xfrm>
          <a:custGeom>
            <a:rect b="b" l="l" r="r" t="t"/>
            <a:pathLst>
              <a:path extrusionOk="0" h="528" w="608">
                <a:moveTo>
                  <a:pt x="516" y="3"/>
                </a:moveTo>
                <a:cubicBezTo>
                  <a:pt x="433" y="0"/>
                  <a:pt x="375" y="48"/>
                  <a:pt x="345" y="146"/>
                </a:cubicBezTo>
                <a:cubicBezTo>
                  <a:pt x="360" y="138"/>
                  <a:pt x="375" y="136"/>
                  <a:pt x="390" y="136"/>
                </a:cubicBezTo>
                <a:cubicBezTo>
                  <a:pt x="420" y="136"/>
                  <a:pt x="433" y="154"/>
                  <a:pt x="430" y="186"/>
                </a:cubicBezTo>
                <a:cubicBezTo>
                  <a:pt x="428" y="209"/>
                  <a:pt x="415" y="239"/>
                  <a:pt x="390" y="279"/>
                </a:cubicBezTo>
                <a:cubicBezTo>
                  <a:pt x="365" y="319"/>
                  <a:pt x="345" y="340"/>
                  <a:pt x="333" y="340"/>
                </a:cubicBezTo>
                <a:cubicBezTo>
                  <a:pt x="318" y="340"/>
                  <a:pt x="303" y="307"/>
                  <a:pt x="288" y="247"/>
                </a:cubicBezTo>
                <a:cubicBezTo>
                  <a:pt x="283" y="229"/>
                  <a:pt x="275" y="181"/>
                  <a:pt x="263" y="108"/>
                </a:cubicBezTo>
                <a:cubicBezTo>
                  <a:pt x="253" y="38"/>
                  <a:pt x="225" y="5"/>
                  <a:pt x="178" y="10"/>
                </a:cubicBezTo>
                <a:cubicBezTo>
                  <a:pt x="158" y="13"/>
                  <a:pt x="128" y="30"/>
                  <a:pt x="88" y="66"/>
                </a:cubicBezTo>
                <a:cubicBezTo>
                  <a:pt x="60" y="91"/>
                  <a:pt x="30" y="118"/>
                  <a:pt x="0" y="144"/>
                </a:cubicBezTo>
                <a:cubicBezTo>
                  <a:pt x="28" y="181"/>
                  <a:pt x="28" y="181"/>
                  <a:pt x="28" y="181"/>
                </a:cubicBezTo>
                <a:cubicBezTo>
                  <a:pt x="55" y="161"/>
                  <a:pt x="70" y="151"/>
                  <a:pt x="75" y="151"/>
                </a:cubicBezTo>
                <a:cubicBezTo>
                  <a:pt x="98" y="151"/>
                  <a:pt x="115" y="184"/>
                  <a:pt x="133" y="249"/>
                </a:cubicBezTo>
                <a:cubicBezTo>
                  <a:pt x="150" y="309"/>
                  <a:pt x="165" y="370"/>
                  <a:pt x="183" y="430"/>
                </a:cubicBezTo>
                <a:cubicBezTo>
                  <a:pt x="208" y="495"/>
                  <a:pt x="238" y="528"/>
                  <a:pt x="273" y="528"/>
                </a:cubicBezTo>
                <a:cubicBezTo>
                  <a:pt x="328" y="528"/>
                  <a:pt x="398" y="473"/>
                  <a:pt x="481" y="367"/>
                </a:cubicBezTo>
                <a:cubicBezTo>
                  <a:pt x="561" y="264"/>
                  <a:pt x="601" y="184"/>
                  <a:pt x="603" y="126"/>
                </a:cubicBezTo>
                <a:cubicBezTo>
                  <a:pt x="608" y="45"/>
                  <a:pt x="578" y="5"/>
                  <a:pt x="516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4" name="Google Shape;2874;p29"/>
          <p:cNvSpPr/>
          <p:nvPr/>
        </p:nvSpPr>
        <p:spPr>
          <a:xfrm>
            <a:off x="2011363" y="1819274"/>
            <a:ext cx="268288" cy="576262"/>
          </a:xfrm>
          <a:custGeom>
            <a:rect b="b" l="l" r="r" t="t"/>
            <a:pathLst>
              <a:path extrusionOk="0" h="604" w="282">
                <a:moveTo>
                  <a:pt x="229" y="103"/>
                </a:moveTo>
                <a:cubicBezTo>
                  <a:pt x="282" y="103"/>
                  <a:pt x="282" y="103"/>
                  <a:pt x="282" y="103"/>
                </a:cubicBezTo>
                <a:cubicBezTo>
                  <a:pt x="282" y="0"/>
                  <a:pt x="282" y="0"/>
                  <a:pt x="282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97" y="0"/>
                  <a:pt x="62" y="50"/>
                  <a:pt x="62" y="136"/>
                </a:cubicBezTo>
                <a:cubicBezTo>
                  <a:pt x="62" y="198"/>
                  <a:pt x="62" y="198"/>
                  <a:pt x="62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301"/>
                  <a:pt x="0" y="301"/>
                  <a:pt x="0" y="301"/>
                </a:cubicBezTo>
                <a:cubicBezTo>
                  <a:pt x="62" y="301"/>
                  <a:pt x="62" y="301"/>
                  <a:pt x="62" y="301"/>
                </a:cubicBezTo>
                <a:cubicBezTo>
                  <a:pt x="62" y="604"/>
                  <a:pt x="62" y="604"/>
                  <a:pt x="62" y="604"/>
                </a:cubicBezTo>
                <a:cubicBezTo>
                  <a:pt x="187" y="604"/>
                  <a:pt x="187" y="604"/>
                  <a:pt x="187" y="604"/>
                </a:cubicBezTo>
                <a:cubicBezTo>
                  <a:pt x="187" y="301"/>
                  <a:pt x="187" y="301"/>
                  <a:pt x="187" y="301"/>
                </a:cubicBezTo>
                <a:cubicBezTo>
                  <a:pt x="272" y="301"/>
                  <a:pt x="272" y="301"/>
                  <a:pt x="272" y="301"/>
                </a:cubicBezTo>
                <a:cubicBezTo>
                  <a:pt x="282" y="198"/>
                  <a:pt x="282" y="198"/>
                  <a:pt x="282" y="198"/>
                </a:cubicBezTo>
                <a:cubicBezTo>
                  <a:pt x="187" y="198"/>
                  <a:pt x="187" y="198"/>
                  <a:pt x="187" y="198"/>
                </a:cubicBezTo>
                <a:cubicBezTo>
                  <a:pt x="187" y="146"/>
                  <a:pt x="187" y="146"/>
                  <a:pt x="187" y="146"/>
                </a:cubicBezTo>
                <a:cubicBezTo>
                  <a:pt x="187" y="118"/>
                  <a:pt x="190" y="103"/>
                  <a:pt x="229" y="10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5" name="Google Shape;2875;p29"/>
          <p:cNvSpPr/>
          <p:nvPr/>
        </p:nvSpPr>
        <p:spPr>
          <a:xfrm>
            <a:off x="2974975" y="1866899"/>
            <a:ext cx="501650" cy="481012"/>
          </a:xfrm>
          <a:custGeom>
            <a:rect b="b" l="l" r="r" t="t"/>
            <a:pathLst>
              <a:path extrusionOk="0" h="504" w="528">
                <a:moveTo>
                  <a:pt x="7" y="504"/>
                </a:moveTo>
                <a:cubicBezTo>
                  <a:pt x="120" y="504"/>
                  <a:pt x="120" y="504"/>
                  <a:pt x="120" y="504"/>
                </a:cubicBezTo>
                <a:cubicBezTo>
                  <a:pt x="120" y="165"/>
                  <a:pt x="120" y="165"/>
                  <a:pt x="120" y="165"/>
                </a:cubicBezTo>
                <a:cubicBezTo>
                  <a:pt x="7" y="165"/>
                  <a:pt x="7" y="165"/>
                  <a:pt x="7" y="165"/>
                </a:cubicBezTo>
                <a:lnTo>
                  <a:pt x="7" y="504"/>
                </a:lnTo>
                <a:close/>
                <a:moveTo>
                  <a:pt x="398" y="158"/>
                </a:moveTo>
                <a:cubicBezTo>
                  <a:pt x="335" y="158"/>
                  <a:pt x="310" y="190"/>
                  <a:pt x="295" y="215"/>
                </a:cubicBezTo>
                <a:cubicBezTo>
                  <a:pt x="295" y="165"/>
                  <a:pt x="295" y="165"/>
                  <a:pt x="295" y="165"/>
                </a:cubicBezTo>
                <a:cubicBezTo>
                  <a:pt x="182" y="165"/>
                  <a:pt x="182" y="165"/>
                  <a:pt x="182" y="165"/>
                </a:cubicBezTo>
                <a:cubicBezTo>
                  <a:pt x="184" y="198"/>
                  <a:pt x="182" y="504"/>
                  <a:pt x="182" y="504"/>
                </a:cubicBezTo>
                <a:cubicBezTo>
                  <a:pt x="295" y="504"/>
                  <a:pt x="295" y="504"/>
                  <a:pt x="295" y="504"/>
                </a:cubicBezTo>
                <a:cubicBezTo>
                  <a:pt x="295" y="315"/>
                  <a:pt x="295" y="315"/>
                  <a:pt x="295" y="315"/>
                </a:cubicBezTo>
                <a:cubicBezTo>
                  <a:pt x="295" y="305"/>
                  <a:pt x="295" y="295"/>
                  <a:pt x="300" y="288"/>
                </a:cubicBezTo>
                <a:cubicBezTo>
                  <a:pt x="307" y="268"/>
                  <a:pt x="325" y="245"/>
                  <a:pt x="357" y="245"/>
                </a:cubicBezTo>
                <a:cubicBezTo>
                  <a:pt x="398" y="245"/>
                  <a:pt x="415" y="278"/>
                  <a:pt x="415" y="322"/>
                </a:cubicBezTo>
                <a:cubicBezTo>
                  <a:pt x="415" y="504"/>
                  <a:pt x="415" y="504"/>
                  <a:pt x="415" y="504"/>
                </a:cubicBezTo>
                <a:cubicBezTo>
                  <a:pt x="528" y="504"/>
                  <a:pt x="528" y="504"/>
                  <a:pt x="528" y="504"/>
                </a:cubicBezTo>
                <a:cubicBezTo>
                  <a:pt x="528" y="310"/>
                  <a:pt x="528" y="310"/>
                  <a:pt x="528" y="310"/>
                </a:cubicBezTo>
                <a:cubicBezTo>
                  <a:pt x="528" y="205"/>
                  <a:pt x="473" y="158"/>
                  <a:pt x="398" y="158"/>
                </a:cubicBezTo>
                <a:moveTo>
                  <a:pt x="65" y="0"/>
                </a:moveTo>
                <a:cubicBezTo>
                  <a:pt x="25" y="0"/>
                  <a:pt x="0" y="28"/>
                  <a:pt x="0" y="60"/>
                </a:cubicBezTo>
                <a:cubicBezTo>
                  <a:pt x="0" y="93"/>
                  <a:pt x="25" y="118"/>
                  <a:pt x="63" y="118"/>
                </a:cubicBezTo>
                <a:cubicBezTo>
                  <a:pt x="103" y="118"/>
                  <a:pt x="128" y="93"/>
                  <a:pt x="128" y="60"/>
                </a:cubicBezTo>
                <a:cubicBezTo>
                  <a:pt x="128" y="28"/>
                  <a:pt x="103" y="0"/>
                  <a:pt x="65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6" name="Google Shape;2876;p29"/>
          <p:cNvSpPr/>
          <p:nvPr/>
        </p:nvSpPr>
        <p:spPr>
          <a:xfrm>
            <a:off x="5084763" y="1912937"/>
            <a:ext cx="660400" cy="390525"/>
          </a:xfrm>
          <a:custGeom>
            <a:rect b="b" l="l" r="r" t="t"/>
            <a:pathLst>
              <a:path extrusionOk="0" h="411" w="696">
                <a:moveTo>
                  <a:pt x="116" y="10"/>
                </a:moveTo>
                <a:cubicBezTo>
                  <a:pt x="116" y="90"/>
                  <a:pt x="116" y="90"/>
                  <a:pt x="116" y="90"/>
                </a:cubicBezTo>
                <a:cubicBezTo>
                  <a:pt x="8" y="90"/>
                  <a:pt x="8" y="90"/>
                  <a:pt x="8" y="90"/>
                </a:cubicBezTo>
                <a:cubicBezTo>
                  <a:pt x="8" y="90"/>
                  <a:pt x="0" y="90"/>
                  <a:pt x="0" y="98"/>
                </a:cubicBezTo>
                <a:cubicBezTo>
                  <a:pt x="0" y="328"/>
                  <a:pt x="0" y="328"/>
                  <a:pt x="0" y="328"/>
                </a:cubicBezTo>
                <a:cubicBezTo>
                  <a:pt x="178" y="328"/>
                  <a:pt x="178" y="328"/>
                  <a:pt x="178" y="328"/>
                </a:cubicBezTo>
                <a:cubicBezTo>
                  <a:pt x="178" y="328"/>
                  <a:pt x="186" y="328"/>
                  <a:pt x="186" y="318"/>
                </a:cubicBezTo>
                <a:cubicBezTo>
                  <a:pt x="186" y="0"/>
                  <a:pt x="186" y="0"/>
                  <a:pt x="186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0"/>
                  <a:pt x="116" y="0"/>
                  <a:pt x="116" y="10"/>
                </a:cubicBezTo>
                <a:moveTo>
                  <a:pt x="116" y="268"/>
                </a:moveTo>
                <a:cubicBezTo>
                  <a:pt x="116" y="278"/>
                  <a:pt x="108" y="275"/>
                  <a:pt x="108" y="275"/>
                </a:cubicBezTo>
                <a:cubicBezTo>
                  <a:pt x="68" y="275"/>
                  <a:pt x="68" y="275"/>
                  <a:pt x="68" y="275"/>
                </a:cubicBezTo>
                <a:cubicBezTo>
                  <a:pt x="68" y="148"/>
                  <a:pt x="68" y="148"/>
                  <a:pt x="68" y="148"/>
                </a:cubicBezTo>
                <a:cubicBezTo>
                  <a:pt x="68" y="140"/>
                  <a:pt x="75" y="140"/>
                  <a:pt x="75" y="140"/>
                </a:cubicBezTo>
                <a:cubicBezTo>
                  <a:pt x="116" y="140"/>
                  <a:pt x="116" y="140"/>
                  <a:pt x="116" y="140"/>
                </a:cubicBezTo>
                <a:lnTo>
                  <a:pt x="116" y="268"/>
                </a:lnTo>
                <a:close/>
                <a:moveTo>
                  <a:pt x="206" y="98"/>
                </a:moveTo>
                <a:cubicBezTo>
                  <a:pt x="206" y="328"/>
                  <a:pt x="206" y="328"/>
                  <a:pt x="206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76" y="328"/>
                  <a:pt x="276" y="318"/>
                </a:cubicBezTo>
                <a:cubicBezTo>
                  <a:pt x="276" y="90"/>
                  <a:pt x="276" y="90"/>
                  <a:pt x="276" y="90"/>
                </a:cubicBezTo>
                <a:cubicBezTo>
                  <a:pt x="214" y="90"/>
                  <a:pt x="214" y="90"/>
                  <a:pt x="214" y="90"/>
                </a:cubicBezTo>
                <a:cubicBezTo>
                  <a:pt x="214" y="90"/>
                  <a:pt x="206" y="90"/>
                  <a:pt x="206" y="98"/>
                </a:cubicBezTo>
                <a:moveTo>
                  <a:pt x="518" y="90"/>
                </a:moveTo>
                <a:cubicBezTo>
                  <a:pt x="518" y="90"/>
                  <a:pt x="510" y="90"/>
                  <a:pt x="510" y="98"/>
                </a:cubicBezTo>
                <a:cubicBezTo>
                  <a:pt x="510" y="328"/>
                  <a:pt x="510" y="328"/>
                  <a:pt x="510" y="328"/>
                </a:cubicBezTo>
                <a:cubicBezTo>
                  <a:pt x="628" y="328"/>
                  <a:pt x="628" y="328"/>
                  <a:pt x="628" y="328"/>
                </a:cubicBezTo>
                <a:cubicBezTo>
                  <a:pt x="628" y="358"/>
                  <a:pt x="628" y="358"/>
                  <a:pt x="628" y="358"/>
                </a:cubicBezTo>
                <a:cubicBezTo>
                  <a:pt x="518" y="358"/>
                  <a:pt x="518" y="358"/>
                  <a:pt x="518" y="358"/>
                </a:cubicBezTo>
                <a:cubicBezTo>
                  <a:pt x="518" y="358"/>
                  <a:pt x="510" y="358"/>
                  <a:pt x="510" y="368"/>
                </a:cubicBezTo>
                <a:cubicBezTo>
                  <a:pt x="510" y="411"/>
                  <a:pt x="510" y="411"/>
                  <a:pt x="510" y="411"/>
                </a:cubicBezTo>
                <a:cubicBezTo>
                  <a:pt x="689" y="411"/>
                  <a:pt x="689" y="411"/>
                  <a:pt x="689" y="411"/>
                </a:cubicBezTo>
                <a:cubicBezTo>
                  <a:pt x="689" y="411"/>
                  <a:pt x="696" y="411"/>
                  <a:pt x="696" y="401"/>
                </a:cubicBezTo>
                <a:cubicBezTo>
                  <a:pt x="696" y="90"/>
                  <a:pt x="696" y="90"/>
                  <a:pt x="696" y="90"/>
                </a:cubicBezTo>
                <a:lnTo>
                  <a:pt x="518" y="90"/>
                </a:lnTo>
                <a:close/>
                <a:moveTo>
                  <a:pt x="628" y="268"/>
                </a:moveTo>
                <a:cubicBezTo>
                  <a:pt x="628" y="278"/>
                  <a:pt x="621" y="275"/>
                  <a:pt x="621" y="275"/>
                </a:cubicBezTo>
                <a:cubicBezTo>
                  <a:pt x="578" y="275"/>
                  <a:pt x="578" y="275"/>
                  <a:pt x="578" y="275"/>
                </a:cubicBezTo>
                <a:cubicBezTo>
                  <a:pt x="578" y="148"/>
                  <a:pt x="578" y="148"/>
                  <a:pt x="578" y="148"/>
                </a:cubicBezTo>
                <a:cubicBezTo>
                  <a:pt x="578" y="140"/>
                  <a:pt x="586" y="140"/>
                  <a:pt x="586" y="140"/>
                </a:cubicBezTo>
                <a:cubicBezTo>
                  <a:pt x="628" y="140"/>
                  <a:pt x="628" y="140"/>
                  <a:pt x="628" y="140"/>
                </a:cubicBezTo>
                <a:lnTo>
                  <a:pt x="628" y="268"/>
                </a:lnTo>
                <a:close/>
                <a:moveTo>
                  <a:pt x="206" y="10"/>
                </a:moveTo>
                <a:cubicBezTo>
                  <a:pt x="206" y="53"/>
                  <a:pt x="206" y="53"/>
                  <a:pt x="206" y="53"/>
                </a:cubicBezTo>
                <a:cubicBezTo>
                  <a:pt x="269" y="53"/>
                  <a:pt x="269" y="53"/>
                  <a:pt x="269" y="53"/>
                </a:cubicBezTo>
                <a:cubicBezTo>
                  <a:pt x="269" y="53"/>
                  <a:pt x="276" y="53"/>
                  <a:pt x="276" y="43"/>
                </a:cubicBezTo>
                <a:cubicBezTo>
                  <a:pt x="276" y="0"/>
                  <a:pt x="276" y="0"/>
                  <a:pt x="276" y="0"/>
                </a:cubicBezTo>
                <a:cubicBezTo>
                  <a:pt x="214" y="0"/>
                  <a:pt x="214" y="0"/>
                  <a:pt x="214" y="0"/>
                </a:cubicBezTo>
                <a:cubicBezTo>
                  <a:pt x="214" y="0"/>
                  <a:pt x="206" y="0"/>
                  <a:pt x="206" y="10"/>
                </a:cubicBezTo>
                <a:moveTo>
                  <a:pt x="299" y="98"/>
                </a:moveTo>
                <a:cubicBezTo>
                  <a:pt x="299" y="328"/>
                  <a:pt x="299" y="328"/>
                  <a:pt x="299" y="328"/>
                </a:cubicBezTo>
                <a:cubicBezTo>
                  <a:pt x="417" y="328"/>
                  <a:pt x="417" y="328"/>
                  <a:pt x="417" y="328"/>
                </a:cubicBezTo>
                <a:cubicBezTo>
                  <a:pt x="417" y="358"/>
                  <a:pt x="417" y="358"/>
                  <a:pt x="417" y="358"/>
                </a:cubicBezTo>
                <a:cubicBezTo>
                  <a:pt x="307" y="358"/>
                  <a:pt x="307" y="358"/>
                  <a:pt x="307" y="358"/>
                </a:cubicBezTo>
                <a:cubicBezTo>
                  <a:pt x="307" y="358"/>
                  <a:pt x="299" y="358"/>
                  <a:pt x="299" y="368"/>
                </a:cubicBezTo>
                <a:cubicBezTo>
                  <a:pt x="299" y="411"/>
                  <a:pt x="299" y="411"/>
                  <a:pt x="299" y="411"/>
                </a:cubicBezTo>
                <a:cubicBezTo>
                  <a:pt x="478" y="411"/>
                  <a:pt x="478" y="411"/>
                  <a:pt x="478" y="411"/>
                </a:cubicBezTo>
                <a:cubicBezTo>
                  <a:pt x="478" y="411"/>
                  <a:pt x="485" y="411"/>
                  <a:pt x="485" y="401"/>
                </a:cubicBezTo>
                <a:cubicBezTo>
                  <a:pt x="485" y="90"/>
                  <a:pt x="485" y="90"/>
                  <a:pt x="485" y="90"/>
                </a:cubicBezTo>
                <a:cubicBezTo>
                  <a:pt x="307" y="90"/>
                  <a:pt x="307" y="90"/>
                  <a:pt x="307" y="90"/>
                </a:cubicBezTo>
                <a:cubicBezTo>
                  <a:pt x="307" y="90"/>
                  <a:pt x="299" y="90"/>
                  <a:pt x="299" y="98"/>
                </a:cubicBezTo>
                <a:moveTo>
                  <a:pt x="367" y="148"/>
                </a:moveTo>
                <a:cubicBezTo>
                  <a:pt x="367" y="140"/>
                  <a:pt x="374" y="140"/>
                  <a:pt x="374" y="140"/>
                </a:cubicBezTo>
                <a:cubicBezTo>
                  <a:pt x="417" y="140"/>
                  <a:pt x="417" y="140"/>
                  <a:pt x="417" y="140"/>
                </a:cubicBezTo>
                <a:cubicBezTo>
                  <a:pt x="417" y="268"/>
                  <a:pt x="417" y="268"/>
                  <a:pt x="417" y="268"/>
                </a:cubicBezTo>
                <a:cubicBezTo>
                  <a:pt x="417" y="278"/>
                  <a:pt x="410" y="275"/>
                  <a:pt x="410" y="275"/>
                </a:cubicBezTo>
                <a:cubicBezTo>
                  <a:pt x="367" y="275"/>
                  <a:pt x="367" y="275"/>
                  <a:pt x="367" y="275"/>
                </a:cubicBezTo>
                <a:lnTo>
                  <a:pt x="367" y="1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7" name="Google Shape;2877;p29"/>
          <p:cNvSpPr/>
          <p:nvPr/>
        </p:nvSpPr>
        <p:spPr>
          <a:xfrm>
            <a:off x="6246813" y="1925637"/>
            <a:ext cx="574675" cy="365125"/>
          </a:xfrm>
          <a:custGeom>
            <a:rect b="b" l="l" r="r" t="t"/>
            <a:pathLst>
              <a:path extrusionOk="0" h="383" w="605">
                <a:moveTo>
                  <a:pt x="546" y="19"/>
                </a:moveTo>
                <a:cubicBezTo>
                  <a:pt x="384" y="19"/>
                  <a:pt x="384" y="19"/>
                  <a:pt x="384" y="19"/>
                </a:cubicBezTo>
                <a:cubicBezTo>
                  <a:pt x="384" y="64"/>
                  <a:pt x="384" y="64"/>
                  <a:pt x="384" y="64"/>
                </a:cubicBezTo>
                <a:cubicBezTo>
                  <a:pt x="546" y="64"/>
                  <a:pt x="546" y="64"/>
                  <a:pt x="546" y="64"/>
                </a:cubicBezTo>
                <a:lnTo>
                  <a:pt x="546" y="19"/>
                </a:lnTo>
                <a:close/>
                <a:moveTo>
                  <a:pt x="600" y="200"/>
                </a:moveTo>
                <a:cubicBezTo>
                  <a:pt x="597" y="178"/>
                  <a:pt x="589" y="160"/>
                  <a:pt x="579" y="143"/>
                </a:cubicBezTo>
                <a:cubicBezTo>
                  <a:pt x="567" y="125"/>
                  <a:pt x="549" y="110"/>
                  <a:pt x="532" y="102"/>
                </a:cubicBezTo>
                <a:cubicBezTo>
                  <a:pt x="512" y="92"/>
                  <a:pt x="489" y="90"/>
                  <a:pt x="467" y="90"/>
                </a:cubicBezTo>
                <a:cubicBezTo>
                  <a:pt x="424" y="90"/>
                  <a:pt x="392" y="102"/>
                  <a:pt x="367" y="128"/>
                </a:cubicBezTo>
                <a:cubicBezTo>
                  <a:pt x="342" y="153"/>
                  <a:pt x="329" y="190"/>
                  <a:pt x="329" y="238"/>
                </a:cubicBezTo>
                <a:cubicBezTo>
                  <a:pt x="329" y="288"/>
                  <a:pt x="344" y="325"/>
                  <a:pt x="372" y="348"/>
                </a:cubicBezTo>
                <a:cubicBezTo>
                  <a:pt x="399" y="370"/>
                  <a:pt x="432" y="383"/>
                  <a:pt x="469" y="383"/>
                </a:cubicBezTo>
                <a:cubicBezTo>
                  <a:pt x="512" y="383"/>
                  <a:pt x="547" y="368"/>
                  <a:pt x="572" y="343"/>
                </a:cubicBezTo>
                <a:cubicBezTo>
                  <a:pt x="589" y="325"/>
                  <a:pt x="597" y="308"/>
                  <a:pt x="600" y="293"/>
                </a:cubicBezTo>
                <a:cubicBezTo>
                  <a:pt x="524" y="293"/>
                  <a:pt x="524" y="293"/>
                  <a:pt x="524" y="293"/>
                </a:cubicBezTo>
                <a:cubicBezTo>
                  <a:pt x="522" y="300"/>
                  <a:pt x="517" y="305"/>
                  <a:pt x="512" y="310"/>
                </a:cubicBezTo>
                <a:cubicBezTo>
                  <a:pt x="499" y="320"/>
                  <a:pt x="487" y="323"/>
                  <a:pt x="469" y="323"/>
                </a:cubicBezTo>
                <a:cubicBezTo>
                  <a:pt x="454" y="323"/>
                  <a:pt x="442" y="320"/>
                  <a:pt x="432" y="313"/>
                </a:cubicBezTo>
                <a:cubicBezTo>
                  <a:pt x="412" y="303"/>
                  <a:pt x="402" y="283"/>
                  <a:pt x="402" y="255"/>
                </a:cubicBezTo>
                <a:cubicBezTo>
                  <a:pt x="602" y="255"/>
                  <a:pt x="602" y="255"/>
                  <a:pt x="602" y="255"/>
                </a:cubicBezTo>
                <a:cubicBezTo>
                  <a:pt x="605" y="230"/>
                  <a:pt x="602" y="213"/>
                  <a:pt x="600" y="200"/>
                </a:cubicBezTo>
                <a:moveTo>
                  <a:pt x="404" y="208"/>
                </a:moveTo>
                <a:cubicBezTo>
                  <a:pt x="407" y="190"/>
                  <a:pt x="412" y="175"/>
                  <a:pt x="422" y="165"/>
                </a:cubicBezTo>
                <a:cubicBezTo>
                  <a:pt x="434" y="153"/>
                  <a:pt x="447" y="148"/>
                  <a:pt x="467" y="148"/>
                </a:cubicBezTo>
                <a:cubicBezTo>
                  <a:pt x="482" y="148"/>
                  <a:pt x="497" y="153"/>
                  <a:pt x="509" y="163"/>
                </a:cubicBezTo>
                <a:cubicBezTo>
                  <a:pt x="519" y="173"/>
                  <a:pt x="527" y="188"/>
                  <a:pt x="527" y="208"/>
                </a:cubicBezTo>
                <a:lnTo>
                  <a:pt x="404" y="208"/>
                </a:lnTo>
                <a:close/>
                <a:moveTo>
                  <a:pt x="247" y="173"/>
                </a:moveTo>
                <a:cubicBezTo>
                  <a:pt x="260" y="166"/>
                  <a:pt x="270" y="158"/>
                  <a:pt x="277" y="151"/>
                </a:cubicBezTo>
                <a:cubicBezTo>
                  <a:pt x="287" y="138"/>
                  <a:pt x="295" y="118"/>
                  <a:pt x="295" y="95"/>
                </a:cubicBezTo>
                <a:cubicBezTo>
                  <a:pt x="295" y="73"/>
                  <a:pt x="287" y="55"/>
                  <a:pt x="277" y="40"/>
                </a:cubicBezTo>
                <a:cubicBezTo>
                  <a:pt x="257" y="12"/>
                  <a:pt x="225" y="0"/>
                  <a:pt x="1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4"/>
                  <a:pt x="0" y="374"/>
                  <a:pt x="0" y="374"/>
                </a:cubicBezTo>
                <a:cubicBezTo>
                  <a:pt x="167" y="374"/>
                  <a:pt x="167" y="374"/>
                  <a:pt x="167" y="374"/>
                </a:cubicBezTo>
                <a:cubicBezTo>
                  <a:pt x="187" y="374"/>
                  <a:pt x="205" y="372"/>
                  <a:pt x="220" y="369"/>
                </a:cubicBezTo>
                <a:cubicBezTo>
                  <a:pt x="237" y="364"/>
                  <a:pt x="250" y="359"/>
                  <a:pt x="262" y="349"/>
                </a:cubicBezTo>
                <a:cubicBezTo>
                  <a:pt x="272" y="341"/>
                  <a:pt x="282" y="331"/>
                  <a:pt x="290" y="321"/>
                </a:cubicBezTo>
                <a:cubicBezTo>
                  <a:pt x="300" y="304"/>
                  <a:pt x="305" y="284"/>
                  <a:pt x="305" y="261"/>
                </a:cubicBezTo>
                <a:cubicBezTo>
                  <a:pt x="305" y="239"/>
                  <a:pt x="300" y="221"/>
                  <a:pt x="292" y="206"/>
                </a:cubicBezTo>
                <a:cubicBezTo>
                  <a:pt x="282" y="191"/>
                  <a:pt x="267" y="181"/>
                  <a:pt x="247" y="173"/>
                </a:cubicBezTo>
                <a:moveTo>
                  <a:pt x="75" y="65"/>
                </a:moveTo>
                <a:cubicBezTo>
                  <a:pt x="155" y="65"/>
                  <a:pt x="155" y="65"/>
                  <a:pt x="155" y="65"/>
                </a:cubicBezTo>
                <a:cubicBezTo>
                  <a:pt x="172" y="65"/>
                  <a:pt x="187" y="65"/>
                  <a:pt x="200" y="70"/>
                </a:cubicBezTo>
                <a:cubicBezTo>
                  <a:pt x="212" y="75"/>
                  <a:pt x="220" y="88"/>
                  <a:pt x="220" y="105"/>
                </a:cubicBezTo>
                <a:cubicBezTo>
                  <a:pt x="220" y="120"/>
                  <a:pt x="215" y="130"/>
                  <a:pt x="205" y="138"/>
                </a:cubicBezTo>
                <a:cubicBezTo>
                  <a:pt x="195" y="143"/>
                  <a:pt x="180" y="146"/>
                  <a:pt x="165" y="146"/>
                </a:cubicBezTo>
                <a:cubicBezTo>
                  <a:pt x="75" y="146"/>
                  <a:pt x="75" y="146"/>
                  <a:pt x="75" y="146"/>
                </a:cubicBezTo>
                <a:lnTo>
                  <a:pt x="75" y="65"/>
                </a:lnTo>
                <a:close/>
                <a:moveTo>
                  <a:pt x="202" y="301"/>
                </a:moveTo>
                <a:cubicBezTo>
                  <a:pt x="192" y="306"/>
                  <a:pt x="180" y="309"/>
                  <a:pt x="165" y="309"/>
                </a:cubicBezTo>
                <a:cubicBezTo>
                  <a:pt x="75" y="309"/>
                  <a:pt x="75" y="309"/>
                  <a:pt x="75" y="309"/>
                </a:cubicBezTo>
                <a:cubicBezTo>
                  <a:pt x="75" y="208"/>
                  <a:pt x="75" y="208"/>
                  <a:pt x="75" y="208"/>
                </a:cubicBezTo>
                <a:cubicBezTo>
                  <a:pt x="165" y="208"/>
                  <a:pt x="165" y="208"/>
                  <a:pt x="165" y="208"/>
                </a:cubicBezTo>
                <a:cubicBezTo>
                  <a:pt x="182" y="208"/>
                  <a:pt x="195" y="211"/>
                  <a:pt x="202" y="216"/>
                </a:cubicBezTo>
                <a:cubicBezTo>
                  <a:pt x="220" y="223"/>
                  <a:pt x="227" y="236"/>
                  <a:pt x="227" y="256"/>
                </a:cubicBezTo>
                <a:cubicBezTo>
                  <a:pt x="227" y="279"/>
                  <a:pt x="220" y="294"/>
                  <a:pt x="202" y="30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8" name="Google Shape;2878;p29"/>
          <p:cNvSpPr/>
          <p:nvPr/>
        </p:nvSpPr>
        <p:spPr>
          <a:xfrm>
            <a:off x="9593263" y="1789112"/>
            <a:ext cx="492125" cy="625474"/>
          </a:xfrm>
          <a:custGeom>
            <a:rect b="b" l="l" r="r" t="t"/>
            <a:pathLst>
              <a:path extrusionOk="0" h="657" w="520">
                <a:moveTo>
                  <a:pt x="500" y="192"/>
                </a:moveTo>
                <a:cubicBezTo>
                  <a:pt x="483" y="65"/>
                  <a:pt x="356" y="0"/>
                  <a:pt x="220" y="16"/>
                </a:cubicBezTo>
                <a:cubicBezTo>
                  <a:pt x="114" y="28"/>
                  <a:pt x="7" y="114"/>
                  <a:pt x="2" y="237"/>
                </a:cubicBezTo>
                <a:cubicBezTo>
                  <a:pt x="0" y="313"/>
                  <a:pt x="21" y="370"/>
                  <a:pt x="93" y="386"/>
                </a:cubicBezTo>
                <a:cubicBezTo>
                  <a:pt x="124" y="331"/>
                  <a:pt x="83" y="318"/>
                  <a:pt x="77" y="279"/>
                </a:cubicBezTo>
                <a:cubicBezTo>
                  <a:pt x="51" y="116"/>
                  <a:pt x="265" y="5"/>
                  <a:pt x="377" y="119"/>
                </a:cubicBezTo>
                <a:cubicBezTo>
                  <a:pt x="455" y="197"/>
                  <a:pt x="404" y="440"/>
                  <a:pt x="278" y="415"/>
                </a:cubicBezTo>
                <a:cubicBezTo>
                  <a:pt x="159" y="391"/>
                  <a:pt x="337" y="197"/>
                  <a:pt x="241" y="159"/>
                </a:cubicBezTo>
                <a:cubicBezTo>
                  <a:pt x="163" y="129"/>
                  <a:pt x="122" y="254"/>
                  <a:pt x="159" y="316"/>
                </a:cubicBezTo>
                <a:cubicBezTo>
                  <a:pt x="138" y="422"/>
                  <a:pt x="91" y="523"/>
                  <a:pt x="109" y="657"/>
                </a:cubicBezTo>
                <a:cubicBezTo>
                  <a:pt x="171" y="613"/>
                  <a:pt x="192" y="528"/>
                  <a:pt x="208" y="439"/>
                </a:cubicBezTo>
                <a:cubicBezTo>
                  <a:pt x="239" y="458"/>
                  <a:pt x="255" y="478"/>
                  <a:pt x="295" y="481"/>
                </a:cubicBezTo>
                <a:cubicBezTo>
                  <a:pt x="439" y="491"/>
                  <a:pt x="520" y="336"/>
                  <a:pt x="500" y="19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9" name="Google Shape;2879;p29"/>
          <p:cNvSpPr/>
          <p:nvPr/>
        </p:nvSpPr>
        <p:spPr>
          <a:xfrm>
            <a:off x="3908425" y="1798637"/>
            <a:ext cx="746125" cy="546099"/>
          </a:xfrm>
          <a:custGeom>
            <a:rect b="b" l="l" r="r" t="t"/>
            <a:pathLst>
              <a:path extrusionOk="0" h="575" w="787">
                <a:moveTo>
                  <a:pt x="682" y="0"/>
                </a:moveTo>
                <a:cubicBezTo>
                  <a:pt x="682" y="427"/>
                  <a:pt x="682" y="427"/>
                  <a:pt x="682" y="427"/>
                </a:cubicBezTo>
                <a:cubicBezTo>
                  <a:pt x="682" y="445"/>
                  <a:pt x="672" y="462"/>
                  <a:pt x="657" y="472"/>
                </a:cubicBezTo>
                <a:cubicBezTo>
                  <a:pt x="649" y="477"/>
                  <a:pt x="639" y="482"/>
                  <a:pt x="627" y="482"/>
                </a:cubicBezTo>
                <a:cubicBezTo>
                  <a:pt x="617" y="482"/>
                  <a:pt x="604" y="477"/>
                  <a:pt x="597" y="472"/>
                </a:cubicBezTo>
                <a:cubicBezTo>
                  <a:pt x="582" y="462"/>
                  <a:pt x="571" y="445"/>
                  <a:pt x="571" y="427"/>
                </a:cubicBezTo>
                <a:cubicBezTo>
                  <a:pt x="571" y="295"/>
                  <a:pt x="571" y="295"/>
                  <a:pt x="571" y="295"/>
                </a:cubicBezTo>
                <a:cubicBezTo>
                  <a:pt x="571" y="192"/>
                  <a:pt x="519" y="147"/>
                  <a:pt x="449" y="147"/>
                </a:cubicBezTo>
                <a:cubicBezTo>
                  <a:pt x="226" y="147"/>
                  <a:pt x="226" y="147"/>
                  <a:pt x="226" y="147"/>
                </a:cubicBezTo>
                <a:cubicBezTo>
                  <a:pt x="143" y="147"/>
                  <a:pt x="75" y="200"/>
                  <a:pt x="75" y="282"/>
                </a:cubicBezTo>
                <a:cubicBezTo>
                  <a:pt x="75" y="317"/>
                  <a:pt x="90" y="370"/>
                  <a:pt x="151" y="392"/>
                </a:cubicBezTo>
                <a:cubicBezTo>
                  <a:pt x="161" y="395"/>
                  <a:pt x="168" y="397"/>
                  <a:pt x="181" y="400"/>
                </a:cubicBezTo>
                <a:cubicBezTo>
                  <a:pt x="248" y="412"/>
                  <a:pt x="276" y="410"/>
                  <a:pt x="276" y="445"/>
                </a:cubicBezTo>
                <a:cubicBezTo>
                  <a:pt x="276" y="455"/>
                  <a:pt x="273" y="462"/>
                  <a:pt x="268" y="467"/>
                </a:cubicBezTo>
                <a:cubicBezTo>
                  <a:pt x="266" y="472"/>
                  <a:pt x="258" y="475"/>
                  <a:pt x="251" y="477"/>
                </a:cubicBezTo>
                <a:cubicBezTo>
                  <a:pt x="248" y="477"/>
                  <a:pt x="248" y="477"/>
                  <a:pt x="248" y="477"/>
                </a:cubicBezTo>
                <a:cubicBezTo>
                  <a:pt x="243" y="477"/>
                  <a:pt x="243" y="477"/>
                  <a:pt x="243" y="477"/>
                </a:cubicBezTo>
                <a:cubicBezTo>
                  <a:pt x="228" y="482"/>
                  <a:pt x="208" y="482"/>
                  <a:pt x="183" y="482"/>
                </a:cubicBezTo>
                <a:cubicBezTo>
                  <a:pt x="0" y="482"/>
                  <a:pt x="0" y="482"/>
                  <a:pt x="0" y="482"/>
                </a:cubicBezTo>
                <a:cubicBezTo>
                  <a:pt x="8" y="515"/>
                  <a:pt x="20" y="545"/>
                  <a:pt x="35" y="575"/>
                </a:cubicBezTo>
                <a:cubicBezTo>
                  <a:pt x="218" y="575"/>
                  <a:pt x="218" y="575"/>
                  <a:pt x="218" y="575"/>
                </a:cubicBezTo>
                <a:cubicBezTo>
                  <a:pt x="313" y="575"/>
                  <a:pt x="379" y="522"/>
                  <a:pt x="379" y="442"/>
                </a:cubicBezTo>
                <a:cubicBezTo>
                  <a:pt x="379" y="267"/>
                  <a:pt x="178" y="340"/>
                  <a:pt x="178" y="277"/>
                </a:cubicBezTo>
                <a:cubicBezTo>
                  <a:pt x="178" y="247"/>
                  <a:pt x="203" y="237"/>
                  <a:pt x="246" y="237"/>
                </a:cubicBezTo>
                <a:cubicBezTo>
                  <a:pt x="318" y="237"/>
                  <a:pt x="318" y="237"/>
                  <a:pt x="318" y="237"/>
                </a:cubicBezTo>
                <a:cubicBezTo>
                  <a:pt x="384" y="237"/>
                  <a:pt x="384" y="237"/>
                  <a:pt x="384" y="237"/>
                </a:cubicBezTo>
                <a:cubicBezTo>
                  <a:pt x="424" y="237"/>
                  <a:pt x="469" y="245"/>
                  <a:pt x="469" y="285"/>
                </a:cubicBezTo>
                <a:cubicBezTo>
                  <a:pt x="469" y="422"/>
                  <a:pt x="469" y="422"/>
                  <a:pt x="469" y="422"/>
                </a:cubicBezTo>
                <a:cubicBezTo>
                  <a:pt x="469" y="510"/>
                  <a:pt x="529" y="560"/>
                  <a:pt x="597" y="572"/>
                </a:cubicBezTo>
                <a:cubicBezTo>
                  <a:pt x="607" y="572"/>
                  <a:pt x="617" y="575"/>
                  <a:pt x="627" y="575"/>
                </a:cubicBezTo>
                <a:cubicBezTo>
                  <a:pt x="637" y="575"/>
                  <a:pt x="647" y="572"/>
                  <a:pt x="657" y="572"/>
                </a:cubicBezTo>
                <a:cubicBezTo>
                  <a:pt x="727" y="560"/>
                  <a:pt x="787" y="510"/>
                  <a:pt x="787" y="422"/>
                </a:cubicBezTo>
                <a:cubicBezTo>
                  <a:pt x="787" y="100"/>
                  <a:pt x="787" y="100"/>
                  <a:pt x="787" y="100"/>
                </a:cubicBezTo>
                <a:cubicBezTo>
                  <a:pt x="757" y="62"/>
                  <a:pt x="722" y="27"/>
                  <a:pt x="682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0" name="Google Shape;2880;p29"/>
          <p:cNvSpPr/>
          <p:nvPr/>
        </p:nvSpPr>
        <p:spPr>
          <a:xfrm>
            <a:off x="10698163" y="1819274"/>
            <a:ext cx="428625" cy="576262"/>
          </a:xfrm>
          <a:custGeom>
            <a:rect b="b" l="l" r="r" t="t"/>
            <a:pathLst>
              <a:path extrusionOk="0" h="604" w="452">
                <a:moveTo>
                  <a:pt x="375" y="454"/>
                </a:moveTo>
                <a:cubicBezTo>
                  <a:pt x="227" y="454"/>
                  <a:pt x="227" y="454"/>
                  <a:pt x="227" y="454"/>
                </a:cubicBezTo>
                <a:cubicBezTo>
                  <a:pt x="205" y="454"/>
                  <a:pt x="187" y="446"/>
                  <a:pt x="172" y="431"/>
                </a:cubicBezTo>
                <a:cubicBezTo>
                  <a:pt x="160" y="416"/>
                  <a:pt x="152" y="399"/>
                  <a:pt x="152" y="379"/>
                </a:cubicBezTo>
                <a:cubicBezTo>
                  <a:pt x="152" y="304"/>
                  <a:pt x="152" y="304"/>
                  <a:pt x="152" y="304"/>
                </a:cubicBezTo>
                <a:cubicBezTo>
                  <a:pt x="375" y="304"/>
                  <a:pt x="375" y="304"/>
                  <a:pt x="375" y="304"/>
                </a:cubicBezTo>
                <a:cubicBezTo>
                  <a:pt x="397" y="304"/>
                  <a:pt x="415" y="296"/>
                  <a:pt x="430" y="281"/>
                </a:cubicBezTo>
                <a:cubicBezTo>
                  <a:pt x="445" y="266"/>
                  <a:pt x="452" y="248"/>
                  <a:pt x="452" y="228"/>
                </a:cubicBezTo>
                <a:cubicBezTo>
                  <a:pt x="452" y="206"/>
                  <a:pt x="445" y="188"/>
                  <a:pt x="430" y="173"/>
                </a:cubicBezTo>
                <a:cubicBezTo>
                  <a:pt x="415" y="158"/>
                  <a:pt x="397" y="151"/>
                  <a:pt x="375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55"/>
                  <a:pt x="145" y="38"/>
                  <a:pt x="130" y="23"/>
                </a:cubicBezTo>
                <a:cubicBezTo>
                  <a:pt x="115" y="8"/>
                  <a:pt x="97" y="0"/>
                  <a:pt x="77" y="0"/>
                </a:cubicBezTo>
                <a:cubicBezTo>
                  <a:pt x="55" y="0"/>
                  <a:pt x="38" y="8"/>
                  <a:pt x="23" y="23"/>
                </a:cubicBezTo>
                <a:cubicBezTo>
                  <a:pt x="8" y="38"/>
                  <a:pt x="0" y="55"/>
                  <a:pt x="0" y="75"/>
                </a:cubicBezTo>
                <a:cubicBezTo>
                  <a:pt x="0" y="379"/>
                  <a:pt x="0" y="379"/>
                  <a:pt x="0" y="379"/>
                </a:cubicBezTo>
                <a:cubicBezTo>
                  <a:pt x="0" y="441"/>
                  <a:pt x="23" y="494"/>
                  <a:pt x="67" y="539"/>
                </a:cubicBezTo>
                <a:cubicBezTo>
                  <a:pt x="110" y="582"/>
                  <a:pt x="165" y="604"/>
                  <a:pt x="227" y="604"/>
                </a:cubicBezTo>
                <a:cubicBezTo>
                  <a:pt x="375" y="604"/>
                  <a:pt x="375" y="604"/>
                  <a:pt x="375" y="604"/>
                </a:cubicBezTo>
                <a:cubicBezTo>
                  <a:pt x="397" y="604"/>
                  <a:pt x="415" y="597"/>
                  <a:pt x="430" y="582"/>
                </a:cubicBezTo>
                <a:cubicBezTo>
                  <a:pt x="445" y="567"/>
                  <a:pt x="452" y="549"/>
                  <a:pt x="452" y="529"/>
                </a:cubicBezTo>
                <a:cubicBezTo>
                  <a:pt x="452" y="509"/>
                  <a:pt x="445" y="492"/>
                  <a:pt x="430" y="477"/>
                </a:cubicBezTo>
                <a:cubicBezTo>
                  <a:pt x="415" y="462"/>
                  <a:pt x="397" y="454"/>
                  <a:pt x="375" y="45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1" name="Google Shape;2881;p29"/>
          <p:cNvSpPr/>
          <p:nvPr/>
        </p:nvSpPr>
        <p:spPr>
          <a:xfrm>
            <a:off x="6510339" y="3313111"/>
            <a:ext cx="950913" cy="9540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2" name="Google Shape;2882;p29"/>
          <p:cNvSpPr/>
          <p:nvPr/>
        </p:nvSpPr>
        <p:spPr>
          <a:xfrm>
            <a:off x="5441951" y="3321048"/>
            <a:ext cx="952500" cy="9540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3" name="Google Shape;2883;p29"/>
          <p:cNvSpPr/>
          <p:nvPr/>
        </p:nvSpPr>
        <p:spPr>
          <a:xfrm>
            <a:off x="4403726" y="3313111"/>
            <a:ext cx="950913" cy="9540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4" name="Google Shape;2884;p29"/>
          <p:cNvSpPr/>
          <p:nvPr/>
        </p:nvSpPr>
        <p:spPr>
          <a:xfrm>
            <a:off x="3386139" y="3313111"/>
            <a:ext cx="952500" cy="9540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5" name="Google Shape;2885;p29"/>
          <p:cNvSpPr/>
          <p:nvPr/>
        </p:nvSpPr>
        <p:spPr>
          <a:xfrm>
            <a:off x="9625014" y="3313111"/>
            <a:ext cx="950913" cy="9540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6" name="Google Shape;2886;p29"/>
          <p:cNvSpPr/>
          <p:nvPr/>
        </p:nvSpPr>
        <p:spPr>
          <a:xfrm>
            <a:off x="8639176" y="3313111"/>
            <a:ext cx="952500" cy="9540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7" name="Google Shape;2887;p29"/>
          <p:cNvSpPr/>
          <p:nvPr/>
        </p:nvSpPr>
        <p:spPr>
          <a:xfrm>
            <a:off x="7578726" y="3313111"/>
            <a:ext cx="950913" cy="9540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8" name="Google Shape;2888;p29"/>
          <p:cNvSpPr/>
          <p:nvPr/>
        </p:nvSpPr>
        <p:spPr>
          <a:xfrm>
            <a:off x="2365376" y="3313111"/>
            <a:ext cx="952500" cy="9540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9" name="Google Shape;2889;p29"/>
          <p:cNvSpPr/>
          <p:nvPr/>
        </p:nvSpPr>
        <p:spPr>
          <a:xfrm>
            <a:off x="1317626" y="3313111"/>
            <a:ext cx="950913" cy="9540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0" name="Google Shape;2890;p29"/>
          <p:cNvSpPr/>
          <p:nvPr/>
        </p:nvSpPr>
        <p:spPr>
          <a:xfrm>
            <a:off x="1495426" y="3513136"/>
            <a:ext cx="582613" cy="552449"/>
          </a:xfrm>
          <a:custGeom>
            <a:rect b="b" l="l" r="r" t="t"/>
            <a:pathLst>
              <a:path extrusionOk="0" h="616" w="651">
                <a:moveTo>
                  <a:pt x="148" y="616"/>
                </a:moveTo>
                <a:cubicBezTo>
                  <a:pt x="110" y="616"/>
                  <a:pt x="52" y="565"/>
                  <a:pt x="35" y="537"/>
                </a:cubicBezTo>
                <a:cubicBezTo>
                  <a:pt x="0" y="479"/>
                  <a:pt x="78" y="331"/>
                  <a:pt x="216" y="193"/>
                </a:cubicBezTo>
                <a:cubicBezTo>
                  <a:pt x="333" y="76"/>
                  <a:pt x="454" y="0"/>
                  <a:pt x="523" y="0"/>
                </a:cubicBezTo>
                <a:cubicBezTo>
                  <a:pt x="539" y="0"/>
                  <a:pt x="551" y="4"/>
                  <a:pt x="561" y="11"/>
                </a:cubicBezTo>
                <a:cubicBezTo>
                  <a:pt x="590" y="33"/>
                  <a:pt x="651" y="102"/>
                  <a:pt x="636" y="139"/>
                </a:cubicBezTo>
                <a:cubicBezTo>
                  <a:pt x="627" y="162"/>
                  <a:pt x="507" y="232"/>
                  <a:pt x="485" y="232"/>
                </a:cubicBezTo>
                <a:cubicBezTo>
                  <a:pt x="484" y="232"/>
                  <a:pt x="482" y="232"/>
                  <a:pt x="481" y="231"/>
                </a:cubicBezTo>
                <a:cubicBezTo>
                  <a:pt x="474" y="229"/>
                  <a:pt x="459" y="221"/>
                  <a:pt x="442" y="211"/>
                </a:cubicBezTo>
                <a:cubicBezTo>
                  <a:pt x="426" y="202"/>
                  <a:pt x="408" y="192"/>
                  <a:pt x="399" y="188"/>
                </a:cubicBezTo>
                <a:cubicBezTo>
                  <a:pt x="399" y="188"/>
                  <a:pt x="398" y="188"/>
                  <a:pt x="397" y="188"/>
                </a:cubicBezTo>
                <a:cubicBezTo>
                  <a:pt x="381" y="188"/>
                  <a:pt x="337" y="220"/>
                  <a:pt x="291" y="267"/>
                </a:cubicBezTo>
                <a:cubicBezTo>
                  <a:pt x="236" y="321"/>
                  <a:pt x="208" y="365"/>
                  <a:pt x="212" y="375"/>
                </a:cubicBezTo>
                <a:cubicBezTo>
                  <a:pt x="216" y="384"/>
                  <a:pt x="226" y="402"/>
                  <a:pt x="235" y="418"/>
                </a:cubicBezTo>
                <a:cubicBezTo>
                  <a:pt x="244" y="435"/>
                  <a:pt x="253" y="450"/>
                  <a:pt x="255" y="457"/>
                </a:cubicBezTo>
                <a:cubicBezTo>
                  <a:pt x="259" y="469"/>
                  <a:pt x="234" y="514"/>
                  <a:pt x="219" y="539"/>
                </a:cubicBezTo>
                <a:cubicBezTo>
                  <a:pt x="207" y="559"/>
                  <a:pt x="177" y="608"/>
                  <a:pt x="161" y="614"/>
                </a:cubicBezTo>
                <a:cubicBezTo>
                  <a:pt x="157" y="616"/>
                  <a:pt x="153" y="616"/>
                  <a:pt x="148" y="616"/>
                </a:cubicBezTo>
                <a:moveTo>
                  <a:pt x="523" y="14"/>
                </a:moveTo>
                <a:cubicBezTo>
                  <a:pt x="458" y="14"/>
                  <a:pt x="339" y="90"/>
                  <a:pt x="226" y="202"/>
                </a:cubicBezTo>
                <a:cubicBezTo>
                  <a:pt x="79" y="350"/>
                  <a:pt x="19" y="484"/>
                  <a:pt x="47" y="529"/>
                </a:cubicBezTo>
                <a:cubicBezTo>
                  <a:pt x="55" y="543"/>
                  <a:pt x="73" y="561"/>
                  <a:pt x="92" y="576"/>
                </a:cubicBezTo>
                <a:cubicBezTo>
                  <a:pt x="119" y="596"/>
                  <a:pt x="143" y="606"/>
                  <a:pt x="156" y="601"/>
                </a:cubicBezTo>
                <a:cubicBezTo>
                  <a:pt x="174" y="594"/>
                  <a:pt x="242" y="477"/>
                  <a:pt x="242" y="461"/>
                </a:cubicBezTo>
                <a:cubicBezTo>
                  <a:pt x="239" y="455"/>
                  <a:pt x="231" y="440"/>
                  <a:pt x="222" y="425"/>
                </a:cubicBezTo>
                <a:cubicBezTo>
                  <a:pt x="213" y="408"/>
                  <a:pt x="203" y="390"/>
                  <a:pt x="199" y="380"/>
                </a:cubicBezTo>
                <a:cubicBezTo>
                  <a:pt x="196" y="373"/>
                  <a:pt x="196" y="360"/>
                  <a:pt x="221" y="325"/>
                </a:cubicBezTo>
                <a:cubicBezTo>
                  <a:pt x="236" y="305"/>
                  <a:pt x="257" y="281"/>
                  <a:pt x="281" y="257"/>
                </a:cubicBezTo>
                <a:cubicBezTo>
                  <a:pt x="294" y="243"/>
                  <a:pt x="365" y="174"/>
                  <a:pt x="397" y="174"/>
                </a:cubicBezTo>
                <a:cubicBezTo>
                  <a:pt x="400" y="174"/>
                  <a:pt x="402" y="175"/>
                  <a:pt x="404" y="175"/>
                </a:cubicBezTo>
                <a:cubicBezTo>
                  <a:pt x="414" y="179"/>
                  <a:pt x="432" y="189"/>
                  <a:pt x="449" y="199"/>
                </a:cubicBezTo>
                <a:cubicBezTo>
                  <a:pt x="463" y="207"/>
                  <a:pt x="479" y="216"/>
                  <a:pt x="485" y="218"/>
                </a:cubicBezTo>
                <a:cubicBezTo>
                  <a:pt x="503" y="217"/>
                  <a:pt x="616" y="151"/>
                  <a:pt x="623" y="134"/>
                </a:cubicBezTo>
                <a:cubicBezTo>
                  <a:pt x="634" y="108"/>
                  <a:pt x="582" y="44"/>
                  <a:pt x="553" y="22"/>
                </a:cubicBezTo>
                <a:cubicBezTo>
                  <a:pt x="545" y="17"/>
                  <a:pt x="536" y="14"/>
                  <a:pt x="523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1" name="Google Shape;2891;p29"/>
          <p:cNvSpPr/>
          <p:nvPr/>
        </p:nvSpPr>
        <p:spPr>
          <a:xfrm>
            <a:off x="2552701" y="3532186"/>
            <a:ext cx="581025" cy="203200"/>
          </a:xfrm>
          <a:custGeom>
            <a:rect b="b" l="l" r="r" t="t"/>
            <a:pathLst>
              <a:path extrusionOk="0" h="226" w="649">
                <a:moveTo>
                  <a:pt x="601" y="226"/>
                </a:moveTo>
                <a:cubicBezTo>
                  <a:pt x="601" y="226"/>
                  <a:pt x="601" y="226"/>
                  <a:pt x="601" y="226"/>
                </a:cubicBezTo>
                <a:cubicBezTo>
                  <a:pt x="573" y="226"/>
                  <a:pt x="469" y="202"/>
                  <a:pt x="461" y="186"/>
                </a:cubicBezTo>
                <a:cubicBezTo>
                  <a:pt x="458" y="180"/>
                  <a:pt x="454" y="166"/>
                  <a:pt x="449" y="150"/>
                </a:cubicBezTo>
                <a:cubicBezTo>
                  <a:pt x="445" y="135"/>
                  <a:pt x="440" y="118"/>
                  <a:pt x="437" y="110"/>
                </a:cubicBezTo>
                <a:cubicBezTo>
                  <a:pt x="433" y="102"/>
                  <a:pt x="389" y="92"/>
                  <a:pt x="324" y="92"/>
                </a:cubicBezTo>
                <a:cubicBezTo>
                  <a:pt x="260" y="92"/>
                  <a:pt x="216" y="102"/>
                  <a:pt x="212" y="110"/>
                </a:cubicBezTo>
                <a:cubicBezTo>
                  <a:pt x="209" y="118"/>
                  <a:pt x="204" y="135"/>
                  <a:pt x="200" y="150"/>
                </a:cubicBezTo>
                <a:cubicBezTo>
                  <a:pt x="195" y="166"/>
                  <a:pt x="191" y="180"/>
                  <a:pt x="188" y="186"/>
                </a:cubicBezTo>
                <a:cubicBezTo>
                  <a:pt x="180" y="202"/>
                  <a:pt x="75" y="226"/>
                  <a:pt x="46" y="226"/>
                </a:cubicBezTo>
                <a:cubicBezTo>
                  <a:pt x="41" y="226"/>
                  <a:pt x="37" y="226"/>
                  <a:pt x="35" y="224"/>
                </a:cubicBezTo>
                <a:cubicBezTo>
                  <a:pt x="17" y="217"/>
                  <a:pt x="8" y="189"/>
                  <a:pt x="5" y="168"/>
                </a:cubicBezTo>
                <a:cubicBezTo>
                  <a:pt x="0" y="144"/>
                  <a:pt x="0" y="116"/>
                  <a:pt x="4" y="100"/>
                </a:cubicBezTo>
                <a:cubicBezTo>
                  <a:pt x="18" y="43"/>
                  <a:pt x="156" y="0"/>
                  <a:pt x="324" y="0"/>
                </a:cubicBezTo>
                <a:cubicBezTo>
                  <a:pt x="501" y="0"/>
                  <a:pt x="636" y="42"/>
                  <a:pt x="645" y="100"/>
                </a:cubicBezTo>
                <a:cubicBezTo>
                  <a:pt x="649" y="131"/>
                  <a:pt x="644" y="211"/>
                  <a:pt x="612" y="224"/>
                </a:cubicBezTo>
                <a:cubicBezTo>
                  <a:pt x="610" y="226"/>
                  <a:pt x="606" y="226"/>
                  <a:pt x="601" y="226"/>
                </a:cubicBezTo>
                <a:moveTo>
                  <a:pt x="473" y="179"/>
                </a:moveTo>
                <a:cubicBezTo>
                  <a:pt x="482" y="187"/>
                  <a:pt x="567" y="212"/>
                  <a:pt x="601" y="212"/>
                </a:cubicBezTo>
                <a:cubicBezTo>
                  <a:pt x="601" y="212"/>
                  <a:pt x="601" y="212"/>
                  <a:pt x="601" y="212"/>
                </a:cubicBezTo>
                <a:cubicBezTo>
                  <a:pt x="605" y="212"/>
                  <a:pt x="607" y="212"/>
                  <a:pt x="607" y="211"/>
                </a:cubicBezTo>
                <a:cubicBezTo>
                  <a:pt x="616" y="208"/>
                  <a:pt x="624" y="191"/>
                  <a:pt x="629" y="166"/>
                </a:cubicBezTo>
                <a:cubicBezTo>
                  <a:pt x="633" y="141"/>
                  <a:pt x="633" y="115"/>
                  <a:pt x="631" y="102"/>
                </a:cubicBezTo>
                <a:cubicBezTo>
                  <a:pt x="624" y="59"/>
                  <a:pt x="508" y="14"/>
                  <a:pt x="324" y="14"/>
                </a:cubicBezTo>
                <a:cubicBezTo>
                  <a:pt x="146" y="14"/>
                  <a:pt x="29" y="59"/>
                  <a:pt x="18" y="103"/>
                </a:cubicBezTo>
                <a:cubicBezTo>
                  <a:pt x="10" y="134"/>
                  <a:pt x="19" y="203"/>
                  <a:pt x="40" y="211"/>
                </a:cubicBezTo>
                <a:cubicBezTo>
                  <a:pt x="40" y="212"/>
                  <a:pt x="42" y="212"/>
                  <a:pt x="46" y="212"/>
                </a:cubicBezTo>
                <a:cubicBezTo>
                  <a:pt x="80" y="212"/>
                  <a:pt x="167" y="187"/>
                  <a:pt x="176" y="179"/>
                </a:cubicBezTo>
                <a:cubicBezTo>
                  <a:pt x="178" y="174"/>
                  <a:pt x="182" y="160"/>
                  <a:pt x="186" y="146"/>
                </a:cubicBezTo>
                <a:cubicBezTo>
                  <a:pt x="191" y="130"/>
                  <a:pt x="195" y="113"/>
                  <a:pt x="199" y="104"/>
                </a:cubicBezTo>
                <a:cubicBezTo>
                  <a:pt x="203" y="97"/>
                  <a:pt x="222" y="78"/>
                  <a:pt x="324" y="78"/>
                </a:cubicBezTo>
                <a:cubicBezTo>
                  <a:pt x="427" y="78"/>
                  <a:pt x="446" y="97"/>
                  <a:pt x="450" y="104"/>
                </a:cubicBezTo>
                <a:cubicBezTo>
                  <a:pt x="454" y="113"/>
                  <a:pt x="458" y="130"/>
                  <a:pt x="463" y="146"/>
                </a:cubicBezTo>
                <a:cubicBezTo>
                  <a:pt x="467" y="160"/>
                  <a:pt x="471" y="174"/>
                  <a:pt x="473" y="17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2" name="Google Shape;2892;p29"/>
          <p:cNvSpPr/>
          <p:nvPr/>
        </p:nvSpPr>
        <p:spPr>
          <a:xfrm>
            <a:off x="2698751" y="3775073"/>
            <a:ext cx="80963" cy="80962"/>
          </a:xfrm>
          <a:custGeom>
            <a:rect b="b" l="l" r="r" t="t"/>
            <a:pathLst>
              <a:path extrusionOk="0" h="91" w="91">
                <a:moveTo>
                  <a:pt x="46" y="91"/>
                </a:moveTo>
                <a:cubicBezTo>
                  <a:pt x="21" y="91"/>
                  <a:pt x="0" y="70"/>
                  <a:pt x="0" y="45"/>
                </a:cubicBezTo>
                <a:cubicBezTo>
                  <a:pt x="0" y="20"/>
                  <a:pt x="21" y="0"/>
                  <a:pt x="46" y="0"/>
                </a:cubicBezTo>
                <a:cubicBezTo>
                  <a:pt x="71" y="0"/>
                  <a:pt x="91" y="20"/>
                  <a:pt x="91" y="45"/>
                </a:cubicBezTo>
                <a:cubicBezTo>
                  <a:pt x="91" y="70"/>
                  <a:pt x="71" y="91"/>
                  <a:pt x="46" y="91"/>
                </a:cubicBezTo>
                <a:moveTo>
                  <a:pt x="46" y="14"/>
                </a:moveTo>
                <a:cubicBezTo>
                  <a:pt x="28" y="14"/>
                  <a:pt x="14" y="28"/>
                  <a:pt x="14" y="45"/>
                </a:cubicBezTo>
                <a:cubicBezTo>
                  <a:pt x="14" y="63"/>
                  <a:pt x="28" y="77"/>
                  <a:pt x="46" y="77"/>
                </a:cubicBezTo>
                <a:cubicBezTo>
                  <a:pt x="63" y="77"/>
                  <a:pt x="77" y="63"/>
                  <a:pt x="77" y="45"/>
                </a:cubicBezTo>
                <a:cubicBezTo>
                  <a:pt x="77" y="28"/>
                  <a:pt x="63" y="14"/>
                  <a:pt x="4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3" name="Google Shape;2893;p29"/>
          <p:cNvSpPr/>
          <p:nvPr/>
        </p:nvSpPr>
        <p:spPr>
          <a:xfrm>
            <a:off x="2794001" y="3775073"/>
            <a:ext cx="80963" cy="80962"/>
          </a:xfrm>
          <a:custGeom>
            <a:rect b="b" l="l" r="r" t="t"/>
            <a:pathLst>
              <a:path extrusionOk="0" h="91" w="91">
                <a:moveTo>
                  <a:pt x="46" y="91"/>
                </a:moveTo>
                <a:cubicBezTo>
                  <a:pt x="20" y="91"/>
                  <a:pt x="0" y="70"/>
                  <a:pt x="0" y="45"/>
                </a:cubicBezTo>
                <a:cubicBezTo>
                  <a:pt x="0" y="20"/>
                  <a:pt x="20" y="0"/>
                  <a:pt x="46" y="0"/>
                </a:cubicBezTo>
                <a:cubicBezTo>
                  <a:pt x="71" y="0"/>
                  <a:pt x="91" y="20"/>
                  <a:pt x="91" y="45"/>
                </a:cubicBezTo>
                <a:cubicBezTo>
                  <a:pt x="91" y="70"/>
                  <a:pt x="71" y="91"/>
                  <a:pt x="46" y="91"/>
                </a:cubicBezTo>
                <a:moveTo>
                  <a:pt x="46" y="14"/>
                </a:moveTo>
                <a:cubicBezTo>
                  <a:pt x="28" y="14"/>
                  <a:pt x="14" y="28"/>
                  <a:pt x="14" y="45"/>
                </a:cubicBezTo>
                <a:cubicBezTo>
                  <a:pt x="14" y="63"/>
                  <a:pt x="28" y="77"/>
                  <a:pt x="46" y="77"/>
                </a:cubicBezTo>
                <a:cubicBezTo>
                  <a:pt x="63" y="77"/>
                  <a:pt x="77" y="63"/>
                  <a:pt x="77" y="45"/>
                </a:cubicBezTo>
                <a:cubicBezTo>
                  <a:pt x="77" y="28"/>
                  <a:pt x="63" y="14"/>
                  <a:pt x="4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4" name="Google Shape;2894;p29"/>
          <p:cNvSpPr/>
          <p:nvPr/>
        </p:nvSpPr>
        <p:spPr>
          <a:xfrm>
            <a:off x="2889251" y="3775073"/>
            <a:ext cx="82550" cy="80962"/>
          </a:xfrm>
          <a:custGeom>
            <a:rect b="b" l="l" r="r" t="t"/>
            <a:pathLst>
              <a:path extrusionOk="0" h="91" w="91">
                <a:moveTo>
                  <a:pt x="45" y="91"/>
                </a:moveTo>
                <a:cubicBezTo>
                  <a:pt x="20" y="91"/>
                  <a:pt x="0" y="70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71" y="0"/>
                  <a:pt x="91" y="20"/>
                  <a:pt x="91" y="45"/>
                </a:cubicBezTo>
                <a:cubicBezTo>
                  <a:pt x="91" y="70"/>
                  <a:pt x="71" y="91"/>
                  <a:pt x="45" y="91"/>
                </a:cubicBezTo>
                <a:moveTo>
                  <a:pt x="45" y="14"/>
                </a:moveTo>
                <a:cubicBezTo>
                  <a:pt x="28" y="14"/>
                  <a:pt x="14" y="28"/>
                  <a:pt x="14" y="45"/>
                </a:cubicBezTo>
                <a:cubicBezTo>
                  <a:pt x="14" y="63"/>
                  <a:pt x="28" y="77"/>
                  <a:pt x="45" y="77"/>
                </a:cubicBezTo>
                <a:cubicBezTo>
                  <a:pt x="63" y="77"/>
                  <a:pt x="77" y="63"/>
                  <a:pt x="77" y="45"/>
                </a:cubicBezTo>
                <a:cubicBezTo>
                  <a:pt x="77" y="28"/>
                  <a:pt x="63" y="14"/>
                  <a:pt x="45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5" name="Google Shape;2895;p29"/>
          <p:cNvSpPr/>
          <p:nvPr/>
        </p:nvSpPr>
        <p:spPr>
          <a:xfrm>
            <a:off x="2698751" y="3873498"/>
            <a:ext cx="80963" cy="80962"/>
          </a:xfrm>
          <a:custGeom>
            <a:rect b="b" l="l" r="r" t="t"/>
            <a:pathLst>
              <a:path extrusionOk="0" h="92" w="91">
                <a:moveTo>
                  <a:pt x="46" y="92"/>
                </a:moveTo>
                <a:cubicBezTo>
                  <a:pt x="21" y="92"/>
                  <a:pt x="0" y="71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71" y="0"/>
                  <a:pt x="91" y="21"/>
                  <a:pt x="91" y="46"/>
                </a:cubicBezTo>
                <a:cubicBezTo>
                  <a:pt x="91" y="71"/>
                  <a:pt x="71" y="92"/>
                  <a:pt x="46" y="92"/>
                </a:cubicBezTo>
                <a:moveTo>
                  <a:pt x="46" y="14"/>
                </a:moveTo>
                <a:cubicBezTo>
                  <a:pt x="28" y="14"/>
                  <a:pt x="14" y="29"/>
                  <a:pt x="14" y="46"/>
                </a:cubicBezTo>
                <a:cubicBezTo>
                  <a:pt x="14" y="63"/>
                  <a:pt x="28" y="78"/>
                  <a:pt x="46" y="78"/>
                </a:cubicBezTo>
                <a:cubicBezTo>
                  <a:pt x="63" y="78"/>
                  <a:pt x="77" y="63"/>
                  <a:pt x="77" y="46"/>
                </a:cubicBezTo>
                <a:cubicBezTo>
                  <a:pt x="77" y="29"/>
                  <a:pt x="63" y="14"/>
                  <a:pt x="4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6" name="Google Shape;2896;p29"/>
          <p:cNvSpPr/>
          <p:nvPr/>
        </p:nvSpPr>
        <p:spPr>
          <a:xfrm>
            <a:off x="2794001" y="3873498"/>
            <a:ext cx="80963" cy="80962"/>
          </a:xfrm>
          <a:custGeom>
            <a:rect b="b" l="l" r="r" t="t"/>
            <a:pathLst>
              <a:path extrusionOk="0" h="92" w="91">
                <a:moveTo>
                  <a:pt x="46" y="92"/>
                </a:moveTo>
                <a:cubicBezTo>
                  <a:pt x="20" y="92"/>
                  <a:pt x="0" y="71"/>
                  <a:pt x="0" y="46"/>
                </a:cubicBezTo>
                <a:cubicBezTo>
                  <a:pt x="0" y="21"/>
                  <a:pt x="20" y="0"/>
                  <a:pt x="46" y="0"/>
                </a:cubicBezTo>
                <a:cubicBezTo>
                  <a:pt x="71" y="0"/>
                  <a:pt x="91" y="21"/>
                  <a:pt x="91" y="46"/>
                </a:cubicBezTo>
                <a:cubicBezTo>
                  <a:pt x="91" y="71"/>
                  <a:pt x="71" y="92"/>
                  <a:pt x="46" y="92"/>
                </a:cubicBezTo>
                <a:moveTo>
                  <a:pt x="46" y="14"/>
                </a:moveTo>
                <a:cubicBezTo>
                  <a:pt x="28" y="14"/>
                  <a:pt x="14" y="29"/>
                  <a:pt x="14" y="46"/>
                </a:cubicBezTo>
                <a:cubicBezTo>
                  <a:pt x="14" y="63"/>
                  <a:pt x="28" y="78"/>
                  <a:pt x="46" y="78"/>
                </a:cubicBezTo>
                <a:cubicBezTo>
                  <a:pt x="63" y="78"/>
                  <a:pt x="77" y="63"/>
                  <a:pt x="77" y="46"/>
                </a:cubicBezTo>
                <a:cubicBezTo>
                  <a:pt x="77" y="29"/>
                  <a:pt x="63" y="14"/>
                  <a:pt x="4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7" name="Google Shape;2897;p29"/>
          <p:cNvSpPr/>
          <p:nvPr/>
        </p:nvSpPr>
        <p:spPr>
          <a:xfrm>
            <a:off x="2889251" y="3873498"/>
            <a:ext cx="82550" cy="80962"/>
          </a:xfrm>
          <a:custGeom>
            <a:rect b="b" l="l" r="r" t="t"/>
            <a:pathLst>
              <a:path extrusionOk="0" h="92" w="91">
                <a:moveTo>
                  <a:pt x="45" y="92"/>
                </a:moveTo>
                <a:cubicBezTo>
                  <a:pt x="20" y="92"/>
                  <a:pt x="0" y="71"/>
                  <a:pt x="0" y="46"/>
                </a:cubicBezTo>
                <a:cubicBezTo>
                  <a:pt x="0" y="21"/>
                  <a:pt x="20" y="0"/>
                  <a:pt x="45" y="0"/>
                </a:cubicBezTo>
                <a:cubicBezTo>
                  <a:pt x="71" y="0"/>
                  <a:pt x="91" y="21"/>
                  <a:pt x="91" y="46"/>
                </a:cubicBezTo>
                <a:cubicBezTo>
                  <a:pt x="91" y="71"/>
                  <a:pt x="71" y="92"/>
                  <a:pt x="45" y="92"/>
                </a:cubicBezTo>
                <a:moveTo>
                  <a:pt x="45" y="14"/>
                </a:moveTo>
                <a:cubicBezTo>
                  <a:pt x="28" y="14"/>
                  <a:pt x="14" y="29"/>
                  <a:pt x="14" y="46"/>
                </a:cubicBezTo>
                <a:cubicBezTo>
                  <a:pt x="14" y="63"/>
                  <a:pt x="28" y="78"/>
                  <a:pt x="45" y="78"/>
                </a:cubicBezTo>
                <a:cubicBezTo>
                  <a:pt x="63" y="78"/>
                  <a:pt x="77" y="63"/>
                  <a:pt x="77" y="46"/>
                </a:cubicBezTo>
                <a:cubicBezTo>
                  <a:pt x="77" y="29"/>
                  <a:pt x="63" y="14"/>
                  <a:pt x="45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8" name="Google Shape;2898;p29"/>
          <p:cNvSpPr/>
          <p:nvPr/>
        </p:nvSpPr>
        <p:spPr>
          <a:xfrm>
            <a:off x="2698751" y="3965573"/>
            <a:ext cx="80963" cy="82550"/>
          </a:xfrm>
          <a:custGeom>
            <a:rect b="b" l="l" r="r" t="t"/>
            <a:pathLst>
              <a:path extrusionOk="0" h="92" w="91">
                <a:moveTo>
                  <a:pt x="46" y="92"/>
                </a:moveTo>
                <a:cubicBezTo>
                  <a:pt x="21" y="92"/>
                  <a:pt x="0" y="71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71" y="0"/>
                  <a:pt x="91" y="21"/>
                  <a:pt x="91" y="46"/>
                </a:cubicBezTo>
                <a:cubicBezTo>
                  <a:pt x="91" y="71"/>
                  <a:pt x="71" y="92"/>
                  <a:pt x="46" y="92"/>
                </a:cubicBezTo>
                <a:moveTo>
                  <a:pt x="46" y="14"/>
                </a:moveTo>
                <a:cubicBezTo>
                  <a:pt x="28" y="14"/>
                  <a:pt x="14" y="29"/>
                  <a:pt x="14" y="46"/>
                </a:cubicBezTo>
                <a:cubicBezTo>
                  <a:pt x="14" y="63"/>
                  <a:pt x="28" y="78"/>
                  <a:pt x="46" y="78"/>
                </a:cubicBezTo>
                <a:cubicBezTo>
                  <a:pt x="63" y="78"/>
                  <a:pt x="77" y="63"/>
                  <a:pt x="77" y="46"/>
                </a:cubicBezTo>
                <a:cubicBezTo>
                  <a:pt x="77" y="29"/>
                  <a:pt x="63" y="14"/>
                  <a:pt x="4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9" name="Google Shape;2899;p29"/>
          <p:cNvSpPr/>
          <p:nvPr/>
        </p:nvSpPr>
        <p:spPr>
          <a:xfrm>
            <a:off x="2794001" y="3965573"/>
            <a:ext cx="80963" cy="82550"/>
          </a:xfrm>
          <a:custGeom>
            <a:rect b="b" l="l" r="r" t="t"/>
            <a:pathLst>
              <a:path extrusionOk="0" h="92" w="91">
                <a:moveTo>
                  <a:pt x="46" y="92"/>
                </a:moveTo>
                <a:cubicBezTo>
                  <a:pt x="20" y="92"/>
                  <a:pt x="0" y="71"/>
                  <a:pt x="0" y="46"/>
                </a:cubicBezTo>
                <a:cubicBezTo>
                  <a:pt x="0" y="21"/>
                  <a:pt x="20" y="0"/>
                  <a:pt x="46" y="0"/>
                </a:cubicBezTo>
                <a:cubicBezTo>
                  <a:pt x="71" y="0"/>
                  <a:pt x="91" y="21"/>
                  <a:pt x="91" y="46"/>
                </a:cubicBezTo>
                <a:cubicBezTo>
                  <a:pt x="91" y="71"/>
                  <a:pt x="71" y="92"/>
                  <a:pt x="46" y="92"/>
                </a:cubicBezTo>
                <a:moveTo>
                  <a:pt x="46" y="14"/>
                </a:moveTo>
                <a:cubicBezTo>
                  <a:pt x="28" y="14"/>
                  <a:pt x="14" y="29"/>
                  <a:pt x="14" y="46"/>
                </a:cubicBezTo>
                <a:cubicBezTo>
                  <a:pt x="14" y="63"/>
                  <a:pt x="28" y="78"/>
                  <a:pt x="46" y="78"/>
                </a:cubicBezTo>
                <a:cubicBezTo>
                  <a:pt x="63" y="78"/>
                  <a:pt x="77" y="63"/>
                  <a:pt x="77" y="46"/>
                </a:cubicBezTo>
                <a:cubicBezTo>
                  <a:pt x="77" y="29"/>
                  <a:pt x="63" y="14"/>
                  <a:pt x="4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0" name="Google Shape;2900;p29"/>
          <p:cNvSpPr/>
          <p:nvPr/>
        </p:nvSpPr>
        <p:spPr>
          <a:xfrm>
            <a:off x="2889251" y="3965573"/>
            <a:ext cx="82550" cy="82550"/>
          </a:xfrm>
          <a:custGeom>
            <a:rect b="b" l="l" r="r" t="t"/>
            <a:pathLst>
              <a:path extrusionOk="0" h="92" w="91">
                <a:moveTo>
                  <a:pt x="45" y="92"/>
                </a:moveTo>
                <a:cubicBezTo>
                  <a:pt x="20" y="92"/>
                  <a:pt x="0" y="71"/>
                  <a:pt x="0" y="46"/>
                </a:cubicBezTo>
                <a:cubicBezTo>
                  <a:pt x="0" y="21"/>
                  <a:pt x="20" y="0"/>
                  <a:pt x="45" y="0"/>
                </a:cubicBezTo>
                <a:cubicBezTo>
                  <a:pt x="71" y="0"/>
                  <a:pt x="91" y="21"/>
                  <a:pt x="91" y="46"/>
                </a:cubicBezTo>
                <a:cubicBezTo>
                  <a:pt x="91" y="71"/>
                  <a:pt x="71" y="92"/>
                  <a:pt x="45" y="92"/>
                </a:cubicBezTo>
                <a:moveTo>
                  <a:pt x="45" y="14"/>
                </a:moveTo>
                <a:cubicBezTo>
                  <a:pt x="28" y="14"/>
                  <a:pt x="14" y="29"/>
                  <a:pt x="14" y="46"/>
                </a:cubicBezTo>
                <a:cubicBezTo>
                  <a:pt x="14" y="63"/>
                  <a:pt x="28" y="78"/>
                  <a:pt x="45" y="78"/>
                </a:cubicBezTo>
                <a:cubicBezTo>
                  <a:pt x="63" y="78"/>
                  <a:pt x="77" y="63"/>
                  <a:pt x="77" y="46"/>
                </a:cubicBezTo>
                <a:cubicBezTo>
                  <a:pt x="77" y="29"/>
                  <a:pt x="63" y="14"/>
                  <a:pt x="45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1" name="Google Shape;2901;p29"/>
          <p:cNvSpPr/>
          <p:nvPr/>
        </p:nvSpPr>
        <p:spPr>
          <a:xfrm>
            <a:off x="3621089" y="3568698"/>
            <a:ext cx="482600" cy="442912"/>
          </a:xfrm>
          <a:custGeom>
            <a:rect b="b" l="l" r="r" t="t"/>
            <a:pathLst>
              <a:path extrusionOk="0" h="493" w="540">
                <a:moveTo>
                  <a:pt x="495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04" y="0"/>
                  <a:pt x="84" y="20"/>
                  <a:pt x="84" y="44"/>
                </a:cubicBezTo>
                <a:cubicBezTo>
                  <a:pt x="84" y="82"/>
                  <a:pt x="84" y="82"/>
                  <a:pt x="8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20" y="82"/>
                  <a:pt x="0" y="102"/>
                  <a:pt x="0" y="127"/>
                </a:cubicBezTo>
                <a:cubicBezTo>
                  <a:pt x="0" y="449"/>
                  <a:pt x="0" y="449"/>
                  <a:pt x="0" y="449"/>
                </a:cubicBezTo>
                <a:cubicBezTo>
                  <a:pt x="0" y="472"/>
                  <a:pt x="23" y="493"/>
                  <a:pt x="49" y="493"/>
                </a:cubicBezTo>
                <a:cubicBezTo>
                  <a:pt x="495" y="493"/>
                  <a:pt x="495" y="493"/>
                  <a:pt x="495" y="493"/>
                </a:cubicBezTo>
                <a:cubicBezTo>
                  <a:pt x="520" y="493"/>
                  <a:pt x="540" y="473"/>
                  <a:pt x="540" y="449"/>
                </a:cubicBezTo>
                <a:cubicBezTo>
                  <a:pt x="540" y="44"/>
                  <a:pt x="540" y="44"/>
                  <a:pt x="540" y="44"/>
                </a:cubicBezTo>
                <a:cubicBezTo>
                  <a:pt x="540" y="20"/>
                  <a:pt x="520" y="0"/>
                  <a:pt x="495" y="0"/>
                </a:cubicBezTo>
                <a:moveTo>
                  <a:pt x="14" y="449"/>
                </a:moveTo>
                <a:cubicBezTo>
                  <a:pt x="14" y="127"/>
                  <a:pt x="14" y="127"/>
                  <a:pt x="14" y="127"/>
                </a:cubicBezTo>
                <a:cubicBezTo>
                  <a:pt x="14" y="110"/>
                  <a:pt x="28" y="96"/>
                  <a:pt x="45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84" y="449"/>
                  <a:pt x="84" y="449"/>
                  <a:pt x="84" y="449"/>
                </a:cubicBezTo>
                <a:cubicBezTo>
                  <a:pt x="84" y="465"/>
                  <a:pt x="67" y="479"/>
                  <a:pt x="49" y="479"/>
                </a:cubicBezTo>
                <a:cubicBezTo>
                  <a:pt x="32" y="479"/>
                  <a:pt x="14" y="466"/>
                  <a:pt x="14" y="449"/>
                </a:cubicBezTo>
                <a:moveTo>
                  <a:pt x="526" y="449"/>
                </a:moveTo>
                <a:cubicBezTo>
                  <a:pt x="526" y="465"/>
                  <a:pt x="512" y="479"/>
                  <a:pt x="495" y="479"/>
                </a:cubicBezTo>
                <a:cubicBezTo>
                  <a:pt x="84" y="479"/>
                  <a:pt x="84" y="479"/>
                  <a:pt x="84" y="479"/>
                </a:cubicBezTo>
                <a:cubicBezTo>
                  <a:pt x="93" y="471"/>
                  <a:pt x="98" y="460"/>
                  <a:pt x="98" y="449"/>
                </a:cubicBezTo>
                <a:cubicBezTo>
                  <a:pt x="98" y="44"/>
                  <a:pt x="98" y="44"/>
                  <a:pt x="98" y="44"/>
                </a:cubicBezTo>
                <a:cubicBezTo>
                  <a:pt x="98" y="27"/>
                  <a:pt x="112" y="14"/>
                  <a:pt x="129" y="14"/>
                </a:cubicBezTo>
                <a:cubicBezTo>
                  <a:pt x="495" y="14"/>
                  <a:pt x="495" y="14"/>
                  <a:pt x="495" y="14"/>
                </a:cubicBezTo>
                <a:cubicBezTo>
                  <a:pt x="512" y="14"/>
                  <a:pt x="526" y="27"/>
                  <a:pt x="526" y="44"/>
                </a:cubicBezTo>
                <a:lnTo>
                  <a:pt x="526" y="4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2" name="Google Shape;2902;p29"/>
          <p:cNvSpPr/>
          <p:nvPr/>
        </p:nvSpPr>
        <p:spPr>
          <a:xfrm>
            <a:off x="3767139" y="3652836"/>
            <a:ext cx="119063" cy="11112"/>
          </a:xfrm>
          <a:custGeom>
            <a:rect b="b" l="l" r="r" t="t"/>
            <a:pathLst>
              <a:path extrusionOk="0" h="14" w="133">
                <a:moveTo>
                  <a:pt x="126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126" y="14"/>
                  <a:pt x="126" y="14"/>
                  <a:pt x="126" y="14"/>
                </a:cubicBezTo>
                <a:cubicBezTo>
                  <a:pt x="130" y="14"/>
                  <a:pt x="133" y="11"/>
                  <a:pt x="133" y="7"/>
                </a:cubicBezTo>
                <a:cubicBezTo>
                  <a:pt x="133" y="3"/>
                  <a:pt x="130" y="0"/>
                  <a:pt x="126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3" name="Google Shape;2903;p29"/>
          <p:cNvSpPr/>
          <p:nvPr/>
        </p:nvSpPr>
        <p:spPr>
          <a:xfrm>
            <a:off x="3916364" y="3652836"/>
            <a:ext cx="119063" cy="11112"/>
          </a:xfrm>
          <a:custGeom>
            <a:rect b="b" l="l" r="r" t="t"/>
            <a:pathLst>
              <a:path extrusionOk="0" h="14" w="133">
                <a:moveTo>
                  <a:pt x="126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1"/>
                  <a:pt x="4" y="14"/>
                  <a:pt x="7" y="14"/>
                </a:cubicBezTo>
                <a:cubicBezTo>
                  <a:pt x="126" y="14"/>
                  <a:pt x="126" y="14"/>
                  <a:pt x="126" y="14"/>
                </a:cubicBezTo>
                <a:cubicBezTo>
                  <a:pt x="130" y="14"/>
                  <a:pt x="133" y="11"/>
                  <a:pt x="133" y="7"/>
                </a:cubicBezTo>
                <a:cubicBezTo>
                  <a:pt x="133" y="3"/>
                  <a:pt x="130" y="0"/>
                  <a:pt x="126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4" name="Google Shape;2904;p29"/>
          <p:cNvSpPr/>
          <p:nvPr/>
        </p:nvSpPr>
        <p:spPr>
          <a:xfrm>
            <a:off x="3767139" y="3730623"/>
            <a:ext cx="119063" cy="12700"/>
          </a:xfrm>
          <a:custGeom>
            <a:rect b="b" l="l" r="r" t="t"/>
            <a:pathLst>
              <a:path extrusionOk="0" h="14" w="133">
                <a:moveTo>
                  <a:pt x="126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126" y="14"/>
                  <a:pt x="126" y="14"/>
                  <a:pt x="126" y="14"/>
                </a:cubicBezTo>
                <a:cubicBezTo>
                  <a:pt x="130" y="14"/>
                  <a:pt x="133" y="11"/>
                  <a:pt x="133" y="7"/>
                </a:cubicBezTo>
                <a:cubicBezTo>
                  <a:pt x="133" y="3"/>
                  <a:pt x="130" y="0"/>
                  <a:pt x="126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5" name="Google Shape;2905;p29"/>
          <p:cNvSpPr/>
          <p:nvPr/>
        </p:nvSpPr>
        <p:spPr>
          <a:xfrm>
            <a:off x="3767139" y="3809998"/>
            <a:ext cx="119063" cy="12700"/>
          </a:xfrm>
          <a:custGeom>
            <a:rect b="b" l="l" r="r" t="t"/>
            <a:pathLst>
              <a:path extrusionOk="0" h="14" w="133">
                <a:moveTo>
                  <a:pt x="126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126" y="14"/>
                  <a:pt x="126" y="14"/>
                  <a:pt x="126" y="14"/>
                </a:cubicBezTo>
                <a:cubicBezTo>
                  <a:pt x="130" y="14"/>
                  <a:pt x="133" y="11"/>
                  <a:pt x="133" y="7"/>
                </a:cubicBezTo>
                <a:cubicBezTo>
                  <a:pt x="133" y="3"/>
                  <a:pt x="130" y="0"/>
                  <a:pt x="126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6" name="Google Shape;2906;p29"/>
          <p:cNvSpPr/>
          <p:nvPr/>
        </p:nvSpPr>
        <p:spPr>
          <a:xfrm>
            <a:off x="3767139" y="3889373"/>
            <a:ext cx="119063" cy="12700"/>
          </a:xfrm>
          <a:custGeom>
            <a:rect b="b" l="l" r="r" t="t"/>
            <a:pathLst>
              <a:path extrusionOk="0" h="14" w="133">
                <a:moveTo>
                  <a:pt x="126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0"/>
                  <a:pt x="3" y="14"/>
                  <a:pt x="7" y="14"/>
                </a:cubicBezTo>
                <a:cubicBezTo>
                  <a:pt x="126" y="14"/>
                  <a:pt x="126" y="14"/>
                  <a:pt x="126" y="14"/>
                </a:cubicBezTo>
                <a:cubicBezTo>
                  <a:pt x="130" y="14"/>
                  <a:pt x="133" y="10"/>
                  <a:pt x="133" y="7"/>
                </a:cubicBezTo>
                <a:cubicBezTo>
                  <a:pt x="133" y="3"/>
                  <a:pt x="130" y="0"/>
                  <a:pt x="126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7" name="Google Shape;2907;p29"/>
          <p:cNvSpPr/>
          <p:nvPr/>
        </p:nvSpPr>
        <p:spPr>
          <a:xfrm>
            <a:off x="3916364" y="3730623"/>
            <a:ext cx="119063" cy="171450"/>
          </a:xfrm>
          <a:custGeom>
            <a:rect b="b" l="l" r="r" t="t"/>
            <a:pathLst>
              <a:path extrusionOk="0" h="190" w="133">
                <a:moveTo>
                  <a:pt x="126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6"/>
                  <a:pt x="4" y="190"/>
                  <a:pt x="7" y="190"/>
                </a:cubicBezTo>
                <a:cubicBezTo>
                  <a:pt x="126" y="190"/>
                  <a:pt x="126" y="190"/>
                  <a:pt x="126" y="190"/>
                </a:cubicBezTo>
                <a:cubicBezTo>
                  <a:pt x="130" y="190"/>
                  <a:pt x="133" y="186"/>
                  <a:pt x="133" y="183"/>
                </a:cubicBezTo>
                <a:cubicBezTo>
                  <a:pt x="133" y="7"/>
                  <a:pt x="133" y="7"/>
                  <a:pt x="133" y="7"/>
                </a:cubicBezTo>
                <a:cubicBezTo>
                  <a:pt x="133" y="3"/>
                  <a:pt x="130" y="0"/>
                  <a:pt x="126" y="0"/>
                </a:cubicBezTo>
                <a:moveTo>
                  <a:pt x="119" y="176"/>
                </a:moveTo>
                <a:cubicBezTo>
                  <a:pt x="14" y="176"/>
                  <a:pt x="14" y="176"/>
                  <a:pt x="14" y="176"/>
                </a:cubicBezTo>
                <a:cubicBezTo>
                  <a:pt x="14" y="14"/>
                  <a:pt x="14" y="14"/>
                  <a:pt x="14" y="14"/>
                </a:cubicBezTo>
                <a:cubicBezTo>
                  <a:pt x="119" y="14"/>
                  <a:pt x="119" y="14"/>
                  <a:pt x="119" y="14"/>
                </a:cubicBezTo>
                <a:lnTo>
                  <a:pt x="119" y="1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8" name="Google Shape;2908;p29"/>
          <p:cNvSpPr/>
          <p:nvPr/>
        </p:nvSpPr>
        <p:spPr>
          <a:xfrm>
            <a:off x="5568951" y="3608386"/>
            <a:ext cx="446088" cy="444500"/>
          </a:xfrm>
          <a:custGeom>
            <a:rect b="b" l="l" r="r" t="t"/>
            <a:pathLst>
              <a:path extrusionOk="0" h="496" w="498">
                <a:moveTo>
                  <a:pt x="461" y="131"/>
                </a:moveTo>
                <a:cubicBezTo>
                  <a:pt x="461" y="7"/>
                  <a:pt x="461" y="7"/>
                  <a:pt x="461" y="7"/>
                </a:cubicBezTo>
                <a:cubicBezTo>
                  <a:pt x="461" y="4"/>
                  <a:pt x="460" y="2"/>
                  <a:pt x="457" y="1"/>
                </a:cubicBezTo>
                <a:cubicBezTo>
                  <a:pt x="455" y="0"/>
                  <a:pt x="452" y="0"/>
                  <a:pt x="450" y="2"/>
                </a:cubicBezTo>
                <a:cubicBezTo>
                  <a:pt x="369" y="77"/>
                  <a:pt x="264" y="103"/>
                  <a:pt x="19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1" y="103"/>
                  <a:pt x="40" y="104"/>
                  <a:pt x="38" y="105"/>
                </a:cubicBezTo>
                <a:cubicBezTo>
                  <a:pt x="37" y="106"/>
                  <a:pt x="36" y="108"/>
                  <a:pt x="36" y="110"/>
                </a:cubicBezTo>
                <a:cubicBezTo>
                  <a:pt x="36" y="131"/>
                  <a:pt x="36" y="131"/>
                  <a:pt x="36" y="131"/>
                </a:cubicBezTo>
                <a:cubicBezTo>
                  <a:pt x="15" y="137"/>
                  <a:pt x="0" y="165"/>
                  <a:pt x="0" y="200"/>
                </a:cubicBezTo>
                <a:cubicBezTo>
                  <a:pt x="0" y="236"/>
                  <a:pt x="15" y="264"/>
                  <a:pt x="36" y="269"/>
                </a:cubicBezTo>
                <a:cubicBezTo>
                  <a:pt x="36" y="286"/>
                  <a:pt x="36" y="286"/>
                  <a:pt x="36" y="286"/>
                </a:cubicBezTo>
                <a:cubicBezTo>
                  <a:pt x="36" y="288"/>
                  <a:pt x="37" y="290"/>
                  <a:pt x="38" y="291"/>
                </a:cubicBezTo>
                <a:cubicBezTo>
                  <a:pt x="40" y="292"/>
                  <a:pt x="41" y="293"/>
                  <a:pt x="43" y="293"/>
                </a:cubicBezTo>
                <a:cubicBezTo>
                  <a:pt x="43" y="293"/>
                  <a:pt x="43" y="293"/>
                  <a:pt x="43" y="293"/>
                </a:cubicBezTo>
                <a:cubicBezTo>
                  <a:pt x="79" y="293"/>
                  <a:pt x="79" y="293"/>
                  <a:pt x="79" y="293"/>
                </a:cubicBezTo>
                <a:cubicBezTo>
                  <a:pt x="157" y="492"/>
                  <a:pt x="157" y="492"/>
                  <a:pt x="157" y="492"/>
                </a:cubicBezTo>
                <a:cubicBezTo>
                  <a:pt x="158" y="494"/>
                  <a:pt x="161" y="496"/>
                  <a:pt x="164" y="496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62" y="496"/>
                  <a:pt x="267" y="493"/>
                  <a:pt x="271" y="487"/>
                </a:cubicBezTo>
                <a:cubicBezTo>
                  <a:pt x="275" y="479"/>
                  <a:pt x="278" y="465"/>
                  <a:pt x="271" y="451"/>
                </a:cubicBezTo>
                <a:cubicBezTo>
                  <a:pt x="264" y="436"/>
                  <a:pt x="254" y="428"/>
                  <a:pt x="246" y="422"/>
                </a:cubicBezTo>
                <a:cubicBezTo>
                  <a:pt x="238" y="416"/>
                  <a:pt x="232" y="411"/>
                  <a:pt x="227" y="402"/>
                </a:cubicBezTo>
                <a:cubicBezTo>
                  <a:pt x="222" y="393"/>
                  <a:pt x="223" y="384"/>
                  <a:pt x="225" y="373"/>
                </a:cubicBezTo>
                <a:cubicBezTo>
                  <a:pt x="226" y="362"/>
                  <a:pt x="228" y="349"/>
                  <a:pt x="221" y="335"/>
                </a:cubicBezTo>
                <a:cubicBezTo>
                  <a:pt x="216" y="324"/>
                  <a:pt x="210" y="320"/>
                  <a:pt x="205" y="316"/>
                </a:cubicBezTo>
                <a:cubicBezTo>
                  <a:pt x="200" y="312"/>
                  <a:pt x="195" y="309"/>
                  <a:pt x="188" y="293"/>
                </a:cubicBezTo>
                <a:cubicBezTo>
                  <a:pt x="192" y="293"/>
                  <a:pt x="192" y="293"/>
                  <a:pt x="192" y="293"/>
                </a:cubicBezTo>
                <a:cubicBezTo>
                  <a:pt x="192" y="293"/>
                  <a:pt x="192" y="293"/>
                  <a:pt x="192" y="293"/>
                </a:cubicBezTo>
                <a:cubicBezTo>
                  <a:pt x="264" y="293"/>
                  <a:pt x="369" y="319"/>
                  <a:pt x="450" y="394"/>
                </a:cubicBezTo>
                <a:cubicBezTo>
                  <a:pt x="451" y="395"/>
                  <a:pt x="453" y="396"/>
                  <a:pt x="454" y="396"/>
                </a:cubicBezTo>
                <a:cubicBezTo>
                  <a:pt x="455" y="396"/>
                  <a:pt x="456" y="396"/>
                  <a:pt x="457" y="395"/>
                </a:cubicBezTo>
                <a:cubicBezTo>
                  <a:pt x="460" y="394"/>
                  <a:pt x="461" y="392"/>
                  <a:pt x="461" y="389"/>
                </a:cubicBezTo>
                <a:cubicBezTo>
                  <a:pt x="461" y="269"/>
                  <a:pt x="461" y="269"/>
                  <a:pt x="461" y="269"/>
                </a:cubicBezTo>
                <a:cubicBezTo>
                  <a:pt x="482" y="264"/>
                  <a:pt x="498" y="236"/>
                  <a:pt x="498" y="200"/>
                </a:cubicBezTo>
                <a:cubicBezTo>
                  <a:pt x="498" y="165"/>
                  <a:pt x="482" y="137"/>
                  <a:pt x="461" y="131"/>
                </a:cubicBezTo>
                <a:moveTo>
                  <a:pt x="14" y="200"/>
                </a:moveTo>
                <a:cubicBezTo>
                  <a:pt x="14" y="175"/>
                  <a:pt x="24" y="152"/>
                  <a:pt x="36" y="146"/>
                </a:cubicBezTo>
                <a:cubicBezTo>
                  <a:pt x="36" y="254"/>
                  <a:pt x="36" y="254"/>
                  <a:pt x="36" y="254"/>
                </a:cubicBezTo>
                <a:cubicBezTo>
                  <a:pt x="24" y="248"/>
                  <a:pt x="14" y="226"/>
                  <a:pt x="14" y="200"/>
                </a:cubicBezTo>
                <a:moveTo>
                  <a:pt x="197" y="328"/>
                </a:moveTo>
                <a:cubicBezTo>
                  <a:pt x="201" y="331"/>
                  <a:pt x="205" y="333"/>
                  <a:pt x="209" y="341"/>
                </a:cubicBezTo>
                <a:cubicBezTo>
                  <a:pt x="213" y="351"/>
                  <a:pt x="212" y="361"/>
                  <a:pt x="211" y="372"/>
                </a:cubicBezTo>
                <a:cubicBezTo>
                  <a:pt x="209" y="383"/>
                  <a:pt x="208" y="396"/>
                  <a:pt x="215" y="409"/>
                </a:cubicBezTo>
                <a:cubicBezTo>
                  <a:pt x="221" y="421"/>
                  <a:pt x="229" y="427"/>
                  <a:pt x="237" y="433"/>
                </a:cubicBezTo>
                <a:cubicBezTo>
                  <a:pt x="245" y="439"/>
                  <a:pt x="253" y="445"/>
                  <a:pt x="259" y="457"/>
                </a:cubicBezTo>
                <a:cubicBezTo>
                  <a:pt x="263" y="466"/>
                  <a:pt x="261" y="474"/>
                  <a:pt x="260" y="477"/>
                </a:cubicBezTo>
                <a:cubicBezTo>
                  <a:pt x="259" y="480"/>
                  <a:pt x="257" y="482"/>
                  <a:pt x="256" y="482"/>
                </a:cubicBezTo>
                <a:cubicBezTo>
                  <a:pt x="168" y="482"/>
                  <a:pt x="168" y="482"/>
                  <a:pt x="168" y="482"/>
                </a:cubicBezTo>
                <a:cubicBezTo>
                  <a:pt x="94" y="293"/>
                  <a:pt x="94" y="293"/>
                  <a:pt x="94" y="293"/>
                </a:cubicBezTo>
                <a:cubicBezTo>
                  <a:pt x="172" y="293"/>
                  <a:pt x="172" y="293"/>
                  <a:pt x="172" y="293"/>
                </a:cubicBezTo>
                <a:cubicBezTo>
                  <a:pt x="182" y="317"/>
                  <a:pt x="190" y="323"/>
                  <a:pt x="197" y="328"/>
                </a:cubicBezTo>
                <a:moveTo>
                  <a:pt x="447" y="373"/>
                </a:moveTo>
                <a:cubicBezTo>
                  <a:pt x="366" y="304"/>
                  <a:pt x="263" y="279"/>
                  <a:pt x="192" y="279"/>
                </a:cubicBezTo>
                <a:cubicBezTo>
                  <a:pt x="50" y="279"/>
                  <a:pt x="50" y="279"/>
                  <a:pt x="50" y="279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192" y="117"/>
                  <a:pt x="192" y="117"/>
                  <a:pt x="192" y="117"/>
                </a:cubicBezTo>
                <a:cubicBezTo>
                  <a:pt x="193" y="117"/>
                  <a:pt x="193" y="117"/>
                  <a:pt x="193" y="117"/>
                </a:cubicBezTo>
                <a:cubicBezTo>
                  <a:pt x="263" y="117"/>
                  <a:pt x="366" y="92"/>
                  <a:pt x="447" y="23"/>
                </a:cubicBezTo>
                <a:lnTo>
                  <a:pt x="447" y="373"/>
                </a:lnTo>
                <a:close/>
                <a:moveTo>
                  <a:pt x="461" y="254"/>
                </a:moveTo>
                <a:cubicBezTo>
                  <a:pt x="461" y="146"/>
                  <a:pt x="461" y="146"/>
                  <a:pt x="461" y="146"/>
                </a:cubicBezTo>
                <a:cubicBezTo>
                  <a:pt x="474" y="152"/>
                  <a:pt x="484" y="175"/>
                  <a:pt x="484" y="200"/>
                </a:cubicBezTo>
                <a:cubicBezTo>
                  <a:pt x="484" y="226"/>
                  <a:pt x="474" y="248"/>
                  <a:pt x="461" y="25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9" name="Google Shape;2909;p29"/>
          <p:cNvSpPr/>
          <p:nvPr/>
        </p:nvSpPr>
        <p:spPr>
          <a:xfrm>
            <a:off x="6067426" y="3663948"/>
            <a:ext cx="60325" cy="252412"/>
          </a:xfrm>
          <a:custGeom>
            <a:rect b="b" l="l" r="r" t="t"/>
            <a:pathLst>
              <a:path extrusionOk="0" h="281" w="67">
                <a:moveTo>
                  <a:pt x="13" y="3"/>
                </a:moveTo>
                <a:cubicBezTo>
                  <a:pt x="10" y="0"/>
                  <a:pt x="6" y="0"/>
                  <a:pt x="3" y="2"/>
                </a:cubicBezTo>
                <a:cubicBezTo>
                  <a:pt x="0" y="5"/>
                  <a:pt x="0" y="9"/>
                  <a:pt x="3" y="12"/>
                </a:cubicBezTo>
                <a:cubicBezTo>
                  <a:pt x="35" y="46"/>
                  <a:pt x="53" y="92"/>
                  <a:pt x="53" y="141"/>
                </a:cubicBezTo>
                <a:cubicBezTo>
                  <a:pt x="52" y="190"/>
                  <a:pt x="35" y="235"/>
                  <a:pt x="2" y="269"/>
                </a:cubicBezTo>
                <a:cubicBezTo>
                  <a:pt x="0" y="272"/>
                  <a:pt x="0" y="277"/>
                  <a:pt x="3" y="279"/>
                </a:cubicBezTo>
                <a:cubicBezTo>
                  <a:pt x="4" y="281"/>
                  <a:pt x="6" y="281"/>
                  <a:pt x="7" y="281"/>
                </a:cubicBezTo>
                <a:cubicBezTo>
                  <a:pt x="9" y="281"/>
                  <a:pt x="11" y="280"/>
                  <a:pt x="12" y="279"/>
                </a:cubicBezTo>
                <a:cubicBezTo>
                  <a:pt x="47" y="242"/>
                  <a:pt x="66" y="193"/>
                  <a:pt x="67" y="141"/>
                </a:cubicBezTo>
                <a:cubicBezTo>
                  <a:pt x="67" y="88"/>
                  <a:pt x="48" y="39"/>
                  <a:pt x="13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0" name="Google Shape;2910;p29"/>
          <p:cNvSpPr/>
          <p:nvPr/>
        </p:nvSpPr>
        <p:spPr>
          <a:xfrm>
            <a:off x="6113464" y="3602036"/>
            <a:ext cx="84138" cy="374650"/>
          </a:xfrm>
          <a:custGeom>
            <a:rect b="b" l="l" r="r" t="t"/>
            <a:pathLst>
              <a:path extrusionOk="0" h="417" w="94">
                <a:moveTo>
                  <a:pt x="14" y="3"/>
                </a:moveTo>
                <a:cubicBezTo>
                  <a:pt x="11" y="0"/>
                  <a:pt x="7" y="0"/>
                  <a:pt x="4" y="2"/>
                </a:cubicBezTo>
                <a:cubicBezTo>
                  <a:pt x="1" y="5"/>
                  <a:pt x="1" y="9"/>
                  <a:pt x="4" y="12"/>
                </a:cubicBezTo>
                <a:cubicBezTo>
                  <a:pt x="53" y="64"/>
                  <a:pt x="80" y="134"/>
                  <a:pt x="80" y="209"/>
                </a:cubicBezTo>
                <a:cubicBezTo>
                  <a:pt x="79" y="284"/>
                  <a:pt x="52" y="354"/>
                  <a:pt x="3" y="405"/>
                </a:cubicBezTo>
                <a:cubicBezTo>
                  <a:pt x="0" y="408"/>
                  <a:pt x="0" y="413"/>
                  <a:pt x="3" y="415"/>
                </a:cubicBezTo>
                <a:cubicBezTo>
                  <a:pt x="4" y="417"/>
                  <a:pt x="6" y="417"/>
                  <a:pt x="8" y="417"/>
                </a:cubicBezTo>
                <a:cubicBezTo>
                  <a:pt x="10" y="417"/>
                  <a:pt x="12" y="417"/>
                  <a:pt x="13" y="415"/>
                </a:cubicBezTo>
                <a:cubicBezTo>
                  <a:pt x="65" y="361"/>
                  <a:pt x="93" y="287"/>
                  <a:pt x="94" y="209"/>
                </a:cubicBezTo>
                <a:cubicBezTo>
                  <a:pt x="94" y="131"/>
                  <a:pt x="65" y="57"/>
                  <a:pt x="14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1" name="Google Shape;2911;p29"/>
          <p:cNvSpPr/>
          <p:nvPr/>
        </p:nvSpPr>
        <p:spPr>
          <a:xfrm>
            <a:off x="6161089" y="3541711"/>
            <a:ext cx="107950" cy="495299"/>
          </a:xfrm>
          <a:custGeom>
            <a:rect b="b" l="l" r="r" t="t"/>
            <a:pathLst>
              <a:path extrusionOk="0" h="553" w="120">
                <a:moveTo>
                  <a:pt x="14" y="3"/>
                </a:moveTo>
                <a:cubicBezTo>
                  <a:pt x="11" y="0"/>
                  <a:pt x="7" y="0"/>
                  <a:pt x="4" y="2"/>
                </a:cubicBezTo>
                <a:cubicBezTo>
                  <a:pt x="1" y="5"/>
                  <a:pt x="1" y="9"/>
                  <a:pt x="3" y="12"/>
                </a:cubicBezTo>
                <a:cubicBezTo>
                  <a:pt x="70" y="82"/>
                  <a:pt x="106" y="176"/>
                  <a:pt x="106" y="277"/>
                </a:cubicBezTo>
                <a:cubicBezTo>
                  <a:pt x="105" y="378"/>
                  <a:pt x="69" y="472"/>
                  <a:pt x="2" y="542"/>
                </a:cubicBezTo>
                <a:cubicBezTo>
                  <a:pt x="0" y="544"/>
                  <a:pt x="0" y="549"/>
                  <a:pt x="3" y="552"/>
                </a:cubicBezTo>
                <a:cubicBezTo>
                  <a:pt x="4" y="553"/>
                  <a:pt x="6" y="553"/>
                  <a:pt x="7" y="553"/>
                </a:cubicBezTo>
                <a:cubicBezTo>
                  <a:pt x="9" y="553"/>
                  <a:pt x="11" y="553"/>
                  <a:pt x="12" y="551"/>
                </a:cubicBezTo>
                <a:cubicBezTo>
                  <a:pt x="81" y="479"/>
                  <a:pt x="119" y="382"/>
                  <a:pt x="120" y="277"/>
                </a:cubicBezTo>
                <a:cubicBezTo>
                  <a:pt x="120" y="173"/>
                  <a:pt x="82" y="75"/>
                  <a:pt x="14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2" name="Google Shape;2912;p29"/>
          <p:cNvSpPr/>
          <p:nvPr/>
        </p:nvSpPr>
        <p:spPr>
          <a:xfrm>
            <a:off x="4616451" y="3535361"/>
            <a:ext cx="525463" cy="509587"/>
          </a:xfrm>
          <a:custGeom>
            <a:rect b="b" l="l" r="r" t="t"/>
            <a:pathLst>
              <a:path extrusionOk="0" h="569" w="587">
                <a:moveTo>
                  <a:pt x="558" y="74"/>
                </a:moveTo>
                <a:cubicBezTo>
                  <a:pt x="537" y="74"/>
                  <a:pt x="537" y="74"/>
                  <a:pt x="537" y="74"/>
                </a:cubicBezTo>
                <a:cubicBezTo>
                  <a:pt x="537" y="7"/>
                  <a:pt x="537" y="7"/>
                  <a:pt x="537" y="7"/>
                </a:cubicBezTo>
                <a:cubicBezTo>
                  <a:pt x="537" y="3"/>
                  <a:pt x="534" y="0"/>
                  <a:pt x="530" y="0"/>
                </a:cubicBezTo>
                <a:cubicBezTo>
                  <a:pt x="516" y="0"/>
                  <a:pt x="516" y="0"/>
                  <a:pt x="516" y="0"/>
                </a:cubicBezTo>
                <a:cubicBezTo>
                  <a:pt x="462" y="0"/>
                  <a:pt x="364" y="0"/>
                  <a:pt x="293" y="71"/>
                </a:cubicBezTo>
                <a:cubicBezTo>
                  <a:pt x="222" y="0"/>
                  <a:pt x="124" y="0"/>
                  <a:pt x="7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2" y="0"/>
                  <a:pt x="49" y="3"/>
                  <a:pt x="49" y="7"/>
                </a:cubicBezTo>
                <a:cubicBezTo>
                  <a:pt x="49" y="74"/>
                  <a:pt x="49" y="74"/>
                  <a:pt x="49" y="74"/>
                </a:cubicBezTo>
                <a:cubicBezTo>
                  <a:pt x="28" y="74"/>
                  <a:pt x="28" y="74"/>
                  <a:pt x="28" y="74"/>
                </a:cubicBezTo>
                <a:cubicBezTo>
                  <a:pt x="12" y="74"/>
                  <a:pt x="0" y="86"/>
                  <a:pt x="0" y="102"/>
                </a:cubicBezTo>
                <a:cubicBezTo>
                  <a:pt x="0" y="508"/>
                  <a:pt x="0" y="508"/>
                  <a:pt x="0" y="508"/>
                </a:cubicBezTo>
                <a:cubicBezTo>
                  <a:pt x="0" y="524"/>
                  <a:pt x="12" y="537"/>
                  <a:pt x="28" y="537"/>
                </a:cubicBezTo>
                <a:cubicBezTo>
                  <a:pt x="230" y="537"/>
                  <a:pt x="230" y="537"/>
                  <a:pt x="230" y="537"/>
                </a:cubicBezTo>
                <a:cubicBezTo>
                  <a:pt x="242" y="556"/>
                  <a:pt x="267" y="569"/>
                  <a:pt x="293" y="569"/>
                </a:cubicBezTo>
                <a:cubicBezTo>
                  <a:pt x="320" y="569"/>
                  <a:pt x="344" y="556"/>
                  <a:pt x="357" y="537"/>
                </a:cubicBezTo>
                <a:cubicBezTo>
                  <a:pt x="558" y="537"/>
                  <a:pt x="558" y="537"/>
                  <a:pt x="558" y="537"/>
                </a:cubicBezTo>
                <a:cubicBezTo>
                  <a:pt x="574" y="537"/>
                  <a:pt x="587" y="524"/>
                  <a:pt x="587" y="508"/>
                </a:cubicBezTo>
                <a:cubicBezTo>
                  <a:pt x="587" y="102"/>
                  <a:pt x="587" y="102"/>
                  <a:pt x="587" y="102"/>
                </a:cubicBezTo>
                <a:cubicBezTo>
                  <a:pt x="587" y="86"/>
                  <a:pt x="574" y="74"/>
                  <a:pt x="558" y="74"/>
                </a:cubicBezTo>
                <a:moveTo>
                  <a:pt x="523" y="14"/>
                </a:moveTo>
                <a:cubicBezTo>
                  <a:pt x="523" y="439"/>
                  <a:pt x="523" y="439"/>
                  <a:pt x="523" y="439"/>
                </a:cubicBezTo>
                <a:cubicBezTo>
                  <a:pt x="516" y="439"/>
                  <a:pt x="516" y="439"/>
                  <a:pt x="516" y="439"/>
                </a:cubicBezTo>
                <a:cubicBezTo>
                  <a:pt x="464" y="439"/>
                  <a:pt x="370" y="439"/>
                  <a:pt x="300" y="479"/>
                </a:cubicBezTo>
                <a:cubicBezTo>
                  <a:pt x="300" y="83"/>
                  <a:pt x="300" y="83"/>
                  <a:pt x="300" y="83"/>
                </a:cubicBezTo>
                <a:cubicBezTo>
                  <a:pt x="367" y="14"/>
                  <a:pt x="463" y="14"/>
                  <a:pt x="516" y="14"/>
                </a:cubicBezTo>
                <a:lnTo>
                  <a:pt x="523" y="14"/>
                </a:lnTo>
                <a:close/>
                <a:moveTo>
                  <a:pt x="63" y="14"/>
                </a:moveTo>
                <a:cubicBezTo>
                  <a:pt x="71" y="14"/>
                  <a:pt x="71" y="14"/>
                  <a:pt x="71" y="14"/>
                </a:cubicBezTo>
                <a:cubicBezTo>
                  <a:pt x="123" y="14"/>
                  <a:pt x="219" y="14"/>
                  <a:pt x="286" y="83"/>
                </a:cubicBezTo>
                <a:cubicBezTo>
                  <a:pt x="286" y="479"/>
                  <a:pt x="286" y="479"/>
                  <a:pt x="286" y="479"/>
                </a:cubicBezTo>
                <a:cubicBezTo>
                  <a:pt x="216" y="439"/>
                  <a:pt x="122" y="439"/>
                  <a:pt x="71" y="439"/>
                </a:cubicBezTo>
                <a:cubicBezTo>
                  <a:pt x="63" y="439"/>
                  <a:pt x="63" y="439"/>
                  <a:pt x="63" y="439"/>
                </a:cubicBezTo>
                <a:lnTo>
                  <a:pt x="63" y="14"/>
                </a:lnTo>
                <a:close/>
                <a:moveTo>
                  <a:pt x="573" y="508"/>
                </a:moveTo>
                <a:cubicBezTo>
                  <a:pt x="573" y="516"/>
                  <a:pt x="566" y="523"/>
                  <a:pt x="558" y="523"/>
                </a:cubicBezTo>
                <a:cubicBezTo>
                  <a:pt x="353" y="523"/>
                  <a:pt x="353" y="523"/>
                  <a:pt x="353" y="523"/>
                </a:cubicBezTo>
                <a:cubicBezTo>
                  <a:pt x="350" y="523"/>
                  <a:pt x="348" y="524"/>
                  <a:pt x="346" y="526"/>
                </a:cubicBezTo>
                <a:cubicBezTo>
                  <a:pt x="337" y="544"/>
                  <a:pt x="316" y="555"/>
                  <a:pt x="293" y="555"/>
                </a:cubicBezTo>
                <a:cubicBezTo>
                  <a:pt x="270" y="555"/>
                  <a:pt x="249" y="544"/>
                  <a:pt x="240" y="526"/>
                </a:cubicBezTo>
                <a:cubicBezTo>
                  <a:pt x="239" y="524"/>
                  <a:pt x="236" y="523"/>
                  <a:pt x="234" y="523"/>
                </a:cubicBezTo>
                <a:cubicBezTo>
                  <a:pt x="28" y="523"/>
                  <a:pt x="28" y="523"/>
                  <a:pt x="28" y="523"/>
                </a:cubicBezTo>
                <a:cubicBezTo>
                  <a:pt x="20" y="523"/>
                  <a:pt x="14" y="516"/>
                  <a:pt x="14" y="508"/>
                </a:cubicBezTo>
                <a:cubicBezTo>
                  <a:pt x="14" y="102"/>
                  <a:pt x="14" y="102"/>
                  <a:pt x="14" y="102"/>
                </a:cubicBezTo>
                <a:cubicBezTo>
                  <a:pt x="14" y="94"/>
                  <a:pt x="20" y="88"/>
                  <a:pt x="28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49" y="446"/>
                  <a:pt x="49" y="446"/>
                  <a:pt x="49" y="446"/>
                </a:cubicBezTo>
                <a:cubicBezTo>
                  <a:pt x="49" y="450"/>
                  <a:pt x="52" y="453"/>
                  <a:pt x="56" y="453"/>
                </a:cubicBezTo>
                <a:cubicBezTo>
                  <a:pt x="71" y="453"/>
                  <a:pt x="71" y="453"/>
                  <a:pt x="71" y="453"/>
                </a:cubicBezTo>
                <a:cubicBezTo>
                  <a:pt x="124" y="453"/>
                  <a:pt x="222" y="453"/>
                  <a:pt x="289" y="498"/>
                </a:cubicBezTo>
                <a:cubicBezTo>
                  <a:pt x="289" y="498"/>
                  <a:pt x="289" y="498"/>
                  <a:pt x="289" y="498"/>
                </a:cubicBezTo>
                <a:cubicBezTo>
                  <a:pt x="290" y="498"/>
                  <a:pt x="290" y="498"/>
                  <a:pt x="290" y="498"/>
                </a:cubicBezTo>
                <a:cubicBezTo>
                  <a:pt x="290" y="498"/>
                  <a:pt x="290" y="498"/>
                  <a:pt x="291" y="498"/>
                </a:cubicBezTo>
                <a:cubicBezTo>
                  <a:pt x="291" y="498"/>
                  <a:pt x="291" y="499"/>
                  <a:pt x="291" y="499"/>
                </a:cubicBezTo>
                <a:cubicBezTo>
                  <a:pt x="292" y="499"/>
                  <a:pt x="292" y="499"/>
                  <a:pt x="293" y="499"/>
                </a:cubicBezTo>
                <a:cubicBezTo>
                  <a:pt x="294" y="499"/>
                  <a:pt x="294" y="499"/>
                  <a:pt x="295" y="499"/>
                </a:cubicBezTo>
                <a:cubicBezTo>
                  <a:pt x="295" y="499"/>
                  <a:pt x="295" y="498"/>
                  <a:pt x="296" y="498"/>
                </a:cubicBezTo>
                <a:cubicBezTo>
                  <a:pt x="296" y="498"/>
                  <a:pt x="296" y="498"/>
                  <a:pt x="296" y="498"/>
                </a:cubicBezTo>
                <a:cubicBezTo>
                  <a:pt x="297" y="498"/>
                  <a:pt x="297" y="498"/>
                  <a:pt x="297" y="498"/>
                </a:cubicBezTo>
                <a:cubicBezTo>
                  <a:pt x="297" y="498"/>
                  <a:pt x="297" y="498"/>
                  <a:pt x="297" y="498"/>
                </a:cubicBezTo>
                <a:cubicBezTo>
                  <a:pt x="364" y="453"/>
                  <a:pt x="463" y="453"/>
                  <a:pt x="516" y="453"/>
                </a:cubicBezTo>
                <a:cubicBezTo>
                  <a:pt x="530" y="453"/>
                  <a:pt x="530" y="453"/>
                  <a:pt x="530" y="453"/>
                </a:cubicBezTo>
                <a:cubicBezTo>
                  <a:pt x="534" y="453"/>
                  <a:pt x="537" y="450"/>
                  <a:pt x="537" y="446"/>
                </a:cubicBezTo>
                <a:cubicBezTo>
                  <a:pt x="537" y="88"/>
                  <a:pt x="537" y="88"/>
                  <a:pt x="537" y="88"/>
                </a:cubicBezTo>
                <a:cubicBezTo>
                  <a:pt x="558" y="88"/>
                  <a:pt x="558" y="88"/>
                  <a:pt x="558" y="88"/>
                </a:cubicBezTo>
                <a:cubicBezTo>
                  <a:pt x="566" y="88"/>
                  <a:pt x="573" y="94"/>
                  <a:pt x="573" y="102"/>
                </a:cubicBezTo>
                <a:lnTo>
                  <a:pt x="573" y="50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3" name="Google Shape;2913;p29"/>
          <p:cNvSpPr/>
          <p:nvPr/>
        </p:nvSpPr>
        <p:spPr>
          <a:xfrm>
            <a:off x="6823076" y="3581398"/>
            <a:ext cx="323850" cy="517524"/>
          </a:xfrm>
          <a:custGeom>
            <a:rect b="b" l="l" r="r" t="t"/>
            <a:pathLst>
              <a:path extrusionOk="0" h="577" w="362">
                <a:moveTo>
                  <a:pt x="204" y="63"/>
                </a:moveTo>
                <a:cubicBezTo>
                  <a:pt x="211" y="56"/>
                  <a:pt x="216" y="47"/>
                  <a:pt x="216" y="36"/>
                </a:cubicBezTo>
                <a:cubicBezTo>
                  <a:pt x="216" y="16"/>
                  <a:pt x="200" y="0"/>
                  <a:pt x="180" y="0"/>
                </a:cubicBezTo>
                <a:cubicBezTo>
                  <a:pt x="160" y="0"/>
                  <a:pt x="144" y="16"/>
                  <a:pt x="144" y="36"/>
                </a:cubicBezTo>
                <a:cubicBezTo>
                  <a:pt x="144" y="48"/>
                  <a:pt x="150" y="58"/>
                  <a:pt x="158" y="64"/>
                </a:cubicBezTo>
                <a:cubicBezTo>
                  <a:pt x="69" y="351"/>
                  <a:pt x="69" y="351"/>
                  <a:pt x="69" y="351"/>
                </a:cubicBezTo>
                <a:cubicBezTo>
                  <a:pt x="68" y="352"/>
                  <a:pt x="67" y="354"/>
                  <a:pt x="67" y="356"/>
                </a:cubicBezTo>
                <a:cubicBezTo>
                  <a:pt x="67" y="357"/>
                  <a:pt x="67" y="358"/>
                  <a:pt x="67" y="358"/>
                </a:cubicBezTo>
                <a:cubicBezTo>
                  <a:pt x="2" y="568"/>
                  <a:pt x="2" y="568"/>
                  <a:pt x="2" y="568"/>
                </a:cubicBezTo>
                <a:cubicBezTo>
                  <a:pt x="0" y="572"/>
                  <a:pt x="2" y="576"/>
                  <a:pt x="6" y="577"/>
                </a:cubicBezTo>
                <a:cubicBezTo>
                  <a:pt x="7" y="577"/>
                  <a:pt x="8" y="577"/>
                  <a:pt x="8" y="577"/>
                </a:cubicBezTo>
                <a:cubicBezTo>
                  <a:pt x="11" y="577"/>
                  <a:pt x="14" y="575"/>
                  <a:pt x="15" y="572"/>
                </a:cubicBezTo>
                <a:cubicBezTo>
                  <a:pt x="35" y="509"/>
                  <a:pt x="35" y="509"/>
                  <a:pt x="35" y="509"/>
                </a:cubicBezTo>
                <a:cubicBezTo>
                  <a:pt x="328" y="509"/>
                  <a:pt x="328" y="509"/>
                  <a:pt x="328" y="509"/>
                </a:cubicBezTo>
                <a:cubicBezTo>
                  <a:pt x="348" y="572"/>
                  <a:pt x="348" y="572"/>
                  <a:pt x="348" y="572"/>
                </a:cubicBezTo>
                <a:cubicBezTo>
                  <a:pt x="349" y="575"/>
                  <a:pt x="352" y="577"/>
                  <a:pt x="355" y="577"/>
                </a:cubicBezTo>
                <a:cubicBezTo>
                  <a:pt x="355" y="577"/>
                  <a:pt x="356" y="577"/>
                  <a:pt x="357" y="577"/>
                </a:cubicBezTo>
                <a:cubicBezTo>
                  <a:pt x="360" y="576"/>
                  <a:pt x="362" y="572"/>
                  <a:pt x="361" y="568"/>
                </a:cubicBezTo>
                <a:lnTo>
                  <a:pt x="204" y="63"/>
                </a:lnTo>
                <a:close/>
                <a:moveTo>
                  <a:pt x="116" y="249"/>
                </a:moveTo>
                <a:cubicBezTo>
                  <a:pt x="247" y="249"/>
                  <a:pt x="247" y="249"/>
                  <a:pt x="247" y="249"/>
                </a:cubicBezTo>
                <a:cubicBezTo>
                  <a:pt x="278" y="349"/>
                  <a:pt x="278" y="349"/>
                  <a:pt x="278" y="349"/>
                </a:cubicBezTo>
                <a:cubicBezTo>
                  <a:pt x="84" y="349"/>
                  <a:pt x="84" y="349"/>
                  <a:pt x="84" y="349"/>
                </a:cubicBezTo>
                <a:lnTo>
                  <a:pt x="116" y="249"/>
                </a:lnTo>
                <a:close/>
                <a:moveTo>
                  <a:pt x="146" y="152"/>
                </a:moveTo>
                <a:cubicBezTo>
                  <a:pt x="217" y="152"/>
                  <a:pt x="217" y="152"/>
                  <a:pt x="217" y="152"/>
                </a:cubicBezTo>
                <a:cubicBezTo>
                  <a:pt x="243" y="235"/>
                  <a:pt x="243" y="235"/>
                  <a:pt x="243" y="235"/>
                </a:cubicBezTo>
                <a:cubicBezTo>
                  <a:pt x="120" y="235"/>
                  <a:pt x="120" y="235"/>
                  <a:pt x="120" y="235"/>
                </a:cubicBezTo>
                <a:lnTo>
                  <a:pt x="146" y="152"/>
                </a:lnTo>
                <a:close/>
                <a:moveTo>
                  <a:pt x="180" y="14"/>
                </a:moveTo>
                <a:cubicBezTo>
                  <a:pt x="192" y="14"/>
                  <a:pt x="202" y="24"/>
                  <a:pt x="202" y="36"/>
                </a:cubicBezTo>
                <a:cubicBezTo>
                  <a:pt x="202" y="48"/>
                  <a:pt x="192" y="58"/>
                  <a:pt x="180" y="58"/>
                </a:cubicBezTo>
                <a:cubicBezTo>
                  <a:pt x="177" y="58"/>
                  <a:pt x="175" y="57"/>
                  <a:pt x="172" y="56"/>
                </a:cubicBezTo>
                <a:cubicBezTo>
                  <a:pt x="171" y="55"/>
                  <a:pt x="170" y="55"/>
                  <a:pt x="169" y="54"/>
                </a:cubicBezTo>
                <a:cubicBezTo>
                  <a:pt x="169" y="54"/>
                  <a:pt x="168" y="54"/>
                  <a:pt x="168" y="54"/>
                </a:cubicBezTo>
                <a:cubicBezTo>
                  <a:pt x="162" y="50"/>
                  <a:pt x="158" y="43"/>
                  <a:pt x="158" y="36"/>
                </a:cubicBezTo>
                <a:cubicBezTo>
                  <a:pt x="158" y="24"/>
                  <a:pt x="168" y="14"/>
                  <a:pt x="180" y="14"/>
                </a:cubicBezTo>
                <a:moveTo>
                  <a:pt x="180" y="72"/>
                </a:moveTo>
                <a:cubicBezTo>
                  <a:pt x="184" y="72"/>
                  <a:pt x="188" y="71"/>
                  <a:pt x="191" y="70"/>
                </a:cubicBezTo>
                <a:cubicBezTo>
                  <a:pt x="213" y="138"/>
                  <a:pt x="213" y="138"/>
                  <a:pt x="213" y="138"/>
                </a:cubicBezTo>
                <a:cubicBezTo>
                  <a:pt x="150" y="138"/>
                  <a:pt x="150" y="138"/>
                  <a:pt x="150" y="138"/>
                </a:cubicBezTo>
                <a:cubicBezTo>
                  <a:pt x="171" y="71"/>
                  <a:pt x="171" y="71"/>
                  <a:pt x="171" y="71"/>
                </a:cubicBezTo>
                <a:cubicBezTo>
                  <a:pt x="174" y="71"/>
                  <a:pt x="177" y="72"/>
                  <a:pt x="180" y="72"/>
                </a:cubicBezTo>
                <a:moveTo>
                  <a:pt x="39" y="495"/>
                </a:moveTo>
                <a:cubicBezTo>
                  <a:pt x="80" y="363"/>
                  <a:pt x="80" y="363"/>
                  <a:pt x="80" y="363"/>
                </a:cubicBezTo>
                <a:cubicBezTo>
                  <a:pt x="283" y="363"/>
                  <a:pt x="283" y="363"/>
                  <a:pt x="283" y="363"/>
                </a:cubicBezTo>
                <a:cubicBezTo>
                  <a:pt x="324" y="495"/>
                  <a:pt x="324" y="495"/>
                  <a:pt x="324" y="495"/>
                </a:cubicBezTo>
                <a:lnTo>
                  <a:pt x="39" y="4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4" name="Google Shape;2914;p29"/>
          <p:cNvSpPr/>
          <p:nvPr/>
        </p:nvSpPr>
        <p:spPr>
          <a:xfrm>
            <a:off x="6757989" y="3481386"/>
            <a:ext cx="52388" cy="263525"/>
          </a:xfrm>
          <a:custGeom>
            <a:rect b="b" l="l" r="r" t="t"/>
            <a:pathLst>
              <a:path extrusionOk="0" h="294" w="59">
                <a:moveTo>
                  <a:pt x="14" y="146"/>
                </a:moveTo>
                <a:cubicBezTo>
                  <a:pt x="14" y="98"/>
                  <a:pt x="28" y="51"/>
                  <a:pt x="55" y="12"/>
                </a:cubicBezTo>
                <a:cubicBezTo>
                  <a:pt x="57" y="8"/>
                  <a:pt x="56" y="4"/>
                  <a:pt x="53" y="2"/>
                </a:cubicBezTo>
                <a:cubicBezTo>
                  <a:pt x="50" y="0"/>
                  <a:pt x="45" y="1"/>
                  <a:pt x="43" y="4"/>
                </a:cubicBezTo>
                <a:cubicBezTo>
                  <a:pt x="15" y="46"/>
                  <a:pt x="0" y="95"/>
                  <a:pt x="0" y="146"/>
                </a:cubicBezTo>
                <a:cubicBezTo>
                  <a:pt x="0" y="198"/>
                  <a:pt x="15" y="248"/>
                  <a:pt x="45" y="291"/>
                </a:cubicBezTo>
                <a:cubicBezTo>
                  <a:pt x="46" y="293"/>
                  <a:pt x="49" y="294"/>
                  <a:pt x="51" y="294"/>
                </a:cubicBezTo>
                <a:cubicBezTo>
                  <a:pt x="52" y="294"/>
                  <a:pt x="53" y="293"/>
                  <a:pt x="55" y="293"/>
                </a:cubicBezTo>
                <a:cubicBezTo>
                  <a:pt x="58" y="290"/>
                  <a:pt x="59" y="286"/>
                  <a:pt x="56" y="283"/>
                </a:cubicBezTo>
                <a:cubicBezTo>
                  <a:pt x="29" y="242"/>
                  <a:pt x="14" y="195"/>
                  <a:pt x="14" y="14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5" name="Google Shape;2915;p29"/>
          <p:cNvSpPr/>
          <p:nvPr/>
        </p:nvSpPr>
        <p:spPr>
          <a:xfrm>
            <a:off x="7159626" y="3479798"/>
            <a:ext cx="53975" cy="265112"/>
          </a:xfrm>
          <a:custGeom>
            <a:rect b="b" l="l" r="r" t="t"/>
            <a:pathLst>
              <a:path extrusionOk="0" h="296" w="60">
                <a:moveTo>
                  <a:pt x="16" y="4"/>
                </a:moveTo>
                <a:cubicBezTo>
                  <a:pt x="14" y="0"/>
                  <a:pt x="9" y="0"/>
                  <a:pt x="6" y="2"/>
                </a:cubicBezTo>
                <a:cubicBezTo>
                  <a:pt x="3" y="4"/>
                  <a:pt x="2" y="8"/>
                  <a:pt x="4" y="11"/>
                </a:cubicBezTo>
                <a:cubicBezTo>
                  <a:pt x="32" y="52"/>
                  <a:pt x="46" y="98"/>
                  <a:pt x="46" y="147"/>
                </a:cubicBezTo>
                <a:cubicBezTo>
                  <a:pt x="46" y="197"/>
                  <a:pt x="31" y="244"/>
                  <a:pt x="3" y="285"/>
                </a:cubicBezTo>
                <a:cubicBezTo>
                  <a:pt x="0" y="288"/>
                  <a:pt x="1" y="293"/>
                  <a:pt x="4" y="295"/>
                </a:cubicBezTo>
                <a:cubicBezTo>
                  <a:pt x="5" y="296"/>
                  <a:pt x="7" y="296"/>
                  <a:pt x="8" y="296"/>
                </a:cubicBezTo>
                <a:cubicBezTo>
                  <a:pt x="10" y="296"/>
                  <a:pt x="13" y="295"/>
                  <a:pt x="14" y="293"/>
                </a:cubicBezTo>
                <a:cubicBezTo>
                  <a:pt x="44" y="250"/>
                  <a:pt x="60" y="200"/>
                  <a:pt x="60" y="147"/>
                </a:cubicBezTo>
                <a:cubicBezTo>
                  <a:pt x="60" y="96"/>
                  <a:pt x="45" y="46"/>
                  <a:pt x="16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6" name="Google Shape;2916;p29"/>
          <p:cNvSpPr/>
          <p:nvPr/>
        </p:nvSpPr>
        <p:spPr>
          <a:xfrm>
            <a:off x="6810376" y="3509961"/>
            <a:ext cx="42863" cy="204787"/>
          </a:xfrm>
          <a:custGeom>
            <a:rect b="b" l="l" r="r" t="t"/>
            <a:pathLst>
              <a:path extrusionOk="0" h="228" w="49">
                <a:moveTo>
                  <a:pt x="41" y="228"/>
                </a:moveTo>
                <a:cubicBezTo>
                  <a:pt x="42" y="228"/>
                  <a:pt x="43" y="227"/>
                  <a:pt x="45" y="227"/>
                </a:cubicBezTo>
                <a:cubicBezTo>
                  <a:pt x="48" y="224"/>
                  <a:pt x="49" y="220"/>
                  <a:pt x="46" y="217"/>
                </a:cubicBezTo>
                <a:cubicBezTo>
                  <a:pt x="25" y="186"/>
                  <a:pt x="14" y="150"/>
                  <a:pt x="14" y="113"/>
                </a:cubicBezTo>
                <a:cubicBezTo>
                  <a:pt x="14" y="77"/>
                  <a:pt x="25" y="42"/>
                  <a:pt x="45" y="12"/>
                </a:cubicBezTo>
                <a:cubicBezTo>
                  <a:pt x="47" y="8"/>
                  <a:pt x="46" y="4"/>
                  <a:pt x="43" y="2"/>
                </a:cubicBezTo>
                <a:cubicBezTo>
                  <a:pt x="40" y="0"/>
                  <a:pt x="35" y="1"/>
                  <a:pt x="33" y="4"/>
                </a:cubicBezTo>
                <a:cubicBezTo>
                  <a:pt x="11" y="36"/>
                  <a:pt x="0" y="74"/>
                  <a:pt x="0" y="113"/>
                </a:cubicBezTo>
                <a:cubicBezTo>
                  <a:pt x="0" y="153"/>
                  <a:pt x="12" y="192"/>
                  <a:pt x="35" y="225"/>
                </a:cubicBezTo>
                <a:cubicBezTo>
                  <a:pt x="36" y="227"/>
                  <a:pt x="38" y="228"/>
                  <a:pt x="41" y="22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7" name="Google Shape;2917;p29"/>
          <p:cNvSpPr/>
          <p:nvPr/>
        </p:nvSpPr>
        <p:spPr>
          <a:xfrm>
            <a:off x="7116764" y="3508373"/>
            <a:ext cx="44450" cy="207962"/>
          </a:xfrm>
          <a:custGeom>
            <a:rect b="b" l="l" r="r" t="t"/>
            <a:pathLst>
              <a:path extrusionOk="0" h="231" w="50">
                <a:moveTo>
                  <a:pt x="4" y="230"/>
                </a:moveTo>
                <a:cubicBezTo>
                  <a:pt x="6" y="231"/>
                  <a:pt x="7" y="231"/>
                  <a:pt x="8" y="231"/>
                </a:cubicBezTo>
                <a:cubicBezTo>
                  <a:pt x="11" y="231"/>
                  <a:pt x="13" y="230"/>
                  <a:pt x="14" y="228"/>
                </a:cubicBezTo>
                <a:cubicBezTo>
                  <a:pt x="38" y="195"/>
                  <a:pt x="50" y="156"/>
                  <a:pt x="50" y="115"/>
                </a:cubicBezTo>
                <a:cubicBezTo>
                  <a:pt x="50" y="75"/>
                  <a:pt x="38" y="37"/>
                  <a:pt x="16" y="4"/>
                </a:cubicBezTo>
                <a:cubicBezTo>
                  <a:pt x="14" y="1"/>
                  <a:pt x="9" y="0"/>
                  <a:pt x="6" y="3"/>
                </a:cubicBezTo>
                <a:cubicBezTo>
                  <a:pt x="3" y="5"/>
                  <a:pt x="2" y="9"/>
                  <a:pt x="4" y="12"/>
                </a:cubicBezTo>
                <a:cubicBezTo>
                  <a:pt x="25" y="43"/>
                  <a:pt x="36" y="78"/>
                  <a:pt x="36" y="115"/>
                </a:cubicBezTo>
                <a:cubicBezTo>
                  <a:pt x="36" y="153"/>
                  <a:pt x="24" y="189"/>
                  <a:pt x="3" y="220"/>
                </a:cubicBezTo>
                <a:cubicBezTo>
                  <a:pt x="0" y="223"/>
                  <a:pt x="1" y="228"/>
                  <a:pt x="4" y="23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8" name="Google Shape;2918;p29"/>
          <p:cNvSpPr/>
          <p:nvPr/>
        </p:nvSpPr>
        <p:spPr>
          <a:xfrm>
            <a:off x="7031039" y="3567111"/>
            <a:ext cx="26988" cy="88900"/>
          </a:xfrm>
          <a:custGeom>
            <a:rect b="b" l="l" r="r" t="t"/>
            <a:pathLst>
              <a:path extrusionOk="0" h="99" w="30">
                <a:moveTo>
                  <a:pt x="4" y="98"/>
                </a:moveTo>
                <a:cubicBezTo>
                  <a:pt x="5" y="99"/>
                  <a:pt x="7" y="99"/>
                  <a:pt x="8" y="99"/>
                </a:cubicBezTo>
                <a:cubicBezTo>
                  <a:pt x="10" y="99"/>
                  <a:pt x="13" y="98"/>
                  <a:pt x="14" y="96"/>
                </a:cubicBezTo>
                <a:cubicBezTo>
                  <a:pt x="24" y="82"/>
                  <a:pt x="30" y="66"/>
                  <a:pt x="30" y="49"/>
                </a:cubicBezTo>
                <a:cubicBezTo>
                  <a:pt x="30" y="33"/>
                  <a:pt x="25" y="18"/>
                  <a:pt x="16" y="4"/>
                </a:cubicBezTo>
                <a:cubicBezTo>
                  <a:pt x="14" y="1"/>
                  <a:pt x="9" y="0"/>
                  <a:pt x="6" y="2"/>
                </a:cubicBezTo>
                <a:cubicBezTo>
                  <a:pt x="3" y="5"/>
                  <a:pt x="2" y="9"/>
                  <a:pt x="4" y="12"/>
                </a:cubicBezTo>
                <a:cubicBezTo>
                  <a:pt x="12" y="23"/>
                  <a:pt x="16" y="36"/>
                  <a:pt x="16" y="49"/>
                </a:cubicBezTo>
                <a:cubicBezTo>
                  <a:pt x="16" y="63"/>
                  <a:pt x="11" y="77"/>
                  <a:pt x="3" y="88"/>
                </a:cubicBezTo>
                <a:cubicBezTo>
                  <a:pt x="0" y="91"/>
                  <a:pt x="1" y="96"/>
                  <a:pt x="4" y="9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9" name="Google Shape;2919;p29"/>
          <p:cNvSpPr/>
          <p:nvPr/>
        </p:nvSpPr>
        <p:spPr>
          <a:xfrm>
            <a:off x="7073901" y="3538536"/>
            <a:ext cx="36513" cy="147637"/>
          </a:xfrm>
          <a:custGeom>
            <a:rect b="b" l="l" r="r" t="t"/>
            <a:pathLst>
              <a:path extrusionOk="0" h="165" w="40">
                <a:moveTo>
                  <a:pt x="4" y="164"/>
                </a:moveTo>
                <a:cubicBezTo>
                  <a:pt x="6" y="165"/>
                  <a:pt x="7" y="165"/>
                  <a:pt x="8" y="165"/>
                </a:cubicBezTo>
                <a:cubicBezTo>
                  <a:pt x="11" y="165"/>
                  <a:pt x="13" y="164"/>
                  <a:pt x="14" y="162"/>
                </a:cubicBezTo>
                <a:cubicBezTo>
                  <a:pt x="31" y="139"/>
                  <a:pt x="40" y="111"/>
                  <a:pt x="40" y="82"/>
                </a:cubicBezTo>
                <a:cubicBezTo>
                  <a:pt x="40" y="54"/>
                  <a:pt x="31" y="27"/>
                  <a:pt x="16" y="4"/>
                </a:cubicBezTo>
                <a:cubicBezTo>
                  <a:pt x="14" y="1"/>
                  <a:pt x="9" y="0"/>
                  <a:pt x="6" y="3"/>
                </a:cubicBezTo>
                <a:cubicBezTo>
                  <a:pt x="3" y="5"/>
                  <a:pt x="2" y="9"/>
                  <a:pt x="4" y="12"/>
                </a:cubicBezTo>
                <a:cubicBezTo>
                  <a:pt x="18" y="33"/>
                  <a:pt x="26" y="57"/>
                  <a:pt x="26" y="82"/>
                </a:cubicBezTo>
                <a:cubicBezTo>
                  <a:pt x="26" y="108"/>
                  <a:pt x="18" y="133"/>
                  <a:pt x="3" y="154"/>
                </a:cubicBezTo>
                <a:cubicBezTo>
                  <a:pt x="0" y="157"/>
                  <a:pt x="1" y="162"/>
                  <a:pt x="4" y="16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0" name="Google Shape;2920;p29"/>
          <p:cNvSpPr/>
          <p:nvPr/>
        </p:nvSpPr>
        <p:spPr>
          <a:xfrm>
            <a:off x="6861176" y="3540123"/>
            <a:ext cx="34925" cy="144462"/>
          </a:xfrm>
          <a:custGeom>
            <a:rect b="b" l="l" r="r" t="t"/>
            <a:pathLst>
              <a:path extrusionOk="0" h="162" w="39">
                <a:moveTo>
                  <a:pt x="31" y="162"/>
                </a:moveTo>
                <a:cubicBezTo>
                  <a:pt x="32" y="162"/>
                  <a:pt x="33" y="162"/>
                  <a:pt x="35" y="161"/>
                </a:cubicBezTo>
                <a:cubicBezTo>
                  <a:pt x="38" y="158"/>
                  <a:pt x="39" y="154"/>
                  <a:pt x="36" y="151"/>
                </a:cubicBezTo>
                <a:cubicBezTo>
                  <a:pt x="22" y="130"/>
                  <a:pt x="14" y="106"/>
                  <a:pt x="14" y="80"/>
                </a:cubicBezTo>
                <a:cubicBezTo>
                  <a:pt x="14" y="56"/>
                  <a:pt x="21" y="32"/>
                  <a:pt x="35" y="11"/>
                </a:cubicBezTo>
                <a:cubicBezTo>
                  <a:pt x="37" y="8"/>
                  <a:pt x="36" y="4"/>
                  <a:pt x="33" y="2"/>
                </a:cubicBezTo>
                <a:cubicBezTo>
                  <a:pt x="30" y="0"/>
                  <a:pt x="25" y="1"/>
                  <a:pt x="23" y="4"/>
                </a:cubicBezTo>
                <a:cubicBezTo>
                  <a:pt x="8" y="26"/>
                  <a:pt x="0" y="53"/>
                  <a:pt x="0" y="80"/>
                </a:cubicBezTo>
                <a:cubicBezTo>
                  <a:pt x="0" y="108"/>
                  <a:pt x="9" y="136"/>
                  <a:pt x="25" y="159"/>
                </a:cubicBezTo>
                <a:cubicBezTo>
                  <a:pt x="26" y="161"/>
                  <a:pt x="28" y="162"/>
                  <a:pt x="31" y="16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1" name="Google Shape;2921;p29"/>
          <p:cNvSpPr/>
          <p:nvPr/>
        </p:nvSpPr>
        <p:spPr>
          <a:xfrm>
            <a:off x="6913564" y="3570286"/>
            <a:ext cx="25400" cy="85725"/>
          </a:xfrm>
          <a:custGeom>
            <a:rect b="b" l="l" r="r" t="t"/>
            <a:pathLst>
              <a:path extrusionOk="0" h="96" w="29">
                <a:moveTo>
                  <a:pt x="21" y="96"/>
                </a:moveTo>
                <a:cubicBezTo>
                  <a:pt x="22" y="96"/>
                  <a:pt x="23" y="96"/>
                  <a:pt x="25" y="95"/>
                </a:cubicBezTo>
                <a:cubicBezTo>
                  <a:pt x="28" y="92"/>
                  <a:pt x="29" y="88"/>
                  <a:pt x="26" y="85"/>
                </a:cubicBezTo>
                <a:cubicBezTo>
                  <a:pt x="18" y="74"/>
                  <a:pt x="14" y="61"/>
                  <a:pt x="14" y="47"/>
                </a:cubicBezTo>
                <a:cubicBezTo>
                  <a:pt x="14" y="34"/>
                  <a:pt x="18" y="22"/>
                  <a:pt x="25" y="11"/>
                </a:cubicBezTo>
                <a:cubicBezTo>
                  <a:pt x="27" y="8"/>
                  <a:pt x="26" y="4"/>
                  <a:pt x="23" y="2"/>
                </a:cubicBezTo>
                <a:cubicBezTo>
                  <a:pt x="19" y="0"/>
                  <a:pt x="15" y="1"/>
                  <a:pt x="13" y="4"/>
                </a:cubicBezTo>
                <a:cubicBezTo>
                  <a:pt x="5" y="17"/>
                  <a:pt x="0" y="32"/>
                  <a:pt x="0" y="47"/>
                </a:cubicBezTo>
                <a:cubicBezTo>
                  <a:pt x="0" y="64"/>
                  <a:pt x="5" y="79"/>
                  <a:pt x="15" y="93"/>
                </a:cubicBezTo>
                <a:cubicBezTo>
                  <a:pt x="16" y="95"/>
                  <a:pt x="18" y="96"/>
                  <a:pt x="21" y="9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2" name="Google Shape;2922;p29"/>
          <p:cNvSpPr/>
          <p:nvPr/>
        </p:nvSpPr>
        <p:spPr>
          <a:xfrm>
            <a:off x="8207376" y="3670298"/>
            <a:ext cx="53975" cy="225425"/>
          </a:xfrm>
          <a:custGeom>
            <a:rect b="b" l="l" r="r" t="t"/>
            <a:pathLst>
              <a:path extrusionOk="0" h="250" w="60">
                <a:moveTo>
                  <a:pt x="13" y="3"/>
                </a:moveTo>
                <a:cubicBezTo>
                  <a:pt x="10" y="0"/>
                  <a:pt x="6" y="0"/>
                  <a:pt x="3" y="2"/>
                </a:cubicBezTo>
                <a:cubicBezTo>
                  <a:pt x="0" y="5"/>
                  <a:pt x="0" y="9"/>
                  <a:pt x="3" y="12"/>
                </a:cubicBezTo>
                <a:cubicBezTo>
                  <a:pt x="31" y="42"/>
                  <a:pt x="46" y="82"/>
                  <a:pt x="46" y="125"/>
                </a:cubicBezTo>
                <a:cubicBezTo>
                  <a:pt x="46" y="168"/>
                  <a:pt x="31" y="209"/>
                  <a:pt x="2" y="239"/>
                </a:cubicBezTo>
                <a:cubicBezTo>
                  <a:pt x="0" y="241"/>
                  <a:pt x="0" y="246"/>
                  <a:pt x="2" y="248"/>
                </a:cubicBezTo>
                <a:cubicBezTo>
                  <a:pt x="4" y="250"/>
                  <a:pt x="6" y="250"/>
                  <a:pt x="7" y="250"/>
                </a:cubicBezTo>
                <a:cubicBezTo>
                  <a:pt x="9" y="250"/>
                  <a:pt x="11" y="250"/>
                  <a:pt x="12" y="248"/>
                </a:cubicBezTo>
                <a:cubicBezTo>
                  <a:pt x="43" y="216"/>
                  <a:pt x="60" y="172"/>
                  <a:pt x="60" y="125"/>
                </a:cubicBezTo>
                <a:cubicBezTo>
                  <a:pt x="60" y="79"/>
                  <a:pt x="44" y="35"/>
                  <a:pt x="13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3" name="Google Shape;2923;p29"/>
          <p:cNvSpPr/>
          <p:nvPr/>
        </p:nvSpPr>
        <p:spPr>
          <a:xfrm>
            <a:off x="8248651" y="3616323"/>
            <a:ext cx="76200" cy="333375"/>
          </a:xfrm>
          <a:custGeom>
            <a:rect b="b" l="l" r="r" t="t"/>
            <a:pathLst>
              <a:path extrusionOk="0" h="372" w="84">
                <a:moveTo>
                  <a:pt x="13" y="3"/>
                </a:moveTo>
                <a:cubicBezTo>
                  <a:pt x="11" y="1"/>
                  <a:pt x="6" y="0"/>
                  <a:pt x="4" y="3"/>
                </a:cubicBezTo>
                <a:cubicBezTo>
                  <a:pt x="1" y="6"/>
                  <a:pt x="1" y="10"/>
                  <a:pt x="3" y="13"/>
                </a:cubicBezTo>
                <a:cubicBezTo>
                  <a:pt x="47" y="59"/>
                  <a:pt x="70" y="120"/>
                  <a:pt x="70" y="186"/>
                </a:cubicBezTo>
                <a:cubicBezTo>
                  <a:pt x="70" y="252"/>
                  <a:pt x="46" y="314"/>
                  <a:pt x="3" y="360"/>
                </a:cubicBezTo>
                <a:cubicBezTo>
                  <a:pt x="0" y="363"/>
                  <a:pt x="0" y="367"/>
                  <a:pt x="3" y="370"/>
                </a:cubicBezTo>
                <a:cubicBezTo>
                  <a:pt x="4" y="371"/>
                  <a:pt x="6" y="372"/>
                  <a:pt x="8" y="372"/>
                </a:cubicBezTo>
                <a:cubicBezTo>
                  <a:pt x="10" y="372"/>
                  <a:pt x="12" y="371"/>
                  <a:pt x="13" y="369"/>
                </a:cubicBezTo>
                <a:cubicBezTo>
                  <a:pt x="59" y="321"/>
                  <a:pt x="84" y="256"/>
                  <a:pt x="84" y="186"/>
                </a:cubicBezTo>
                <a:cubicBezTo>
                  <a:pt x="84" y="117"/>
                  <a:pt x="59" y="52"/>
                  <a:pt x="13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4" name="Google Shape;2924;p29"/>
          <p:cNvSpPr/>
          <p:nvPr/>
        </p:nvSpPr>
        <p:spPr>
          <a:xfrm>
            <a:off x="8291514" y="3562348"/>
            <a:ext cx="95250" cy="441325"/>
          </a:xfrm>
          <a:custGeom>
            <a:rect b="b" l="l" r="r" t="t"/>
            <a:pathLst>
              <a:path extrusionOk="0" h="492" w="107">
                <a:moveTo>
                  <a:pt x="13" y="3"/>
                </a:moveTo>
                <a:cubicBezTo>
                  <a:pt x="10" y="0"/>
                  <a:pt x="6" y="0"/>
                  <a:pt x="3" y="3"/>
                </a:cubicBezTo>
                <a:cubicBezTo>
                  <a:pt x="0" y="5"/>
                  <a:pt x="0" y="10"/>
                  <a:pt x="3" y="13"/>
                </a:cubicBezTo>
                <a:cubicBezTo>
                  <a:pt x="61" y="74"/>
                  <a:pt x="93" y="157"/>
                  <a:pt x="93" y="246"/>
                </a:cubicBezTo>
                <a:cubicBezTo>
                  <a:pt x="93" y="335"/>
                  <a:pt x="61" y="418"/>
                  <a:pt x="2" y="480"/>
                </a:cubicBezTo>
                <a:cubicBezTo>
                  <a:pt x="0" y="483"/>
                  <a:pt x="0" y="487"/>
                  <a:pt x="2" y="490"/>
                </a:cubicBezTo>
                <a:cubicBezTo>
                  <a:pt x="4" y="491"/>
                  <a:pt x="6" y="492"/>
                  <a:pt x="7" y="492"/>
                </a:cubicBezTo>
                <a:cubicBezTo>
                  <a:pt x="9" y="492"/>
                  <a:pt x="11" y="491"/>
                  <a:pt x="12" y="490"/>
                </a:cubicBezTo>
                <a:cubicBezTo>
                  <a:pt x="73" y="425"/>
                  <a:pt x="107" y="339"/>
                  <a:pt x="107" y="246"/>
                </a:cubicBezTo>
                <a:cubicBezTo>
                  <a:pt x="107" y="154"/>
                  <a:pt x="74" y="67"/>
                  <a:pt x="13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5" name="Google Shape;2925;p29"/>
          <p:cNvSpPr/>
          <p:nvPr/>
        </p:nvSpPr>
        <p:spPr>
          <a:xfrm>
            <a:off x="7721601" y="3555998"/>
            <a:ext cx="434975" cy="466725"/>
          </a:xfrm>
          <a:custGeom>
            <a:rect b="b" l="l" r="r" t="t"/>
            <a:pathLst>
              <a:path extrusionOk="0" h="521" w="485">
                <a:moveTo>
                  <a:pt x="444" y="0"/>
                </a:moveTo>
                <a:cubicBezTo>
                  <a:pt x="423" y="0"/>
                  <a:pt x="406" y="16"/>
                  <a:pt x="403" y="36"/>
                </a:cubicBezTo>
                <a:cubicBezTo>
                  <a:pt x="81" y="155"/>
                  <a:pt x="81" y="155"/>
                  <a:pt x="81" y="155"/>
                </a:cubicBezTo>
                <a:cubicBezTo>
                  <a:pt x="76" y="137"/>
                  <a:pt x="60" y="124"/>
                  <a:pt x="41" y="124"/>
                </a:cubicBezTo>
                <a:cubicBezTo>
                  <a:pt x="18" y="124"/>
                  <a:pt x="0" y="142"/>
                  <a:pt x="0" y="165"/>
                </a:cubicBezTo>
                <a:cubicBezTo>
                  <a:pt x="0" y="343"/>
                  <a:pt x="0" y="343"/>
                  <a:pt x="0" y="343"/>
                </a:cubicBezTo>
                <a:cubicBezTo>
                  <a:pt x="0" y="365"/>
                  <a:pt x="18" y="384"/>
                  <a:pt x="41" y="384"/>
                </a:cubicBezTo>
                <a:cubicBezTo>
                  <a:pt x="60" y="384"/>
                  <a:pt x="76" y="370"/>
                  <a:pt x="80" y="353"/>
                </a:cubicBezTo>
                <a:cubicBezTo>
                  <a:pt x="143" y="378"/>
                  <a:pt x="143" y="378"/>
                  <a:pt x="143" y="378"/>
                </a:cubicBezTo>
                <a:cubicBezTo>
                  <a:pt x="137" y="392"/>
                  <a:pt x="137" y="392"/>
                  <a:pt x="137" y="392"/>
                </a:cubicBezTo>
                <a:cubicBezTo>
                  <a:pt x="127" y="416"/>
                  <a:pt x="138" y="444"/>
                  <a:pt x="162" y="454"/>
                </a:cubicBezTo>
                <a:cubicBezTo>
                  <a:pt x="247" y="488"/>
                  <a:pt x="247" y="488"/>
                  <a:pt x="247" y="488"/>
                </a:cubicBezTo>
                <a:cubicBezTo>
                  <a:pt x="253" y="491"/>
                  <a:pt x="259" y="492"/>
                  <a:pt x="265" y="492"/>
                </a:cubicBezTo>
                <a:cubicBezTo>
                  <a:pt x="283" y="492"/>
                  <a:pt x="301" y="481"/>
                  <a:pt x="308" y="462"/>
                </a:cubicBezTo>
                <a:cubicBezTo>
                  <a:pt x="314" y="448"/>
                  <a:pt x="314" y="448"/>
                  <a:pt x="314" y="448"/>
                </a:cubicBezTo>
                <a:cubicBezTo>
                  <a:pt x="403" y="485"/>
                  <a:pt x="403" y="485"/>
                  <a:pt x="403" y="485"/>
                </a:cubicBezTo>
                <a:cubicBezTo>
                  <a:pt x="406" y="505"/>
                  <a:pt x="423" y="521"/>
                  <a:pt x="444" y="521"/>
                </a:cubicBezTo>
                <a:cubicBezTo>
                  <a:pt x="467" y="521"/>
                  <a:pt x="485" y="502"/>
                  <a:pt x="485" y="480"/>
                </a:cubicBezTo>
                <a:cubicBezTo>
                  <a:pt x="485" y="41"/>
                  <a:pt x="485" y="41"/>
                  <a:pt x="485" y="41"/>
                </a:cubicBezTo>
                <a:cubicBezTo>
                  <a:pt x="485" y="18"/>
                  <a:pt x="467" y="0"/>
                  <a:pt x="444" y="0"/>
                </a:cubicBezTo>
                <a:moveTo>
                  <a:pt x="295" y="457"/>
                </a:moveTo>
                <a:cubicBezTo>
                  <a:pt x="288" y="474"/>
                  <a:pt x="269" y="482"/>
                  <a:pt x="252" y="475"/>
                </a:cubicBezTo>
                <a:cubicBezTo>
                  <a:pt x="168" y="441"/>
                  <a:pt x="168" y="441"/>
                  <a:pt x="168" y="441"/>
                </a:cubicBezTo>
                <a:cubicBezTo>
                  <a:pt x="151" y="434"/>
                  <a:pt x="143" y="414"/>
                  <a:pt x="150" y="398"/>
                </a:cubicBezTo>
                <a:cubicBezTo>
                  <a:pt x="156" y="383"/>
                  <a:pt x="156" y="383"/>
                  <a:pt x="156" y="383"/>
                </a:cubicBezTo>
                <a:cubicBezTo>
                  <a:pt x="301" y="443"/>
                  <a:pt x="301" y="443"/>
                  <a:pt x="301" y="443"/>
                </a:cubicBezTo>
                <a:lnTo>
                  <a:pt x="295" y="457"/>
                </a:lnTo>
                <a:close/>
                <a:moveTo>
                  <a:pt x="471" y="480"/>
                </a:moveTo>
                <a:cubicBezTo>
                  <a:pt x="471" y="495"/>
                  <a:pt x="459" y="507"/>
                  <a:pt x="444" y="507"/>
                </a:cubicBezTo>
                <a:cubicBezTo>
                  <a:pt x="429" y="507"/>
                  <a:pt x="417" y="495"/>
                  <a:pt x="417" y="480"/>
                </a:cubicBezTo>
                <a:cubicBezTo>
                  <a:pt x="417" y="477"/>
                  <a:pt x="415" y="474"/>
                  <a:pt x="413" y="473"/>
                </a:cubicBezTo>
                <a:cubicBezTo>
                  <a:pt x="313" y="433"/>
                  <a:pt x="313" y="433"/>
                  <a:pt x="313" y="433"/>
                </a:cubicBezTo>
                <a:cubicBezTo>
                  <a:pt x="313" y="433"/>
                  <a:pt x="313" y="433"/>
                  <a:pt x="313" y="433"/>
                </a:cubicBezTo>
                <a:cubicBezTo>
                  <a:pt x="313" y="433"/>
                  <a:pt x="313" y="433"/>
                  <a:pt x="313" y="432"/>
                </a:cubicBezTo>
                <a:cubicBezTo>
                  <a:pt x="77" y="336"/>
                  <a:pt x="77" y="336"/>
                  <a:pt x="77" y="336"/>
                </a:cubicBezTo>
                <a:cubicBezTo>
                  <a:pt x="76" y="336"/>
                  <a:pt x="76" y="336"/>
                  <a:pt x="75" y="336"/>
                </a:cubicBezTo>
                <a:cubicBezTo>
                  <a:pt x="73" y="336"/>
                  <a:pt x="72" y="336"/>
                  <a:pt x="71" y="337"/>
                </a:cubicBezTo>
                <a:cubicBezTo>
                  <a:pt x="69" y="338"/>
                  <a:pt x="68" y="340"/>
                  <a:pt x="68" y="343"/>
                </a:cubicBezTo>
                <a:cubicBezTo>
                  <a:pt x="68" y="358"/>
                  <a:pt x="56" y="370"/>
                  <a:pt x="41" y="370"/>
                </a:cubicBezTo>
                <a:cubicBezTo>
                  <a:pt x="26" y="370"/>
                  <a:pt x="14" y="358"/>
                  <a:pt x="14" y="343"/>
                </a:cubicBezTo>
                <a:cubicBezTo>
                  <a:pt x="14" y="165"/>
                  <a:pt x="14" y="165"/>
                  <a:pt x="14" y="165"/>
                </a:cubicBezTo>
                <a:cubicBezTo>
                  <a:pt x="14" y="150"/>
                  <a:pt x="26" y="138"/>
                  <a:pt x="41" y="138"/>
                </a:cubicBezTo>
                <a:cubicBezTo>
                  <a:pt x="56" y="138"/>
                  <a:pt x="68" y="150"/>
                  <a:pt x="68" y="165"/>
                </a:cubicBezTo>
                <a:cubicBezTo>
                  <a:pt x="68" y="167"/>
                  <a:pt x="69" y="169"/>
                  <a:pt x="71" y="170"/>
                </a:cubicBezTo>
                <a:cubicBezTo>
                  <a:pt x="73" y="172"/>
                  <a:pt x="75" y="172"/>
                  <a:pt x="77" y="171"/>
                </a:cubicBezTo>
                <a:cubicBezTo>
                  <a:pt x="412" y="48"/>
                  <a:pt x="412" y="48"/>
                  <a:pt x="412" y="48"/>
                </a:cubicBezTo>
                <a:cubicBezTo>
                  <a:pt x="415" y="47"/>
                  <a:pt x="417" y="44"/>
                  <a:pt x="417" y="41"/>
                </a:cubicBezTo>
                <a:cubicBezTo>
                  <a:pt x="417" y="26"/>
                  <a:pt x="429" y="14"/>
                  <a:pt x="444" y="14"/>
                </a:cubicBezTo>
                <a:cubicBezTo>
                  <a:pt x="459" y="14"/>
                  <a:pt x="471" y="26"/>
                  <a:pt x="471" y="41"/>
                </a:cubicBezTo>
                <a:lnTo>
                  <a:pt x="471" y="4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6" name="Google Shape;2926;p29"/>
          <p:cNvSpPr/>
          <p:nvPr/>
        </p:nvSpPr>
        <p:spPr>
          <a:xfrm>
            <a:off x="8875714" y="3597273"/>
            <a:ext cx="387350" cy="479425"/>
          </a:xfrm>
          <a:custGeom>
            <a:rect b="b" l="l" r="r" t="t"/>
            <a:pathLst>
              <a:path extrusionOk="0" h="534" w="433">
                <a:moveTo>
                  <a:pt x="272" y="175"/>
                </a:moveTo>
                <a:cubicBezTo>
                  <a:pt x="295" y="151"/>
                  <a:pt x="295" y="151"/>
                  <a:pt x="295" y="151"/>
                </a:cubicBezTo>
                <a:cubicBezTo>
                  <a:pt x="301" y="155"/>
                  <a:pt x="307" y="157"/>
                  <a:pt x="313" y="157"/>
                </a:cubicBezTo>
                <a:cubicBezTo>
                  <a:pt x="332" y="157"/>
                  <a:pt x="347" y="142"/>
                  <a:pt x="347" y="123"/>
                </a:cubicBezTo>
                <a:cubicBezTo>
                  <a:pt x="347" y="105"/>
                  <a:pt x="332" y="90"/>
                  <a:pt x="313" y="90"/>
                </a:cubicBezTo>
                <a:cubicBezTo>
                  <a:pt x="295" y="90"/>
                  <a:pt x="280" y="105"/>
                  <a:pt x="280" y="123"/>
                </a:cubicBezTo>
                <a:cubicBezTo>
                  <a:pt x="280" y="130"/>
                  <a:pt x="282" y="136"/>
                  <a:pt x="285" y="142"/>
                </a:cubicBezTo>
                <a:cubicBezTo>
                  <a:pt x="262" y="165"/>
                  <a:pt x="262" y="165"/>
                  <a:pt x="262" y="165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2"/>
                  <a:pt x="94" y="0"/>
                  <a:pt x="89" y="0"/>
                </a:cubicBezTo>
                <a:cubicBezTo>
                  <a:pt x="83" y="0"/>
                  <a:pt x="77" y="2"/>
                  <a:pt x="73" y="6"/>
                </a:cubicBezTo>
                <a:cubicBezTo>
                  <a:pt x="26" y="53"/>
                  <a:pt x="0" y="116"/>
                  <a:pt x="0" y="183"/>
                </a:cubicBezTo>
                <a:cubicBezTo>
                  <a:pt x="0" y="254"/>
                  <a:pt x="31" y="322"/>
                  <a:pt x="84" y="369"/>
                </a:cubicBezTo>
                <a:cubicBezTo>
                  <a:pt x="24" y="503"/>
                  <a:pt x="24" y="503"/>
                  <a:pt x="24" y="503"/>
                </a:cubicBezTo>
                <a:cubicBezTo>
                  <a:pt x="21" y="510"/>
                  <a:pt x="21" y="518"/>
                  <a:pt x="25" y="524"/>
                </a:cubicBezTo>
                <a:cubicBezTo>
                  <a:pt x="29" y="530"/>
                  <a:pt x="36" y="534"/>
                  <a:pt x="43" y="534"/>
                </a:cubicBezTo>
                <a:cubicBezTo>
                  <a:pt x="340" y="534"/>
                  <a:pt x="340" y="534"/>
                  <a:pt x="340" y="534"/>
                </a:cubicBezTo>
                <a:cubicBezTo>
                  <a:pt x="352" y="534"/>
                  <a:pt x="361" y="524"/>
                  <a:pt x="361" y="512"/>
                </a:cubicBezTo>
                <a:cubicBezTo>
                  <a:pt x="361" y="508"/>
                  <a:pt x="360" y="504"/>
                  <a:pt x="358" y="501"/>
                </a:cubicBezTo>
                <a:cubicBezTo>
                  <a:pt x="323" y="422"/>
                  <a:pt x="323" y="422"/>
                  <a:pt x="323" y="422"/>
                </a:cubicBezTo>
                <a:cubicBezTo>
                  <a:pt x="362" y="410"/>
                  <a:pt x="397" y="388"/>
                  <a:pt x="426" y="359"/>
                </a:cubicBezTo>
                <a:cubicBezTo>
                  <a:pt x="430" y="355"/>
                  <a:pt x="433" y="350"/>
                  <a:pt x="433" y="344"/>
                </a:cubicBezTo>
                <a:cubicBezTo>
                  <a:pt x="433" y="338"/>
                  <a:pt x="430" y="333"/>
                  <a:pt x="426" y="329"/>
                </a:cubicBezTo>
                <a:lnTo>
                  <a:pt x="272" y="175"/>
                </a:lnTo>
                <a:close/>
                <a:moveTo>
                  <a:pt x="294" y="123"/>
                </a:moveTo>
                <a:cubicBezTo>
                  <a:pt x="294" y="113"/>
                  <a:pt x="303" y="104"/>
                  <a:pt x="313" y="104"/>
                </a:cubicBezTo>
                <a:cubicBezTo>
                  <a:pt x="324" y="104"/>
                  <a:pt x="333" y="113"/>
                  <a:pt x="333" y="123"/>
                </a:cubicBezTo>
                <a:cubicBezTo>
                  <a:pt x="333" y="134"/>
                  <a:pt x="324" y="143"/>
                  <a:pt x="313" y="143"/>
                </a:cubicBezTo>
                <a:cubicBezTo>
                  <a:pt x="311" y="143"/>
                  <a:pt x="308" y="142"/>
                  <a:pt x="306" y="141"/>
                </a:cubicBezTo>
                <a:cubicBezTo>
                  <a:pt x="318" y="128"/>
                  <a:pt x="318" y="128"/>
                  <a:pt x="318" y="128"/>
                </a:cubicBezTo>
                <a:cubicBezTo>
                  <a:pt x="321" y="126"/>
                  <a:pt x="321" y="121"/>
                  <a:pt x="318" y="118"/>
                </a:cubicBezTo>
                <a:cubicBezTo>
                  <a:pt x="316" y="116"/>
                  <a:pt x="311" y="116"/>
                  <a:pt x="308" y="118"/>
                </a:cubicBezTo>
                <a:cubicBezTo>
                  <a:pt x="296" y="131"/>
                  <a:pt x="296" y="131"/>
                  <a:pt x="296" y="131"/>
                </a:cubicBezTo>
                <a:cubicBezTo>
                  <a:pt x="295" y="129"/>
                  <a:pt x="294" y="126"/>
                  <a:pt x="294" y="123"/>
                </a:cubicBezTo>
                <a:moveTo>
                  <a:pt x="417" y="349"/>
                </a:moveTo>
                <a:cubicBezTo>
                  <a:pt x="387" y="379"/>
                  <a:pt x="351" y="400"/>
                  <a:pt x="311" y="410"/>
                </a:cubicBezTo>
                <a:cubicBezTo>
                  <a:pt x="309" y="411"/>
                  <a:pt x="308" y="412"/>
                  <a:pt x="307" y="414"/>
                </a:cubicBezTo>
                <a:cubicBezTo>
                  <a:pt x="306" y="416"/>
                  <a:pt x="306" y="418"/>
                  <a:pt x="307" y="420"/>
                </a:cubicBezTo>
                <a:cubicBezTo>
                  <a:pt x="346" y="507"/>
                  <a:pt x="346" y="507"/>
                  <a:pt x="346" y="507"/>
                </a:cubicBezTo>
                <a:cubicBezTo>
                  <a:pt x="346" y="507"/>
                  <a:pt x="346" y="508"/>
                  <a:pt x="346" y="508"/>
                </a:cubicBezTo>
                <a:cubicBezTo>
                  <a:pt x="347" y="509"/>
                  <a:pt x="347" y="511"/>
                  <a:pt x="347" y="512"/>
                </a:cubicBezTo>
                <a:cubicBezTo>
                  <a:pt x="347" y="516"/>
                  <a:pt x="344" y="520"/>
                  <a:pt x="340" y="520"/>
                </a:cubicBezTo>
                <a:cubicBezTo>
                  <a:pt x="43" y="520"/>
                  <a:pt x="43" y="520"/>
                  <a:pt x="43" y="520"/>
                </a:cubicBezTo>
                <a:cubicBezTo>
                  <a:pt x="41" y="520"/>
                  <a:pt x="38" y="518"/>
                  <a:pt x="37" y="516"/>
                </a:cubicBezTo>
                <a:cubicBezTo>
                  <a:pt x="36" y="514"/>
                  <a:pt x="35" y="511"/>
                  <a:pt x="37" y="509"/>
                </a:cubicBezTo>
                <a:cubicBezTo>
                  <a:pt x="99" y="370"/>
                  <a:pt x="99" y="370"/>
                  <a:pt x="99" y="370"/>
                </a:cubicBezTo>
                <a:cubicBezTo>
                  <a:pt x="100" y="367"/>
                  <a:pt x="99" y="364"/>
                  <a:pt x="97" y="362"/>
                </a:cubicBezTo>
                <a:cubicBezTo>
                  <a:pt x="45" y="317"/>
                  <a:pt x="14" y="252"/>
                  <a:pt x="14" y="183"/>
                </a:cubicBezTo>
                <a:cubicBezTo>
                  <a:pt x="14" y="120"/>
                  <a:pt x="39" y="61"/>
                  <a:pt x="83" y="16"/>
                </a:cubicBezTo>
                <a:cubicBezTo>
                  <a:pt x="85" y="15"/>
                  <a:pt x="87" y="14"/>
                  <a:pt x="89" y="14"/>
                </a:cubicBezTo>
                <a:cubicBezTo>
                  <a:pt x="91" y="14"/>
                  <a:pt x="93" y="15"/>
                  <a:pt x="94" y="16"/>
                </a:cubicBezTo>
                <a:cubicBezTo>
                  <a:pt x="417" y="339"/>
                  <a:pt x="417" y="339"/>
                  <a:pt x="417" y="339"/>
                </a:cubicBezTo>
                <a:cubicBezTo>
                  <a:pt x="418" y="340"/>
                  <a:pt x="419" y="342"/>
                  <a:pt x="419" y="344"/>
                </a:cubicBezTo>
                <a:cubicBezTo>
                  <a:pt x="419" y="346"/>
                  <a:pt x="418" y="348"/>
                  <a:pt x="417" y="34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7" name="Google Shape;2927;p29"/>
          <p:cNvSpPr/>
          <p:nvPr/>
        </p:nvSpPr>
        <p:spPr>
          <a:xfrm>
            <a:off x="9134476" y="3611561"/>
            <a:ext cx="114300" cy="114300"/>
          </a:xfrm>
          <a:custGeom>
            <a:rect b="b" l="l" r="r" t="t"/>
            <a:pathLst>
              <a:path extrusionOk="0" h="127" w="127">
                <a:moveTo>
                  <a:pt x="113" y="120"/>
                </a:moveTo>
                <a:cubicBezTo>
                  <a:pt x="113" y="123"/>
                  <a:pt x="116" y="127"/>
                  <a:pt x="120" y="127"/>
                </a:cubicBezTo>
                <a:cubicBezTo>
                  <a:pt x="124" y="127"/>
                  <a:pt x="127" y="123"/>
                  <a:pt x="127" y="120"/>
                </a:cubicBezTo>
                <a:cubicBezTo>
                  <a:pt x="127" y="53"/>
                  <a:pt x="73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66" y="14"/>
                  <a:pt x="113" y="61"/>
                  <a:pt x="113" y="12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8" name="Google Shape;2928;p29"/>
          <p:cNvSpPr/>
          <p:nvPr/>
        </p:nvSpPr>
        <p:spPr>
          <a:xfrm>
            <a:off x="9134476" y="3503611"/>
            <a:ext cx="222250" cy="222250"/>
          </a:xfrm>
          <a:custGeom>
            <a:rect b="b" l="l" r="r" t="t"/>
            <a:pathLst>
              <a:path extrusionOk="0" h="248" w="247">
                <a:moveTo>
                  <a:pt x="7" y="0"/>
                </a:move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132" y="14"/>
                  <a:pt x="233" y="116"/>
                  <a:pt x="233" y="241"/>
                </a:cubicBezTo>
                <a:cubicBezTo>
                  <a:pt x="233" y="244"/>
                  <a:pt x="237" y="248"/>
                  <a:pt x="240" y="248"/>
                </a:cubicBezTo>
                <a:cubicBezTo>
                  <a:pt x="244" y="248"/>
                  <a:pt x="247" y="244"/>
                  <a:pt x="247" y="241"/>
                </a:cubicBezTo>
                <a:cubicBezTo>
                  <a:pt x="247" y="108"/>
                  <a:pt x="140" y="0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9" name="Google Shape;2929;p29"/>
          <p:cNvSpPr/>
          <p:nvPr/>
        </p:nvSpPr>
        <p:spPr>
          <a:xfrm>
            <a:off x="9134476" y="3557586"/>
            <a:ext cx="168275" cy="168275"/>
          </a:xfrm>
          <a:custGeom>
            <a:rect b="b" l="l" r="r" t="t"/>
            <a:pathLst>
              <a:path extrusionOk="0" h="188" w="187">
                <a:moveTo>
                  <a:pt x="7" y="0"/>
                </a:moveTo>
                <a:cubicBezTo>
                  <a:pt x="3" y="0"/>
                  <a:pt x="0" y="4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99" y="14"/>
                  <a:pt x="173" y="89"/>
                  <a:pt x="173" y="181"/>
                </a:cubicBezTo>
                <a:cubicBezTo>
                  <a:pt x="173" y="184"/>
                  <a:pt x="176" y="188"/>
                  <a:pt x="180" y="188"/>
                </a:cubicBezTo>
                <a:cubicBezTo>
                  <a:pt x="184" y="188"/>
                  <a:pt x="187" y="184"/>
                  <a:pt x="187" y="181"/>
                </a:cubicBezTo>
                <a:cubicBezTo>
                  <a:pt x="187" y="81"/>
                  <a:pt x="106" y="0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0" name="Google Shape;2930;p29"/>
          <p:cNvSpPr/>
          <p:nvPr/>
        </p:nvSpPr>
        <p:spPr>
          <a:xfrm>
            <a:off x="9912351" y="3497261"/>
            <a:ext cx="376238" cy="584199"/>
          </a:xfrm>
          <a:custGeom>
            <a:rect b="b" l="l" r="r" t="t"/>
            <a:pathLst>
              <a:path extrusionOk="0" h="651" w="419">
                <a:moveTo>
                  <a:pt x="110" y="651"/>
                </a:moveTo>
                <a:cubicBezTo>
                  <a:pt x="52" y="651"/>
                  <a:pt x="0" y="574"/>
                  <a:pt x="0" y="538"/>
                </a:cubicBezTo>
                <a:cubicBezTo>
                  <a:pt x="0" y="534"/>
                  <a:pt x="4" y="531"/>
                  <a:pt x="7" y="531"/>
                </a:cubicBezTo>
                <a:cubicBezTo>
                  <a:pt x="11" y="531"/>
                  <a:pt x="14" y="534"/>
                  <a:pt x="14" y="538"/>
                </a:cubicBezTo>
                <a:cubicBezTo>
                  <a:pt x="14" y="569"/>
                  <a:pt x="63" y="637"/>
                  <a:pt x="110" y="637"/>
                </a:cubicBezTo>
                <a:cubicBezTo>
                  <a:pt x="168" y="637"/>
                  <a:pt x="217" y="593"/>
                  <a:pt x="243" y="519"/>
                </a:cubicBezTo>
                <a:cubicBezTo>
                  <a:pt x="254" y="486"/>
                  <a:pt x="280" y="458"/>
                  <a:pt x="307" y="429"/>
                </a:cubicBezTo>
                <a:cubicBezTo>
                  <a:pt x="353" y="379"/>
                  <a:pt x="405" y="324"/>
                  <a:pt x="405" y="226"/>
                </a:cubicBezTo>
                <a:cubicBezTo>
                  <a:pt x="405" y="58"/>
                  <a:pt x="282" y="14"/>
                  <a:pt x="216" y="14"/>
                </a:cubicBezTo>
                <a:cubicBezTo>
                  <a:pt x="134" y="14"/>
                  <a:pt x="48" y="96"/>
                  <a:pt x="48" y="173"/>
                </a:cubicBezTo>
                <a:cubicBezTo>
                  <a:pt x="48" y="177"/>
                  <a:pt x="45" y="180"/>
                  <a:pt x="41" y="180"/>
                </a:cubicBezTo>
                <a:cubicBezTo>
                  <a:pt x="37" y="180"/>
                  <a:pt x="34" y="177"/>
                  <a:pt x="34" y="173"/>
                </a:cubicBezTo>
                <a:cubicBezTo>
                  <a:pt x="34" y="89"/>
                  <a:pt x="128" y="0"/>
                  <a:pt x="216" y="0"/>
                </a:cubicBezTo>
                <a:cubicBezTo>
                  <a:pt x="265" y="0"/>
                  <a:pt x="314" y="19"/>
                  <a:pt x="350" y="52"/>
                </a:cubicBezTo>
                <a:cubicBezTo>
                  <a:pt x="381" y="80"/>
                  <a:pt x="419" y="133"/>
                  <a:pt x="419" y="226"/>
                </a:cubicBezTo>
                <a:cubicBezTo>
                  <a:pt x="419" y="329"/>
                  <a:pt x="365" y="387"/>
                  <a:pt x="318" y="438"/>
                </a:cubicBezTo>
                <a:cubicBezTo>
                  <a:pt x="291" y="466"/>
                  <a:pt x="267" y="493"/>
                  <a:pt x="256" y="523"/>
                </a:cubicBezTo>
                <a:cubicBezTo>
                  <a:pt x="229" y="603"/>
                  <a:pt x="174" y="651"/>
                  <a:pt x="110" y="65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1" name="Google Shape;2931;p29"/>
          <p:cNvSpPr/>
          <p:nvPr/>
        </p:nvSpPr>
        <p:spPr>
          <a:xfrm>
            <a:off x="9994901" y="3584573"/>
            <a:ext cx="212725" cy="284162"/>
          </a:xfrm>
          <a:custGeom>
            <a:rect b="b" l="l" r="r" t="t"/>
            <a:pathLst>
              <a:path extrusionOk="0" h="317" w="238">
                <a:moveTo>
                  <a:pt x="7" y="317"/>
                </a:moveTo>
                <a:cubicBezTo>
                  <a:pt x="4" y="317"/>
                  <a:pt x="1" y="314"/>
                  <a:pt x="0" y="311"/>
                </a:cubicBezTo>
                <a:cubicBezTo>
                  <a:pt x="0" y="307"/>
                  <a:pt x="2" y="303"/>
                  <a:pt x="6" y="303"/>
                </a:cubicBezTo>
                <a:cubicBezTo>
                  <a:pt x="8" y="302"/>
                  <a:pt x="60" y="294"/>
                  <a:pt x="60" y="253"/>
                </a:cubicBezTo>
                <a:cubicBezTo>
                  <a:pt x="60" y="232"/>
                  <a:pt x="54" y="226"/>
                  <a:pt x="47" y="220"/>
                </a:cubicBezTo>
                <a:cubicBezTo>
                  <a:pt x="39" y="212"/>
                  <a:pt x="30" y="203"/>
                  <a:pt x="30" y="177"/>
                </a:cubicBezTo>
                <a:cubicBezTo>
                  <a:pt x="30" y="37"/>
                  <a:pt x="104" y="0"/>
                  <a:pt x="142" y="0"/>
                </a:cubicBezTo>
                <a:cubicBezTo>
                  <a:pt x="174" y="0"/>
                  <a:pt x="229" y="12"/>
                  <a:pt x="237" y="94"/>
                </a:cubicBezTo>
                <a:cubicBezTo>
                  <a:pt x="238" y="98"/>
                  <a:pt x="235" y="101"/>
                  <a:pt x="231" y="101"/>
                </a:cubicBezTo>
                <a:cubicBezTo>
                  <a:pt x="227" y="102"/>
                  <a:pt x="224" y="99"/>
                  <a:pt x="223" y="95"/>
                </a:cubicBezTo>
                <a:cubicBezTo>
                  <a:pt x="216" y="28"/>
                  <a:pt x="175" y="14"/>
                  <a:pt x="142" y="14"/>
                </a:cubicBezTo>
                <a:cubicBezTo>
                  <a:pt x="108" y="14"/>
                  <a:pt x="44" y="48"/>
                  <a:pt x="44" y="177"/>
                </a:cubicBezTo>
                <a:cubicBezTo>
                  <a:pt x="44" y="197"/>
                  <a:pt x="50" y="203"/>
                  <a:pt x="57" y="209"/>
                </a:cubicBezTo>
                <a:cubicBezTo>
                  <a:pt x="65" y="217"/>
                  <a:pt x="74" y="226"/>
                  <a:pt x="74" y="253"/>
                </a:cubicBezTo>
                <a:cubicBezTo>
                  <a:pt x="74" y="275"/>
                  <a:pt x="62" y="293"/>
                  <a:pt x="40" y="305"/>
                </a:cubicBezTo>
                <a:cubicBezTo>
                  <a:pt x="25" y="314"/>
                  <a:pt x="9" y="317"/>
                  <a:pt x="8" y="317"/>
                </a:cubicBezTo>
                <a:cubicBezTo>
                  <a:pt x="8" y="317"/>
                  <a:pt x="8" y="317"/>
                  <a:pt x="7" y="31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5" name="Shape 2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6" name="Google Shape;2936;p30"/>
          <p:cNvSpPr/>
          <p:nvPr/>
        </p:nvSpPr>
        <p:spPr>
          <a:xfrm>
            <a:off x="5646738" y="5651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7" name="Google Shape;2937;p30"/>
          <p:cNvSpPr/>
          <p:nvPr/>
        </p:nvSpPr>
        <p:spPr>
          <a:xfrm>
            <a:off x="4365625" y="5651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8" name="Google Shape;2938;p30"/>
          <p:cNvSpPr/>
          <p:nvPr/>
        </p:nvSpPr>
        <p:spPr>
          <a:xfrm>
            <a:off x="3738563" y="5651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9" name="Google Shape;2939;p30"/>
          <p:cNvSpPr/>
          <p:nvPr/>
        </p:nvSpPr>
        <p:spPr>
          <a:xfrm>
            <a:off x="8231188" y="5651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0" name="Google Shape;2940;p30"/>
          <p:cNvSpPr/>
          <p:nvPr/>
        </p:nvSpPr>
        <p:spPr>
          <a:xfrm>
            <a:off x="7578725" y="5651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1" name="Google Shape;2941;p30"/>
          <p:cNvSpPr/>
          <p:nvPr/>
        </p:nvSpPr>
        <p:spPr>
          <a:xfrm>
            <a:off x="6943725" y="5651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2" name="Google Shape;2942;p30"/>
          <p:cNvSpPr/>
          <p:nvPr/>
        </p:nvSpPr>
        <p:spPr>
          <a:xfrm>
            <a:off x="6303963" y="5651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3" name="Google Shape;2943;p30"/>
          <p:cNvSpPr/>
          <p:nvPr/>
        </p:nvSpPr>
        <p:spPr>
          <a:xfrm>
            <a:off x="3070225" y="5651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4" name="Google Shape;2944;p30"/>
          <p:cNvSpPr/>
          <p:nvPr/>
        </p:nvSpPr>
        <p:spPr>
          <a:xfrm>
            <a:off x="2408238" y="565150"/>
            <a:ext cx="596900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5" name="Google Shape;2945;p30"/>
          <p:cNvSpPr/>
          <p:nvPr/>
        </p:nvSpPr>
        <p:spPr>
          <a:xfrm>
            <a:off x="5646738" y="12128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6" name="Google Shape;2946;p30"/>
          <p:cNvSpPr/>
          <p:nvPr/>
        </p:nvSpPr>
        <p:spPr>
          <a:xfrm>
            <a:off x="4991100" y="12128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7" name="Google Shape;2947;p30"/>
          <p:cNvSpPr/>
          <p:nvPr/>
        </p:nvSpPr>
        <p:spPr>
          <a:xfrm>
            <a:off x="4365625" y="12128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8" name="Google Shape;2948;p30"/>
          <p:cNvSpPr/>
          <p:nvPr/>
        </p:nvSpPr>
        <p:spPr>
          <a:xfrm>
            <a:off x="3738563" y="12128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9" name="Google Shape;2949;p30"/>
          <p:cNvSpPr/>
          <p:nvPr/>
        </p:nvSpPr>
        <p:spPr>
          <a:xfrm>
            <a:off x="8231188" y="12128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0" name="Google Shape;2950;p30"/>
          <p:cNvSpPr/>
          <p:nvPr/>
        </p:nvSpPr>
        <p:spPr>
          <a:xfrm>
            <a:off x="7578725" y="12128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1" name="Google Shape;2951;p30"/>
          <p:cNvSpPr/>
          <p:nvPr/>
        </p:nvSpPr>
        <p:spPr>
          <a:xfrm>
            <a:off x="6943725" y="12128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2" name="Google Shape;2952;p30"/>
          <p:cNvSpPr/>
          <p:nvPr/>
        </p:nvSpPr>
        <p:spPr>
          <a:xfrm>
            <a:off x="6303963" y="12128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3" name="Google Shape;2953;p30"/>
          <p:cNvSpPr/>
          <p:nvPr/>
        </p:nvSpPr>
        <p:spPr>
          <a:xfrm>
            <a:off x="3070225" y="12128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4" name="Google Shape;2954;p30"/>
          <p:cNvSpPr/>
          <p:nvPr/>
        </p:nvSpPr>
        <p:spPr>
          <a:xfrm>
            <a:off x="2408238" y="1212850"/>
            <a:ext cx="596900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5" name="Google Shape;2955;p30"/>
          <p:cNvSpPr/>
          <p:nvPr/>
        </p:nvSpPr>
        <p:spPr>
          <a:xfrm>
            <a:off x="5646738" y="19240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6" name="Google Shape;2956;p30"/>
          <p:cNvSpPr/>
          <p:nvPr/>
        </p:nvSpPr>
        <p:spPr>
          <a:xfrm>
            <a:off x="4991100" y="19240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7" name="Google Shape;2957;p30"/>
          <p:cNvSpPr/>
          <p:nvPr/>
        </p:nvSpPr>
        <p:spPr>
          <a:xfrm>
            <a:off x="4365625" y="19240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8" name="Google Shape;2958;p30"/>
          <p:cNvSpPr/>
          <p:nvPr/>
        </p:nvSpPr>
        <p:spPr>
          <a:xfrm>
            <a:off x="3738563" y="19240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9" name="Google Shape;2959;p30"/>
          <p:cNvSpPr/>
          <p:nvPr/>
        </p:nvSpPr>
        <p:spPr>
          <a:xfrm>
            <a:off x="8231188" y="19240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0" name="Google Shape;2960;p30"/>
          <p:cNvSpPr/>
          <p:nvPr/>
        </p:nvSpPr>
        <p:spPr>
          <a:xfrm>
            <a:off x="7578725" y="19240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1" name="Google Shape;2961;p30"/>
          <p:cNvSpPr/>
          <p:nvPr/>
        </p:nvSpPr>
        <p:spPr>
          <a:xfrm>
            <a:off x="6943725" y="19240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2" name="Google Shape;2962;p30"/>
          <p:cNvSpPr/>
          <p:nvPr/>
        </p:nvSpPr>
        <p:spPr>
          <a:xfrm>
            <a:off x="6303963" y="19240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3" name="Google Shape;2963;p30"/>
          <p:cNvSpPr/>
          <p:nvPr/>
        </p:nvSpPr>
        <p:spPr>
          <a:xfrm>
            <a:off x="3070225" y="19240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4" name="Google Shape;2964;p30"/>
          <p:cNvSpPr/>
          <p:nvPr/>
        </p:nvSpPr>
        <p:spPr>
          <a:xfrm>
            <a:off x="5646738" y="2713038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5" name="Google Shape;2965;p30"/>
          <p:cNvSpPr/>
          <p:nvPr/>
        </p:nvSpPr>
        <p:spPr>
          <a:xfrm>
            <a:off x="4991100" y="2713038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6" name="Google Shape;2966;p30"/>
          <p:cNvSpPr/>
          <p:nvPr/>
        </p:nvSpPr>
        <p:spPr>
          <a:xfrm>
            <a:off x="4365625" y="2713038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7" name="Google Shape;2967;p30"/>
          <p:cNvSpPr/>
          <p:nvPr/>
        </p:nvSpPr>
        <p:spPr>
          <a:xfrm>
            <a:off x="3738563" y="2713038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8" name="Google Shape;2968;p30"/>
          <p:cNvSpPr/>
          <p:nvPr/>
        </p:nvSpPr>
        <p:spPr>
          <a:xfrm>
            <a:off x="8231188" y="2713038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9" name="Google Shape;2969;p30"/>
          <p:cNvSpPr/>
          <p:nvPr/>
        </p:nvSpPr>
        <p:spPr>
          <a:xfrm>
            <a:off x="7578725" y="2713038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0" name="Google Shape;2970;p30"/>
          <p:cNvSpPr/>
          <p:nvPr/>
        </p:nvSpPr>
        <p:spPr>
          <a:xfrm>
            <a:off x="6943725" y="2713038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1" name="Google Shape;2971;p30"/>
          <p:cNvSpPr/>
          <p:nvPr/>
        </p:nvSpPr>
        <p:spPr>
          <a:xfrm>
            <a:off x="6303963" y="2713038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2" name="Google Shape;2972;p30"/>
          <p:cNvSpPr/>
          <p:nvPr/>
        </p:nvSpPr>
        <p:spPr>
          <a:xfrm>
            <a:off x="3070225" y="2713038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3" name="Google Shape;2973;p30"/>
          <p:cNvSpPr/>
          <p:nvPr/>
        </p:nvSpPr>
        <p:spPr>
          <a:xfrm>
            <a:off x="2408238" y="2713038"/>
            <a:ext cx="596900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4" name="Google Shape;2974;p30"/>
          <p:cNvSpPr/>
          <p:nvPr/>
        </p:nvSpPr>
        <p:spPr>
          <a:xfrm>
            <a:off x="5646738" y="34607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5" name="Google Shape;2975;p30"/>
          <p:cNvSpPr/>
          <p:nvPr/>
        </p:nvSpPr>
        <p:spPr>
          <a:xfrm>
            <a:off x="4991100" y="34607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6" name="Google Shape;2976;p30"/>
          <p:cNvSpPr/>
          <p:nvPr/>
        </p:nvSpPr>
        <p:spPr>
          <a:xfrm>
            <a:off x="4365625" y="34607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7" name="Google Shape;2977;p30"/>
          <p:cNvSpPr/>
          <p:nvPr/>
        </p:nvSpPr>
        <p:spPr>
          <a:xfrm>
            <a:off x="3738563" y="34607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8" name="Google Shape;2978;p30"/>
          <p:cNvSpPr/>
          <p:nvPr/>
        </p:nvSpPr>
        <p:spPr>
          <a:xfrm>
            <a:off x="8231188" y="34607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9" name="Google Shape;2979;p30"/>
          <p:cNvSpPr/>
          <p:nvPr/>
        </p:nvSpPr>
        <p:spPr>
          <a:xfrm>
            <a:off x="7578725" y="34607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0" name="Google Shape;2980;p30"/>
          <p:cNvSpPr/>
          <p:nvPr/>
        </p:nvSpPr>
        <p:spPr>
          <a:xfrm>
            <a:off x="6943725" y="34607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1" name="Google Shape;2981;p30"/>
          <p:cNvSpPr/>
          <p:nvPr/>
        </p:nvSpPr>
        <p:spPr>
          <a:xfrm>
            <a:off x="6303963" y="34607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2" name="Google Shape;2982;p30"/>
          <p:cNvSpPr/>
          <p:nvPr/>
        </p:nvSpPr>
        <p:spPr>
          <a:xfrm>
            <a:off x="3070225" y="346075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3" name="Google Shape;2983;p30"/>
          <p:cNvSpPr/>
          <p:nvPr/>
        </p:nvSpPr>
        <p:spPr>
          <a:xfrm>
            <a:off x="5646738" y="431800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4" name="Google Shape;2984;p30"/>
          <p:cNvSpPr/>
          <p:nvPr/>
        </p:nvSpPr>
        <p:spPr>
          <a:xfrm>
            <a:off x="4991100" y="431800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5" name="Google Shape;2985;p30"/>
          <p:cNvSpPr/>
          <p:nvPr/>
        </p:nvSpPr>
        <p:spPr>
          <a:xfrm>
            <a:off x="4365625" y="431800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6" name="Google Shape;2986;p30"/>
          <p:cNvSpPr/>
          <p:nvPr/>
        </p:nvSpPr>
        <p:spPr>
          <a:xfrm>
            <a:off x="3738563" y="431800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7" name="Google Shape;2987;p30"/>
          <p:cNvSpPr/>
          <p:nvPr/>
        </p:nvSpPr>
        <p:spPr>
          <a:xfrm>
            <a:off x="6980238" y="4318000"/>
            <a:ext cx="600075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8" name="Google Shape;2988;p30"/>
          <p:cNvSpPr/>
          <p:nvPr/>
        </p:nvSpPr>
        <p:spPr>
          <a:xfrm>
            <a:off x="6303963" y="431800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9" name="Google Shape;2989;p30"/>
          <p:cNvSpPr/>
          <p:nvPr/>
        </p:nvSpPr>
        <p:spPr>
          <a:xfrm>
            <a:off x="3070225" y="4318000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0" name="Google Shape;2990;p30"/>
          <p:cNvSpPr/>
          <p:nvPr/>
        </p:nvSpPr>
        <p:spPr>
          <a:xfrm>
            <a:off x="2408238" y="4318000"/>
            <a:ext cx="596900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1" name="Google Shape;2991;p30"/>
          <p:cNvSpPr/>
          <p:nvPr/>
        </p:nvSpPr>
        <p:spPr>
          <a:xfrm>
            <a:off x="5668963" y="5083175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2" name="Google Shape;2992;p30"/>
          <p:cNvSpPr/>
          <p:nvPr/>
        </p:nvSpPr>
        <p:spPr>
          <a:xfrm>
            <a:off x="4995863" y="5083175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3" name="Google Shape;2993;p30"/>
          <p:cNvSpPr/>
          <p:nvPr/>
        </p:nvSpPr>
        <p:spPr>
          <a:xfrm>
            <a:off x="4365625" y="5078413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4" name="Google Shape;2994;p30"/>
          <p:cNvSpPr/>
          <p:nvPr/>
        </p:nvSpPr>
        <p:spPr>
          <a:xfrm>
            <a:off x="3738563" y="5078413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5" name="Google Shape;2995;p30"/>
          <p:cNvSpPr/>
          <p:nvPr/>
        </p:nvSpPr>
        <p:spPr>
          <a:xfrm>
            <a:off x="8231188" y="5070475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6" name="Google Shape;2996;p30"/>
          <p:cNvSpPr/>
          <p:nvPr/>
        </p:nvSpPr>
        <p:spPr>
          <a:xfrm>
            <a:off x="7578725" y="5070475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7" name="Google Shape;2997;p30"/>
          <p:cNvSpPr/>
          <p:nvPr/>
        </p:nvSpPr>
        <p:spPr>
          <a:xfrm>
            <a:off x="6916738" y="5083175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8" name="Google Shape;2998;p30"/>
          <p:cNvSpPr/>
          <p:nvPr/>
        </p:nvSpPr>
        <p:spPr>
          <a:xfrm>
            <a:off x="6299200" y="5083175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9" name="Google Shape;2999;p30"/>
          <p:cNvSpPr/>
          <p:nvPr/>
        </p:nvSpPr>
        <p:spPr>
          <a:xfrm>
            <a:off x="3070225" y="5078413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0" name="Google Shape;3000;p30"/>
          <p:cNvSpPr/>
          <p:nvPr/>
        </p:nvSpPr>
        <p:spPr>
          <a:xfrm>
            <a:off x="5059363" y="5711825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1" name="Google Shape;3001;p30"/>
          <p:cNvSpPr/>
          <p:nvPr/>
        </p:nvSpPr>
        <p:spPr>
          <a:xfrm>
            <a:off x="4397375" y="5707063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2" name="Google Shape;3002;p30"/>
          <p:cNvSpPr/>
          <p:nvPr/>
        </p:nvSpPr>
        <p:spPr>
          <a:xfrm>
            <a:off x="3706813" y="5707063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3" name="Google Shape;3003;p30"/>
          <p:cNvSpPr/>
          <p:nvPr/>
        </p:nvSpPr>
        <p:spPr>
          <a:xfrm>
            <a:off x="3068638" y="5708650"/>
            <a:ext cx="598487" cy="596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4" name="Google Shape;3004;p30"/>
          <p:cNvSpPr/>
          <p:nvPr/>
        </p:nvSpPr>
        <p:spPr>
          <a:xfrm>
            <a:off x="2433638" y="5707063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5" name="Google Shape;3005;p30"/>
          <p:cNvSpPr/>
          <p:nvPr/>
        </p:nvSpPr>
        <p:spPr>
          <a:xfrm>
            <a:off x="2436813" y="5078413"/>
            <a:ext cx="598487" cy="598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6" name="Google Shape;3006;p30"/>
          <p:cNvSpPr/>
          <p:nvPr/>
        </p:nvSpPr>
        <p:spPr>
          <a:xfrm>
            <a:off x="5761038" y="2827338"/>
            <a:ext cx="371475" cy="369888"/>
          </a:xfrm>
          <a:custGeom>
            <a:rect b="b" l="l" r="r" t="t"/>
            <a:pathLst>
              <a:path extrusionOk="0" h="658" w="659">
                <a:moveTo>
                  <a:pt x="293" y="658"/>
                </a:moveTo>
                <a:cubicBezTo>
                  <a:pt x="291" y="658"/>
                  <a:pt x="289" y="657"/>
                  <a:pt x="288" y="656"/>
                </a:cubicBezTo>
                <a:cubicBezTo>
                  <a:pt x="2" y="370"/>
                  <a:pt x="2" y="370"/>
                  <a:pt x="2" y="370"/>
                </a:cubicBezTo>
                <a:cubicBezTo>
                  <a:pt x="1" y="369"/>
                  <a:pt x="0" y="367"/>
                  <a:pt x="0" y="366"/>
                </a:cubicBezTo>
                <a:cubicBezTo>
                  <a:pt x="0" y="364"/>
                  <a:pt x="1" y="362"/>
                  <a:pt x="2" y="361"/>
                </a:cubicBezTo>
                <a:cubicBezTo>
                  <a:pt x="361" y="2"/>
                  <a:pt x="361" y="2"/>
                  <a:pt x="361" y="2"/>
                </a:cubicBezTo>
                <a:cubicBezTo>
                  <a:pt x="362" y="0"/>
                  <a:pt x="364" y="0"/>
                  <a:pt x="366" y="0"/>
                </a:cubicBezTo>
                <a:cubicBezTo>
                  <a:pt x="652" y="0"/>
                  <a:pt x="652" y="0"/>
                  <a:pt x="652" y="0"/>
                </a:cubicBezTo>
                <a:cubicBezTo>
                  <a:pt x="655" y="0"/>
                  <a:pt x="659" y="3"/>
                  <a:pt x="659" y="7"/>
                </a:cubicBezTo>
                <a:cubicBezTo>
                  <a:pt x="659" y="292"/>
                  <a:pt x="659" y="292"/>
                  <a:pt x="659" y="292"/>
                </a:cubicBezTo>
                <a:cubicBezTo>
                  <a:pt x="659" y="294"/>
                  <a:pt x="658" y="296"/>
                  <a:pt x="657" y="297"/>
                </a:cubicBezTo>
                <a:cubicBezTo>
                  <a:pt x="298" y="656"/>
                  <a:pt x="298" y="656"/>
                  <a:pt x="298" y="656"/>
                </a:cubicBezTo>
                <a:cubicBezTo>
                  <a:pt x="296" y="657"/>
                  <a:pt x="295" y="658"/>
                  <a:pt x="293" y="658"/>
                </a:cubicBezTo>
                <a:moveTo>
                  <a:pt x="17" y="366"/>
                </a:moveTo>
                <a:cubicBezTo>
                  <a:pt x="293" y="641"/>
                  <a:pt x="293" y="641"/>
                  <a:pt x="293" y="641"/>
                </a:cubicBezTo>
                <a:cubicBezTo>
                  <a:pt x="645" y="289"/>
                  <a:pt x="645" y="289"/>
                  <a:pt x="645" y="289"/>
                </a:cubicBezTo>
                <a:cubicBezTo>
                  <a:pt x="645" y="14"/>
                  <a:pt x="645" y="14"/>
                  <a:pt x="645" y="14"/>
                </a:cubicBezTo>
                <a:cubicBezTo>
                  <a:pt x="369" y="14"/>
                  <a:pt x="369" y="14"/>
                  <a:pt x="369" y="14"/>
                </a:cubicBezTo>
                <a:lnTo>
                  <a:pt x="17" y="366"/>
                </a:lnTo>
                <a:close/>
                <a:moveTo>
                  <a:pt x="515" y="206"/>
                </a:moveTo>
                <a:cubicBezTo>
                  <a:pt x="480" y="206"/>
                  <a:pt x="452" y="178"/>
                  <a:pt x="452" y="144"/>
                </a:cubicBezTo>
                <a:cubicBezTo>
                  <a:pt x="452" y="127"/>
                  <a:pt x="459" y="111"/>
                  <a:pt x="470" y="100"/>
                </a:cubicBezTo>
                <a:cubicBezTo>
                  <a:pt x="482" y="88"/>
                  <a:pt x="498" y="81"/>
                  <a:pt x="515" y="81"/>
                </a:cubicBezTo>
                <a:cubicBezTo>
                  <a:pt x="515" y="81"/>
                  <a:pt x="515" y="81"/>
                  <a:pt x="515" y="81"/>
                </a:cubicBezTo>
                <a:cubicBezTo>
                  <a:pt x="549" y="81"/>
                  <a:pt x="577" y="109"/>
                  <a:pt x="577" y="144"/>
                </a:cubicBezTo>
                <a:cubicBezTo>
                  <a:pt x="577" y="178"/>
                  <a:pt x="549" y="206"/>
                  <a:pt x="515" y="206"/>
                </a:cubicBezTo>
                <a:moveTo>
                  <a:pt x="515" y="95"/>
                </a:moveTo>
                <a:cubicBezTo>
                  <a:pt x="502" y="95"/>
                  <a:pt x="489" y="100"/>
                  <a:pt x="480" y="110"/>
                </a:cubicBezTo>
                <a:cubicBezTo>
                  <a:pt x="471" y="119"/>
                  <a:pt x="466" y="131"/>
                  <a:pt x="466" y="144"/>
                </a:cubicBezTo>
                <a:cubicBezTo>
                  <a:pt x="466" y="171"/>
                  <a:pt x="488" y="192"/>
                  <a:pt x="515" y="192"/>
                </a:cubicBezTo>
                <a:cubicBezTo>
                  <a:pt x="541" y="192"/>
                  <a:pt x="563" y="171"/>
                  <a:pt x="563" y="144"/>
                </a:cubicBezTo>
                <a:cubicBezTo>
                  <a:pt x="563" y="117"/>
                  <a:pt x="541" y="95"/>
                  <a:pt x="515" y="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7" name="Google Shape;3007;p30"/>
          <p:cNvSpPr/>
          <p:nvPr/>
        </p:nvSpPr>
        <p:spPr>
          <a:xfrm>
            <a:off x="7685088" y="1371600"/>
            <a:ext cx="387350" cy="327025"/>
          </a:xfrm>
          <a:custGeom>
            <a:rect b="b" l="l" r="r" t="t"/>
            <a:pathLst>
              <a:path extrusionOk="0" h="582" w="689">
                <a:moveTo>
                  <a:pt x="682" y="516"/>
                </a:moveTo>
                <a:cubicBezTo>
                  <a:pt x="661" y="516"/>
                  <a:pt x="661" y="516"/>
                  <a:pt x="661" y="516"/>
                </a:cubicBezTo>
                <a:cubicBezTo>
                  <a:pt x="661" y="495"/>
                  <a:pt x="661" y="495"/>
                  <a:pt x="661" y="495"/>
                </a:cubicBezTo>
                <a:cubicBezTo>
                  <a:pt x="661" y="491"/>
                  <a:pt x="658" y="488"/>
                  <a:pt x="654" y="488"/>
                </a:cubicBezTo>
                <a:cubicBezTo>
                  <a:pt x="609" y="488"/>
                  <a:pt x="609" y="488"/>
                  <a:pt x="609" y="488"/>
                </a:cubicBezTo>
                <a:cubicBezTo>
                  <a:pt x="609" y="183"/>
                  <a:pt x="609" y="183"/>
                  <a:pt x="609" y="183"/>
                </a:cubicBezTo>
                <a:cubicBezTo>
                  <a:pt x="653" y="183"/>
                  <a:pt x="653" y="183"/>
                  <a:pt x="653" y="183"/>
                </a:cubicBezTo>
                <a:cubicBezTo>
                  <a:pt x="657" y="183"/>
                  <a:pt x="660" y="180"/>
                  <a:pt x="660" y="176"/>
                </a:cubicBezTo>
                <a:cubicBezTo>
                  <a:pt x="660" y="149"/>
                  <a:pt x="660" y="149"/>
                  <a:pt x="660" y="149"/>
                </a:cubicBezTo>
                <a:cubicBezTo>
                  <a:pt x="660" y="146"/>
                  <a:pt x="658" y="143"/>
                  <a:pt x="656" y="142"/>
                </a:cubicBezTo>
                <a:cubicBezTo>
                  <a:pt x="345" y="1"/>
                  <a:pt x="345" y="1"/>
                  <a:pt x="345" y="1"/>
                </a:cubicBezTo>
                <a:cubicBezTo>
                  <a:pt x="343" y="0"/>
                  <a:pt x="341" y="0"/>
                  <a:pt x="339" y="1"/>
                </a:cubicBezTo>
                <a:cubicBezTo>
                  <a:pt x="30" y="142"/>
                  <a:pt x="30" y="142"/>
                  <a:pt x="30" y="142"/>
                </a:cubicBezTo>
                <a:cubicBezTo>
                  <a:pt x="27" y="143"/>
                  <a:pt x="26" y="146"/>
                  <a:pt x="26" y="149"/>
                </a:cubicBezTo>
                <a:cubicBezTo>
                  <a:pt x="26" y="176"/>
                  <a:pt x="26" y="176"/>
                  <a:pt x="26" y="176"/>
                </a:cubicBezTo>
                <a:cubicBezTo>
                  <a:pt x="26" y="180"/>
                  <a:pt x="29" y="183"/>
                  <a:pt x="33" y="183"/>
                </a:cubicBezTo>
                <a:cubicBezTo>
                  <a:pt x="80" y="183"/>
                  <a:pt x="80" y="183"/>
                  <a:pt x="80" y="183"/>
                </a:cubicBezTo>
                <a:cubicBezTo>
                  <a:pt x="80" y="488"/>
                  <a:pt x="80" y="488"/>
                  <a:pt x="80" y="488"/>
                </a:cubicBezTo>
                <a:cubicBezTo>
                  <a:pt x="32" y="488"/>
                  <a:pt x="32" y="488"/>
                  <a:pt x="32" y="488"/>
                </a:cubicBezTo>
                <a:cubicBezTo>
                  <a:pt x="28" y="488"/>
                  <a:pt x="25" y="491"/>
                  <a:pt x="25" y="495"/>
                </a:cubicBezTo>
                <a:cubicBezTo>
                  <a:pt x="25" y="516"/>
                  <a:pt x="25" y="516"/>
                  <a:pt x="25" y="516"/>
                </a:cubicBezTo>
                <a:cubicBezTo>
                  <a:pt x="7" y="516"/>
                  <a:pt x="7" y="516"/>
                  <a:pt x="7" y="516"/>
                </a:cubicBezTo>
                <a:cubicBezTo>
                  <a:pt x="3" y="516"/>
                  <a:pt x="0" y="520"/>
                  <a:pt x="0" y="523"/>
                </a:cubicBezTo>
                <a:cubicBezTo>
                  <a:pt x="0" y="575"/>
                  <a:pt x="0" y="575"/>
                  <a:pt x="0" y="575"/>
                </a:cubicBezTo>
                <a:cubicBezTo>
                  <a:pt x="0" y="579"/>
                  <a:pt x="3" y="582"/>
                  <a:pt x="7" y="582"/>
                </a:cubicBezTo>
                <a:cubicBezTo>
                  <a:pt x="682" y="582"/>
                  <a:pt x="682" y="582"/>
                  <a:pt x="682" y="582"/>
                </a:cubicBezTo>
                <a:cubicBezTo>
                  <a:pt x="686" y="582"/>
                  <a:pt x="689" y="579"/>
                  <a:pt x="689" y="575"/>
                </a:cubicBezTo>
                <a:cubicBezTo>
                  <a:pt x="689" y="523"/>
                  <a:pt x="689" y="523"/>
                  <a:pt x="689" y="523"/>
                </a:cubicBezTo>
                <a:cubicBezTo>
                  <a:pt x="689" y="520"/>
                  <a:pt x="686" y="516"/>
                  <a:pt x="682" y="516"/>
                </a:cubicBezTo>
                <a:moveTo>
                  <a:pt x="595" y="488"/>
                </a:moveTo>
                <a:cubicBezTo>
                  <a:pt x="526" y="488"/>
                  <a:pt x="526" y="488"/>
                  <a:pt x="526" y="488"/>
                </a:cubicBezTo>
                <a:cubicBezTo>
                  <a:pt x="526" y="183"/>
                  <a:pt x="526" y="183"/>
                  <a:pt x="526" y="183"/>
                </a:cubicBezTo>
                <a:cubicBezTo>
                  <a:pt x="595" y="183"/>
                  <a:pt x="595" y="183"/>
                  <a:pt x="595" y="183"/>
                </a:cubicBezTo>
                <a:lnTo>
                  <a:pt x="595" y="488"/>
                </a:lnTo>
                <a:close/>
                <a:moveTo>
                  <a:pt x="392" y="183"/>
                </a:moveTo>
                <a:cubicBezTo>
                  <a:pt x="512" y="183"/>
                  <a:pt x="512" y="183"/>
                  <a:pt x="512" y="183"/>
                </a:cubicBezTo>
                <a:cubicBezTo>
                  <a:pt x="512" y="488"/>
                  <a:pt x="512" y="488"/>
                  <a:pt x="512" y="488"/>
                </a:cubicBezTo>
                <a:cubicBezTo>
                  <a:pt x="392" y="488"/>
                  <a:pt x="392" y="488"/>
                  <a:pt x="392" y="488"/>
                </a:cubicBezTo>
                <a:lnTo>
                  <a:pt x="392" y="183"/>
                </a:lnTo>
                <a:close/>
                <a:moveTo>
                  <a:pt x="308" y="183"/>
                </a:moveTo>
                <a:cubicBezTo>
                  <a:pt x="378" y="183"/>
                  <a:pt x="378" y="183"/>
                  <a:pt x="378" y="183"/>
                </a:cubicBezTo>
                <a:cubicBezTo>
                  <a:pt x="378" y="488"/>
                  <a:pt x="378" y="488"/>
                  <a:pt x="378" y="488"/>
                </a:cubicBezTo>
                <a:cubicBezTo>
                  <a:pt x="308" y="488"/>
                  <a:pt x="308" y="488"/>
                  <a:pt x="308" y="488"/>
                </a:cubicBezTo>
                <a:lnTo>
                  <a:pt x="308" y="183"/>
                </a:lnTo>
                <a:close/>
                <a:moveTo>
                  <a:pt x="178" y="183"/>
                </a:moveTo>
                <a:cubicBezTo>
                  <a:pt x="294" y="183"/>
                  <a:pt x="294" y="183"/>
                  <a:pt x="294" y="183"/>
                </a:cubicBezTo>
                <a:cubicBezTo>
                  <a:pt x="294" y="488"/>
                  <a:pt x="294" y="488"/>
                  <a:pt x="294" y="488"/>
                </a:cubicBezTo>
                <a:cubicBezTo>
                  <a:pt x="178" y="488"/>
                  <a:pt x="178" y="488"/>
                  <a:pt x="178" y="488"/>
                </a:cubicBezTo>
                <a:lnTo>
                  <a:pt x="178" y="183"/>
                </a:lnTo>
                <a:close/>
                <a:moveTo>
                  <a:pt x="40" y="153"/>
                </a:moveTo>
                <a:cubicBezTo>
                  <a:pt x="342" y="15"/>
                  <a:pt x="342" y="15"/>
                  <a:pt x="342" y="15"/>
                </a:cubicBezTo>
                <a:cubicBezTo>
                  <a:pt x="646" y="153"/>
                  <a:pt x="646" y="153"/>
                  <a:pt x="646" y="153"/>
                </a:cubicBezTo>
                <a:cubicBezTo>
                  <a:pt x="646" y="169"/>
                  <a:pt x="646" y="169"/>
                  <a:pt x="646" y="169"/>
                </a:cubicBezTo>
                <a:cubicBezTo>
                  <a:pt x="40" y="169"/>
                  <a:pt x="40" y="169"/>
                  <a:pt x="40" y="169"/>
                </a:cubicBezTo>
                <a:lnTo>
                  <a:pt x="40" y="153"/>
                </a:lnTo>
                <a:close/>
                <a:moveTo>
                  <a:pt x="94" y="183"/>
                </a:moveTo>
                <a:cubicBezTo>
                  <a:pt x="164" y="183"/>
                  <a:pt x="164" y="183"/>
                  <a:pt x="164" y="183"/>
                </a:cubicBezTo>
                <a:cubicBezTo>
                  <a:pt x="164" y="488"/>
                  <a:pt x="164" y="488"/>
                  <a:pt x="164" y="488"/>
                </a:cubicBezTo>
                <a:cubicBezTo>
                  <a:pt x="94" y="488"/>
                  <a:pt x="94" y="488"/>
                  <a:pt x="94" y="488"/>
                </a:cubicBezTo>
                <a:lnTo>
                  <a:pt x="94" y="183"/>
                </a:lnTo>
                <a:close/>
                <a:moveTo>
                  <a:pt x="675" y="568"/>
                </a:moveTo>
                <a:cubicBezTo>
                  <a:pt x="14" y="568"/>
                  <a:pt x="14" y="568"/>
                  <a:pt x="14" y="568"/>
                </a:cubicBezTo>
                <a:cubicBezTo>
                  <a:pt x="14" y="530"/>
                  <a:pt x="14" y="530"/>
                  <a:pt x="14" y="530"/>
                </a:cubicBezTo>
                <a:cubicBezTo>
                  <a:pt x="32" y="530"/>
                  <a:pt x="32" y="530"/>
                  <a:pt x="32" y="530"/>
                </a:cubicBezTo>
                <a:cubicBezTo>
                  <a:pt x="36" y="530"/>
                  <a:pt x="39" y="527"/>
                  <a:pt x="39" y="523"/>
                </a:cubicBezTo>
                <a:cubicBezTo>
                  <a:pt x="39" y="502"/>
                  <a:pt x="39" y="502"/>
                  <a:pt x="39" y="502"/>
                </a:cubicBezTo>
                <a:cubicBezTo>
                  <a:pt x="647" y="502"/>
                  <a:pt x="647" y="502"/>
                  <a:pt x="647" y="502"/>
                </a:cubicBezTo>
                <a:cubicBezTo>
                  <a:pt x="647" y="523"/>
                  <a:pt x="647" y="523"/>
                  <a:pt x="647" y="523"/>
                </a:cubicBezTo>
                <a:cubicBezTo>
                  <a:pt x="647" y="527"/>
                  <a:pt x="650" y="530"/>
                  <a:pt x="654" y="530"/>
                </a:cubicBezTo>
                <a:cubicBezTo>
                  <a:pt x="675" y="530"/>
                  <a:pt x="675" y="530"/>
                  <a:pt x="675" y="530"/>
                </a:cubicBezTo>
                <a:lnTo>
                  <a:pt x="675" y="5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8" name="Google Shape;3008;p30"/>
          <p:cNvSpPr/>
          <p:nvPr/>
        </p:nvSpPr>
        <p:spPr>
          <a:xfrm>
            <a:off x="8410575" y="3582988"/>
            <a:ext cx="261937" cy="355600"/>
          </a:xfrm>
          <a:custGeom>
            <a:rect b="b" l="l" r="r" t="t"/>
            <a:pathLst>
              <a:path extrusionOk="0" h="633" w="465">
                <a:moveTo>
                  <a:pt x="433" y="633"/>
                </a:moveTo>
                <a:cubicBezTo>
                  <a:pt x="32" y="633"/>
                  <a:pt x="32" y="633"/>
                  <a:pt x="32" y="633"/>
                </a:cubicBezTo>
                <a:cubicBezTo>
                  <a:pt x="14" y="633"/>
                  <a:pt x="0" y="619"/>
                  <a:pt x="0" y="60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2" y="0"/>
                </a:cubicBezTo>
                <a:cubicBezTo>
                  <a:pt x="433" y="0"/>
                  <a:pt x="433" y="0"/>
                  <a:pt x="433" y="0"/>
                </a:cubicBezTo>
                <a:cubicBezTo>
                  <a:pt x="451" y="0"/>
                  <a:pt x="465" y="14"/>
                  <a:pt x="465" y="31"/>
                </a:cubicBezTo>
                <a:cubicBezTo>
                  <a:pt x="465" y="602"/>
                  <a:pt x="465" y="602"/>
                  <a:pt x="465" y="602"/>
                </a:cubicBezTo>
                <a:cubicBezTo>
                  <a:pt x="465" y="619"/>
                  <a:pt x="451" y="633"/>
                  <a:pt x="433" y="633"/>
                </a:cubicBezTo>
                <a:moveTo>
                  <a:pt x="32" y="14"/>
                </a:moveTo>
                <a:cubicBezTo>
                  <a:pt x="22" y="14"/>
                  <a:pt x="14" y="22"/>
                  <a:pt x="14" y="31"/>
                </a:cubicBezTo>
                <a:cubicBezTo>
                  <a:pt x="14" y="602"/>
                  <a:pt x="14" y="602"/>
                  <a:pt x="14" y="602"/>
                </a:cubicBezTo>
                <a:cubicBezTo>
                  <a:pt x="14" y="611"/>
                  <a:pt x="22" y="619"/>
                  <a:pt x="32" y="619"/>
                </a:cubicBezTo>
                <a:cubicBezTo>
                  <a:pt x="433" y="619"/>
                  <a:pt x="433" y="619"/>
                  <a:pt x="433" y="619"/>
                </a:cubicBezTo>
                <a:cubicBezTo>
                  <a:pt x="443" y="619"/>
                  <a:pt x="451" y="611"/>
                  <a:pt x="451" y="602"/>
                </a:cubicBezTo>
                <a:cubicBezTo>
                  <a:pt x="451" y="31"/>
                  <a:pt x="451" y="31"/>
                  <a:pt x="451" y="31"/>
                </a:cubicBezTo>
                <a:cubicBezTo>
                  <a:pt x="451" y="22"/>
                  <a:pt x="443" y="14"/>
                  <a:pt x="433" y="14"/>
                </a:cubicBezTo>
                <a:lnTo>
                  <a:pt x="32" y="14"/>
                </a:lnTo>
                <a:close/>
                <a:moveTo>
                  <a:pt x="360" y="566"/>
                </a:moveTo>
                <a:cubicBezTo>
                  <a:pt x="332" y="566"/>
                  <a:pt x="309" y="544"/>
                  <a:pt x="309" y="516"/>
                </a:cubicBezTo>
                <a:cubicBezTo>
                  <a:pt x="309" y="488"/>
                  <a:pt x="332" y="465"/>
                  <a:pt x="360" y="465"/>
                </a:cubicBezTo>
                <a:cubicBezTo>
                  <a:pt x="388" y="465"/>
                  <a:pt x="411" y="488"/>
                  <a:pt x="411" y="516"/>
                </a:cubicBezTo>
                <a:cubicBezTo>
                  <a:pt x="411" y="544"/>
                  <a:pt x="388" y="566"/>
                  <a:pt x="360" y="566"/>
                </a:cubicBezTo>
                <a:moveTo>
                  <a:pt x="360" y="479"/>
                </a:moveTo>
                <a:cubicBezTo>
                  <a:pt x="340" y="479"/>
                  <a:pt x="323" y="495"/>
                  <a:pt x="323" y="516"/>
                </a:cubicBezTo>
                <a:cubicBezTo>
                  <a:pt x="323" y="536"/>
                  <a:pt x="340" y="552"/>
                  <a:pt x="360" y="552"/>
                </a:cubicBezTo>
                <a:cubicBezTo>
                  <a:pt x="380" y="552"/>
                  <a:pt x="397" y="536"/>
                  <a:pt x="397" y="516"/>
                </a:cubicBezTo>
                <a:cubicBezTo>
                  <a:pt x="397" y="495"/>
                  <a:pt x="380" y="479"/>
                  <a:pt x="360" y="479"/>
                </a:cubicBezTo>
                <a:moveTo>
                  <a:pt x="232" y="566"/>
                </a:moveTo>
                <a:cubicBezTo>
                  <a:pt x="204" y="566"/>
                  <a:pt x="182" y="544"/>
                  <a:pt x="182" y="516"/>
                </a:cubicBezTo>
                <a:cubicBezTo>
                  <a:pt x="182" y="488"/>
                  <a:pt x="204" y="465"/>
                  <a:pt x="232" y="465"/>
                </a:cubicBezTo>
                <a:cubicBezTo>
                  <a:pt x="260" y="465"/>
                  <a:pt x="283" y="488"/>
                  <a:pt x="283" y="516"/>
                </a:cubicBezTo>
                <a:cubicBezTo>
                  <a:pt x="283" y="544"/>
                  <a:pt x="260" y="566"/>
                  <a:pt x="232" y="566"/>
                </a:cubicBezTo>
                <a:moveTo>
                  <a:pt x="232" y="479"/>
                </a:moveTo>
                <a:cubicBezTo>
                  <a:pt x="212" y="479"/>
                  <a:pt x="196" y="495"/>
                  <a:pt x="196" y="516"/>
                </a:cubicBezTo>
                <a:cubicBezTo>
                  <a:pt x="196" y="536"/>
                  <a:pt x="212" y="552"/>
                  <a:pt x="232" y="552"/>
                </a:cubicBezTo>
                <a:cubicBezTo>
                  <a:pt x="253" y="552"/>
                  <a:pt x="269" y="536"/>
                  <a:pt x="269" y="516"/>
                </a:cubicBezTo>
                <a:cubicBezTo>
                  <a:pt x="269" y="495"/>
                  <a:pt x="253" y="479"/>
                  <a:pt x="232" y="479"/>
                </a:cubicBezTo>
                <a:moveTo>
                  <a:pt x="105" y="566"/>
                </a:moveTo>
                <a:cubicBezTo>
                  <a:pt x="77" y="566"/>
                  <a:pt x="54" y="544"/>
                  <a:pt x="54" y="516"/>
                </a:cubicBezTo>
                <a:cubicBezTo>
                  <a:pt x="54" y="488"/>
                  <a:pt x="77" y="465"/>
                  <a:pt x="105" y="465"/>
                </a:cubicBezTo>
                <a:cubicBezTo>
                  <a:pt x="133" y="465"/>
                  <a:pt x="156" y="488"/>
                  <a:pt x="156" y="516"/>
                </a:cubicBezTo>
                <a:cubicBezTo>
                  <a:pt x="156" y="544"/>
                  <a:pt x="133" y="566"/>
                  <a:pt x="105" y="566"/>
                </a:cubicBezTo>
                <a:moveTo>
                  <a:pt x="105" y="479"/>
                </a:moveTo>
                <a:cubicBezTo>
                  <a:pt x="85" y="479"/>
                  <a:pt x="68" y="495"/>
                  <a:pt x="68" y="516"/>
                </a:cubicBezTo>
                <a:cubicBezTo>
                  <a:pt x="68" y="536"/>
                  <a:pt x="85" y="552"/>
                  <a:pt x="105" y="552"/>
                </a:cubicBezTo>
                <a:cubicBezTo>
                  <a:pt x="125" y="552"/>
                  <a:pt x="142" y="536"/>
                  <a:pt x="142" y="516"/>
                </a:cubicBezTo>
                <a:cubicBezTo>
                  <a:pt x="142" y="495"/>
                  <a:pt x="125" y="479"/>
                  <a:pt x="105" y="479"/>
                </a:cubicBezTo>
                <a:moveTo>
                  <a:pt x="360" y="440"/>
                </a:moveTo>
                <a:cubicBezTo>
                  <a:pt x="332" y="440"/>
                  <a:pt x="309" y="417"/>
                  <a:pt x="309" y="389"/>
                </a:cubicBezTo>
                <a:cubicBezTo>
                  <a:pt x="309" y="361"/>
                  <a:pt x="332" y="338"/>
                  <a:pt x="360" y="338"/>
                </a:cubicBezTo>
                <a:cubicBezTo>
                  <a:pt x="388" y="338"/>
                  <a:pt x="411" y="361"/>
                  <a:pt x="411" y="389"/>
                </a:cubicBezTo>
                <a:cubicBezTo>
                  <a:pt x="411" y="417"/>
                  <a:pt x="388" y="440"/>
                  <a:pt x="360" y="440"/>
                </a:cubicBezTo>
                <a:moveTo>
                  <a:pt x="360" y="352"/>
                </a:moveTo>
                <a:cubicBezTo>
                  <a:pt x="340" y="352"/>
                  <a:pt x="323" y="369"/>
                  <a:pt x="323" y="389"/>
                </a:cubicBezTo>
                <a:cubicBezTo>
                  <a:pt x="323" y="409"/>
                  <a:pt x="340" y="426"/>
                  <a:pt x="360" y="426"/>
                </a:cubicBezTo>
                <a:cubicBezTo>
                  <a:pt x="380" y="426"/>
                  <a:pt x="397" y="409"/>
                  <a:pt x="397" y="389"/>
                </a:cubicBezTo>
                <a:cubicBezTo>
                  <a:pt x="397" y="369"/>
                  <a:pt x="380" y="352"/>
                  <a:pt x="360" y="352"/>
                </a:cubicBezTo>
                <a:moveTo>
                  <a:pt x="232" y="440"/>
                </a:moveTo>
                <a:cubicBezTo>
                  <a:pt x="204" y="440"/>
                  <a:pt x="182" y="417"/>
                  <a:pt x="182" y="389"/>
                </a:cubicBezTo>
                <a:cubicBezTo>
                  <a:pt x="182" y="361"/>
                  <a:pt x="204" y="338"/>
                  <a:pt x="232" y="338"/>
                </a:cubicBezTo>
                <a:cubicBezTo>
                  <a:pt x="260" y="338"/>
                  <a:pt x="283" y="361"/>
                  <a:pt x="283" y="389"/>
                </a:cubicBezTo>
                <a:cubicBezTo>
                  <a:pt x="283" y="417"/>
                  <a:pt x="260" y="440"/>
                  <a:pt x="232" y="440"/>
                </a:cubicBezTo>
                <a:moveTo>
                  <a:pt x="232" y="352"/>
                </a:moveTo>
                <a:cubicBezTo>
                  <a:pt x="212" y="352"/>
                  <a:pt x="196" y="369"/>
                  <a:pt x="196" y="389"/>
                </a:cubicBezTo>
                <a:cubicBezTo>
                  <a:pt x="196" y="409"/>
                  <a:pt x="212" y="426"/>
                  <a:pt x="232" y="426"/>
                </a:cubicBezTo>
                <a:cubicBezTo>
                  <a:pt x="253" y="426"/>
                  <a:pt x="269" y="409"/>
                  <a:pt x="269" y="389"/>
                </a:cubicBezTo>
                <a:cubicBezTo>
                  <a:pt x="269" y="369"/>
                  <a:pt x="253" y="352"/>
                  <a:pt x="232" y="352"/>
                </a:cubicBezTo>
                <a:moveTo>
                  <a:pt x="105" y="440"/>
                </a:moveTo>
                <a:cubicBezTo>
                  <a:pt x="77" y="440"/>
                  <a:pt x="54" y="417"/>
                  <a:pt x="54" y="389"/>
                </a:cubicBezTo>
                <a:cubicBezTo>
                  <a:pt x="54" y="361"/>
                  <a:pt x="77" y="338"/>
                  <a:pt x="105" y="338"/>
                </a:cubicBezTo>
                <a:cubicBezTo>
                  <a:pt x="133" y="338"/>
                  <a:pt x="156" y="361"/>
                  <a:pt x="156" y="389"/>
                </a:cubicBezTo>
                <a:cubicBezTo>
                  <a:pt x="156" y="417"/>
                  <a:pt x="133" y="440"/>
                  <a:pt x="105" y="440"/>
                </a:cubicBezTo>
                <a:moveTo>
                  <a:pt x="105" y="352"/>
                </a:moveTo>
                <a:cubicBezTo>
                  <a:pt x="85" y="352"/>
                  <a:pt x="68" y="369"/>
                  <a:pt x="68" y="389"/>
                </a:cubicBezTo>
                <a:cubicBezTo>
                  <a:pt x="68" y="409"/>
                  <a:pt x="85" y="426"/>
                  <a:pt x="105" y="426"/>
                </a:cubicBezTo>
                <a:cubicBezTo>
                  <a:pt x="125" y="426"/>
                  <a:pt x="142" y="409"/>
                  <a:pt x="142" y="389"/>
                </a:cubicBezTo>
                <a:cubicBezTo>
                  <a:pt x="142" y="369"/>
                  <a:pt x="125" y="352"/>
                  <a:pt x="105" y="352"/>
                </a:cubicBezTo>
                <a:moveTo>
                  <a:pt x="360" y="313"/>
                </a:moveTo>
                <a:cubicBezTo>
                  <a:pt x="332" y="313"/>
                  <a:pt x="309" y="290"/>
                  <a:pt x="309" y="262"/>
                </a:cubicBezTo>
                <a:cubicBezTo>
                  <a:pt x="309" y="234"/>
                  <a:pt x="332" y="212"/>
                  <a:pt x="360" y="212"/>
                </a:cubicBezTo>
                <a:cubicBezTo>
                  <a:pt x="388" y="212"/>
                  <a:pt x="411" y="234"/>
                  <a:pt x="411" y="262"/>
                </a:cubicBezTo>
                <a:cubicBezTo>
                  <a:pt x="411" y="290"/>
                  <a:pt x="388" y="313"/>
                  <a:pt x="360" y="313"/>
                </a:cubicBezTo>
                <a:moveTo>
                  <a:pt x="360" y="226"/>
                </a:moveTo>
                <a:cubicBezTo>
                  <a:pt x="340" y="226"/>
                  <a:pt x="323" y="242"/>
                  <a:pt x="323" y="262"/>
                </a:cubicBezTo>
                <a:cubicBezTo>
                  <a:pt x="323" y="283"/>
                  <a:pt x="340" y="299"/>
                  <a:pt x="360" y="299"/>
                </a:cubicBezTo>
                <a:cubicBezTo>
                  <a:pt x="380" y="299"/>
                  <a:pt x="397" y="283"/>
                  <a:pt x="397" y="262"/>
                </a:cubicBezTo>
                <a:cubicBezTo>
                  <a:pt x="397" y="242"/>
                  <a:pt x="380" y="226"/>
                  <a:pt x="360" y="226"/>
                </a:cubicBezTo>
                <a:moveTo>
                  <a:pt x="232" y="313"/>
                </a:moveTo>
                <a:cubicBezTo>
                  <a:pt x="204" y="313"/>
                  <a:pt x="182" y="290"/>
                  <a:pt x="182" y="262"/>
                </a:cubicBezTo>
                <a:cubicBezTo>
                  <a:pt x="182" y="234"/>
                  <a:pt x="204" y="212"/>
                  <a:pt x="232" y="212"/>
                </a:cubicBezTo>
                <a:cubicBezTo>
                  <a:pt x="260" y="212"/>
                  <a:pt x="283" y="234"/>
                  <a:pt x="283" y="262"/>
                </a:cubicBezTo>
                <a:cubicBezTo>
                  <a:pt x="283" y="290"/>
                  <a:pt x="260" y="313"/>
                  <a:pt x="232" y="313"/>
                </a:cubicBezTo>
                <a:moveTo>
                  <a:pt x="232" y="226"/>
                </a:moveTo>
                <a:cubicBezTo>
                  <a:pt x="212" y="226"/>
                  <a:pt x="196" y="242"/>
                  <a:pt x="196" y="262"/>
                </a:cubicBezTo>
                <a:cubicBezTo>
                  <a:pt x="196" y="283"/>
                  <a:pt x="212" y="299"/>
                  <a:pt x="232" y="299"/>
                </a:cubicBezTo>
                <a:cubicBezTo>
                  <a:pt x="253" y="299"/>
                  <a:pt x="269" y="283"/>
                  <a:pt x="269" y="262"/>
                </a:cubicBezTo>
                <a:cubicBezTo>
                  <a:pt x="269" y="242"/>
                  <a:pt x="253" y="226"/>
                  <a:pt x="232" y="226"/>
                </a:cubicBezTo>
                <a:moveTo>
                  <a:pt x="105" y="313"/>
                </a:moveTo>
                <a:cubicBezTo>
                  <a:pt x="77" y="313"/>
                  <a:pt x="54" y="290"/>
                  <a:pt x="54" y="262"/>
                </a:cubicBezTo>
                <a:cubicBezTo>
                  <a:pt x="54" y="234"/>
                  <a:pt x="77" y="212"/>
                  <a:pt x="105" y="212"/>
                </a:cubicBezTo>
                <a:cubicBezTo>
                  <a:pt x="133" y="212"/>
                  <a:pt x="156" y="234"/>
                  <a:pt x="156" y="262"/>
                </a:cubicBezTo>
                <a:cubicBezTo>
                  <a:pt x="156" y="290"/>
                  <a:pt x="133" y="313"/>
                  <a:pt x="105" y="313"/>
                </a:cubicBezTo>
                <a:moveTo>
                  <a:pt x="105" y="226"/>
                </a:moveTo>
                <a:cubicBezTo>
                  <a:pt x="85" y="226"/>
                  <a:pt x="68" y="242"/>
                  <a:pt x="68" y="262"/>
                </a:cubicBezTo>
                <a:cubicBezTo>
                  <a:pt x="68" y="283"/>
                  <a:pt x="85" y="299"/>
                  <a:pt x="105" y="299"/>
                </a:cubicBezTo>
                <a:cubicBezTo>
                  <a:pt x="125" y="299"/>
                  <a:pt x="142" y="283"/>
                  <a:pt x="142" y="262"/>
                </a:cubicBezTo>
                <a:cubicBezTo>
                  <a:pt x="142" y="242"/>
                  <a:pt x="125" y="226"/>
                  <a:pt x="105" y="226"/>
                </a:cubicBezTo>
                <a:moveTo>
                  <a:pt x="360" y="168"/>
                </a:moveTo>
                <a:cubicBezTo>
                  <a:pt x="105" y="168"/>
                  <a:pt x="105" y="168"/>
                  <a:pt x="105" y="168"/>
                </a:cubicBezTo>
                <a:cubicBezTo>
                  <a:pt x="77" y="168"/>
                  <a:pt x="54" y="145"/>
                  <a:pt x="54" y="117"/>
                </a:cubicBezTo>
                <a:cubicBezTo>
                  <a:pt x="54" y="89"/>
                  <a:pt x="77" y="66"/>
                  <a:pt x="105" y="66"/>
                </a:cubicBezTo>
                <a:cubicBezTo>
                  <a:pt x="360" y="66"/>
                  <a:pt x="360" y="66"/>
                  <a:pt x="360" y="66"/>
                </a:cubicBezTo>
                <a:cubicBezTo>
                  <a:pt x="388" y="66"/>
                  <a:pt x="411" y="89"/>
                  <a:pt x="411" y="117"/>
                </a:cubicBezTo>
                <a:cubicBezTo>
                  <a:pt x="411" y="145"/>
                  <a:pt x="388" y="168"/>
                  <a:pt x="360" y="168"/>
                </a:cubicBezTo>
                <a:moveTo>
                  <a:pt x="105" y="80"/>
                </a:moveTo>
                <a:cubicBezTo>
                  <a:pt x="85" y="80"/>
                  <a:pt x="68" y="97"/>
                  <a:pt x="68" y="117"/>
                </a:cubicBezTo>
                <a:cubicBezTo>
                  <a:pt x="68" y="137"/>
                  <a:pt x="85" y="154"/>
                  <a:pt x="105" y="154"/>
                </a:cubicBezTo>
                <a:cubicBezTo>
                  <a:pt x="360" y="154"/>
                  <a:pt x="360" y="154"/>
                  <a:pt x="360" y="154"/>
                </a:cubicBezTo>
                <a:cubicBezTo>
                  <a:pt x="380" y="154"/>
                  <a:pt x="397" y="137"/>
                  <a:pt x="397" y="117"/>
                </a:cubicBezTo>
                <a:cubicBezTo>
                  <a:pt x="397" y="97"/>
                  <a:pt x="380" y="80"/>
                  <a:pt x="360" y="80"/>
                </a:cubicBezTo>
                <a:lnTo>
                  <a:pt x="105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9" name="Google Shape;3009;p30"/>
          <p:cNvSpPr/>
          <p:nvPr/>
        </p:nvSpPr>
        <p:spPr>
          <a:xfrm>
            <a:off x="3863975" y="3635375"/>
            <a:ext cx="347662" cy="250825"/>
          </a:xfrm>
          <a:custGeom>
            <a:rect b="b" l="l" r="r" t="t"/>
            <a:pathLst>
              <a:path extrusionOk="0" h="447" w="618">
                <a:moveTo>
                  <a:pt x="611" y="447"/>
                </a:moveTo>
                <a:cubicBezTo>
                  <a:pt x="450" y="447"/>
                  <a:pt x="450" y="447"/>
                  <a:pt x="450" y="447"/>
                </a:cubicBezTo>
                <a:cubicBezTo>
                  <a:pt x="446" y="447"/>
                  <a:pt x="443" y="444"/>
                  <a:pt x="443" y="440"/>
                </a:cubicBezTo>
                <a:cubicBezTo>
                  <a:pt x="443" y="7"/>
                  <a:pt x="443" y="7"/>
                  <a:pt x="443" y="7"/>
                </a:cubicBezTo>
                <a:cubicBezTo>
                  <a:pt x="443" y="3"/>
                  <a:pt x="446" y="0"/>
                  <a:pt x="450" y="0"/>
                </a:cubicBezTo>
                <a:cubicBezTo>
                  <a:pt x="611" y="0"/>
                  <a:pt x="611" y="0"/>
                  <a:pt x="611" y="0"/>
                </a:cubicBezTo>
                <a:cubicBezTo>
                  <a:pt x="615" y="0"/>
                  <a:pt x="618" y="3"/>
                  <a:pt x="618" y="7"/>
                </a:cubicBezTo>
                <a:cubicBezTo>
                  <a:pt x="618" y="440"/>
                  <a:pt x="618" y="440"/>
                  <a:pt x="618" y="440"/>
                </a:cubicBezTo>
                <a:cubicBezTo>
                  <a:pt x="618" y="444"/>
                  <a:pt x="615" y="447"/>
                  <a:pt x="611" y="447"/>
                </a:cubicBezTo>
                <a:moveTo>
                  <a:pt x="457" y="433"/>
                </a:moveTo>
                <a:cubicBezTo>
                  <a:pt x="604" y="433"/>
                  <a:pt x="604" y="433"/>
                  <a:pt x="604" y="433"/>
                </a:cubicBezTo>
                <a:cubicBezTo>
                  <a:pt x="604" y="14"/>
                  <a:pt x="604" y="14"/>
                  <a:pt x="604" y="14"/>
                </a:cubicBezTo>
                <a:cubicBezTo>
                  <a:pt x="457" y="14"/>
                  <a:pt x="457" y="14"/>
                  <a:pt x="457" y="14"/>
                </a:cubicBezTo>
                <a:lnTo>
                  <a:pt x="457" y="433"/>
                </a:lnTo>
                <a:close/>
                <a:moveTo>
                  <a:pt x="389" y="447"/>
                </a:moveTo>
                <a:cubicBezTo>
                  <a:pt x="228" y="447"/>
                  <a:pt x="228" y="447"/>
                  <a:pt x="228" y="447"/>
                </a:cubicBezTo>
                <a:cubicBezTo>
                  <a:pt x="225" y="447"/>
                  <a:pt x="221" y="444"/>
                  <a:pt x="221" y="440"/>
                </a:cubicBezTo>
                <a:cubicBezTo>
                  <a:pt x="221" y="110"/>
                  <a:pt x="221" y="110"/>
                  <a:pt x="221" y="110"/>
                </a:cubicBezTo>
                <a:cubicBezTo>
                  <a:pt x="221" y="106"/>
                  <a:pt x="225" y="103"/>
                  <a:pt x="228" y="103"/>
                </a:cubicBezTo>
                <a:cubicBezTo>
                  <a:pt x="389" y="103"/>
                  <a:pt x="389" y="103"/>
                  <a:pt x="389" y="103"/>
                </a:cubicBezTo>
                <a:cubicBezTo>
                  <a:pt x="393" y="103"/>
                  <a:pt x="396" y="106"/>
                  <a:pt x="396" y="110"/>
                </a:cubicBezTo>
                <a:cubicBezTo>
                  <a:pt x="396" y="440"/>
                  <a:pt x="396" y="440"/>
                  <a:pt x="396" y="440"/>
                </a:cubicBezTo>
                <a:cubicBezTo>
                  <a:pt x="396" y="444"/>
                  <a:pt x="393" y="447"/>
                  <a:pt x="389" y="447"/>
                </a:cubicBezTo>
                <a:moveTo>
                  <a:pt x="235" y="433"/>
                </a:moveTo>
                <a:cubicBezTo>
                  <a:pt x="382" y="433"/>
                  <a:pt x="382" y="433"/>
                  <a:pt x="382" y="433"/>
                </a:cubicBezTo>
                <a:cubicBezTo>
                  <a:pt x="382" y="117"/>
                  <a:pt x="382" y="117"/>
                  <a:pt x="382" y="117"/>
                </a:cubicBezTo>
                <a:cubicBezTo>
                  <a:pt x="235" y="117"/>
                  <a:pt x="235" y="117"/>
                  <a:pt x="235" y="117"/>
                </a:cubicBezTo>
                <a:lnTo>
                  <a:pt x="235" y="433"/>
                </a:lnTo>
                <a:close/>
                <a:moveTo>
                  <a:pt x="168" y="447"/>
                </a:moveTo>
                <a:cubicBezTo>
                  <a:pt x="7" y="447"/>
                  <a:pt x="7" y="447"/>
                  <a:pt x="7" y="447"/>
                </a:cubicBezTo>
                <a:cubicBezTo>
                  <a:pt x="3" y="447"/>
                  <a:pt x="0" y="444"/>
                  <a:pt x="0" y="440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0"/>
                  <a:pt x="3" y="217"/>
                  <a:pt x="7" y="217"/>
                </a:cubicBezTo>
                <a:cubicBezTo>
                  <a:pt x="168" y="217"/>
                  <a:pt x="168" y="217"/>
                  <a:pt x="168" y="217"/>
                </a:cubicBezTo>
                <a:cubicBezTo>
                  <a:pt x="172" y="217"/>
                  <a:pt x="175" y="220"/>
                  <a:pt x="175" y="224"/>
                </a:cubicBezTo>
                <a:cubicBezTo>
                  <a:pt x="175" y="440"/>
                  <a:pt x="175" y="440"/>
                  <a:pt x="175" y="440"/>
                </a:cubicBezTo>
                <a:cubicBezTo>
                  <a:pt x="175" y="444"/>
                  <a:pt x="172" y="447"/>
                  <a:pt x="168" y="447"/>
                </a:cubicBezTo>
                <a:moveTo>
                  <a:pt x="14" y="433"/>
                </a:moveTo>
                <a:cubicBezTo>
                  <a:pt x="161" y="433"/>
                  <a:pt x="161" y="433"/>
                  <a:pt x="161" y="433"/>
                </a:cubicBezTo>
                <a:cubicBezTo>
                  <a:pt x="161" y="231"/>
                  <a:pt x="161" y="231"/>
                  <a:pt x="161" y="231"/>
                </a:cubicBezTo>
                <a:cubicBezTo>
                  <a:pt x="14" y="231"/>
                  <a:pt x="14" y="231"/>
                  <a:pt x="14" y="231"/>
                </a:cubicBezTo>
                <a:lnTo>
                  <a:pt x="14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0" name="Google Shape;3010;p30"/>
          <p:cNvSpPr/>
          <p:nvPr/>
        </p:nvSpPr>
        <p:spPr>
          <a:xfrm>
            <a:off x="4489450" y="3568700"/>
            <a:ext cx="349250" cy="382588"/>
          </a:xfrm>
          <a:custGeom>
            <a:rect b="b" l="l" r="r" t="t"/>
            <a:pathLst>
              <a:path extrusionOk="0" h="679" w="619">
                <a:moveTo>
                  <a:pt x="309" y="679"/>
                </a:moveTo>
                <a:cubicBezTo>
                  <a:pt x="139" y="679"/>
                  <a:pt x="0" y="540"/>
                  <a:pt x="0" y="369"/>
                </a:cubicBezTo>
                <a:cubicBezTo>
                  <a:pt x="0" y="201"/>
                  <a:pt x="136" y="62"/>
                  <a:pt x="304" y="60"/>
                </a:cubicBezTo>
                <a:cubicBezTo>
                  <a:pt x="306" y="60"/>
                  <a:pt x="308" y="60"/>
                  <a:pt x="309" y="62"/>
                </a:cubicBezTo>
                <a:cubicBezTo>
                  <a:pt x="311" y="63"/>
                  <a:pt x="312" y="65"/>
                  <a:pt x="312" y="67"/>
                </a:cubicBezTo>
                <a:cubicBezTo>
                  <a:pt x="312" y="365"/>
                  <a:pt x="312" y="365"/>
                  <a:pt x="312" y="365"/>
                </a:cubicBezTo>
                <a:cubicBezTo>
                  <a:pt x="561" y="201"/>
                  <a:pt x="561" y="201"/>
                  <a:pt x="561" y="201"/>
                </a:cubicBezTo>
                <a:cubicBezTo>
                  <a:pt x="563" y="200"/>
                  <a:pt x="564" y="200"/>
                  <a:pt x="566" y="200"/>
                </a:cubicBezTo>
                <a:cubicBezTo>
                  <a:pt x="568" y="201"/>
                  <a:pt x="570" y="202"/>
                  <a:pt x="571" y="203"/>
                </a:cubicBezTo>
                <a:cubicBezTo>
                  <a:pt x="602" y="253"/>
                  <a:pt x="619" y="310"/>
                  <a:pt x="619" y="369"/>
                </a:cubicBezTo>
                <a:cubicBezTo>
                  <a:pt x="619" y="540"/>
                  <a:pt x="480" y="679"/>
                  <a:pt x="309" y="679"/>
                </a:cubicBezTo>
                <a:moveTo>
                  <a:pt x="298" y="74"/>
                </a:moveTo>
                <a:cubicBezTo>
                  <a:pt x="140" y="80"/>
                  <a:pt x="14" y="211"/>
                  <a:pt x="14" y="369"/>
                </a:cubicBezTo>
                <a:cubicBezTo>
                  <a:pt x="14" y="532"/>
                  <a:pt x="146" y="665"/>
                  <a:pt x="309" y="665"/>
                </a:cubicBezTo>
                <a:cubicBezTo>
                  <a:pt x="472" y="665"/>
                  <a:pt x="605" y="532"/>
                  <a:pt x="605" y="369"/>
                </a:cubicBezTo>
                <a:cubicBezTo>
                  <a:pt x="605" y="315"/>
                  <a:pt x="590" y="263"/>
                  <a:pt x="563" y="217"/>
                </a:cubicBezTo>
                <a:cubicBezTo>
                  <a:pt x="308" y="384"/>
                  <a:pt x="308" y="384"/>
                  <a:pt x="308" y="384"/>
                </a:cubicBezTo>
                <a:cubicBezTo>
                  <a:pt x="306" y="386"/>
                  <a:pt x="304" y="386"/>
                  <a:pt x="301" y="384"/>
                </a:cubicBezTo>
                <a:cubicBezTo>
                  <a:pt x="299" y="383"/>
                  <a:pt x="298" y="381"/>
                  <a:pt x="298" y="378"/>
                </a:cubicBezTo>
                <a:lnTo>
                  <a:pt x="298" y="74"/>
                </a:lnTo>
                <a:close/>
                <a:moveTo>
                  <a:pt x="348" y="308"/>
                </a:moveTo>
                <a:cubicBezTo>
                  <a:pt x="347" y="308"/>
                  <a:pt x="346" y="307"/>
                  <a:pt x="345" y="307"/>
                </a:cubicBezTo>
                <a:cubicBezTo>
                  <a:pt x="342" y="306"/>
                  <a:pt x="341" y="303"/>
                  <a:pt x="341" y="301"/>
                </a:cubicBezTo>
                <a:cubicBezTo>
                  <a:pt x="341" y="7"/>
                  <a:pt x="341" y="7"/>
                  <a:pt x="341" y="7"/>
                </a:cubicBezTo>
                <a:cubicBezTo>
                  <a:pt x="341" y="5"/>
                  <a:pt x="342" y="3"/>
                  <a:pt x="343" y="2"/>
                </a:cubicBezTo>
                <a:cubicBezTo>
                  <a:pt x="344" y="1"/>
                  <a:pt x="346" y="0"/>
                  <a:pt x="348" y="0"/>
                </a:cubicBezTo>
                <a:cubicBezTo>
                  <a:pt x="449" y="2"/>
                  <a:pt x="542" y="52"/>
                  <a:pt x="599" y="135"/>
                </a:cubicBezTo>
                <a:cubicBezTo>
                  <a:pt x="600" y="137"/>
                  <a:pt x="600" y="139"/>
                  <a:pt x="600" y="141"/>
                </a:cubicBezTo>
                <a:cubicBezTo>
                  <a:pt x="600" y="143"/>
                  <a:pt x="599" y="144"/>
                  <a:pt x="597" y="145"/>
                </a:cubicBezTo>
                <a:cubicBezTo>
                  <a:pt x="352" y="307"/>
                  <a:pt x="352" y="307"/>
                  <a:pt x="352" y="307"/>
                </a:cubicBezTo>
                <a:cubicBezTo>
                  <a:pt x="351" y="307"/>
                  <a:pt x="349" y="308"/>
                  <a:pt x="348" y="308"/>
                </a:cubicBezTo>
                <a:moveTo>
                  <a:pt x="355" y="14"/>
                </a:moveTo>
                <a:cubicBezTo>
                  <a:pt x="355" y="288"/>
                  <a:pt x="355" y="288"/>
                  <a:pt x="355" y="288"/>
                </a:cubicBezTo>
                <a:cubicBezTo>
                  <a:pt x="583" y="137"/>
                  <a:pt x="583" y="137"/>
                  <a:pt x="583" y="137"/>
                </a:cubicBezTo>
                <a:cubicBezTo>
                  <a:pt x="530" y="63"/>
                  <a:pt x="446" y="18"/>
                  <a:pt x="355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11" name="Google Shape;3011;p30"/>
          <p:cNvGrpSpPr/>
          <p:nvPr/>
        </p:nvGrpSpPr>
        <p:grpSpPr>
          <a:xfrm>
            <a:off x="2408238" y="3460750"/>
            <a:ext cx="596900" cy="598488"/>
            <a:chOff x="2408238" y="3460750"/>
            <a:chExt cx="596900" cy="598488"/>
          </a:xfrm>
        </p:grpSpPr>
        <p:sp>
          <p:nvSpPr>
            <p:cNvPr id="3012" name="Google Shape;3012;p30"/>
            <p:cNvSpPr/>
            <p:nvPr/>
          </p:nvSpPr>
          <p:spPr>
            <a:xfrm>
              <a:off x="2408238" y="3460750"/>
              <a:ext cx="596900" cy="598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3" name="Google Shape;3013;p30"/>
            <p:cNvSpPr/>
            <p:nvPr/>
          </p:nvSpPr>
          <p:spPr>
            <a:xfrm>
              <a:off x="2657475" y="3786188"/>
              <a:ext cx="98425" cy="153988"/>
            </a:xfrm>
            <a:custGeom>
              <a:rect b="b" l="l" r="r" t="t"/>
              <a:pathLst>
                <a:path extrusionOk="0" h="273" w="175">
                  <a:moveTo>
                    <a:pt x="168" y="273"/>
                  </a:moveTo>
                  <a:cubicBezTo>
                    <a:pt x="7" y="273"/>
                    <a:pt x="7" y="273"/>
                    <a:pt x="7" y="273"/>
                  </a:cubicBezTo>
                  <a:cubicBezTo>
                    <a:pt x="4" y="273"/>
                    <a:pt x="0" y="270"/>
                    <a:pt x="0" y="26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2" y="0"/>
                    <a:pt x="175" y="3"/>
                    <a:pt x="175" y="7"/>
                  </a:cubicBezTo>
                  <a:cubicBezTo>
                    <a:pt x="175" y="266"/>
                    <a:pt x="175" y="266"/>
                    <a:pt x="175" y="266"/>
                  </a:cubicBezTo>
                  <a:cubicBezTo>
                    <a:pt x="175" y="270"/>
                    <a:pt x="172" y="273"/>
                    <a:pt x="168" y="273"/>
                  </a:cubicBezTo>
                  <a:moveTo>
                    <a:pt x="14" y="259"/>
                  </a:moveTo>
                  <a:cubicBezTo>
                    <a:pt x="161" y="259"/>
                    <a:pt x="161" y="259"/>
                    <a:pt x="161" y="259"/>
                  </a:cubicBezTo>
                  <a:cubicBezTo>
                    <a:pt x="161" y="14"/>
                    <a:pt x="161" y="14"/>
                    <a:pt x="161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2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4" name="Google Shape;3014;p30"/>
            <p:cNvSpPr/>
            <p:nvPr/>
          </p:nvSpPr>
          <p:spPr>
            <a:xfrm>
              <a:off x="2546350" y="3859213"/>
              <a:ext cx="98425" cy="80963"/>
            </a:xfrm>
            <a:custGeom>
              <a:rect b="b" l="l" r="r" t="t"/>
              <a:pathLst>
                <a:path extrusionOk="0" h="143" w="174">
                  <a:moveTo>
                    <a:pt x="167" y="143"/>
                  </a:moveTo>
                  <a:cubicBezTo>
                    <a:pt x="7" y="143"/>
                    <a:pt x="7" y="143"/>
                    <a:pt x="7" y="143"/>
                  </a:cubicBezTo>
                  <a:cubicBezTo>
                    <a:pt x="3" y="143"/>
                    <a:pt x="0" y="140"/>
                    <a:pt x="0" y="13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71" y="0"/>
                    <a:pt x="174" y="3"/>
                    <a:pt x="174" y="7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4" y="140"/>
                    <a:pt x="171" y="143"/>
                    <a:pt x="167" y="143"/>
                  </a:cubicBezTo>
                  <a:moveTo>
                    <a:pt x="14" y="129"/>
                  </a:moveTo>
                  <a:cubicBezTo>
                    <a:pt x="160" y="129"/>
                    <a:pt x="160" y="129"/>
                    <a:pt x="160" y="129"/>
                  </a:cubicBezTo>
                  <a:cubicBezTo>
                    <a:pt x="160" y="14"/>
                    <a:pt x="160" y="14"/>
                    <a:pt x="160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5" name="Google Shape;3015;p30"/>
            <p:cNvSpPr/>
            <p:nvPr/>
          </p:nvSpPr>
          <p:spPr>
            <a:xfrm>
              <a:off x="2544763" y="3579813"/>
              <a:ext cx="238125" cy="236538"/>
            </a:xfrm>
            <a:custGeom>
              <a:rect b="b" l="l" r="r" t="t"/>
              <a:pathLst>
                <a:path extrusionOk="0" h="418" w="424">
                  <a:moveTo>
                    <a:pt x="19" y="418"/>
                  </a:moveTo>
                  <a:cubicBezTo>
                    <a:pt x="14" y="418"/>
                    <a:pt x="9" y="416"/>
                    <a:pt x="5" y="411"/>
                  </a:cubicBezTo>
                  <a:cubicBezTo>
                    <a:pt x="0" y="404"/>
                    <a:pt x="0" y="395"/>
                    <a:pt x="5" y="388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57" y="12"/>
                    <a:pt x="257" y="12"/>
                    <a:pt x="257" y="12"/>
                  </a:cubicBezTo>
                  <a:cubicBezTo>
                    <a:pt x="255" y="10"/>
                    <a:pt x="255" y="7"/>
                    <a:pt x="256" y="4"/>
                  </a:cubicBezTo>
                  <a:cubicBezTo>
                    <a:pt x="257" y="1"/>
                    <a:pt x="260" y="0"/>
                    <a:pt x="262" y="0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21" y="0"/>
                    <a:pt x="424" y="3"/>
                    <a:pt x="424" y="7"/>
                  </a:cubicBezTo>
                  <a:cubicBezTo>
                    <a:pt x="424" y="163"/>
                    <a:pt x="424" y="163"/>
                    <a:pt x="424" y="163"/>
                  </a:cubicBezTo>
                  <a:cubicBezTo>
                    <a:pt x="424" y="166"/>
                    <a:pt x="423" y="168"/>
                    <a:pt x="420" y="169"/>
                  </a:cubicBezTo>
                  <a:cubicBezTo>
                    <a:pt x="417" y="170"/>
                    <a:pt x="414" y="170"/>
                    <a:pt x="412" y="168"/>
                  </a:cubicBezTo>
                  <a:cubicBezTo>
                    <a:pt x="377" y="133"/>
                    <a:pt x="377" y="133"/>
                    <a:pt x="377" y="133"/>
                  </a:cubicBezTo>
                  <a:cubicBezTo>
                    <a:pt x="31" y="414"/>
                    <a:pt x="31" y="414"/>
                    <a:pt x="31" y="414"/>
                  </a:cubicBezTo>
                  <a:cubicBezTo>
                    <a:pt x="28" y="417"/>
                    <a:pt x="24" y="418"/>
                    <a:pt x="19" y="418"/>
                  </a:cubicBezTo>
                  <a:moveTo>
                    <a:pt x="279" y="14"/>
                  </a:moveTo>
                  <a:cubicBezTo>
                    <a:pt x="307" y="41"/>
                    <a:pt x="307" y="41"/>
                    <a:pt x="307" y="41"/>
                  </a:cubicBezTo>
                  <a:cubicBezTo>
                    <a:pt x="309" y="44"/>
                    <a:pt x="309" y="48"/>
                    <a:pt x="307" y="51"/>
                  </a:cubicBezTo>
                  <a:cubicBezTo>
                    <a:pt x="16" y="397"/>
                    <a:pt x="16" y="397"/>
                    <a:pt x="16" y="397"/>
                  </a:cubicBezTo>
                  <a:cubicBezTo>
                    <a:pt x="15" y="399"/>
                    <a:pt x="15" y="401"/>
                    <a:pt x="16" y="402"/>
                  </a:cubicBezTo>
                  <a:cubicBezTo>
                    <a:pt x="17" y="404"/>
                    <a:pt x="18" y="404"/>
                    <a:pt x="19" y="404"/>
                  </a:cubicBezTo>
                  <a:cubicBezTo>
                    <a:pt x="20" y="404"/>
                    <a:pt x="21" y="404"/>
                    <a:pt x="22" y="403"/>
                  </a:cubicBezTo>
                  <a:cubicBezTo>
                    <a:pt x="373" y="118"/>
                    <a:pt x="373" y="118"/>
                    <a:pt x="373" y="118"/>
                  </a:cubicBezTo>
                  <a:cubicBezTo>
                    <a:pt x="376" y="115"/>
                    <a:pt x="380" y="116"/>
                    <a:pt x="383" y="118"/>
                  </a:cubicBezTo>
                  <a:cubicBezTo>
                    <a:pt x="410" y="146"/>
                    <a:pt x="410" y="146"/>
                    <a:pt x="410" y="146"/>
                  </a:cubicBezTo>
                  <a:cubicBezTo>
                    <a:pt x="410" y="14"/>
                    <a:pt x="410" y="14"/>
                    <a:pt x="410" y="14"/>
                  </a:cubicBezTo>
                  <a:lnTo>
                    <a:pt x="279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6" name="Google Shape;3016;p30"/>
            <p:cNvSpPr/>
            <p:nvPr/>
          </p:nvSpPr>
          <p:spPr>
            <a:xfrm>
              <a:off x="2770188" y="3714750"/>
              <a:ext cx="98425" cy="225425"/>
            </a:xfrm>
            <a:custGeom>
              <a:rect b="b" l="l" r="r" t="t"/>
              <a:pathLst>
                <a:path extrusionOk="0" h="401" w="175">
                  <a:moveTo>
                    <a:pt x="168" y="401"/>
                  </a:moveTo>
                  <a:cubicBezTo>
                    <a:pt x="7" y="401"/>
                    <a:pt x="7" y="401"/>
                    <a:pt x="7" y="401"/>
                  </a:cubicBezTo>
                  <a:cubicBezTo>
                    <a:pt x="3" y="401"/>
                    <a:pt x="0" y="398"/>
                    <a:pt x="0" y="39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2" y="0"/>
                    <a:pt x="175" y="3"/>
                    <a:pt x="175" y="7"/>
                  </a:cubicBezTo>
                  <a:cubicBezTo>
                    <a:pt x="175" y="394"/>
                    <a:pt x="175" y="394"/>
                    <a:pt x="175" y="394"/>
                  </a:cubicBezTo>
                  <a:cubicBezTo>
                    <a:pt x="175" y="398"/>
                    <a:pt x="172" y="401"/>
                    <a:pt x="168" y="401"/>
                  </a:cubicBezTo>
                  <a:moveTo>
                    <a:pt x="14" y="387"/>
                  </a:moveTo>
                  <a:cubicBezTo>
                    <a:pt x="161" y="387"/>
                    <a:pt x="161" y="387"/>
                    <a:pt x="161" y="387"/>
                  </a:cubicBezTo>
                  <a:cubicBezTo>
                    <a:pt x="161" y="14"/>
                    <a:pt x="161" y="14"/>
                    <a:pt x="161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3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17" name="Google Shape;3017;p30"/>
          <p:cNvSpPr/>
          <p:nvPr/>
        </p:nvSpPr>
        <p:spPr>
          <a:xfrm>
            <a:off x="3198813" y="3576638"/>
            <a:ext cx="341312" cy="366713"/>
          </a:xfrm>
          <a:custGeom>
            <a:rect b="b" l="l" r="r" t="t"/>
            <a:pathLst>
              <a:path extrusionOk="0" h="652" w="606">
                <a:moveTo>
                  <a:pt x="565" y="652"/>
                </a:moveTo>
                <a:cubicBezTo>
                  <a:pt x="404" y="652"/>
                  <a:pt x="404" y="652"/>
                  <a:pt x="404" y="652"/>
                </a:cubicBezTo>
                <a:cubicBezTo>
                  <a:pt x="401" y="652"/>
                  <a:pt x="397" y="649"/>
                  <a:pt x="397" y="645"/>
                </a:cubicBezTo>
                <a:cubicBezTo>
                  <a:pt x="397" y="515"/>
                  <a:pt x="397" y="515"/>
                  <a:pt x="397" y="515"/>
                </a:cubicBezTo>
                <a:cubicBezTo>
                  <a:pt x="397" y="511"/>
                  <a:pt x="401" y="508"/>
                  <a:pt x="404" y="508"/>
                </a:cubicBezTo>
                <a:cubicBezTo>
                  <a:pt x="565" y="508"/>
                  <a:pt x="565" y="508"/>
                  <a:pt x="565" y="508"/>
                </a:cubicBezTo>
                <a:cubicBezTo>
                  <a:pt x="569" y="508"/>
                  <a:pt x="572" y="511"/>
                  <a:pt x="572" y="515"/>
                </a:cubicBezTo>
                <a:cubicBezTo>
                  <a:pt x="572" y="645"/>
                  <a:pt x="572" y="645"/>
                  <a:pt x="572" y="645"/>
                </a:cubicBezTo>
                <a:cubicBezTo>
                  <a:pt x="572" y="649"/>
                  <a:pt x="569" y="652"/>
                  <a:pt x="565" y="652"/>
                </a:cubicBezTo>
                <a:moveTo>
                  <a:pt x="411" y="638"/>
                </a:moveTo>
                <a:cubicBezTo>
                  <a:pt x="558" y="638"/>
                  <a:pt x="558" y="638"/>
                  <a:pt x="558" y="638"/>
                </a:cubicBezTo>
                <a:cubicBezTo>
                  <a:pt x="558" y="522"/>
                  <a:pt x="558" y="522"/>
                  <a:pt x="558" y="522"/>
                </a:cubicBezTo>
                <a:cubicBezTo>
                  <a:pt x="411" y="522"/>
                  <a:pt x="411" y="522"/>
                  <a:pt x="411" y="522"/>
                </a:cubicBezTo>
                <a:lnTo>
                  <a:pt x="411" y="638"/>
                </a:lnTo>
                <a:close/>
                <a:moveTo>
                  <a:pt x="366" y="652"/>
                </a:moveTo>
                <a:cubicBezTo>
                  <a:pt x="206" y="652"/>
                  <a:pt x="206" y="652"/>
                  <a:pt x="206" y="652"/>
                </a:cubicBezTo>
                <a:cubicBezTo>
                  <a:pt x="202" y="652"/>
                  <a:pt x="199" y="649"/>
                  <a:pt x="199" y="645"/>
                </a:cubicBezTo>
                <a:cubicBezTo>
                  <a:pt x="199" y="385"/>
                  <a:pt x="199" y="385"/>
                  <a:pt x="199" y="385"/>
                </a:cubicBezTo>
                <a:cubicBezTo>
                  <a:pt x="199" y="382"/>
                  <a:pt x="202" y="378"/>
                  <a:pt x="206" y="378"/>
                </a:cubicBezTo>
                <a:cubicBezTo>
                  <a:pt x="366" y="378"/>
                  <a:pt x="366" y="378"/>
                  <a:pt x="366" y="378"/>
                </a:cubicBezTo>
                <a:cubicBezTo>
                  <a:pt x="370" y="378"/>
                  <a:pt x="373" y="382"/>
                  <a:pt x="373" y="385"/>
                </a:cubicBezTo>
                <a:cubicBezTo>
                  <a:pt x="373" y="645"/>
                  <a:pt x="373" y="645"/>
                  <a:pt x="373" y="645"/>
                </a:cubicBezTo>
                <a:cubicBezTo>
                  <a:pt x="373" y="649"/>
                  <a:pt x="370" y="652"/>
                  <a:pt x="366" y="652"/>
                </a:cubicBezTo>
                <a:moveTo>
                  <a:pt x="213" y="638"/>
                </a:moveTo>
                <a:cubicBezTo>
                  <a:pt x="359" y="638"/>
                  <a:pt x="359" y="638"/>
                  <a:pt x="359" y="638"/>
                </a:cubicBezTo>
                <a:cubicBezTo>
                  <a:pt x="359" y="392"/>
                  <a:pt x="359" y="392"/>
                  <a:pt x="359" y="392"/>
                </a:cubicBezTo>
                <a:cubicBezTo>
                  <a:pt x="213" y="392"/>
                  <a:pt x="213" y="392"/>
                  <a:pt x="213" y="392"/>
                </a:cubicBezTo>
                <a:lnTo>
                  <a:pt x="213" y="638"/>
                </a:lnTo>
                <a:close/>
                <a:moveTo>
                  <a:pt x="168" y="652"/>
                </a:moveTo>
                <a:cubicBezTo>
                  <a:pt x="7" y="652"/>
                  <a:pt x="7" y="652"/>
                  <a:pt x="7" y="652"/>
                </a:cubicBezTo>
                <a:cubicBezTo>
                  <a:pt x="3" y="652"/>
                  <a:pt x="0" y="649"/>
                  <a:pt x="0" y="645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4"/>
                  <a:pt x="3" y="251"/>
                  <a:pt x="7" y="251"/>
                </a:cubicBezTo>
                <a:cubicBezTo>
                  <a:pt x="168" y="251"/>
                  <a:pt x="168" y="251"/>
                  <a:pt x="168" y="251"/>
                </a:cubicBezTo>
                <a:cubicBezTo>
                  <a:pt x="171" y="251"/>
                  <a:pt x="175" y="254"/>
                  <a:pt x="175" y="258"/>
                </a:cubicBezTo>
                <a:cubicBezTo>
                  <a:pt x="175" y="645"/>
                  <a:pt x="175" y="645"/>
                  <a:pt x="175" y="645"/>
                </a:cubicBezTo>
                <a:cubicBezTo>
                  <a:pt x="175" y="649"/>
                  <a:pt x="171" y="652"/>
                  <a:pt x="168" y="652"/>
                </a:cubicBezTo>
                <a:moveTo>
                  <a:pt x="14" y="638"/>
                </a:moveTo>
                <a:cubicBezTo>
                  <a:pt x="161" y="638"/>
                  <a:pt x="161" y="638"/>
                  <a:pt x="161" y="638"/>
                </a:cubicBezTo>
                <a:cubicBezTo>
                  <a:pt x="161" y="265"/>
                  <a:pt x="161" y="265"/>
                  <a:pt x="161" y="265"/>
                </a:cubicBezTo>
                <a:cubicBezTo>
                  <a:pt x="14" y="265"/>
                  <a:pt x="14" y="265"/>
                  <a:pt x="14" y="265"/>
                </a:cubicBezTo>
                <a:lnTo>
                  <a:pt x="14" y="638"/>
                </a:lnTo>
                <a:close/>
                <a:moveTo>
                  <a:pt x="599" y="422"/>
                </a:moveTo>
                <a:cubicBezTo>
                  <a:pt x="445" y="422"/>
                  <a:pt x="445" y="422"/>
                  <a:pt x="445" y="422"/>
                </a:cubicBezTo>
                <a:cubicBezTo>
                  <a:pt x="442" y="422"/>
                  <a:pt x="439" y="421"/>
                  <a:pt x="438" y="418"/>
                </a:cubicBezTo>
                <a:cubicBezTo>
                  <a:pt x="437" y="415"/>
                  <a:pt x="438" y="412"/>
                  <a:pt x="440" y="410"/>
                </a:cubicBezTo>
                <a:cubicBezTo>
                  <a:pt x="474" y="376"/>
                  <a:pt x="474" y="376"/>
                  <a:pt x="474" y="376"/>
                </a:cubicBezTo>
                <a:cubicBezTo>
                  <a:pt x="191" y="31"/>
                  <a:pt x="191" y="31"/>
                  <a:pt x="191" y="31"/>
                </a:cubicBezTo>
                <a:cubicBezTo>
                  <a:pt x="185" y="24"/>
                  <a:pt x="186" y="12"/>
                  <a:pt x="194" y="6"/>
                </a:cubicBezTo>
                <a:cubicBezTo>
                  <a:pt x="200" y="0"/>
                  <a:pt x="211" y="0"/>
                  <a:pt x="217" y="6"/>
                </a:cubicBezTo>
                <a:cubicBezTo>
                  <a:pt x="560" y="290"/>
                  <a:pt x="560" y="290"/>
                  <a:pt x="560" y="290"/>
                </a:cubicBezTo>
                <a:cubicBezTo>
                  <a:pt x="595" y="255"/>
                  <a:pt x="595" y="255"/>
                  <a:pt x="595" y="255"/>
                </a:cubicBezTo>
                <a:cubicBezTo>
                  <a:pt x="597" y="253"/>
                  <a:pt x="600" y="253"/>
                  <a:pt x="602" y="254"/>
                </a:cubicBezTo>
                <a:cubicBezTo>
                  <a:pt x="605" y="255"/>
                  <a:pt x="606" y="258"/>
                  <a:pt x="606" y="260"/>
                </a:cubicBezTo>
                <a:cubicBezTo>
                  <a:pt x="606" y="415"/>
                  <a:pt x="606" y="415"/>
                  <a:pt x="606" y="415"/>
                </a:cubicBezTo>
                <a:cubicBezTo>
                  <a:pt x="606" y="419"/>
                  <a:pt x="603" y="422"/>
                  <a:pt x="599" y="422"/>
                </a:cubicBezTo>
                <a:moveTo>
                  <a:pt x="461" y="408"/>
                </a:moveTo>
                <a:cubicBezTo>
                  <a:pt x="592" y="408"/>
                  <a:pt x="592" y="408"/>
                  <a:pt x="592" y="408"/>
                </a:cubicBezTo>
                <a:cubicBezTo>
                  <a:pt x="592" y="277"/>
                  <a:pt x="592" y="277"/>
                  <a:pt x="592" y="277"/>
                </a:cubicBezTo>
                <a:cubicBezTo>
                  <a:pt x="565" y="305"/>
                  <a:pt x="565" y="305"/>
                  <a:pt x="565" y="305"/>
                </a:cubicBezTo>
                <a:cubicBezTo>
                  <a:pt x="563" y="307"/>
                  <a:pt x="558" y="307"/>
                  <a:pt x="556" y="305"/>
                </a:cubicBezTo>
                <a:cubicBezTo>
                  <a:pt x="208" y="16"/>
                  <a:pt x="208" y="16"/>
                  <a:pt x="208" y="16"/>
                </a:cubicBezTo>
                <a:cubicBezTo>
                  <a:pt x="207" y="16"/>
                  <a:pt x="206" y="15"/>
                  <a:pt x="205" y="15"/>
                </a:cubicBezTo>
                <a:cubicBezTo>
                  <a:pt x="205" y="15"/>
                  <a:pt x="204" y="15"/>
                  <a:pt x="203" y="16"/>
                </a:cubicBezTo>
                <a:cubicBezTo>
                  <a:pt x="201" y="18"/>
                  <a:pt x="200" y="21"/>
                  <a:pt x="202" y="22"/>
                </a:cubicBezTo>
                <a:cubicBezTo>
                  <a:pt x="489" y="372"/>
                  <a:pt x="489" y="372"/>
                  <a:pt x="489" y="372"/>
                </a:cubicBezTo>
                <a:cubicBezTo>
                  <a:pt x="491" y="374"/>
                  <a:pt x="491" y="378"/>
                  <a:pt x="489" y="381"/>
                </a:cubicBezTo>
                <a:lnTo>
                  <a:pt x="461" y="40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8" name="Google Shape;3018;p30"/>
          <p:cNvSpPr/>
          <p:nvPr/>
        </p:nvSpPr>
        <p:spPr>
          <a:xfrm>
            <a:off x="7062788" y="3613150"/>
            <a:ext cx="361950" cy="295275"/>
          </a:xfrm>
          <a:custGeom>
            <a:rect b="b" l="l" r="r" t="t"/>
            <a:pathLst>
              <a:path extrusionOk="0" h="523" w="643">
                <a:moveTo>
                  <a:pt x="588" y="88"/>
                </a:moveTo>
                <a:cubicBezTo>
                  <a:pt x="418" y="88"/>
                  <a:pt x="418" y="88"/>
                  <a:pt x="418" y="88"/>
                </a:cubicBezTo>
                <a:cubicBezTo>
                  <a:pt x="418" y="29"/>
                  <a:pt x="418" y="29"/>
                  <a:pt x="418" y="29"/>
                </a:cubicBezTo>
                <a:cubicBezTo>
                  <a:pt x="418" y="13"/>
                  <a:pt x="406" y="0"/>
                  <a:pt x="390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37" y="0"/>
                  <a:pt x="224" y="13"/>
                  <a:pt x="224" y="29"/>
                </a:cubicBezTo>
                <a:cubicBezTo>
                  <a:pt x="224" y="88"/>
                  <a:pt x="224" y="88"/>
                  <a:pt x="224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25" y="88"/>
                  <a:pt x="0" y="112"/>
                  <a:pt x="0" y="143"/>
                </a:cubicBezTo>
                <a:cubicBezTo>
                  <a:pt x="0" y="467"/>
                  <a:pt x="0" y="467"/>
                  <a:pt x="0" y="467"/>
                </a:cubicBezTo>
                <a:cubicBezTo>
                  <a:pt x="0" y="498"/>
                  <a:pt x="25" y="523"/>
                  <a:pt x="55" y="523"/>
                </a:cubicBezTo>
                <a:cubicBezTo>
                  <a:pt x="588" y="523"/>
                  <a:pt x="588" y="523"/>
                  <a:pt x="588" y="523"/>
                </a:cubicBezTo>
                <a:cubicBezTo>
                  <a:pt x="618" y="523"/>
                  <a:pt x="643" y="498"/>
                  <a:pt x="643" y="467"/>
                </a:cubicBezTo>
                <a:cubicBezTo>
                  <a:pt x="643" y="143"/>
                  <a:pt x="643" y="143"/>
                  <a:pt x="643" y="143"/>
                </a:cubicBezTo>
                <a:cubicBezTo>
                  <a:pt x="643" y="112"/>
                  <a:pt x="618" y="88"/>
                  <a:pt x="588" y="88"/>
                </a:cubicBezTo>
                <a:moveTo>
                  <a:pt x="238" y="29"/>
                </a:moveTo>
                <a:cubicBezTo>
                  <a:pt x="238" y="21"/>
                  <a:pt x="245" y="14"/>
                  <a:pt x="252" y="14"/>
                </a:cubicBezTo>
                <a:cubicBezTo>
                  <a:pt x="390" y="14"/>
                  <a:pt x="390" y="14"/>
                  <a:pt x="390" y="14"/>
                </a:cubicBezTo>
                <a:cubicBezTo>
                  <a:pt x="398" y="14"/>
                  <a:pt x="404" y="21"/>
                  <a:pt x="404" y="29"/>
                </a:cubicBezTo>
                <a:cubicBezTo>
                  <a:pt x="404" y="88"/>
                  <a:pt x="404" y="88"/>
                  <a:pt x="404" y="88"/>
                </a:cubicBezTo>
                <a:cubicBezTo>
                  <a:pt x="238" y="88"/>
                  <a:pt x="238" y="88"/>
                  <a:pt x="238" y="88"/>
                </a:cubicBezTo>
                <a:lnTo>
                  <a:pt x="238" y="29"/>
                </a:lnTo>
                <a:close/>
                <a:moveTo>
                  <a:pt x="55" y="102"/>
                </a:moveTo>
                <a:cubicBezTo>
                  <a:pt x="588" y="102"/>
                  <a:pt x="588" y="102"/>
                  <a:pt x="588" y="102"/>
                </a:cubicBezTo>
                <a:cubicBezTo>
                  <a:pt x="610" y="102"/>
                  <a:pt x="629" y="120"/>
                  <a:pt x="629" y="143"/>
                </a:cubicBezTo>
                <a:cubicBezTo>
                  <a:pt x="629" y="231"/>
                  <a:pt x="629" y="231"/>
                  <a:pt x="629" y="231"/>
                </a:cubicBezTo>
                <a:cubicBezTo>
                  <a:pt x="361" y="231"/>
                  <a:pt x="361" y="231"/>
                  <a:pt x="361" y="231"/>
                </a:cubicBezTo>
                <a:cubicBezTo>
                  <a:pt x="361" y="204"/>
                  <a:pt x="361" y="204"/>
                  <a:pt x="361" y="204"/>
                </a:cubicBezTo>
                <a:cubicBezTo>
                  <a:pt x="361" y="200"/>
                  <a:pt x="358" y="197"/>
                  <a:pt x="354" y="197"/>
                </a:cubicBezTo>
                <a:cubicBezTo>
                  <a:pt x="288" y="197"/>
                  <a:pt x="288" y="197"/>
                  <a:pt x="288" y="197"/>
                </a:cubicBezTo>
                <a:cubicBezTo>
                  <a:pt x="284" y="197"/>
                  <a:pt x="281" y="200"/>
                  <a:pt x="281" y="204"/>
                </a:cubicBezTo>
                <a:cubicBezTo>
                  <a:pt x="281" y="231"/>
                  <a:pt x="281" y="231"/>
                  <a:pt x="281" y="231"/>
                </a:cubicBezTo>
                <a:cubicBezTo>
                  <a:pt x="14" y="231"/>
                  <a:pt x="14" y="231"/>
                  <a:pt x="14" y="231"/>
                </a:cubicBezTo>
                <a:cubicBezTo>
                  <a:pt x="14" y="143"/>
                  <a:pt x="14" y="143"/>
                  <a:pt x="14" y="143"/>
                </a:cubicBezTo>
                <a:cubicBezTo>
                  <a:pt x="14" y="120"/>
                  <a:pt x="32" y="102"/>
                  <a:pt x="55" y="102"/>
                </a:cubicBezTo>
                <a:moveTo>
                  <a:pt x="295" y="211"/>
                </a:moveTo>
                <a:cubicBezTo>
                  <a:pt x="347" y="211"/>
                  <a:pt x="347" y="211"/>
                  <a:pt x="347" y="211"/>
                </a:cubicBezTo>
                <a:cubicBezTo>
                  <a:pt x="347" y="265"/>
                  <a:pt x="347" y="265"/>
                  <a:pt x="347" y="265"/>
                </a:cubicBezTo>
                <a:cubicBezTo>
                  <a:pt x="295" y="265"/>
                  <a:pt x="295" y="265"/>
                  <a:pt x="295" y="265"/>
                </a:cubicBezTo>
                <a:lnTo>
                  <a:pt x="295" y="211"/>
                </a:lnTo>
                <a:close/>
                <a:moveTo>
                  <a:pt x="588" y="509"/>
                </a:moveTo>
                <a:cubicBezTo>
                  <a:pt x="55" y="509"/>
                  <a:pt x="55" y="509"/>
                  <a:pt x="55" y="509"/>
                </a:cubicBezTo>
                <a:cubicBezTo>
                  <a:pt x="32" y="509"/>
                  <a:pt x="14" y="490"/>
                  <a:pt x="14" y="467"/>
                </a:cubicBezTo>
                <a:cubicBezTo>
                  <a:pt x="14" y="245"/>
                  <a:pt x="14" y="245"/>
                  <a:pt x="14" y="245"/>
                </a:cubicBezTo>
                <a:cubicBezTo>
                  <a:pt x="281" y="245"/>
                  <a:pt x="281" y="245"/>
                  <a:pt x="281" y="245"/>
                </a:cubicBezTo>
                <a:cubicBezTo>
                  <a:pt x="281" y="272"/>
                  <a:pt x="281" y="272"/>
                  <a:pt x="281" y="272"/>
                </a:cubicBezTo>
                <a:cubicBezTo>
                  <a:pt x="281" y="276"/>
                  <a:pt x="284" y="279"/>
                  <a:pt x="288" y="279"/>
                </a:cubicBezTo>
                <a:cubicBezTo>
                  <a:pt x="354" y="279"/>
                  <a:pt x="354" y="279"/>
                  <a:pt x="354" y="279"/>
                </a:cubicBezTo>
                <a:cubicBezTo>
                  <a:pt x="358" y="279"/>
                  <a:pt x="361" y="276"/>
                  <a:pt x="361" y="272"/>
                </a:cubicBezTo>
                <a:cubicBezTo>
                  <a:pt x="361" y="245"/>
                  <a:pt x="361" y="245"/>
                  <a:pt x="361" y="245"/>
                </a:cubicBezTo>
                <a:cubicBezTo>
                  <a:pt x="629" y="245"/>
                  <a:pt x="629" y="245"/>
                  <a:pt x="629" y="245"/>
                </a:cubicBezTo>
                <a:cubicBezTo>
                  <a:pt x="629" y="467"/>
                  <a:pt x="629" y="467"/>
                  <a:pt x="629" y="467"/>
                </a:cubicBezTo>
                <a:cubicBezTo>
                  <a:pt x="629" y="490"/>
                  <a:pt x="610" y="509"/>
                  <a:pt x="588" y="50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9" name="Google Shape;3019;p30"/>
          <p:cNvSpPr/>
          <p:nvPr/>
        </p:nvSpPr>
        <p:spPr>
          <a:xfrm>
            <a:off x="6421438" y="3611563"/>
            <a:ext cx="361950" cy="298450"/>
          </a:xfrm>
          <a:custGeom>
            <a:rect b="b" l="l" r="r" t="t"/>
            <a:pathLst>
              <a:path extrusionOk="0" h="529" w="643">
                <a:moveTo>
                  <a:pt x="588" y="94"/>
                </a:moveTo>
                <a:cubicBezTo>
                  <a:pt x="430" y="94"/>
                  <a:pt x="430" y="94"/>
                  <a:pt x="430" y="94"/>
                </a:cubicBezTo>
                <a:cubicBezTo>
                  <a:pt x="430" y="55"/>
                  <a:pt x="430" y="55"/>
                  <a:pt x="430" y="55"/>
                </a:cubicBezTo>
                <a:cubicBezTo>
                  <a:pt x="430" y="25"/>
                  <a:pt x="405" y="0"/>
                  <a:pt x="375" y="0"/>
                </a:cubicBezTo>
                <a:cubicBezTo>
                  <a:pt x="268" y="0"/>
                  <a:pt x="268" y="0"/>
                  <a:pt x="268" y="0"/>
                </a:cubicBezTo>
                <a:cubicBezTo>
                  <a:pt x="238" y="0"/>
                  <a:pt x="213" y="25"/>
                  <a:pt x="213" y="55"/>
                </a:cubicBezTo>
                <a:cubicBezTo>
                  <a:pt x="213" y="94"/>
                  <a:pt x="213" y="94"/>
                  <a:pt x="213" y="94"/>
                </a:cubicBezTo>
                <a:cubicBezTo>
                  <a:pt x="55" y="94"/>
                  <a:pt x="55" y="94"/>
                  <a:pt x="55" y="94"/>
                </a:cubicBezTo>
                <a:cubicBezTo>
                  <a:pt x="25" y="94"/>
                  <a:pt x="0" y="118"/>
                  <a:pt x="0" y="149"/>
                </a:cubicBezTo>
                <a:cubicBezTo>
                  <a:pt x="0" y="474"/>
                  <a:pt x="0" y="474"/>
                  <a:pt x="0" y="474"/>
                </a:cubicBezTo>
                <a:cubicBezTo>
                  <a:pt x="0" y="504"/>
                  <a:pt x="25" y="529"/>
                  <a:pt x="55" y="529"/>
                </a:cubicBezTo>
                <a:cubicBezTo>
                  <a:pt x="588" y="529"/>
                  <a:pt x="588" y="529"/>
                  <a:pt x="588" y="529"/>
                </a:cubicBezTo>
                <a:cubicBezTo>
                  <a:pt x="618" y="529"/>
                  <a:pt x="643" y="504"/>
                  <a:pt x="643" y="474"/>
                </a:cubicBezTo>
                <a:cubicBezTo>
                  <a:pt x="643" y="149"/>
                  <a:pt x="643" y="149"/>
                  <a:pt x="643" y="149"/>
                </a:cubicBezTo>
                <a:cubicBezTo>
                  <a:pt x="643" y="118"/>
                  <a:pt x="618" y="94"/>
                  <a:pt x="588" y="94"/>
                </a:cubicBezTo>
                <a:moveTo>
                  <a:pt x="227" y="55"/>
                </a:moveTo>
                <a:cubicBezTo>
                  <a:pt x="227" y="33"/>
                  <a:pt x="246" y="14"/>
                  <a:pt x="268" y="14"/>
                </a:cubicBezTo>
                <a:cubicBezTo>
                  <a:pt x="375" y="14"/>
                  <a:pt x="375" y="14"/>
                  <a:pt x="375" y="14"/>
                </a:cubicBezTo>
                <a:cubicBezTo>
                  <a:pt x="397" y="14"/>
                  <a:pt x="416" y="33"/>
                  <a:pt x="416" y="55"/>
                </a:cubicBezTo>
                <a:cubicBezTo>
                  <a:pt x="416" y="94"/>
                  <a:pt x="416" y="94"/>
                  <a:pt x="416" y="94"/>
                </a:cubicBezTo>
                <a:cubicBezTo>
                  <a:pt x="227" y="94"/>
                  <a:pt x="227" y="94"/>
                  <a:pt x="227" y="94"/>
                </a:cubicBezTo>
                <a:lnTo>
                  <a:pt x="227" y="55"/>
                </a:lnTo>
                <a:close/>
                <a:moveTo>
                  <a:pt x="629" y="474"/>
                </a:moveTo>
                <a:cubicBezTo>
                  <a:pt x="629" y="496"/>
                  <a:pt x="611" y="515"/>
                  <a:pt x="588" y="515"/>
                </a:cubicBezTo>
                <a:cubicBezTo>
                  <a:pt x="55" y="515"/>
                  <a:pt x="55" y="515"/>
                  <a:pt x="55" y="515"/>
                </a:cubicBezTo>
                <a:cubicBezTo>
                  <a:pt x="32" y="515"/>
                  <a:pt x="14" y="496"/>
                  <a:pt x="14" y="474"/>
                </a:cubicBezTo>
                <a:cubicBezTo>
                  <a:pt x="14" y="149"/>
                  <a:pt x="14" y="149"/>
                  <a:pt x="14" y="149"/>
                </a:cubicBezTo>
                <a:cubicBezTo>
                  <a:pt x="14" y="126"/>
                  <a:pt x="32" y="108"/>
                  <a:pt x="55" y="108"/>
                </a:cubicBezTo>
                <a:cubicBezTo>
                  <a:pt x="588" y="108"/>
                  <a:pt x="588" y="108"/>
                  <a:pt x="588" y="108"/>
                </a:cubicBezTo>
                <a:cubicBezTo>
                  <a:pt x="611" y="108"/>
                  <a:pt x="629" y="126"/>
                  <a:pt x="629" y="149"/>
                </a:cubicBezTo>
                <a:lnTo>
                  <a:pt x="629" y="4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0" name="Google Shape;3020;p30"/>
          <p:cNvSpPr/>
          <p:nvPr/>
        </p:nvSpPr>
        <p:spPr>
          <a:xfrm>
            <a:off x="5740400" y="3625850"/>
            <a:ext cx="412750" cy="269875"/>
          </a:xfrm>
          <a:custGeom>
            <a:rect b="b" l="l" r="r" t="t"/>
            <a:pathLst>
              <a:path extrusionOk="0" h="479" w="733">
                <a:moveTo>
                  <a:pt x="678" y="0"/>
                </a:moveTo>
                <a:cubicBezTo>
                  <a:pt x="55" y="0"/>
                  <a:pt x="55" y="0"/>
                  <a:pt x="55" y="0"/>
                </a:cubicBezTo>
                <a:cubicBezTo>
                  <a:pt x="25" y="0"/>
                  <a:pt x="0" y="24"/>
                  <a:pt x="0" y="55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55"/>
                  <a:pt x="25" y="479"/>
                  <a:pt x="55" y="479"/>
                </a:cubicBezTo>
                <a:cubicBezTo>
                  <a:pt x="678" y="479"/>
                  <a:pt x="678" y="479"/>
                  <a:pt x="678" y="479"/>
                </a:cubicBezTo>
                <a:cubicBezTo>
                  <a:pt x="708" y="479"/>
                  <a:pt x="733" y="455"/>
                  <a:pt x="733" y="424"/>
                </a:cubicBezTo>
                <a:cubicBezTo>
                  <a:pt x="733" y="55"/>
                  <a:pt x="733" y="55"/>
                  <a:pt x="733" y="55"/>
                </a:cubicBezTo>
                <a:cubicBezTo>
                  <a:pt x="733" y="24"/>
                  <a:pt x="708" y="0"/>
                  <a:pt x="678" y="0"/>
                </a:cubicBezTo>
                <a:moveTo>
                  <a:pt x="14" y="330"/>
                </a:moveTo>
                <a:cubicBezTo>
                  <a:pt x="719" y="330"/>
                  <a:pt x="719" y="330"/>
                  <a:pt x="719" y="330"/>
                </a:cubicBezTo>
                <a:cubicBezTo>
                  <a:pt x="719" y="393"/>
                  <a:pt x="719" y="393"/>
                  <a:pt x="719" y="393"/>
                </a:cubicBezTo>
                <a:cubicBezTo>
                  <a:pt x="14" y="393"/>
                  <a:pt x="14" y="393"/>
                  <a:pt x="14" y="393"/>
                </a:cubicBezTo>
                <a:lnTo>
                  <a:pt x="14" y="330"/>
                </a:lnTo>
                <a:close/>
                <a:moveTo>
                  <a:pt x="55" y="14"/>
                </a:moveTo>
                <a:cubicBezTo>
                  <a:pt x="678" y="14"/>
                  <a:pt x="678" y="14"/>
                  <a:pt x="678" y="14"/>
                </a:cubicBezTo>
                <a:cubicBezTo>
                  <a:pt x="701" y="14"/>
                  <a:pt x="719" y="32"/>
                  <a:pt x="719" y="55"/>
                </a:cubicBezTo>
                <a:cubicBezTo>
                  <a:pt x="719" y="316"/>
                  <a:pt x="719" y="316"/>
                  <a:pt x="719" y="316"/>
                </a:cubicBezTo>
                <a:cubicBezTo>
                  <a:pt x="14" y="316"/>
                  <a:pt x="14" y="316"/>
                  <a:pt x="14" y="316"/>
                </a:cubicBezTo>
                <a:cubicBezTo>
                  <a:pt x="14" y="55"/>
                  <a:pt x="14" y="55"/>
                  <a:pt x="14" y="55"/>
                </a:cubicBezTo>
                <a:cubicBezTo>
                  <a:pt x="14" y="32"/>
                  <a:pt x="32" y="14"/>
                  <a:pt x="55" y="14"/>
                </a:cubicBezTo>
                <a:moveTo>
                  <a:pt x="678" y="465"/>
                </a:moveTo>
                <a:cubicBezTo>
                  <a:pt x="55" y="465"/>
                  <a:pt x="55" y="465"/>
                  <a:pt x="55" y="465"/>
                </a:cubicBezTo>
                <a:cubicBezTo>
                  <a:pt x="32" y="465"/>
                  <a:pt x="14" y="447"/>
                  <a:pt x="14" y="424"/>
                </a:cubicBezTo>
                <a:cubicBezTo>
                  <a:pt x="14" y="407"/>
                  <a:pt x="14" y="407"/>
                  <a:pt x="14" y="407"/>
                </a:cubicBezTo>
                <a:cubicBezTo>
                  <a:pt x="719" y="407"/>
                  <a:pt x="719" y="407"/>
                  <a:pt x="719" y="407"/>
                </a:cubicBezTo>
                <a:cubicBezTo>
                  <a:pt x="719" y="424"/>
                  <a:pt x="719" y="424"/>
                  <a:pt x="719" y="424"/>
                </a:cubicBezTo>
                <a:cubicBezTo>
                  <a:pt x="719" y="447"/>
                  <a:pt x="701" y="465"/>
                  <a:pt x="678" y="46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1" name="Google Shape;3021;p30"/>
          <p:cNvSpPr/>
          <p:nvPr/>
        </p:nvSpPr>
        <p:spPr>
          <a:xfrm>
            <a:off x="5910263" y="3652838"/>
            <a:ext cx="214312" cy="138113"/>
          </a:xfrm>
          <a:custGeom>
            <a:rect b="b" l="l" r="r" t="t"/>
            <a:pathLst>
              <a:path extrusionOk="0" h="247" w="381">
                <a:moveTo>
                  <a:pt x="124" y="247"/>
                </a:moveTo>
                <a:cubicBezTo>
                  <a:pt x="148" y="247"/>
                  <a:pt x="171" y="240"/>
                  <a:pt x="191" y="227"/>
                </a:cubicBezTo>
                <a:cubicBezTo>
                  <a:pt x="210" y="240"/>
                  <a:pt x="233" y="247"/>
                  <a:pt x="257" y="247"/>
                </a:cubicBezTo>
                <a:cubicBezTo>
                  <a:pt x="326" y="247"/>
                  <a:pt x="381" y="192"/>
                  <a:pt x="381" y="123"/>
                </a:cubicBezTo>
                <a:cubicBezTo>
                  <a:pt x="381" y="55"/>
                  <a:pt x="326" y="0"/>
                  <a:pt x="257" y="0"/>
                </a:cubicBezTo>
                <a:cubicBezTo>
                  <a:pt x="233" y="0"/>
                  <a:pt x="210" y="7"/>
                  <a:pt x="191" y="19"/>
                </a:cubicBezTo>
                <a:cubicBezTo>
                  <a:pt x="171" y="6"/>
                  <a:pt x="148" y="0"/>
                  <a:pt x="124" y="0"/>
                </a:cubicBezTo>
                <a:cubicBezTo>
                  <a:pt x="55" y="0"/>
                  <a:pt x="0" y="55"/>
                  <a:pt x="0" y="123"/>
                </a:cubicBezTo>
                <a:cubicBezTo>
                  <a:pt x="0" y="192"/>
                  <a:pt x="55" y="247"/>
                  <a:pt x="124" y="247"/>
                </a:cubicBezTo>
                <a:moveTo>
                  <a:pt x="367" y="123"/>
                </a:moveTo>
                <a:cubicBezTo>
                  <a:pt x="367" y="184"/>
                  <a:pt x="318" y="233"/>
                  <a:pt x="257" y="233"/>
                </a:cubicBezTo>
                <a:cubicBezTo>
                  <a:pt x="197" y="233"/>
                  <a:pt x="148" y="184"/>
                  <a:pt x="148" y="123"/>
                </a:cubicBezTo>
                <a:cubicBezTo>
                  <a:pt x="148" y="63"/>
                  <a:pt x="197" y="14"/>
                  <a:pt x="257" y="14"/>
                </a:cubicBezTo>
                <a:cubicBezTo>
                  <a:pt x="318" y="14"/>
                  <a:pt x="367" y="63"/>
                  <a:pt x="367" y="123"/>
                </a:cubicBezTo>
                <a:moveTo>
                  <a:pt x="124" y="14"/>
                </a:moveTo>
                <a:cubicBezTo>
                  <a:pt x="143" y="14"/>
                  <a:pt x="162" y="19"/>
                  <a:pt x="178" y="28"/>
                </a:cubicBezTo>
                <a:cubicBezTo>
                  <a:pt x="151" y="51"/>
                  <a:pt x="134" y="85"/>
                  <a:pt x="134" y="123"/>
                </a:cubicBezTo>
                <a:cubicBezTo>
                  <a:pt x="134" y="161"/>
                  <a:pt x="151" y="196"/>
                  <a:pt x="178" y="218"/>
                </a:cubicBezTo>
                <a:cubicBezTo>
                  <a:pt x="162" y="228"/>
                  <a:pt x="143" y="233"/>
                  <a:pt x="124" y="233"/>
                </a:cubicBezTo>
                <a:cubicBezTo>
                  <a:pt x="63" y="233"/>
                  <a:pt x="14" y="184"/>
                  <a:pt x="14" y="123"/>
                </a:cubicBezTo>
                <a:cubicBezTo>
                  <a:pt x="14" y="63"/>
                  <a:pt x="63" y="14"/>
                  <a:pt x="124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2" name="Google Shape;3022;p30"/>
          <p:cNvSpPr/>
          <p:nvPr/>
        </p:nvSpPr>
        <p:spPr>
          <a:xfrm>
            <a:off x="8280400" y="5194300"/>
            <a:ext cx="411162" cy="409575"/>
          </a:xfrm>
          <a:custGeom>
            <a:rect b="b" l="l" r="r" t="t"/>
            <a:pathLst>
              <a:path extrusionOk="0" h="729" w="730">
                <a:moveTo>
                  <a:pt x="678" y="551"/>
                </a:moveTo>
                <a:cubicBezTo>
                  <a:pt x="711" y="496"/>
                  <a:pt x="730" y="432"/>
                  <a:pt x="730" y="364"/>
                </a:cubicBezTo>
                <a:cubicBezTo>
                  <a:pt x="730" y="296"/>
                  <a:pt x="711" y="233"/>
                  <a:pt x="678" y="178"/>
                </a:cubicBezTo>
                <a:cubicBezTo>
                  <a:pt x="678" y="177"/>
                  <a:pt x="678" y="177"/>
                  <a:pt x="677" y="176"/>
                </a:cubicBezTo>
                <a:cubicBezTo>
                  <a:pt x="613" y="70"/>
                  <a:pt x="497" y="0"/>
                  <a:pt x="365" y="0"/>
                </a:cubicBezTo>
                <a:cubicBezTo>
                  <a:pt x="233" y="0"/>
                  <a:pt x="117" y="70"/>
                  <a:pt x="53" y="176"/>
                </a:cubicBezTo>
                <a:cubicBezTo>
                  <a:pt x="52" y="177"/>
                  <a:pt x="52" y="177"/>
                  <a:pt x="51" y="178"/>
                </a:cubicBezTo>
                <a:cubicBezTo>
                  <a:pt x="19" y="233"/>
                  <a:pt x="0" y="296"/>
                  <a:pt x="0" y="364"/>
                </a:cubicBezTo>
                <a:cubicBezTo>
                  <a:pt x="0" y="432"/>
                  <a:pt x="19" y="496"/>
                  <a:pt x="51" y="551"/>
                </a:cubicBezTo>
                <a:cubicBezTo>
                  <a:pt x="52" y="552"/>
                  <a:pt x="52" y="552"/>
                  <a:pt x="53" y="553"/>
                </a:cubicBezTo>
                <a:cubicBezTo>
                  <a:pt x="117" y="658"/>
                  <a:pt x="233" y="729"/>
                  <a:pt x="365" y="729"/>
                </a:cubicBezTo>
                <a:cubicBezTo>
                  <a:pt x="497" y="729"/>
                  <a:pt x="613" y="658"/>
                  <a:pt x="677" y="553"/>
                </a:cubicBezTo>
                <a:cubicBezTo>
                  <a:pt x="678" y="552"/>
                  <a:pt x="678" y="552"/>
                  <a:pt x="678" y="551"/>
                </a:cubicBezTo>
                <a:moveTo>
                  <a:pt x="14" y="371"/>
                </a:moveTo>
                <a:cubicBezTo>
                  <a:pt x="166" y="371"/>
                  <a:pt x="166" y="371"/>
                  <a:pt x="166" y="371"/>
                </a:cubicBezTo>
                <a:cubicBezTo>
                  <a:pt x="166" y="432"/>
                  <a:pt x="175" y="490"/>
                  <a:pt x="191" y="541"/>
                </a:cubicBezTo>
                <a:cubicBezTo>
                  <a:pt x="62" y="541"/>
                  <a:pt x="62" y="541"/>
                  <a:pt x="62" y="541"/>
                </a:cubicBezTo>
                <a:cubicBezTo>
                  <a:pt x="33" y="491"/>
                  <a:pt x="15" y="433"/>
                  <a:pt x="14" y="371"/>
                </a:cubicBezTo>
                <a:moveTo>
                  <a:pt x="62" y="187"/>
                </a:moveTo>
                <a:cubicBezTo>
                  <a:pt x="191" y="187"/>
                  <a:pt x="191" y="187"/>
                  <a:pt x="191" y="187"/>
                </a:cubicBezTo>
                <a:cubicBezTo>
                  <a:pt x="175" y="239"/>
                  <a:pt x="166" y="297"/>
                  <a:pt x="166" y="357"/>
                </a:cubicBezTo>
                <a:cubicBezTo>
                  <a:pt x="14" y="357"/>
                  <a:pt x="14" y="357"/>
                  <a:pt x="14" y="357"/>
                </a:cubicBezTo>
                <a:cubicBezTo>
                  <a:pt x="15" y="296"/>
                  <a:pt x="33" y="238"/>
                  <a:pt x="62" y="187"/>
                </a:cubicBezTo>
                <a:moveTo>
                  <a:pt x="716" y="357"/>
                </a:moveTo>
                <a:cubicBezTo>
                  <a:pt x="564" y="357"/>
                  <a:pt x="564" y="357"/>
                  <a:pt x="564" y="357"/>
                </a:cubicBezTo>
                <a:cubicBezTo>
                  <a:pt x="563" y="297"/>
                  <a:pt x="555" y="239"/>
                  <a:pt x="539" y="187"/>
                </a:cubicBezTo>
                <a:cubicBezTo>
                  <a:pt x="668" y="187"/>
                  <a:pt x="668" y="187"/>
                  <a:pt x="668" y="187"/>
                </a:cubicBezTo>
                <a:cubicBezTo>
                  <a:pt x="697" y="238"/>
                  <a:pt x="714" y="296"/>
                  <a:pt x="716" y="357"/>
                </a:cubicBezTo>
                <a:moveTo>
                  <a:pt x="550" y="357"/>
                </a:moveTo>
                <a:cubicBezTo>
                  <a:pt x="372" y="357"/>
                  <a:pt x="372" y="357"/>
                  <a:pt x="372" y="357"/>
                </a:cubicBezTo>
                <a:cubicBezTo>
                  <a:pt x="372" y="187"/>
                  <a:pt x="372" y="187"/>
                  <a:pt x="372" y="187"/>
                </a:cubicBezTo>
                <a:cubicBezTo>
                  <a:pt x="525" y="187"/>
                  <a:pt x="525" y="187"/>
                  <a:pt x="525" y="187"/>
                </a:cubicBezTo>
                <a:cubicBezTo>
                  <a:pt x="540" y="238"/>
                  <a:pt x="549" y="296"/>
                  <a:pt x="550" y="357"/>
                </a:cubicBezTo>
                <a:moveTo>
                  <a:pt x="372" y="173"/>
                </a:moveTo>
                <a:cubicBezTo>
                  <a:pt x="372" y="14"/>
                  <a:pt x="372" y="14"/>
                  <a:pt x="372" y="14"/>
                </a:cubicBezTo>
                <a:cubicBezTo>
                  <a:pt x="434" y="18"/>
                  <a:pt x="488" y="81"/>
                  <a:pt x="520" y="173"/>
                </a:cubicBezTo>
                <a:lnTo>
                  <a:pt x="372" y="173"/>
                </a:lnTo>
                <a:close/>
                <a:moveTo>
                  <a:pt x="358" y="173"/>
                </a:moveTo>
                <a:cubicBezTo>
                  <a:pt x="210" y="173"/>
                  <a:pt x="210" y="173"/>
                  <a:pt x="210" y="173"/>
                </a:cubicBezTo>
                <a:cubicBezTo>
                  <a:pt x="242" y="81"/>
                  <a:pt x="296" y="18"/>
                  <a:pt x="358" y="14"/>
                </a:cubicBezTo>
                <a:lnTo>
                  <a:pt x="358" y="173"/>
                </a:lnTo>
                <a:close/>
                <a:moveTo>
                  <a:pt x="358" y="187"/>
                </a:moveTo>
                <a:cubicBezTo>
                  <a:pt x="358" y="357"/>
                  <a:pt x="358" y="357"/>
                  <a:pt x="358" y="357"/>
                </a:cubicBezTo>
                <a:cubicBezTo>
                  <a:pt x="180" y="357"/>
                  <a:pt x="180" y="357"/>
                  <a:pt x="180" y="357"/>
                </a:cubicBezTo>
                <a:cubicBezTo>
                  <a:pt x="180" y="296"/>
                  <a:pt x="190" y="238"/>
                  <a:pt x="205" y="187"/>
                </a:cubicBezTo>
                <a:lnTo>
                  <a:pt x="358" y="187"/>
                </a:lnTo>
                <a:close/>
                <a:moveTo>
                  <a:pt x="180" y="371"/>
                </a:moveTo>
                <a:cubicBezTo>
                  <a:pt x="358" y="371"/>
                  <a:pt x="358" y="371"/>
                  <a:pt x="358" y="371"/>
                </a:cubicBezTo>
                <a:cubicBezTo>
                  <a:pt x="358" y="541"/>
                  <a:pt x="358" y="541"/>
                  <a:pt x="358" y="541"/>
                </a:cubicBezTo>
                <a:cubicBezTo>
                  <a:pt x="205" y="541"/>
                  <a:pt x="205" y="541"/>
                  <a:pt x="205" y="541"/>
                </a:cubicBezTo>
                <a:cubicBezTo>
                  <a:pt x="190" y="491"/>
                  <a:pt x="180" y="433"/>
                  <a:pt x="180" y="371"/>
                </a:cubicBezTo>
                <a:moveTo>
                  <a:pt x="358" y="555"/>
                </a:moveTo>
                <a:cubicBezTo>
                  <a:pt x="358" y="715"/>
                  <a:pt x="358" y="715"/>
                  <a:pt x="358" y="715"/>
                </a:cubicBezTo>
                <a:cubicBezTo>
                  <a:pt x="296" y="710"/>
                  <a:pt x="242" y="648"/>
                  <a:pt x="210" y="555"/>
                </a:cubicBezTo>
                <a:lnTo>
                  <a:pt x="358" y="555"/>
                </a:lnTo>
                <a:close/>
                <a:moveTo>
                  <a:pt x="372" y="555"/>
                </a:moveTo>
                <a:cubicBezTo>
                  <a:pt x="520" y="555"/>
                  <a:pt x="520" y="555"/>
                  <a:pt x="520" y="555"/>
                </a:cubicBezTo>
                <a:cubicBezTo>
                  <a:pt x="488" y="648"/>
                  <a:pt x="434" y="710"/>
                  <a:pt x="372" y="715"/>
                </a:cubicBezTo>
                <a:lnTo>
                  <a:pt x="372" y="555"/>
                </a:lnTo>
                <a:close/>
                <a:moveTo>
                  <a:pt x="372" y="541"/>
                </a:moveTo>
                <a:cubicBezTo>
                  <a:pt x="372" y="371"/>
                  <a:pt x="372" y="371"/>
                  <a:pt x="372" y="371"/>
                </a:cubicBezTo>
                <a:cubicBezTo>
                  <a:pt x="550" y="371"/>
                  <a:pt x="550" y="371"/>
                  <a:pt x="550" y="371"/>
                </a:cubicBezTo>
                <a:cubicBezTo>
                  <a:pt x="549" y="433"/>
                  <a:pt x="540" y="491"/>
                  <a:pt x="525" y="541"/>
                </a:cubicBezTo>
                <a:lnTo>
                  <a:pt x="372" y="541"/>
                </a:lnTo>
                <a:close/>
                <a:moveTo>
                  <a:pt x="564" y="371"/>
                </a:moveTo>
                <a:cubicBezTo>
                  <a:pt x="716" y="371"/>
                  <a:pt x="716" y="371"/>
                  <a:pt x="716" y="371"/>
                </a:cubicBezTo>
                <a:cubicBezTo>
                  <a:pt x="714" y="433"/>
                  <a:pt x="697" y="491"/>
                  <a:pt x="668" y="541"/>
                </a:cubicBezTo>
                <a:cubicBezTo>
                  <a:pt x="539" y="541"/>
                  <a:pt x="539" y="541"/>
                  <a:pt x="539" y="541"/>
                </a:cubicBezTo>
                <a:cubicBezTo>
                  <a:pt x="555" y="490"/>
                  <a:pt x="563" y="432"/>
                  <a:pt x="564" y="371"/>
                </a:cubicBezTo>
                <a:moveTo>
                  <a:pt x="659" y="173"/>
                </a:moveTo>
                <a:cubicBezTo>
                  <a:pt x="535" y="173"/>
                  <a:pt x="535" y="173"/>
                  <a:pt x="535" y="173"/>
                </a:cubicBezTo>
                <a:cubicBezTo>
                  <a:pt x="527" y="150"/>
                  <a:pt x="518" y="128"/>
                  <a:pt x="507" y="108"/>
                </a:cubicBezTo>
                <a:cubicBezTo>
                  <a:pt x="485" y="68"/>
                  <a:pt x="459" y="38"/>
                  <a:pt x="431" y="20"/>
                </a:cubicBezTo>
                <a:cubicBezTo>
                  <a:pt x="526" y="38"/>
                  <a:pt x="608" y="95"/>
                  <a:pt x="659" y="173"/>
                </a:cubicBezTo>
                <a:moveTo>
                  <a:pt x="299" y="20"/>
                </a:moveTo>
                <a:cubicBezTo>
                  <a:pt x="270" y="38"/>
                  <a:pt x="244" y="68"/>
                  <a:pt x="223" y="108"/>
                </a:cubicBezTo>
                <a:cubicBezTo>
                  <a:pt x="212" y="128"/>
                  <a:pt x="203" y="150"/>
                  <a:pt x="195" y="173"/>
                </a:cubicBezTo>
                <a:cubicBezTo>
                  <a:pt x="71" y="173"/>
                  <a:pt x="71" y="173"/>
                  <a:pt x="71" y="173"/>
                </a:cubicBezTo>
                <a:cubicBezTo>
                  <a:pt x="122" y="95"/>
                  <a:pt x="204" y="38"/>
                  <a:pt x="299" y="20"/>
                </a:cubicBezTo>
                <a:moveTo>
                  <a:pt x="71" y="555"/>
                </a:moveTo>
                <a:cubicBezTo>
                  <a:pt x="195" y="555"/>
                  <a:pt x="195" y="555"/>
                  <a:pt x="195" y="555"/>
                </a:cubicBezTo>
                <a:cubicBezTo>
                  <a:pt x="203" y="579"/>
                  <a:pt x="212" y="601"/>
                  <a:pt x="223" y="621"/>
                </a:cubicBezTo>
                <a:cubicBezTo>
                  <a:pt x="244" y="661"/>
                  <a:pt x="270" y="691"/>
                  <a:pt x="299" y="709"/>
                </a:cubicBezTo>
                <a:cubicBezTo>
                  <a:pt x="204" y="691"/>
                  <a:pt x="122" y="634"/>
                  <a:pt x="71" y="555"/>
                </a:cubicBezTo>
                <a:moveTo>
                  <a:pt x="431" y="709"/>
                </a:moveTo>
                <a:cubicBezTo>
                  <a:pt x="459" y="691"/>
                  <a:pt x="485" y="661"/>
                  <a:pt x="507" y="621"/>
                </a:cubicBezTo>
                <a:cubicBezTo>
                  <a:pt x="518" y="601"/>
                  <a:pt x="527" y="579"/>
                  <a:pt x="535" y="555"/>
                </a:cubicBezTo>
                <a:cubicBezTo>
                  <a:pt x="659" y="555"/>
                  <a:pt x="659" y="555"/>
                  <a:pt x="659" y="555"/>
                </a:cubicBezTo>
                <a:cubicBezTo>
                  <a:pt x="608" y="634"/>
                  <a:pt x="526" y="691"/>
                  <a:pt x="431" y="70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3" name="Google Shape;3023;p30"/>
          <p:cNvSpPr/>
          <p:nvPr/>
        </p:nvSpPr>
        <p:spPr>
          <a:xfrm>
            <a:off x="6416675" y="2827338"/>
            <a:ext cx="371475" cy="369888"/>
          </a:xfrm>
          <a:custGeom>
            <a:rect b="b" l="l" r="r" t="t"/>
            <a:pathLst>
              <a:path extrusionOk="0" h="658" w="659">
                <a:moveTo>
                  <a:pt x="659" y="7"/>
                </a:moveTo>
                <a:cubicBezTo>
                  <a:pt x="659" y="3"/>
                  <a:pt x="656" y="0"/>
                  <a:pt x="652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4" y="0"/>
                  <a:pt x="362" y="0"/>
                  <a:pt x="361" y="2"/>
                </a:cubicBezTo>
                <a:cubicBezTo>
                  <a:pt x="2" y="361"/>
                  <a:pt x="2" y="361"/>
                  <a:pt x="2" y="361"/>
                </a:cubicBezTo>
                <a:cubicBezTo>
                  <a:pt x="1" y="362"/>
                  <a:pt x="0" y="364"/>
                  <a:pt x="0" y="366"/>
                </a:cubicBezTo>
                <a:cubicBezTo>
                  <a:pt x="0" y="367"/>
                  <a:pt x="1" y="369"/>
                  <a:pt x="2" y="370"/>
                </a:cubicBezTo>
                <a:cubicBezTo>
                  <a:pt x="288" y="656"/>
                  <a:pt x="288" y="656"/>
                  <a:pt x="288" y="656"/>
                </a:cubicBezTo>
                <a:cubicBezTo>
                  <a:pt x="289" y="657"/>
                  <a:pt x="291" y="658"/>
                  <a:pt x="293" y="658"/>
                </a:cubicBezTo>
                <a:cubicBezTo>
                  <a:pt x="295" y="658"/>
                  <a:pt x="297" y="657"/>
                  <a:pt x="298" y="656"/>
                </a:cubicBezTo>
                <a:cubicBezTo>
                  <a:pt x="657" y="297"/>
                  <a:pt x="657" y="297"/>
                  <a:pt x="657" y="297"/>
                </a:cubicBezTo>
                <a:cubicBezTo>
                  <a:pt x="658" y="296"/>
                  <a:pt x="659" y="294"/>
                  <a:pt x="659" y="292"/>
                </a:cubicBezTo>
                <a:lnTo>
                  <a:pt x="659" y="7"/>
                </a:lnTo>
                <a:close/>
                <a:moveTo>
                  <a:pt x="293" y="641"/>
                </a:moveTo>
                <a:cubicBezTo>
                  <a:pt x="17" y="366"/>
                  <a:pt x="17" y="366"/>
                  <a:pt x="17" y="366"/>
                </a:cubicBezTo>
                <a:cubicBezTo>
                  <a:pt x="369" y="14"/>
                  <a:pt x="369" y="14"/>
                  <a:pt x="369" y="14"/>
                </a:cubicBezTo>
                <a:cubicBezTo>
                  <a:pt x="645" y="14"/>
                  <a:pt x="645" y="14"/>
                  <a:pt x="645" y="14"/>
                </a:cubicBezTo>
                <a:cubicBezTo>
                  <a:pt x="645" y="289"/>
                  <a:pt x="645" y="289"/>
                  <a:pt x="645" y="289"/>
                </a:cubicBezTo>
                <a:lnTo>
                  <a:pt x="293" y="6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4" name="Google Shape;3024;p30"/>
          <p:cNvSpPr/>
          <p:nvPr/>
        </p:nvSpPr>
        <p:spPr>
          <a:xfrm>
            <a:off x="6672263" y="2871788"/>
            <a:ext cx="69850" cy="71438"/>
          </a:xfrm>
          <a:custGeom>
            <a:rect b="b" l="l" r="r" t="t"/>
            <a:pathLst>
              <a:path extrusionOk="0" h="125" w="125">
                <a:moveTo>
                  <a:pt x="63" y="0"/>
                </a:moveTo>
                <a:cubicBezTo>
                  <a:pt x="46" y="0"/>
                  <a:pt x="30" y="7"/>
                  <a:pt x="18" y="19"/>
                </a:cubicBezTo>
                <a:cubicBezTo>
                  <a:pt x="7" y="30"/>
                  <a:pt x="0" y="46"/>
                  <a:pt x="0" y="63"/>
                </a:cubicBezTo>
                <a:cubicBezTo>
                  <a:pt x="0" y="79"/>
                  <a:pt x="7" y="95"/>
                  <a:pt x="18" y="107"/>
                </a:cubicBezTo>
                <a:cubicBezTo>
                  <a:pt x="30" y="119"/>
                  <a:pt x="46" y="125"/>
                  <a:pt x="63" y="125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79" y="125"/>
                  <a:pt x="95" y="119"/>
                  <a:pt x="107" y="107"/>
                </a:cubicBezTo>
                <a:cubicBezTo>
                  <a:pt x="119" y="95"/>
                  <a:pt x="125" y="79"/>
                  <a:pt x="125" y="63"/>
                </a:cubicBezTo>
                <a:cubicBezTo>
                  <a:pt x="125" y="28"/>
                  <a:pt x="97" y="0"/>
                  <a:pt x="63" y="0"/>
                </a:cubicBezTo>
                <a:moveTo>
                  <a:pt x="97" y="97"/>
                </a:moveTo>
                <a:cubicBezTo>
                  <a:pt x="88" y="106"/>
                  <a:pt x="76" y="111"/>
                  <a:pt x="63" y="111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50" y="111"/>
                  <a:pt x="37" y="106"/>
                  <a:pt x="28" y="97"/>
                </a:cubicBezTo>
                <a:cubicBezTo>
                  <a:pt x="19" y="88"/>
                  <a:pt x="14" y="76"/>
                  <a:pt x="14" y="63"/>
                </a:cubicBezTo>
                <a:cubicBezTo>
                  <a:pt x="14" y="50"/>
                  <a:pt x="19" y="38"/>
                  <a:pt x="28" y="29"/>
                </a:cubicBezTo>
                <a:cubicBezTo>
                  <a:pt x="37" y="19"/>
                  <a:pt x="50" y="14"/>
                  <a:pt x="63" y="14"/>
                </a:cubicBezTo>
                <a:cubicBezTo>
                  <a:pt x="89" y="14"/>
                  <a:pt x="111" y="36"/>
                  <a:pt x="111" y="63"/>
                </a:cubicBezTo>
                <a:cubicBezTo>
                  <a:pt x="111" y="76"/>
                  <a:pt x="106" y="88"/>
                  <a:pt x="97" y="9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5" name="Google Shape;3025;p30"/>
          <p:cNvSpPr/>
          <p:nvPr/>
        </p:nvSpPr>
        <p:spPr>
          <a:xfrm>
            <a:off x="6537325" y="2959100"/>
            <a:ext cx="136525" cy="131763"/>
          </a:xfrm>
          <a:custGeom>
            <a:rect b="b" l="l" r="r" t="t"/>
            <a:pathLst>
              <a:path extrusionOk="0" h="234" w="243">
                <a:moveTo>
                  <a:pt x="140" y="4"/>
                </a:moveTo>
                <a:cubicBezTo>
                  <a:pt x="121" y="7"/>
                  <a:pt x="102" y="16"/>
                  <a:pt x="83" y="30"/>
                </a:cubicBezTo>
                <a:cubicBezTo>
                  <a:pt x="62" y="9"/>
                  <a:pt x="62" y="9"/>
                  <a:pt x="62" y="9"/>
                </a:cubicBezTo>
                <a:cubicBezTo>
                  <a:pt x="60" y="6"/>
                  <a:pt x="55" y="6"/>
                  <a:pt x="52" y="9"/>
                </a:cubicBezTo>
                <a:cubicBezTo>
                  <a:pt x="50" y="12"/>
                  <a:pt x="50" y="16"/>
                  <a:pt x="52" y="19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43"/>
                  <a:pt x="62" y="47"/>
                  <a:pt x="57" y="52"/>
                </a:cubicBezTo>
                <a:cubicBezTo>
                  <a:pt x="52" y="57"/>
                  <a:pt x="48" y="62"/>
                  <a:pt x="43" y="67"/>
                </a:cubicBezTo>
                <a:cubicBezTo>
                  <a:pt x="24" y="48"/>
                  <a:pt x="24" y="48"/>
                  <a:pt x="24" y="48"/>
                </a:cubicBezTo>
                <a:cubicBezTo>
                  <a:pt x="21" y="45"/>
                  <a:pt x="17" y="45"/>
                  <a:pt x="14" y="48"/>
                </a:cubicBezTo>
                <a:cubicBezTo>
                  <a:pt x="11" y="51"/>
                  <a:pt x="11" y="55"/>
                  <a:pt x="14" y="58"/>
                </a:cubicBezTo>
                <a:cubicBezTo>
                  <a:pt x="35" y="78"/>
                  <a:pt x="35" y="78"/>
                  <a:pt x="35" y="78"/>
                </a:cubicBezTo>
                <a:cubicBezTo>
                  <a:pt x="1" y="126"/>
                  <a:pt x="0" y="176"/>
                  <a:pt x="35" y="211"/>
                </a:cubicBezTo>
                <a:cubicBezTo>
                  <a:pt x="50" y="226"/>
                  <a:pt x="69" y="234"/>
                  <a:pt x="92" y="234"/>
                </a:cubicBezTo>
                <a:cubicBezTo>
                  <a:pt x="99" y="234"/>
                  <a:pt x="106" y="233"/>
                  <a:pt x="114" y="231"/>
                </a:cubicBezTo>
                <a:cubicBezTo>
                  <a:pt x="118" y="231"/>
                  <a:pt x="120" y="227"/>
                  <a:pt x="120" y="223"/>
                </a:cubicBezTo>
                <a:cubicBezTo>
                  <a:pt x="119" y="219"/>
                  <a:pt x="115" y="217"/>
                  <a:pt x="112" y="218"/>
                </a:cubicBezTo>
                <a:cubicBezTo>
                  <a:pt x="83" y="223"/>
                  <a:pt x="62" y="217"/>
                  <a:pt x="45" y="201"/>
                </a:cubicBezTo>
                <a:cubicBezTo>
                  <a:pt x="16" y="172"/>
                  <a:pt x="16" y="130"/>
                  <a:pt x="45" y="89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2" y="146"/>
                  <a:pt x="104" y="147"/>
                  <a:pt x="106" y="147"/>
                </a:cubicBezTo>
                <a:cubicBezTo>
                  <a:pt x="108" y="147"/>
                  <a:pt x="109" y="146"/>
                  <a:pt x="111" y="145"/>
                </a:cubicBezTo>
                <a:cubicBezTo>
                  <a:pt x="114" y="142"/>
                  <a:pt x="114" y="138"/>
                  <a:pt x="111" y="135"/>
                </a:cubicBezTo>
                <a:cubicBezTo>
                  <a:pt x="53" y="77"/>
                  <a:pt x="53" y="77"/>
                  <a:pt x="53" y="77"/>
                </a:cubicBezTo>
                <a:cubicBezTo>
                  <a:pt x="57" y="72"/>
                  <a:pt x="62" y="67"/>
                  <a:pt x="67" y="62"/>
                </a:cubicBezTo>
                <a:cubicBezTo>
                  <a:pt x="72" y="57"/>
                  <a:pt x="77" y="52"/>
                  <a:pt x="82" y="48"/>
                </a:cubicBezTo>
                <a:cubicBezTo>
                  <a:pt x="140" y="106"/>
                  <a:pt x="140" y="106"/>
                  <a:pt x="140" y="106"/>
                </a:cubicBezTo>
                <a:cubicBezTo>
                  <a:pt x="141" y="108"/>
                  <a:pt x="143" y="108"/>
                  <a:pt x="144" y="108"/>
                </a:cubicBezTo>
                <a:cubicBezTo>
                  <a:pt x="146" y="108"/>
                  <a:pt x="148" y="108"/>
                  <a:pt x="149" y="106"/>
                </a:cubicBezTo>
                <a:cubicBezTo>
                  <a:pt x="152" y="103"/>
                  <a:pt x="152" y="99"/>
                  <a:pt x="149" y="96"/>
                </a:cubicBezTo>
                <a:cubicBezTo>
                  <a:pt x="93" y="40"/>
                  <a:pt x="93" y="40"/>
                  <a:pt x="93" y="40"/>
                </a:cubicBezTo>
                <a:cubicBezTo>
                  <a:pt x="109" y="28"/>
                  <a:pt x="126" y="21"/>
                  <a:pt x="143" y="18"/>
                </a:cubicBezTo>
                <a:cubicBezTo>
                  <a:pt x="167" y="14"/>
                  <a:pt x="189" y="22"/>
                  <a:pt x="206" y="39"/>
                </a:cubicBezTo>
                <a:cubicBezTo>
                  <a:pt x="223" y="56"/>
                  <a:pt x="229" y="77"/>
                  <a:pt x="223" y="106"/>
                </a:cubicBezTo>
                <a:cubicBezTo>
                  <a:pt x="223" y="110"/>
                  <a:pt x="225" y="113"/>
                  <a:pt x="229" y="114"/>
                </a:cubicBezTo>
                <a:cubicBezTo>
                  <a:pt x="233" y="115"/>
                  <a:pt x="236" y="112"/>
                  <a:pt x="237" y="108"/>
                </a:cubicBezTo>
                <a:cubicBezTo>
                  <a:pt x="243" y="75"/>
                  <a:pt x="236" y="49"/>
                  <a:pt x="216" y="29"/>
                </a:cubicBezTo>
                <a:cubicBezTo>
                  <a:pt x="196" y="8"/>
                  <a:pt x="169" y="0"/>
                  <a:pt x="140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6" name="Google Shape;3026;p30"/>
          <p:cNvSpPr/>
          <p:nvPr/>
        </p:nvSpPr>
        <p:spPr>
          <a:xfrm>
            <a:off x="7058025" y="2827338"/>
            <a:ext cx="369887" cy="369888"/>
          </a:xfrm>
          <a:custGeom>
            <a:rect b="b" l="l" r="r" t="t"/>
            <a:pathLst>
              <a:path extrusionOk="0" h="658" w="659">
                <a:moveTo>
                  <a:pt x="658" y="7"/>
                </a:moveTo>
                <a:cubicBezTo>
                  <a:pt x="658" y="3"/>
                  <a:pt x="655" y="0"/>
                  <a:pt x="651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4" y="0"/>
                  <a:pt x="362" y="0"/>
                  <a:pt x="361" y="2"/>
                </a:cubicBezTo>
                <a:cubicBezTo>
                  <a:pt x="2" y="361"/>
                  <a:pt x="2" y="361"/>
                  <a:pt x="2" y="361"/>
                </a:cubicBezTo>
                <a:cubicBezTo>
                  <a:pt x="1" y="362"/>
                  <a:pt x="0" y="364"/>
                  <a:pt x="0" y="366"/>
                </a:cubicBezTo>
                <a:cubicBezTo>
                  <a:pt x="0" y="367"/>
                  <a:pt x="1" y="369"/>
                  <a:pt x="2" y="370"/>
                </a:cubicBezTo>
                <a:cubicBezTo>
                  <a:pt x="288" y="656"/>
                  <a:pt x="288" y="656"/>
                  <a:pt x="288" y="656"/>
                </a:cubicBezTo>
                <a:cubicBezTo>
                  <a:pt x="289" y="657"/>
                  <a:pt x="291" y="658"/>
                  <a:pt x="293" y="658"/>
                </a:cubicBezTo>
                <a:cubicBezTo>
                  <a:pt x="294" y="658"/>
                  <a:pt x="296" y="657"/>
                  <a:pt x="298" y="656"/>
                </a:cubicBezTo>
                <a:cubicBezTo>
                  <a:pt x="656" y="297"/>
                  <a:pt x="656" y="297"/>
                  <a:pt x="656" y="297"/>
                </a:cubicBezTo>
                <a:cubicBezTo>
                  <a:pt x="658" y="296"/>
                  <a:pt x="659" y="294"/>
                  <a:pt x="659" y="292"/>
                </a:cubicBezTo>
                <a:lnTo>
                  <a:pt x="658" y="7"/>
                </a:lnTo>
                <a:close/>
                <a:moveTo>
                  <a:pt x="293" y="641"/>
                </a:moveTo>
                <a:cubicBezTo>
                  <a:pt x="17" y="366"/>
                  <a:pt x="17" y="366"/>
                  <a:pt x="17" y="366"/>
                </a:cubicBezTo>
                <a:cubicBezTo>
                  <a:pt x="369" y="14"/>
                  <a:pt x="369" y="14"/>
                  <a:pt x="369" y="14"/>
                </a:cubicBezTo>
                <a:cubicBezTo>
                  <a:pt x="644" y="14"/>
                  <a:pt x="644" y="14"/>
                  <a:pt x="644" y="14"/>
                </a:cubicBezTo>
                <a:cubicBezTo>
                  <a:pt x="645" y="289"/>
                  <a:pt x="645" y="289"/>
                  <a:pt x="645" y="289"/>
                </a:cubicBezTo>
                <a:lnTo>
                  <a:pt x="293" y="6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7" name="Google Shape;3027;p30"/>
          <p:cNvSpPr/>
          <p:nvPr/>
        </p:nvSpPr>
        <p:spPr>
          <a:xfrm>
            <a:off x="7312025" y="2871788"/>
            <a:ext cx="69850" cy="71438"/>
          </a:xfrm>
          <a:custGeom>
            <a:rect b="b" l="l" r="r" t="t"/>
            <a:pathLst>
              <a:path extrusionOk="0" h="125" w="125">
                <a:moveTo>
                  <a:pt x="62" y="0"/>
                </a:moveTo>
                <a:cubicBezTo>
                  <a:pt x="46" y="0"/>
                  <a:pt x="30" y="7"/>
                  <a:pt x="18" y="19"/>
                </a:cubicBezTo>
                <a:cubicBezTo>
                  <a:pt x="6" y="30"/>
                  <a:pt x="0" y="46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2" y="125"/>
                  <a:pt x="62" y="125"/>
                  <a:pt x="62" y="125"/>
                </a:cubicBezTo>
                <a:cubicBezTo>
                  <a:pt x="79" y="125"/>
                  <a:pt x="95" y="119"/>
                  <a:pt x="107" y="107"/>
                </a:cubicBezTo>
                <a:cubicBezTo>
                  <a:pt x="118" y="95"/>
                  <a:pt x="125" y="79"/>
                  <a:pt x="125" y="63"/>
                </a:cubicBezTo>
                <a:cubicBezTo>
                  <a:pt x="125" y="28"/>
                  <a:pt x="97" y="0"/>
                  <a:pt x="62" y="0"/>
                </a:cubicBezTo>
                <a:moveTo>
                  <a:pt x="97" y="97"/>
                </a:moveTo>
                <a:cubicBezTo>
                  <a:pt x="88" y="106"/>
                  <a:pt x="75" y="111"/>
                  <a:pt x="62" y="111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36" y="111"/>
                  <a:pt x="14" y="90"/>
                  <a:pt x="14" y="63"/>
                </a:cubicBezTo>
                <a:cubicBezTo>
                  <a:pt x="14" y="50"/>
                  <a:pt x="19" y="38"/>
                  <a:pt x="28" y="29"/>
                </a:cubicBezTo>
                <a:cubicBezTo>
                  <a:pt x="37" y="19"/>
                  <a:pt x="49" y="14"/>
                  <a:pt x="62" y="14"/>
                </a:cubicBezTo>
                <a:cubicBezTo>
                  <a:pt x="89" y="14"/>
                  <a:pt x="111" y="36"/>
                  <a:pt x="111" y="63"/>
                </a:cubicBezTo>
                <a:cubicBezTo>
                  <a:pt x="111" y="76"/>
                  <a:pt x="106" y="88"/>
                  <a:pt x="97" y="9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8" name="Google Shape;3028;p30"/>
          <p:cNvSpPr/>
          <p:nvPr/>
        </p:nvSpPr>
        <p:spPr>
          <a:xfrm>
            <a:off x="7177088" y="2955925"/>
            <a:ext cx="123825" cy="122238"/>
          </a:xfrm>
          <a:custGeom>
            <a:rect b="b" l="l" r="r" t="t"/>
            <a:pathLst>
              <a:path extrusionOk="0" h="217" w="221">
                <a:moveTo>
                  <a:pt x="192" y="36"/>
                </a:moveTo>
                <a:cubicBezTo>
                  <a:pt x="212" y="16"/>
                  <a:pt x="212" y="16"/>
                  <a:pt x="212" y="16"/>
                </a:cubicBezTo>
                <a:cubicBezTo>
                  <a:pt x="215" y="13"/>
                  <a:pt x="215" y="8"/>
                  <a:pt x="212" y="6"/>
                </a:cubicBezTo>
                <a:cubicBezTo>
                  <a:pt x="210" y="3"/>
                  <a:pt x="205" y="3"/>
                  <a:pt x="203" y="6"/>
                </a:cubicBezTo>
                <a:cubicBezTo>
                  <a:pt x="182" y="26"/>
                  <a:pt x="182" y="26"/>
                  <a:pt x="182" y="26"/>
                </a:cubicBezTo>
                <a:cubicBezTo>
                  <a:pt x="175" y="20"/>
                  <a:pt x="162" y="11"/>
                  <a:pt x="147" y="6"/>
                </a:cubicBezTo>
                <a:cubicBezTo>
                  <a:pt x="128" y="0"/>
                  <a:pt x="110" y="4"/>
                  <a:pt x="97" y="18"/>
                </a:cubicBezTo>
                <a:cubicBezTo>
                  <a:pt x="69" y="46"/>
                  <a:pt x="92" y="83"/>
                  <a:pt x="104" y="103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42" y="166"/>
                  <a:pt x="42" y="166"/>
                  <a:pt x="42" y="166"/>
                </a:cubicBezTo>
                <a:cubicBezTo>
                  <a:pt x="29" y="148"/>
                  <a:pt x="17" y="118"/>
                  <a:pt x="14" y="95"/>
                </a:cubicBezTo>
                <a:cubicBezTo>
                  <a:pt x="14" y="91"/>
                  <a:pt x="11" y="88"/>
                  <a:pt x="7" y="89"/>
                </a:cubicBezTo>
                <a:cubicBezTo>
                  <a:pt x="3" y="89"/>
                  <a:pt x="0" y="93"/>
                  <a:pt x="0" y="96"/>
                </a:cubicBezTo>
                <a:cubicBezTo>
                  <a:pt x="3" y="123"/>
                  <a:pt x="17" y="156"/>
                  <a:pt x="33" y="176"/>
                </a:cubicBezTo>
                <a:cubicBezTo>
                  <a:pt x="4" y="205"/>
                  <a:pt x="4" y="205"/>
                  <a:pt x="4" y="205"/>
                </a:cubicBezTo>
                <a:cubicBezTo>
                  <a:pt x="1" y="208"/>
                  <a:pt x="1" y="212"/>
                  <a:pt x="4" y="215"/>
                </a:cubicBezTo>
                <a:cubicBezTo>
                  <a:pt x="5" y="216"/>
                  <a:pt x="7" y="217"/>
                  <a:pt x="8" y="217"/>
                </a:cubicBezTo>
                <a:cubicBezTo>
                  <a:pt x="10" y="217"/>
                  <a:pt x="12" y="216"/>
                  <a:pt x="13" y="215"/>
                </a:cubicBezTo>
                <a:cubicBezTo>
                  <a:pt x="42" y="186"/>
                  <a:pt x="42" y="186"/>
                  <a:pt x="42" y="186"/>
                </a:cubicBezTo>
                <a:cubicBezTo>
                  <a:pt x="57" y="199"/>
                  <a:pt x="74" y="209"/>
                  <a:pt x="92" y="209"/>
                </a:cubicBezTo>
                <a:cubicBezTo>
                  <a:pt x="103" y="209"/>
                  <a:pt x="115" y="205"/>
                  <a:pt x="125" y="195"/>
                </a:cubicBezTo>
                <a:cubicBezTo>
                  <a:pt x="157" y="162"/>
                  <a:pt x="136" y="128"/>
                  <a:pt x="124" y="110"/>
                </a:cubicBezTo>
                <a:cubicBezTo>
                  <a:pt x="124" y="108"/>
                  <a:pt x="123" y="107"/>
                  <a:pt x="122" y="106"/>
                </a:cubicBezTo>
                <a:cubicBezTo>
                  <a:pt x="182" y="46"/>
                  <a:pt x="182" y="46"/>
                  <a:pt x="182" y="46"/>
                </a:cubicBezTo>
                <a:cubicBezTo>
                  <a:pt x="193" y="60"/>
                  <a:pt x="202" y="80"/>
                  <a:pt x="207" y="102"/>
                </a:cubicBezTo>
                <a:cubicBezTo>
                  <a:pt x="207" y="106"/>
                  <a:pt x="211" y="108"/>
                  <a:pt x="215" y="108"/>
                </a:cubicBezTo>
                <a:cubicBezTo>
                  <a:pt x="219" y="107"/>
                  <a:pt x="221" y="103"/>
                  <a:pt x="220" y="99"/>
                </a:cubicBezTo>
                <a:cubicBezTo>
                  <a:pt x="215" y="75"/>
                  <a:pt x="205" y="52"/>
                  <a:pt x="192" y="36"/>
                </a:cubicBezTo>
                <a:moveTo>
                  <a:pt x="106" y="28"/>
                </a:moveTo>
                <a:cubicBezTo>
                  <a:pt x="117" y="18"/>
                  <a:pt x="129" y="15"/>
                  <a:pt x="143" y="19"/>
                </a:cubicBezTo>
                <a:cubicBezTo>
                  <a:pt x="155" y="23"/>
                  <a:pt x="166" y="31"/>
                  <a:pt x="172" y="36"/>
                </a:cubicBezTo>
                <a:cubicBezTo>
                  <a:pt x="115" y="94"/>
                  <a:pt x="115" y="94"/>
                  <a:pt x="115" y="94"/>
                </a:cubicBezTo>
                <a:cubicBezTo>
                  <a:pt x="100" y="70"/>
                  <a:pt x="88" y="46"/>
                  <a:pt x="106" y="28"/>
                </a:cubicBezTo>
                <a:moveTo>
                  <a:pt x="112" y="117"/>
                </a:moveTo>
                <a:cubicBezTo>
                  <a:pt x="127" y="140"/>
                  <a:pt x="138" y="162"/>
                  <a:pt x="115" y="185"/>
                </a:cubicBezTo>
                <a:cubicBezTo>
                  <a:pt x="109" y="191"/>
                  <a:pt x="87" y="208"/>
                  <a:pt x="52" y="176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6"/>
                  <a:pt x="112" y="117"/>
                  <a:pt x="112" y="11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9" name="Google Shape;3029;p30"/>
          <p:cNvSpPr/>
          <p:nvPr/>
        </p:nvSpPr>
        <p:spPr>
          <a:xfrm>
            <a:off x="7800975" y="2970213"/>
            <a:ext cx="133350" cy="125413"/>
          </a:xfrm>
          <a:custGeom>
            <a:rect b="b" l="l" r="r" t="t"/>
            <a:pathLst>
              <a:path extrusionOk="0" h="224" w="239">
                <a:moveTo>
                  <a:pt x="128" y="28"/>
                </a:moveTo>
                <a:cubicBezTo>
                  <a:pt x="99" y="57"/>
                  <a:pt x="99" y="57"/>
                  <a:pt x="99" y="57"/>
                </a:cubicBezTo>
                <a:cubicBezTo>
                  <a:pt x="79" y="37"/>
                  <a:pt x="79" y="37"/>
                  <a:pt x="79" y="37"/>
                </a:cubicBezTo>
                <a:cubicBezTo>
                  <a:pt x="76" y="34"/>
                  <a:pt x="72" y="34"/>
                  <a:pt x="69" y="37"/>
                </a:cubicBezTo>
                <a:cubicBezTo>
                  <a:pt x="67" y="40"/>
                  <a:pt x="67" y="44"/>
                  <a:pt x="69" y="47"/>
                </a:cubicBezTo>
                <a:cubicBezTo>
                  <a:pt x="89" y="67"/>
                  <a:pt x="89" y="67"/>
                  <a:pt x="89" y="6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0" y="101"/>
                  <a:pt x="5" y="101"/>
                  <a:pt x="2" y="104"/>
                </a:cubicBezTo>
                <a:cubicBezTo>
                  <a:pt x="0" y="106"/>
                  <a:pt x="0" y="111"/>
                  <a:pt x="2" y="114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113" y="224"/>
                  <a:pt x="114" y="224"/>
                  <a:pt x="116" y="224"/>
                </a:cubicBezTo>
                <a:cubicBezTo>
                  <a:pt x="118" y="224"/>
                  <a:pt x="120" y="224"/>
                  <a:pt x="121" y="222"/>
                </a:cubicBezTo>
                <a:cubicBezTo>
                  <a:pt x="124" y="220"/>
                  <a:pt x="124" y="215"/>
                  <a:pt x="121" y="212"/>
                </a:cubicBezTo>
                <a:cubicBezTo>
                  <a:pt x="42" y="134"/>
                  <a:pt x="42" y="134"/>
                  <a:pt x="42" y="134"/>
                </a:cubicBezTo>
                <a:cubicBezTo>
                  <a:pt x="99" y="77"/>
                  <a:pt x="99" y="77"/>
                  <a:pt x="99" y="77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59" y="136"/>
                  <a:pt x="160" y="137"/>
                  <a:pt x="162" y="137"/>
                </a:cubicBezTo>
                <a:cubicBezTo>
                  <a:pt x="164" y="137"/>
                  <a:pt x="166" y="136"/>
                  <a:pt x="167" y="135"/>
                </a:cubicBezTo>
                <a:cubicBezTo>
                  <a:pt x="170" y="132"/>
                  <a:pt x="170" y="128"/>
                  <a:pt x="167" y="125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38" y="38"/>
                  <a:pt x="138" y="38"/>
                  <a:pt x="138" y="38"/>
                </a:cubicBezTo>
                <a:cubicBezTo>
                  <a:pt x="160" y="16"/>
                  <a:pt x="186" y="15"/>
                  <a:pt x="206" y="35"/>
                </a:cubicBezTo>
                <a:cubicBezTo>
                  <a:pt x="225" y="54"/>
                  <a:pt x="224" y="66"/>
                  <a:pt x="223" y="88"/>
                </a:cubicBezTo>
                <a:cubicBezTo>
                  <a:pt x="223" y="90"/>
                  <a:pt x="223" y="92"/>
                  <a:pt x="223" y="95"/>
                </a:cubicBezTo>
                <a:cubicBezTo>
                  <a:pt x="223" y="99"/>
                  <a:pt x="226" y="102"/>
                  <a:pt x="230" y="102"/>
                </a:cubicBezTo>
                <a:cubicBezTo>
                  <a:pt x="233" y="102"/>
                  <a:pt x="237" y="99"/>
                  <a:pt x="237" y="95"/>
                </a:cubicBezTo>
                <a:cubicBezTo>
                  <a:pt x="237" y="93"/>
                  <a:pt x="237" y="91"/>
                  <a:pt x="237" y="88"/>
                </a:cubicBezTo>
                <a:cubicBezTo>
                  <a:pt x="238" y="66"/>
                  <a:pt x="239" y="49"/>
                  <a:pt x="216" y="26"/>
                </a:cubicBezTo>
                <a:cubicBezTo>
                  <a:pt x="190" y="0"/>
                  <a:pt x="155" y="1"/>
                  <a:pt x="128" y="2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0" name="Google Shape;3030;p30"/>
          <p:cNvSpPr/>
          <p:nvPr/>
        </p:nvSpPr>
        <p:spPr>
          <a:xfrm>
            <a:off x="7693025" y="2827338"/>
            <a:ext cx="371475" cy="369888"/>
          </a:xfrm>
          <a:custGeom>
            <a:rect b="b" l="l" r="r" t="t"/>
            <a:pathLst>
              <a:path extrusionOk="0" h="658" w="659">
                <a:moveTo>
                  <a:pt x="659" y="7"/>
                </a:moveTo>
                <a:cubicBezTo>
                  <a:pt x="659" y="3"/>
                  <a:pt x="656" y="0"/>
                  <a:pt x="652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4" y="0"/>
                  <a:pt x="362" y="0"/>
                  <a:pt x="361" y="2"/>
                </a:cubicBezTo>
                <a:cubicBezTo>
                  <a:pt x="2" y="361"/>
                  <a:pt x="2" y="361"/>
                  <a:pt x="2" y="361"/>
                </a:cubicBezTo>
                <a:cubicBezTo>
                  <a:pt x="1" y="362"/>
                  <a:pt x="0" y="364"/>
                  <a:pt x="0" y="366"/>
                </a:cubicBezTo>
                <a:cubicBezTo>
                  <a:pt x="0" y="367"/>
                  <a:pt x="1" y="369"/>
                  <a:pt x="2" y="370"/>
                </a:cubicBezTo>
                <a:cubicBezTo>
                  <a:pt x="288" y="656"/>
                  <a:pt x="288" y="656"/>
                  <a:pt x="288" y="656"/>
                </a:cubicBezTo>
                <a:cubicBezTo>
                  <a:pt x="289" y="657"/>
                  <a:pt x="291" y="658"/>
                  <a:pt x="293" y="658"/>
                </a:cubicBezTo>
                <a:cubicBezTo>
                  <a:pt x="295" y="658"/>
                  <a:pt x="297" y="657"/>
                  <a:pt x="298" y="656"/>
                </a:cubicBezTo>
                <a:cubicBezTo>
                  <a:pt x="657" y="297"/>
                  <a:pt x="657" y="297"/>
                  <a:pt x="657" y="297"/>
                </a:cubicBezTo>
                <a:cubicBezTo>
                  <a:pt x="658" y="296"/>
                  <a:pt x="659" y="294"/>
                  <a:pt x="659" y="292"/>
                </a:cubicBezTo>
                <a:lnTo>
                  <a:pt x="659" y="7"/>
                </a:lnTo>
                <a:close/>
                <a:moveTo>
                  <a:pt x="293" y="641"/>
                </a:moveTo>
                <a:cubicBezTo>
                  <a:pt x="17" y="366"/>
                  <a:pt x="17" y="366"/>
                  <a:pt x="17" y="366"/>
                </a:cubicBezTo>
                <a:cubicBezTo>
                  <a:pt x="369" y="14"/>
                  <a:pt x="369" y="14"/>
                  <a:pt x="369" y="14"/>
                </a:cubicBezTo>
                <a:cubicBezTo>
                  <a:pt x="645" y="14"/>
                  <a:pt x="645" y="14"/>
                  <a:pt x="645" y="14"/>
                </a:cubicBezTo>
                <a:cubicBezTo>
                  <a:pt x="645" y="289"/>
                  <a:pt x="645" y="289"/>
                  <a:pt x="645" y="289"/>
                </a:cubicBezTo>
                <a:lnTo>
                  <a:pt x="293" y="6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1" name="Google Shape;3031;p30"/>
          <p:cNvSpPr/>
          <p:nvPr/>
        </p:nvSpPr>
        <p:spPr>
          <a:xfrm>
            <a:off x="7947025" y="2871788"/>
            <a:ext cx="71437" cy="71438"/>
          </a:xfrm>
          <a:custGeom>
            <a:rect b="b" l="l" r="r" t="t"/>
            <a:pathLst>
              <a:path extrusionOk="0" h="125" w="125">
                <a:moveTo>
                  <a:pt x="63" y="0"/>
                </a:moveTo>
                <a:cubicBezTo>
                  <a:pt x="46" y="0"/>
                  <a:pt x="30" y="7"/>
                  <a:pt x="18" y="19"/>
                </a:cubicBezTo>
                <a:cubicBezTo>
                  <a:pt x="15" y="23"/>
                  <a:pt x="11" y="27"/>
                  <a:pt x="9" y="32"/>
                </a:cubicBezTo>
                <a:cubicBezTo>
                  <a:pt x="3" y="41"/>
                  <a:pt x="0" y="52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0" y="67"/>
                  <a:pt x="1" y="69"/>
                </a:cubicBezTo>
                <a:cubicBezTo>
                  <a:pt x="1" y="69"/>
                  <a:pt x="1" y="69"/>
                  <a:pt x="1" y="70"/>
                </a:cubicBezTo>
                <a:cubicBezTo>
                  <a:pt x="2" y="84"/>
                  <a:pt x="8" y="97"/>
                  <a:pt x="18" y="107"/>
                </a:cubicBezTo>
                <a:cubicBezTo>
                  <a:pt x="27" y="115"/>
                  <a:pt x="38" y="121"/>
                  <a:pt x="49" y="124"/>
                </a:cubicBezTo>
                <a:cubicBezTo>
                  <a:pt x="49" y="124"/>
                  <a:pt x="50" y="124"/>
                  <a:pt x="50" y="124"/>
                </a:cubicBezTo>
                <a:cubicBezTo>
                  <a:pt x="51" y="124"/>
                  <a:pt x="53" y="124"/>
                  <a:pt x="54" y="125"/>
                </a:cubicBezTo>
                <a:cubicBezTo>
                  <a:pt x="55" y="125"/>
                  <a:pt x="56" y="125"/>
                  <a:pt x="56" y="125"/>
                </a:cubicBezTo>
                <a:cubicBezTo>
                  <a:pt x="57" y="125"/>
                  <a:pt x="58" y="125"/>
                  <a:pt x="59" y="125"/>
                </a:cubicBezTo>
                <a:cubicBezTo>
                  <a:pt x="60" y="125"/>
                  <a:pt x="61" y="125"/>
                  <a:pt x="63" y="125"/>
                </a:cubicBezTo>
                <a:cubicBezTo>
                  <a:pt x="64" y="125"/>
                  <a:pt x="65" y="125"/>
                  <a:pt x="67" y="125"/>
                </a:cubicBezTo>
                <a:cubicBezTo>
                  <a:pt x="67" y="125"/>
                  <a:pt x="68" y="125"/>
                  <a:pt x="69" y="125"/>
                </a:cubicBezTo>
                <a:cubicBezTo>
                  <a:pt x="70" y="125"/>
                  <a:pt x="70" y="125"/>
                  <a:pt x="71" y="125"/>
                </a:cubicBezTo>
                <a:cubicBezTo>
                  <a:pt x="73" y="124"/>
                  <a:pt x="74" y="124"/>
                  <a:pt x="75" y="124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88" y="121"/>
                  <a:pt x="98" y="116"/>
                  <a:pt x="107" y="107"/>
                </a:cubicBezTo>
                <a:cubicBezTo>
                  <a:pt x="119" y="95"/>
                  <a:pt x="125" y="79"/>
                  <a:pt x="125" y="63"/>
                </a:cubicBezTo>
                <a:cubicBezTo>
                  <a:pt x="125" y="28"/>
                  <a:pt x="97" y="0"/>
                  <a:pt x="63" y="0"/>
                </a:cubicBezTo>
                <a:moveTo>
                  <a:pt x="72" y="110"/>
                </a:moveTo>
                <a:cubicBezTo>
                  <a:pt x="71" y="110"/>
                  <a:pt x="71" y="111"/>
                  <a:pt x="70" y="111"/>
                </a:cubicBezTo>
                <a:cubicBezTo>
                  <a:pt x="69" y="111"/>
                  <a:pt x="68" y="111"/>
                  <a:pt x="68" y="111"/>
                </a:cubicBezTo>
                <a:cubicBezTo>
                  <a:pt x="67" y="111"/>
                  <a:pt x="67" y="111"/>
                  <a:pt x="67" y="111"/>
                </a:cubicBezTo>
                <a:cubicBezTo>
                  <a:pt x="65" y="111"/>
                  <a:pt x="64" y="111"/>
                  <a:pt x="63" y="111"/>
                </a:cubicBezTo>
                <a:cubicBezTo>
                  <a:pt x="61" y="111"/>
                  <a:pt x="60" y="111"/>
                  <a:pt x="59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7" y="111"/>
                  <a:pt x="56" y="111"/>
                  <a:pt x="56" y="111"/>
                </a:cubicBezTo>
                <a:cubicBezTo>
                  <a:pt x="55" y="111"/>
                  <a:pt x="54" y="110"/>
                  <a:pt x="53" y="110"/>
                </a:cubicBezTo>
                <a:cubicBezTo>
                  <a:pt x="53" y="110"/>
                  <a:pt x="52" y="110"/>
                  <a:pt x="52" y="110"/>
                </a:cubicBezTo>
                <a:cubicBezTo>
                  <a:pt x="51" y="110"/>
                  <a:pt x="49" y="109"/>
                  <a:pt x="48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30" y="103"/>
                  <a:pt x="17" y="87"/>
                  <a:pt x="15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4" y="66"/>
                  <a:pt x="14" y="64"/>
                  <a:pt x="14" y="63"/>
                </a:cubicBezTo>
                <a:cubicBezTo>
                  <a:pt x="14" y="50"/>
                  <a:pt x="19" y="38"/>
                  <a:pt x="28" y="29"/>
                </a:cubicBezTo>
                <a:cubicBezTo>
                  <a:pt x="38" y="19"/>
                  <a:pt x="50" y="14"/>
                  <a:pt x="63" y="14"/>
                </a:cubicBezTo>
                <a:cubicBezTo>
                  <a:pt x="89" y="14"/>
                  <a:pt x="111" y="36"/>
                  <a:pt x="111" y="63"/>
                </a:cubicBezTo>
                <a:cubicBezTo>
                  <a:pt x="111" y="86"/>
                  <a:pt x="95" y="105"/>
                  <a:pt x="73" y="110"/>
                </a:cubicBezTo>
                <a:cubicBezTo>
                  <a:pt x="73" y="110"/>
                  <a:pt x="73" y="110"/>
                  <a:pt x="72" y="11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2" name="Google Shape;3032;p30"/>
          <p:cNvSpPr/>
          <p:nvPr/>
        </p:nvSpPr>
        <p:spPr>
          <a:xfrm>
            <a:off x="8345488" y="2827338"/>
            <a:ext cx="371475" cy="369888"/>
          </a:xfrm>
          <a:custGeom>
            <a:rect b="b" l="l" r="r" t="t"/>
            <a:pathLst>
              <a:path extrusionOk="0" h="658" w="659">
                <a:moveTo>
                  <a:pt x="659" y="7"/>
                </a:moveTo>
                <a:cubicBezTo>
                  <a:pt x="659" y="3"/>
                  <a:pt x="656" y="0"/>
                  <a:pt x="652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4" y="0"/>
                  <a:pt x="363" y="0"/>
                  <a:pt x="361" y="2"/>
                </a:cubicBezTo>
                <a:cubicBezTo>
                  <a:pt x="3" y="361"/>
                  <a:pt x="3" y="361"/>
                  <a:pt x="3" y="361"/>
                </a:cubicBezTo>
                <a:cubicBezTo>
                  <a:pt x="1" y="362"/>
                  <a:pt x="0" y="364"/>
                  <a:pt x="0" y="366"/>
                </a:cubicBezTo>
                <a:cubicBezTo>
                  <a:pt x="0" y="367"/>
                  <a:pt x="1" y="369"/>
                  <a:pt x="3" y="370"/>
                </a:cubicBezTo>
                <a:cubicBezTo>
                  <a:pt x="288" y="656"/>
                  <a:pt x="288" y="656"/>
                  <a:pt x="288" y="656"/>
                </a:cubicBezTo>
                <a:cubicBezTo>
                  <a:pt x="290" y="657"/>
                  <a:pt x="291" y="658"/>
                  <a:pt x="293" y="658"/>
                </a:cubicBezTo>
                <a:cubicBezTo>
                  <a:pt x="295" y="658"/>
                  <a:pt x="297" y="657"/>
                  <a:pt x="298" y="656"/>
                </a:cubicBezTo>
                <a:cubicBezTo>
                  <a:pt x="657" y="297"/>
                  <a:pt x="657" y="297"/>
                  <a:pt x="657" y="297"/>
                </a:cubicBezTo>
                <a:cubicBezTo>
                  <a:pt x="658" y="296"/>
                  <a:pt x="659" y="294"/>
                  <a:pt x="659" y="292"/>
                </a:cubicBezTo>
                <a:lnTo>
                  <a:pt x="659" y="7"/>
                </a:lnTo>
                <a:close/>
                <a:moveTo>
                  <a:pt x="293" y="641"/>
                </a:moveTo>
                <a:cubicBezTo>
                  <a:pt x="17" y="366"/>
                  <a:pt x="17" y="366"/>
                  <a:pt x="17" y="366"/>
                </a:cubicBezTo>
                <a:cubicBezTo>
                  <a:pt x="369" y="14"/>
                  <a:pt x="369" y="14"/>
                  <a:pt x="369" y="14"/>
                </a:cubicBezTo>
                <a:cubicBezTo>
                  <a:pt x="645" y="14"/>
                  <a:pt x="645" y="14"/>
                  <a:pt x="645" y="14"/>
                </a:cubicBezTo>
                <a:cubicBezTo>
                  <a:pt x="645" y="289"/>
                  <a:pt x="645" y="289"/>
                  <a:pt x="645" y="289"/>
                </a:cubicBezTo>
                <a:lnTo>
                  <a:pt x="293" y="6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3" name="Google Shape;3033;p30"/>
          <p:cNvSpPr/>
          <p:nvPr/>
        </p:nvSpPr>
        <p:spPr>
          <a:xfrm>
            <a:off x="8599488" y="2871788"/>
            <a:ext cx="71437" cy="71438"/>
          </a:xfrm>
          <a:custGeom>
            <a:rect b="b" l="l" r="r" t="t"/>
            <a:pathLst>
              <a:path extrusionOk="0" h="125" w="125">
                <a:moveTo>
                  <a:pt x="63" y="0"/>
                </a:moveTo>
                <a:cubicBezTo>
                  <a:pt x="46" y="0"/>
                  <a:pt x="30" y="7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7" y="30"/>
                  <a:pt x="0" y="46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75"/>
                  <a:pt x="4" y="86"/>
                  <a:pt x="10" y="96"/>
                </a:cubicBezTo>
                <a:cubicBezTo>
                  <a:pt x="21" y="113"/>
                  <a:pt x="40" y="125"/>
                  <a:pt x="63" y="125"/>
                </a:cubicBezTo>
                <a:cubicBezTo>
                  <a:pt x="64" y="125"/>
                  <a:pt x="65" y="125"/>
                  <a:pt x="67" y="125"/>
                </a:cubicBezTo>
                <a:cubicBezTo>
                  <a:pt x="68" y="125"/>
                  <a:pt x="68" y="125"/>
                  <a:pt x="69" y="125"/>
                </a:cubicBezTo>
                <a:cubicBezTo>
                  <a:pt x="70" y="125"/>
                  <a:pt x="71" y="125"/>
                  <a:pt x="71" y="125"/>
                </a:cubicBezTo>
                <a:cubicBezTo>
                  <a:pt x="73" y="124"/>
                  <a:pt x="74" y="124"/>
                  <a:pt x="75" y="124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88" y="121"/>
                  <a:pt x="99" y="116"/>
                  <a:pt x="107" y="107"/>
                </a:cubicBezTo>
                <a:cubicBezTo>
                  <a:pt x="119" y="95"/>
                  <a:pt x="125" y="79"/>
                  <a:pt x="125" y="63"/>
                </a:cubicBezTo>
                <a:cubicBezTo>
                  <a:pt x="125" y="28"/>
                  <a:pt x="97" y="0"/>
                  <a:pt x="63" y="0"/>
                </a:cubicBezTo>
                <a:moveTo>
                  <a:pt x="73" y="110"/>
                </a:moveTo>
                <a:cubicBezTo>
                  <a:pt x="72" y="110"/>
                  <a:pt x="71" y="111"/>
                  <a:pt x="70" y="111"/>
                </a:cubicBezTo>
                <a:cubicBezTo>
                  <a:pt x="69" y="111"/>
                  <a:pt x="68" y="111"/>
                  <a:pt x="68" y="111"/>
                </a:cubicBezTo>
                <a:cubicBezTo>
                  <a:pt x="67" y="111"/>
                  <a:pt x="67" y="111"/>
                  <a:pt x="67" y="111"/>
                </a:cubicBezTo>
                <a:cubicBezTo>
                  <a:pt x="65" y="111"/>
                  <a:pt x="64" y="111"/>
                  <a:pt x="63" y="111"/>
                </a:cubicBezTo>
                <a:cubicBezTo>
                  <a:pt x="43" y="111"/>
                  <a:pt x="27" y="100"/>
                  <a:pt x="19" y="83"/>
                </a:cubicBezTo>
                <a:cubicBezTo>
                  <a:pt x="16" y="77"/>
                  <a:pt x="14" y="70"/>
                  <a:pt x="14" y="63"/>
                </a:cubicBezTo>
                <a:cubicBezTo>
                  <a:pt x="14" y="50"/>
                  <a:pt x="19" y="38"/>
                  <a:pt x="29" y="29"/>
                </a:cubicBezTo>
                <a:cubicBezTo>
                  <a:pt x="38" y="19"/>
                  <a:pt x="50" y="14"/>
                  <a:pt x="63" y="14"/>
                </a:cubicBezTo>
                <a:cubicBezTo>
                  <a:pt x="90" y="14"/>
                  <a:pt x="111" y="36"/>
                  <a:pt x="111" y="63"/>
                </a:cubicBezTo>
                <a:cubicBezTo>
                  <a:pt x="111" y="86"/>
                  <a:pt x="95" y="105"/>
                  <a:pt x="73" y="110"/>
                </a:cubicBezTo>
                <a:cubicBezTo>
                  <a:pt x="73" y="110"/>
                  <a:pt x="73" y="110"/>
                  <a:pt x="73" y="11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4" name="Google Shape;3034;p30"/>
          <p:cNvSpPr/>
          <p:nvPr/>
        </p:nvSpPr>
        <p:spPr>
          <a:xfrm>
            <a:off x="8475663" y="2938463"/>
            <a:ext cx="130175" cy="128588"/>
          </a:xfrm>
          <a:custGeom>
            <a:rect b="b" l="l" r="r" t="t"/>
            <a:pathLst>
              <a:path extrusionOk="0" h="230" w="231">
                <a:moveTo>
                  <a:pt x="222" y="106"/>
                </a:moveTo>
                <a:cubicBezTo>
                  <a:pt x="97" y="134"/>
                  <a:pt x="97" y="134"/>
                  <a:pt x="97" y="134"/>
                </a:cubicBezTo>
                <a:cubicBezTo>
                  <a:pt x="124" y="9"/>
                  <a:pt x="124" y="9"/>
                  <a:pt x="124" y="9"/>
                </a:cubicBezTo>
                <a:cubicBezTo>
                  <a:pt x="125" y="5"/>
                  <a:pt x="123" y="1"/>
                  <a:pt x="119" y="1"/>
                </a:cubicBezTo>
                <a:cubicBezTo>
                  <a:pt x="115" y="0"/>
                  <a:pt x="111" y="2"/>
                  <a:pt x="111" y="6"/>
                </a:cubicBezTo>
                <a:cubicBezTo>
                  <a:pt x="82" y="135"/>
                  <a:pt x="82" y="135"/>
                  <a:pt x="82" y="135"/>
                </a:cubicBezTo>
                <a:cubicBezTo>
                  <a:pt x="45" y="98"/>
                  <a:pt x="45" y="98"/>
                  <a:pt x="45" y="98"/>
                </a:cubicBezTo>
                <a:cubicBezTo>
                  <a:pt x="42" y="95"/>
                  <a:pt x="37" y="95"/>
                  <a:pt x="35" y="98"/>
                </a:cubicBezTo>
                <a:cubicBezTo>
                  <a:pt x="32" y="101"/>
                  <a:pt x="32" y="105"/>
                  <a:pt x="35" y="108"/>
                </a:cubicBezTo>
                <a:cubicBezTo>
                  <a:pt x="74" y="147"/>
                  <a:pt x="74" y="147"/>
                  <a:pt x="74" y="147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3" y="124"/>
                  <a:pt x="9" y="124"/>
                  <a:pt x="6" y="127"/>
                </a:cubicBezTo>
                <a:cubicBezTo>
                  <a:pt x="3" y="130"/>
                  <a:pt x="3" y="134"/>
                  <a:pt x="6" y="137"/>
                </a:cubicBezTo>
                <a:cubicBezTo>
                  <a:pt x="45" y="176"/>
                  <a:pt x="45" y="176"/>
                  <a:pt x="45" y="176"/>
                </a:cubicBezTo>
                <a:cubicBezTo>
                  <a:pt x="3" y="218"/>
                  <a:pt x="3" y="218"/>
                  <a:pt x="3" y="218"/>
                </a:cubicBezTo>
                <a:cubicBezTo>
                  <a:pt x="0" y="221"/>
                  <a:pt x="0" y="225"/>
                  <a:pt x="3" y="228"/>
                </a:cubicBezTo>
                <a:cubicBezTo>
                  <a:pt x="4" y="229"/>
                  <a:pt x="6" y="230"/>
                  <a:pt x="8" y="230"/>
                </a:cubicBezTo>
                <a:cubicBezTo>
                  <a:pt x="9" y="230"/>
                  <a:pt x="11" y="229"/>
                  <a:pt x="13" y="228"/>
                </a:cubicBezTo>
                <a:cubicBezTo>
                  <a:pt x="55" y="186"/>
                  <a:pt x="55" y="186"/>
                  <a:pt x="55" y="186"/>
                </a:cubicBezTo>
                <a:cubicBezTo>
                  <a:pt x="94" y="225"/>
                  <a:pt x="94" y="225"/>
                  <a:pt x="94" y="225"/>
                </a:cubicBezTo>
                <a:cubicBezTo>
                  <a:pt x="95" y="226"/>
                  <a:pt x="97" y="227"/>
                  <a:pt x="99" y="227"/>
                </a:cubicBezTo>
                <a:cubicBezTo>
                  <a:pt x="101" y="227"/>
                  <a:pt x="102" y="226"/>
                  <a:pt x="104" y="225"/>
                </a:cubicBezTo>
                <a:cubicBezTo>
                  <a:pt x="106" y="222"/>
                  <a:pt x="106" y="218"/>
                  <a:pt x="104" y="215"/>
                </a:cubicBezTo>
                <a:cubicBezTo>
                  <a:pt x="65" y="176"/>
                  <a:pt x="65" y="176"/>
                  <a:pt x="65" y="176"/>
                </a:cubicBezTo>
                <a:cubicBezTo>
                  <a:pt x="84" y="157"/>
                  <a:pt x="84" y="157"/>
                  <a:pt x="84" y="157"/>
                </a:cubicBezTo>
                <a:cubicBezTo>
                  <a:pt x="123" y="196"/>
                  <a:pt x="123" y="196"/>
                  <a:pt x="123" y="196"/>
                </a:cubicBezTo>
                <a:cubicBezTo>
                  <a:pt x="124" y="197"/>
                  <a:pt x="126" y="198"/>
                  <a:pt x="128" y="198"/>
                </a:cubicBezTo>
                <a:cubicBezTo>
                  <a:pt x="129" y="198"/>
                  <a:pt x="131" y="197"/>
                  <a:pt x="133" y="196"/>
                </a:cubicBezTo>
                <a:cubicBezTo>
                  <a:pt x="135" y="193"/>
                  <a:pt x="135" y="189"/>
                  <a:pt x="133" y="186"/>
                </a:cubicBezTo>
                <a:cubicBezTo>
                  <a:pt x="95" y="149"/>
                  <a:pt x="95" y="149"/>
                  <a:pt x="95" y="149"/>
                </a:cubicBezTo>
                <a:cubicBezTo>
                  <a:pt x="225" y="120"/>
                  <a:pt x="225" y="120"/>
                  <a:pt x="225" y="120"/>
                </a:cubicBezTo>
                <a:cubicBezTo>
                  <a:pt x="229" y="119"/>
                  <a:pt x="231" y="115"/>
                  <a:pt x="230" y="112"/>
                </a:cubicBezTo>
                <a:cubicBezTo>
                  <a:pt x="229" y="108"/>
                  <a:pt x="225" y="106"/>
                  <a:pt x="222" y="10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5" name="Google Shape;3035;p30"/>
          <p:cNvSpPr/>
          <p:nvPr/>
        </p:nvSpPr>
        <p:spPr>
          <a:xfrm>
            <a:off x="7662863" y="5194300"/>
            <a:ext cx="411162" cy="409575"/>
          </a:xfrm>
          <a:custGeom>
            <a:rect b="b" l="l" r="r" t="t"/>
            <a:pathLst>
              <a:path extrusionOk="0" h="729" w="730">
                <a:moveTo>
                  <a:pt x="678" y="551"/>
                </a:moveTo>
                <a:cubicBezTo>
                  <a:pt x="711" y="496"/>
                  <a:pt x="730" y="432"/>
                  <a:pt x="730" y="364"/>
                </a:cubicBezTo>
                <a:cubicBezTo>
                  <a:pt x="730" y="297"/>
                  <a:pt x="711" y="233"/>
                  <a:pt x="678" y="178"/>
                </a:cubicBezTo>
                <a:cubicBezTo>
                  <a:pt x="678" y="177"/>
                  <a:pt x="678" y="177"/>
                  <a:pt x="677" y="176"/>
                </a:cubicBezTo>
                <a:cubicBezTo>
                  <a:pt x="634" y="105"/>
                  <a:pt x="567" y="48"/>
                  <a:pt x="485" y="20"/>
                </a:cubicBezTo>
                <a:cubicBezTo>
                  <a:pt x="481" y="19"/>
                  <a:pt x="477" y="20"/>
                  <a:pt x="476" y="24"/>
                </a:cubicBezTo>
                <a:cubicBezTo>
                  <a:pt x="475" y="28"/>
                  <a:pt x="476" y="32"/>
                  <a:pt x="480" y="33"/>
                </a:cubicBezTo>
                <a:cubicBezTo>
                  <a:pt x="556" y="59"/>
                  <a:pt x="618" y="109"/>
                  <a:pt x="659" y="173"/>
                </a:cubicBezTo>
                <a:cubicBezTo>
                  <a:pt x="535" y="173"/>
                  <a:pt x="535" y="173"/>
                  <a:pt x="535" y="173"/>
                </a:cubicBezTo>
                <a:cubicBezTo>
                  <a:pt x="531" y="162"/>
                  <a:pt x="527" y="152"/>
                  <a:pt x="523" y="141"/>
                </a:cubicBezTo>
                <a:cubicBezTo>
                  <a:pt x="521" y="138"/>
                  <a:pt x="517" y="136"/>
                  <a:pt x="514" y="137"/>
                </a:cubicBezTo>
                <a:cubicBezTo>
                  <a:pt x="510" y="139"/>
                  <a:pt x="508" y="143"/>
                  <a:pt x="510" y="147"/>
                </a:cubicBezTo>
                <a:cubicBezTo>
                  <a:pt x="514" y="155"/>
                  <a:pt x="517" y="164"/>
                  <a:pt x="520" y="173"/>
                </a:cubicBezTo>
                <a:cubicBezTo>
                  <a:pt x="372" y="173"/>
                  <a:pt x="372" y="173"/>
                  <a:pt x="372" y="173"/>
                </a:cubicBezTo>
                <a:cubicBezTo>
                  <a:pt x="372" y="7"/>
                  <a:pt x="372" y="7"/>
                  <a:pt x="372" y="7"/>
                </a:cubicBezTo>
                <a:cubicBezTo>
                  <a:pt x="372" y="3"/>
                  <a:pt x="369" y="0"/>
                  <a:pt x="365" y="0"/>
                </a:cubicBezTo>
                <a:cubicBezTo>
                  <a:pt x="233" y="0"/>
                  <a:pt x="117" y="70"/>
                  <a:pt x="53" y="176"/>
                </a:cubicBezTo>
                <a:cubicBezTo>
                  <a:pt x="52" y="177"/>
                  <a:pt x="52" y="177"/>
                  <a:pt x="52" y="178"/>
                </a:cubicBezTo>
                <a:cubicBezTo>
                  <a:pt x="19" y="233"/>
                  <a:pt x="0" y="296"/>
                  <a:pt x="0" y="364"/>
                </a:cubicBezTo>
                <a:cubicBezTo>
                  <a:pt x="0" y="432"/>
                  <a:pt x="19" y="497"/>
                  <a:pt x="52" y="552"/>
                </a:cubicBezTo>
                <a:cubicBezTo>
                  <a:pt x="52" y="552"/>
                  <a:pt x="52" y="552"/>
                  <a:pt x="52" y="552"/>
                </a:cubicBezTo>
                <a:cubicBezTo>
                  <a:pt x="96" y="624"/>
                  <a:pt x="164" y="681"/>
                  <a:pt x="247" y="710"/>
                </a:cubicBezTo>
                <a:cubicBezTo>
                  <a:pt x="248" y="710"/>
                  <a:pt x="248" y="710"/>
                  <a:pt x="249" y="710"/>
                </a:cubicBezTo>
                <a:cubicBezTo>
                  <a:pt x="252" y="710"/>
                  <a:pt x="255" y="708"/>
                  <a:pt x="256" y="705"/>
                </a:cubicBezTo>
                <a:cubicBezTo>
                  <a:pt x="257" y="702"/>
                  <a:pt x="255" y="698"/>
                  <a:pt x="251" y="696"/>
                </a:cubicBezTo>
                <a:cubicBezTo>
                  <a:pt x="175" y="670"/>
                  <a:pt x="113" y="620"/>
                  <a:pt x="71" y="555"/>
                </a:cubicBezTo>
                <a:cubicBezTo>
                  <a:pt x="195" y="555"/>
                  <a:pt x="195" y="555"/>
                  <a:pt x="195" y="555"/>
                </a:cubicBezTo>
                <a:cubicBezTo>
                  <a:pt x="199" y="566"/>
                  <a:pt x="202" y="576"/>
                  <a:pt x="207" y="586"/>
                </a:cubicBezTo>
                <a:cubicBezTo>
                  <a:pt x="208" y="589"/>
                  <a:pt x="210" y="590"/>
                  <a:pt x="213" y="590"/>
                </a:cubicBezTo>
                <a:cubicBezTo>
                  <a:pt x="214" y="590"/>
                  <a:pt x="215" y="590"/>
                  <a:pt x="216" y="590"/>
                </a:cubicBezTo>
                <a:cubicBezTo>
                  <a:pt x="219" y="588"/>
                  <a:pt x="221" y="584"/>
                  <a:pt x="219" y="581"/>
                </a:cubicBezTo>
                <a:cubicBezTo>
                  <a:pt x="216" y="572"/>
                  <a:pt x="213" y="564"/>
                  <a:pt x="210" y="555"/>
                </a:cubicBezTo>
                <a:cubicBezTo>
                  <a:pt x="358" y="555"/>
                  <a:pt x="358" y="555"/>
                  <a:pt x="358" y="555"/>
                </a:cubicBezTo>
                <a:cubicBezTo>
                  <a:pt x="358" y="722"/>
                  <a:pt x="358" y="722"/>
                  <a:pt x="358" y="722"/>
                </a:cubicBezTo>
                <a:cubicBezTo>
                  <a:pt x="358" y="726"/>
                  <a:pt x="361" y="729"/>
                  <a:pt x="365" y="729"/>
                </a:cubicBezTo>
                <a:cubicBezTo>
                  <a:pt x="497" y="729"/>
                  <a:pt x="613" y="658"/>
                  <a:pt x="677" y="553"/>
                </a:cubicBezTo>
                <a:cubicBezTo>
                  <a:pt x="678" y="552"/>
                  <a:pt x="678" y="552"/>
                  <a:pt x="678" y="551"/>
                </a:cubicBezTo>
                <a:moveTo>
                  <a:pt x="564" y="371"/>
                </a:moveTo>
                <a:cubicBezTo>
                  <a:pt x="716" y="371"/>
                  <a:pt x="716" y="371"/>
                  <a:pt x="716" y="371"/>
                </a:cubicBezTo>
                <a:cubicBezTo>
                  <a:pt x="714" y="433"/>
                  <a:pt x="697" y="491"/>
                  <a:pt x="668" y="541"/>
                </a:cubicBezTo>
                <a:cubicBezTo>
                  <a:pt x="539" y="541"/>
                  <a:pt x="539" y="541"/>
                  <a:pt x="539" y="541"/>
                </a:cubicBezTo>
                <a:cubicBezTo>
                  <a:pt x="555" y="490"/>
                  <a:pt x="564" y="432"/>
                  <a:pt x="564" y="371"/>
                </a:cubicBezTo>
                <a:moveTo>
                  <a:pt x="525" y="541"/>
                </a:moveTo>
                <a:cubicBezTo>
                  <a:pt x="372" y="541"/>
                  <a:pt x="372" y="541"/>
                  <a:pt x="372" y="541"/>
                </a:cubicBezTo>
                <a:cubicBezTo>
                  <a:pt x="372" y="371"/>
                  <a:pt x="372" y="371"/>
                  <a:pt x="372" y="371"/>
                </a:cubicBezTo>
                <a:cubicBezTo>
                  <a:pt x="550" y="371"/>
                  <a:pt x="550" y="371"/>
                  <a:pt x="550" y="371"/>
                </a:cubicBezTo>
                <a:cubicBezTo>
                  <a:pt x="550" y="433"/>
                  <a:pt x="540" y="491"/>
                  <a:pt x="525" y="541"/>
                </a:cubicBezTo>
                <a:moveTo>
                  <a:pt x="668" y="187"/>
                </a:moveTo>
                <a:cubicBezTo>
                  <a:pt x="697" y="238"/>
                  <a:pt x="714" y="296"/>
                  <a:pt x="716" y="357"/>
                </a:cubicBezTo>
                <a:cubicBezTo>
                  <a:pt x="564" y="357"/>
                  <a:pt x="564" y="357"/>
                  <a:pt x="564" y="357"/>
                </a:cubicBezTo>
                <a:cubicBezTo>
                  <a:pt x="564" y="297"/>
                  <a:pt x="555" y="239"/>
                  <a:pt x="539" y="187"/>
                </a:cubicBezTo>
                <a:lnTo>
                  <a:pt x="668" y="187"/>
                </a:lnTo>
                <a:close/>
                <a:moveTo>
                  <a:pt x="525" y="187"/>
                </a:moveTo>
                <a:cubicBezTo>
                  <a:pt x="541" y="239"/>
                  <a:pt x="550" y="297"/>
                  <a:pt x="550" y="357"/>
                </a:cubicBezTo>
                <a:cubicBezTo>
                  <a:pt x="372" y="357"/>
                  <a:pt x="372" y="357"/>
                  <a:pt x="372" y="357"/>
                </a:cubicBezTo>
                <a:cubicBezTo>
                  <a:pt x="372" y="187"/>
                  <a:pt x="372" y="187"/>
                  <a:pt x="372" y="187"/>
                </a:cubicBezTo>
                <a:lnTo>
                  <a:pt x="525" y="187"/>
                </a:lnTo>
                <a:close/>
                <a:moveTo>
                  <a:pt x="14" y="357"/>
                </a:moveTo>
                <a:cubicBezTo>
                  <a:pt x="16" y="296"/>
                  <a:pt x="33" y="238"/>
                  <a:pt x="62" y="187"/>
                </a:cubicBezTo>
                <a:cubicBezTo>
                  <a:pt x="191" y="187"/>
                  <a:pt x="191" y="187"/>
                  <a:pt x="191" y="187"/>
                </a:cubicBezTo>
                <a:cubicBezTo>
                  <a:pt x="175" y="239"/>
                  <a:pt x="166" y="297"/>
                  <a:pt x="166" y="357"/>
                </a:cubicBezTo>
                <a:lnTo>
                  <a:pt x="14" y="357"/>
                </a:lnTo>
                <a:close/>
                <a:moveTo>
                  <a:pt x="205" y="187"/>
                </a:moveTo>
                <a:cubicBezTo>
                  <a:pt x="358" y="187"/>
                  <a:pt x="358" y="187"/>
                  <a:pt x="358" y="187"/>
                </a:cubicBezTo>
                <a:cubicBezTo>
                  <a:pt x="358" y="357"/>
                  <a:pt x="358" y="357"/>
                  <a:pt x="358" y="357"/>
                </a:cubicBezTo>
                <a:cubicBezTo>
                  <a:pt x="180" y="357"/>
                  <a:pt x="180" y="357"/>
                  <a:pt x="180" y="357"/>
                </a:cubicBezTo>
                <a:cubicBezTo>
                  <a:pt x="180" y="296"/>
                  <a:pt x="190" y="238"/>
                  <a:pt x="205" y="187"/>
                </a:cubicBezTo>
                <a:moveTo>
                  <a:pt x="210" y="173"/>
                </a:moveTo>
                <a:cubicBezTo>
                  <a:pt x="242" y="81"/>
                  <a:pt x="296" y="18"/>
                  <a:pt x="358" y="14"/>
                </a:cubicBezTo>
                <a:cubicBezTo>
                  <a:pt x="358" y="173"/>
                  <a:pt x="358" y="173"/>
                  <a:pt x="358" y="173"/>
                </a:cubicBezTo>
                <a:lnTo>
                  <a:pt x="210" y="173"/>
                </a:lnTo>
                <a:close/>
                <a:moveTo>
                  <a:pt x="299" y="20"/>
                </a:moveTo>
                <a:cubicBezTo>
                  <a:pt x="271" y="38"/>
                  <a:pt x="245" y="68"/>
                  <a:pt x="223" y="108"/>
                </a:cubicBezTo>
                <a:cubicBezTo>
                  <a:pt x="212" y="128"/>
                  <a:pt x="203" y="150"/>
                  <a:pt x="195" y="173"/>
                </a:cubicBezTo>
                <a:cubicBezTo>
                  <a:pt x="71" y="173"/>
                  <a:pt x="71" y="173"/>
                  <a:pt x="71" y="173"/>
                </a:cubicBezTo>
                <a:cubicBezTo>
                  <a:pt x="122" y="95"/>
                  <a:pt x="204" y="38"/>
                  <a:pt x="299" y="20"/>
                </a:cubicBezTo>
                <a:moveTo>
                  <a:pt x="62" y="541"/>
                </a:moveTo>
                <a:cubicBezTo>
                  <a:pt x="33" y="491"/>
                  <a:pt x="16" y="433"/>
                  <a:pt x="14" y="371"/>
                </a:cubicBezTo>
                <a:cubicBezTo>
                  <a:pt x="166" y="371"/>
                  <a:pt x="166" y="371"/>
                  <a:pt x="166" y="371"/>
                </a:cubicBezTo>
                <a:cubicBezTo>
                  <a:pt x="166" y="432"/>
                  <a:pt x="175" y="490"/>
                  <a:pt x="191" y="541"/>
                </a:cubicBezTo>
                <a:lnTo>
                  <a:pt x="62" y="541"/>
                </a:lnTo>
                <a:close/>
                <a:moveTo>
                  <a:pt x="205" y="541"/>
                </a:moveTo>
                <a:cubicBezTo>
                  <a:pt x="189" y="490"/>
                  <a:pt x="180" y="432"/>
                  <a:pt x="180" y="371"/>
                </a:cubicBezTo>
                <a:cubicBezTo>
                  <a:pt x="358" y="371"/>
                  <a:pt x="358" y="371"/>
                  <a:pt x="358" y="371"/>
                </a:cubicBezTo>
                <a:cubicBezTo>
                  <a:pt x="358" y="541"/>
                  <a:pt x="358" y="541"/>
                  <a:pt x="358" y="541"/>
                </a:cubicBezTo>
                <a:lnTo>
                  <a:pt x="205" y="541"/>
                </a:lnTo>
                <a:close/>
                <a:moveTo>
                  <a:pt x="520" y="555"/>
                </a:moveTo>
                <a:cubicBezTo>
                  <a:pt x="488" y="648"/>
                  <a:pt x="434" y="710"/>
                  <a:pt x="372" y="715"/>
                </a:cubicBezTo>
                <a:cubicBezTo>
                  <a:pt x="372" y="555"/>
                  <a:pt x="372" y="555"/>
                  <a:pt x="372" y="555"/>
                </a:cubicBezTo>
                <a:lnTo>
                  <a:pt x="520" y="555"/>
                </a:lnTo>
                <a:close/>
                <a:moveTo>
                  <a:pt x="431" y="709"/>
                </a:moveTo>
                <a:cubicBezTo>
                  <a:pt x="459" y="691"/>
                  <a:pt x="485" y="661"/>
                  <a:pt x="507" y="621"/>
                </a:cubicBezTo>
                <a:cubicBezTo>
                  <a:pt x="518" y="601"/>
                  <a:pt x="527" y="579"/>
                  <a:pt x="535" y="555"/>
                </a:cubicBezTo>
                <a:cubicBezTo>
                  <a:pt x="659" y="555"/>
                  <a:pt x="659" y="555"/>
                  <a:pt x="659" y="555"/>
                </a:cubicBezTo>
                <a:cubicBezTo>
                  <a:pt x="608" y="634"/>
                  <a:pt x="526" y="691"/>
                  <a:pt x="431" y="70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6" name="Google Shape;3036;p30"/>
          <p:cNvSpPr/>
          <p:nvPr/>
        </p:nvSpPr>
        <p:spPr>
          <a:xfrm>
            <a:off x="7767638" y="5541963"/>
            <a:ext cx="79375" cy="79375"/>
          </a:xfrm>
          <a:custGeom>
            <a:rect b="b" l="l" r="r" t="t"/>
            <a:pathLst>
              <a:path extrusionOk="0" h="140" w="141">
                <a:moveTo>
                  <a:pt x="52" y="3"/>
                </a:moveTo>
                <a:cubicBezTo>
                  <a:pt x="49" y="1"/>
                  <a:pt x="45" y="0"/>
                  <a:pt x="42" y="3"/>
                </a:cubicBezTo>
                <a:cubicBezTo>
                  <a:pt x="39" y="6"/>
                  <a:pt x="39" y="10"/>
                  <a:pt x="41" y="13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7" y="126"/>
                  <a:pt x="7" y="126"/>
                  <a:pt x="7" y="126"/>
                </a:cubicBezTo>
                <a:cubicBezTo>
                  <a:pt x="3" y="127"/>
                  <a:pt x="0" y="131"/>
                  <a:pt x="1" y="135"/>
                </a:cubicBezTo>
                <a:cubicBezTo>
                  <a:pt x="2" y="138"/>
                  <a:pt x="5" y="140"/>
                  <a:pt x="8" y="140"/>
                </a:cubicBezTo>
                <a:cubicBezTo>
                  <a:pt x="9" y="140"/>
                  <a:pt x="9" y="140"/>
                  <a:pt x="10" y="140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7" y="111"/>
                  <a:pt x="139" y="109"/>
                  <a:pt x="140" y="107"/>
                </a:cubicBezTo>
                <a:cubicBezTo>
                  <a:pt x="141" y="105"/>
                  <a:pt x="140" y="102"/>
                  <a:pt x="138" y="100"/>
                </a:cubicBezTo>
                <a:lnTo>
                  <a:pt x="52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7" name="Google Shape;3037;p30"/>
          <p:cNvSpPr/>
          <p:nvPr/>
        </p:nvSpPr>
        <p:spPr>
          <a:xfrm>
            <a:off x="7896225" y="5181600"/>
            <a:ext cx="71437" cy="71438"/>
          </a:xfrm>
          <a:custGeom>
            <a:rect b="b" l="l" r="r" t="t"/>
            <a:pathLst>
              <a:path extrusionOk="0" h="127" w="127">
                <a:moveTo>
                  <a:pt x="80" y="125"/>
                </a:moveTo>
                <a:cubicBezTo>
                  <a:pt x="81" y="126"/>
                  <a:pt x="83" y="127"/>
                  <a:pt x="85" y="127"/>
                </a:cubicBezTo>
                <a:cubicBezTo>
                  <a:pt x="87" y="127"/>
                  <a:pt x="88" y="127"/>
                  <a:pt x="90" y="125"/>
                </a:cubicBezTo>
                <a:cubicBezTo>
                  <a:pt x="92" y="123"/>
                  <a:pt x="93" y="118"/>
                  <a:pt x="90" y="115"/>
                </a:cubicBezTo>
                <a:cubicBezTo>
                  <a:pt x="21" y="38"/>
                  <a:pt x="21" y="38"/>
                  <a:pt x="21" y="38"/>
                </a:cubicBezTo>
                <a:cubicBezTo>
                  <a:pt x="121" y="15"/>
                  <a:pt x="121" y="15"/>
                  <a:pt x="121" y="15"/>
                </a:cubicBezTo>
                <a:cubicBezTo>
                  <a:pt x="125" y="14"/>
                  <a:pt x="127" y="10"/>
                  <a:pt x="126" y="7"/>
                </a:cubicBezTo>
                <a:cubicBezTo>
                  <a:pt x="125" y="3"/>
                  <a:pt x="122" y="0"/>
                  <a:pt x="118" y="1"/>
                </a:cubicBezTo>
                <a:cubicBezTo>
                  <a:pt x="6" y="27"/>
                  <a:pt x="6" y="27"/>
                  <a:pt x="6" y="27"/>
                </a:cubicBezTo>
                <a:cubicBezTo>
                  <a:pt x="3" y="27"/>
                  <a:pt x="1" y="29"/>
                  <a:pt x="1" y="31"/>
                </a:cubicBezTo>
                <a:cubicBezTo>
                  <a:pt x="0" y="34"/>
                  <a:pt x="1" y="36"/>
                  <a:pt x="2" y="38"/>
                </a:cubicBezTo>
                <a:lnTo>
                  <a:pt x="80" y="1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8" name="Google Shape;3038;p30"/>
          <p:cNvSpPr/>
          <p:nvPr/>
        </p:nvSpPr>
        <p:spPr>
          <a:xfrm>
            <a:off x="2527300" y="692150"/>
            <a:ext cx="358775" cy="344488"/>
          </a:xfrm>
          <a:custGeom>
            <a:rect b="b" l="l" r="r" t="t"/>
            <a:pathLst>
              <a:path extrusionOk="0" h="612" w="638">
                <a:moveTo>
                  <a:pt x="604" y="449"/>
                </a:moveTo>
                <a:cubicBezTo>
                  <a:pt x="594" y="449"/>
                  <a:pt x="594" y="449"/>
                  <a:pt x="594" y="449"/>
                </a:cubicBezTo>
                <a:cubicBezTo>
                  <a:pt x="543" y="205"/>
                  <a:pt x="543" y="205"/>
                  <a:pt x="543" y="205"/>
                </a:cubicBezTo>
                <a:cubicBezTo>
                  <a:pt x="540" y="193"/>
                  <a:pt x="528" y="183"/>
                  <a:pt x="514" y="183"/>
                </a:cubicBezTo>
                <a:cubicBezTo>
                  <a:pt x="494" y="183"/>
                  <a:pt x="494" y="183"/>
                  <a:pt x="494" y="183"/>
                </a:cubicBezTo>
                <a:cubicBezTo>
                  <a:pt x="494" y="131"/>
                  <a:pt x="494" y="131"/>
                  <a:pt x="494" y="131"/>
                </a:cubicBezTo>
                <a:cubicBezTo>
                  <a:pt x="522" y="131"/>
                  <a:pt x="522" y="131"/>
                  <a:pt x="522" y="131"/>
                </a:cubicBezTo>
                <a:cubicBezTo>
                  <a:pt x="539" y="131"/>
                  <a:pt x="554" y="117"/>
                  <a:pt x="554" y="99"/>
                </a:cubicBezTo>
                <a:cubicBezTo>
                  <a:pt x="554" y="32"/>
                  <a:pt x="554" y="32"/>
                  <a:pt x="554" y="32"/>
                </a:cubicBezTo>
                <a:cubicBezTo>
                  <a:pt x="554" y="15"/>
                  <a:pt x="539" y="0"/>
                  <a:pt x="522" y="0"/>
                </a:cubicBezTo>
                <a:cubicBezTo>
                  <a:pt x="269" y="0"/>
                  <a:pt x="269" y="0"/>
                  <a:pt x="269" y="0"/>
                </a:cubicBezTo>
                <a:cubicBezTo>
                  <a:pt x="251" y="0"/>
                  <a:pt x="237" y="15"/>
                  <a:pt x="237" y="32"/>
                </a:cubicBezTo>
                <a:cubicBezTo>
                  <a:pt x="237" y="99"/>
                  <a:pt x="237" y="99"/>
                  <a:pt x="237" y="99"/>
                </a:cubicBezTo>
                <a:cubicBezTo>
                  <a:pt x="237" y="117"/>
                  <a:pt x="251" y="131"/>
                  <a:pt x="269" y="131"/>
                </a:cubicBezTo>
                <a:cubicBezTo>
                  <a:pt x="433" y="131"/>
                  <a:pt x="433" y="131"/>
                  <a:pt x="433" y="131"/>
                </a:cubicBezTo>
                <a:cubicBezTo>
                  <a:pt x="433" y="183"/>
                  <a:pt x="433" y="183"/>
                  <a:pt x="433" y="183"/>
                </a:cubicBezTo>
                <a:cubicBezTo>
                  <a:pt x="124" y="183"/>
                  <a:pt x="124" y="183"/>
                  <a:pt x="124" y="183"/>
                </a:cubicBezTo>
                <a:cubicBezTo>
                  <a:pt x="111" y="183"/>
                  <a:pt x="98" y="193"/>
                  <a:pt x="95" y="205"/>
                </a:cubicBezTo>
                <a:cubicBezTo>
                  <a:pt x="44" y="449"/>
                  <a:pt x="44" y="449"/>
                  <a:pt x="44" y="449"/>
                </a:cubicBezTo>
                <a:cubicBezTo>
                  <a:pt x="35" y="449"/>
                  <a:pt x="35" y="449"/>
                  <a:pt x="35" y="449"/>
                </a:cubicBezTo>
                <a:cubicBezTo>
                  <a:pt x="15" y="449"/>
                  <a:pt x="0" y="465"/>
                  <a:pt x="0" y="484"/>
                </a:cubicBezTo>
                <a:cubicBezTo>
                  <a:pt x="0" y="578"/>
                  <a:pt x="0" y="578"/>
                  <a:pt x="0" y="578"/>
                </a:cubicBezTo>
                <a:cubicBezTo>
                  <a:pt x="0" y="597"/>
                  <a:pt x="15" y="612"/>
                  <a:pt x="35" y="612"/>
                </a:cubicBezTo>
                <a:cubicBezTo>
                  <a:pt x="604" y="612"/>
                  <a:pt x="604" y="612"/>
                  <a:pt x="604" y="612"/>
                </a:cubicBezTo>
                <a:cubicBezTo>
                  <a:pt x="623" y="612"/>
                  <a:pt x="638" y="597"/>
                  <a:pt x="638" y="578"/>
                </a:cubicBezTo>
                <a:cubicBezTo>
                  <a:pt x="638" y="484"/>
                  <a:pt x="638" y="484"/>
                  <a:pt x="638" y="484"/>
                </a:cubicBezTo>
                <a:cubicBezTo>
                  <a:pt x="638" y="465"/>
                  <a:pt x="623" y="449"/>
                  <a:pt x="604" y="449"/>
                </a:cubicBezTo>
                <a:moveTo>
                  <a:pt x="251" y="99"/>
                </a:moveTo>
                <a:cubicBezTo>
                  <a:pt x="251" y="32"/>
                  <a:pt x="251" y="32"/>
                  <a:pt x="251" y="32"/>
                </a:cubicBezTo>
                <a:cubicBezTo>
                  <a:pt x="251" y="22"/>
                  <a:pt x="259" y="14"/>
                  <a:pt x="269" y="14"/>
                </a:cubicBezTo>
                <a:cubicBezTo>
                  <a:pt x="522" y="14"/>
                  <a:pt x="522" y="14"/>
                  <a:pt x="522" y="14"/>
                </a:cubicBezTo>
                <a:cubicBezTo>
                  <a:pt x="531" y="14"/>
                  <a:pt x="540" y="22"/>
                  <a:pt x="540" y="32"/>
                </a:cubicBezTo>
                <a:cubicBezTo>
                  <a:pt x="540" y="99"/>
                  <a:pt x="540" y="99"/>
                  <a:pt x="540" y="99"/>
                </a:cubicBezTo>
                <a:cubicBezTo>
                  <a:pt x="540" y="109"/>
                  <a:pt x="531" y="117"/>
                  <a:pt x="522" y="117"/>
                </a:cubicBezTo>
                <a:cubicBezTo>
                  <a:pt x="269" y="117"/>
                  <a:pt x="269" y="117"/>
                  <a:pt x="269" y="117"/>
                </a:cubicBezTo>
                <a:cubicBezTo>
                  <a:pt x="259" y="117"/>
                  <a:pt x="251" y="109"/>
                  <a:pt x="251" y="99"/>
                </a:cubicBezTo>
                <a:moveTo>
                  <a:pt x="447" y="131"/>
                </a:moveTo>
                <a:cubicBezTo>
                  <a:pt x="480" y="131"/>
                  <a:pt x="480" y="131"/>
                  <a:pt x="480" y="131"/>
                </a:cubicBezTo>
                <a:cubicBezTo>
                  <a:pt x="480" y="183"/>
                  <a:pt x="480" y="183"/>
                  <a:pt x="480" y="183"/>
                </a:cubicBezTo>
                <a:cubicBezTo>
                  <a:pt x="447" y="183"/>
                  <a:pt x="447" y="183"/>
                  <a:pt x="447" y="183"/>
                </a:cubicBezTo>
                <a:lnTo>
                  <a:pt x="447" y="131"/>
                </a:lnTo>
                <a:close/>
                <a:moveTo>
                  <a:pt x="624" y="578"/>
                </a:moveTo>
                <a:cubicBezTo>
                  <a:pt x="624" y="589"/>
                  <a:pt x="615" y="598"/>
                  <a:pt x="604" y="598"/>
                </a:cubicBezTo>
                <a:cubicBezTo>
                  <a:pt x="35" y="598"/>
                  <a:pt x="35" y="598"/>
                  <a:pt x="35" y="598"/>
                </a:cubicBezTo>
                <a:cubicBezTo>
                  <a:pt x="23" y="598"/>
                  <a:pt x="14" y="589"/>
                  <a:pt x="14" y="578"/>
                </a:cubicBezTo>
                <a:cubicBezTo>
                  <a:pt x="14" y="484"/>
                  <a:pt x="14" y="484"/>
                  <a:pt x="14" y="484"/>
                </a:cubicBezTo>
                <a:cubicBezTo>
                  <a:pt x="14" y="473"/>
                  <a:pt x="23" y="463"/>
                  <a:pt x="35" y="463"/>
                </a:cubicBezTo>
                <a:cubicBezTo>
                  <a:pt x="50" y="463"/>
                  <a:pt x="50" y="463"/>
                  <a:pt x="50" y="463"/>
                </a:cubicBezTo>
                <a:cubicBezTo>
                  <a:pt x="53" y="463"/>
                  <a:pt x="56" y="461"/>
                  <a:pt x="57" y="458"/>
                </a:cubicBezTo>
                <a:cubicBezTo>
                  <a:pt x="109" y="208"/>
                  <a:pt x="109" y="208"/>
                  <a:pt x="109" y="208"/>
                </a:cubicBezTo>
                <a:cubicBezTo>
                  <a:pt x="110" y="202"/>
                  <a:pt x="117" y="197"/>
                  <a:pt x="124" y="197"/>
                </a:cubicBezTo>
                <a:cubicBezTo>
                  <a:pt x="514" y="197"/>
                  <a:pt x="514" y="197"/>
                  <a:pt x="514" y="197"/>
                </a:cubicBezTo>
                <a:cubicBezTo>
                  <a:pt x="521" y="197"/>
                  <a:pt x="528" y="202"/>
                  <a:pt x="529" y="208"/>
                </a:cubicBezTo>
                <a:cubicBezTo>
                  <a:pt x="581" y="458"/>
                  <a:pt x="581" y="458"/>
                  <a:pt x="581" y="458"/>
                </a:cubicBezTo>
                <a:cubicBezTo>
                  <a:pt x="582" y="461"/>
                  <a:pt x="585" y="463"/>
                  <a:pt x="588" y="463"/>
                </a:cubicBezTo>
                <a:cubicBezTo>
                  <a:pt x="604" y="463"/>
                  <a:pt x="604" y="463"/>
                  <a:pt x="604" y="463"/>
                </a:cubicBezTo>
                <a:cubicBezTo>
                  <a:pt x="615" y="463"/>
                  <a:pt x="624" y="473"/>
                  <a:pt x="624" y="484"/>
                </a:cubicBezTo>
                <a:lnTo>
                  <a:pt x="624" y="5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9" name="Google Shape;3039;p30"/>
          <p:cNvSpPr/>
          <p:nvPr/>
        </p:nvSpPr>
        <p:spPr>
          <a:xfrm>
            <a:off x="2693988" y="817563"/>
            <a:ext cx="131762" cy="87313"/>
          </a:xfrm>
          <a:custGeom>
            <a:rect b="b" l="l" r="r" t="t"/>
            <a:pathLst>
              <a:path extrusionOk="0" h="155" w="234">
                <a:moveTo>
                  <a:pt x="17" y="155"/>
                </a:moveTo>
                <a:cubicBezTo>
                  <a:pt x="218" y="155"/>
                  <a:pt x="218" y="155"/>
                  <a:pt x="218" y="155"/>
                </a:cubicBezTo>
                <a:cubicBezTo>
                  <a:pt x="223" y="155"/>
                  <a:pt x="227" y="153"/>
                  <a:pt x="230" y="150"/>
                </a:cubicBezTo>
                <a:cubicBezTo>
                  <a:pt x="233" y="146"/>
                  <a:pt x="234" y="142"/>
                  <a:pt x="233" y="137"/>
                </a:cubicBezTo>
                <a:cubicBezTo>
                  <a:pt x="214" y="14"/>
                  <a:pt x="214" y="14"/>
                  <a:pt x="214" y="14"/>
                </a:cubicBezTo>
                <a:cubicBezTo>
                  <a:pt x="213" y="6"/>
                  <a:pt x="205" y="0"/>
                  <a:pt x="19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2" y="7"/>
                  <a:pt x="2" y="15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42"/>
                  <a:pt x="2" y="147"/>
                  <a:pt x="5" y="150"/>
                </a:cubicBezTo>
                <a:cubicBezTo>
                  <a:pt x="8" y="153"/>
                  <a:pt x="13" y="155"/>
                  <a:pt x="17" y="155"/>
                </a:cubicBezTo>
                <a:moveTo>
                  <a:pt x="16" y="15"/>
                </a:moveTo>
                <a:cubicBezTo>
                  <a:pt x="16" y="15"/>
                  <a:pt x="17" y="14"/>
                  <a:pt x="18" y="14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9" y="14"/>
                  <a:pt x="200" y="16"/>
                  <a:pt x="200" y="16"/>
                </a:cubicBezTo>
                <a:cubicBezTo>
                  <a:pt x="220" y="139"/>
                  <a:pt x="220" y="139"/>
                  <a:pt x="220" y="139"/>
                </a:cubicBezTo>
                <a:cubicBezTo>
                  <a:pt x="220" y="140"/>
                  <a:pt x="220" y="140"/>
                  <a:pt x="219" y="140"/>
                </a:cubicBezTo>
                <a:cubicBezTo>
                  <a:pt x="219" y="141"/>
                  <a:pt x="219" y="141"/>
                  <a:pt x="218" y="141"/>
                </a:cubicBezTo>
                <a:cubicBezTo>
                  <a:pt x="17" y="141"/>
                  <a:pt x="17" y="141"/>
                  <a:pt x="17" y="141"/>
                </a:cubicBezTo>
                <a:cubicBezTo>
                  <a:pt x="16" y="141"/>
                  <a:pt x="16" y="140"/>
                  <a:pt x="15" y="140"/>
                </a:cubicBezTo>
                <a:cubicBezTo>
                  <a:pt x="15" y="140"/>
                  <a:pt x="15" y="139"/>
                  <a:pt x="15" y="138"/>
                </a:cubicBezTo>
                <a:lnTo>
                  <a:pt x="16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0" name="Google Shape;3040;p30"/>
          <p:cNvSpPr/>
          <p:nvPr/>
        </p:nvSpPr>
        <p:spPr>
          <a:xfrm>
            <a:off x="2597150" y="817563"/>
            <a:ext cx="82550" cy="38100"/>
          </a:xfrm>
          <a:custGeom>
            <a:rect b="b" l="l" r="r" t="t"/>
            <a:pathLst>
              <a:path extrusionOk="0" h="66" w="147">
                <a:moveTo>
                  <a:pt x="15" y="66"/>
                </a:moveTo>
                <a:cubicBezTo>
                  <a:pt x="129" y="66"/>
                  <a:pt x="129" y="66"/>
                  <a:pt x="129" y="66"/>
                </a:cubicBezTo>
                <a:cubicBezTo>
                  <a:pt x="138" y="66"/>
                  <a:pt x="145" y="59"/>
                  <a:pt x="145" y="51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2"/>
                  <a:pt x="146" y="8"/>
                  <a:pt x="143" y="5"/>
                </a:cubicBezTo>
                <a:cubicBezTo>
                  <a:pt x="140" y="2"/>
                  <a:pt x="136" y="0"/>
                  <a:pt x="13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5" y="0"/>
                  <a:pt x="7" y="6"/>
                  <a:pt x="6" y="14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53"/>
                  <a:pt x="1" y="57"/>
                  <a:pt x="4" y="61"/>
                </a:cubicBezTo>
                <a:cubicBezTo>
                  <a:pt x="7" y="64"/>
                  <a:pt x="11" y="66"/>
                  <a:pt x="15" y="66"/>
                </a:cubicBezTo>
                <a:moveTo>
                  <a:pt x="20" y="16"/>
                </a:moveTo>
                <a:cubicBezTo>
                  <a:pt x="20" y="16"/>
                  <a:pt x="21" y="14"/>
                  <a:pt x="23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3" y="14"/>
                  <a:pt x="133" y="15"/>
                  <a:pt x="133" y="1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1"/>
                  <a:pt x="130" y="52"/>
                  <a:pt x="129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4" y="51"/>
                  <a:pt x="14" y="51"/>
                </a:cubicBezTo>
                <a:lnTo>
                  <a:pt x="2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1" name="Google Shape;3041;p30"/>
          <p:cNvSpPr/>
          <p:nvPr/>
        </p:nvSpPr>
        <p:spPr>
          <a:xfrm>
            <a:off x="2555875" y="976313"/>
            <a:ext cx="301625" cy="7938"/>
          </a:xfrm>
          <a:custGeom>
            <a:rect b="b" l="l" r="r" t="t"/>
            <a:pathLst>
              <a:path extrusionOk="0" h="14" w="537">
                <a:moveTo>
                  <a:pt x="530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530" y="14"/>
                  <a:pt x="530" y="14"/>
                  <a:pt x="530" y="14"/>
                </a:cubicBezTo>
                <a:cubicBezTo>
                  <a:pt x="533" y="14"/>
                  <a:pt x="537" y="11"/>
                  <a:pt x="537" y="7"/>
                </a:cubicBezTo>
                <a:cubicBezTo>
                  <a:pt x="537" y="3"/>
                  <a:pt x="533" y="0"/>
                  <a:pt x="530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2" name="Google Shape;3042;p30"/>
          <p:cNvSpPr/>
          <p:nvPr/>
        </p:nvSpPr>
        <p:spPr>
          <a:xfrm>
            <a:off x="2695575" y="735013"/>
            <a:ext cx="120650" cy="7938"/>
          </a:xfrm>
          <a:custGeom>
            <a:rect b="b" l="l" r="r" t="t"/>
            <a:pathLst>
              <a:path extrusionOk="0" h="14" w="212">
                <a:moveTo>
                  <a:pt x="205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1"/>
                  <a:pt x="4" y="14"/>
                  <a:pt x="7" y="14"/>
                </a:cubicBezTo>
                <a:cubicBezTo>
                  <a:pt x="205" y="14"/>
                  <a:pt x="205" y="14"/>
                  <a:pt x="205" y="14"/>
                </a:cubicBezTo>
                <a:cubicBezTo>
                  <a:pt x="208" y="14"/>
                  <a:pt x="212" y="11"/>
                  <a:pt x="212" y="7"/>
                </a:cubicBezTo>
                <a:cubicBezTo>
                  <a:pt x="212" y="3"/>
                  <a:pt x="208" y="0"/>
                  <a:pt x="205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3" name="Google Shape;3043;p30"/>
          <p:cNvSpPr/>
          <p:nvPr/>
        </p:nvSpPr>
        <p:spPr>
          <a:xfrm>
            <a:off x="2695575" y="715963"/>
            <a:ext cx="120650" cy="7938"/>
          </a:xfrm>
          <a:custGeom>
            <a:rect b="b" l="l" r="r" t="t"/>
            <a:pathLst>
              <a:path extrusionOk="0" h="14" w="212">
                <a:moveTo>
                  <a:pt x="205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0"/>
                  <a:pt x="4" y="14"/>
                  <a:pt x="7" y="14"/>
                </a:cubicBezTo>
                <a:cubicBezTo>
                  <a:pt x="205" y="14"/>
                  <a:pt x="205" y="14"/>
                  <a:pt x="205" y="14"/>
                </a:cubicBezTo>
                <a:cubicBezTo>
                  <a:pt x="208" y="14"/>
                  <a:pt x="212" y="10"/>
                  <a:pt x="212" y="7"/>
                </a:cubicBezTo>
                <a:cubicBezTo>
                  <a:pt x="212" y="3"/>
                  <a:pt x="208" y="0"/>
                  <a:pt x="205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4" name="Google Shape;3044;p30"/>
          <p:cNvSpPr/>
          <p:nvPr/>
        </p:nvSpPr>
        <p:spPr>
          <a:xfrm>
            <a:off x="4500563" y="2065338"/>
            <a:ext cx="327025" cy="366713"/>
          </a:xfrm>
          <a:custGeom>
            <a:rect b="b" l="l" r="r" t="t"/>
            <a:pathLst>
              <a:path extrusionOk="0" h="650" w="581">
                <a:moveTo>
                  <a:pt x="581" y="375"/>
                </a:moveTo>
                <a:cubicBezTo>
                  <a:pt x="581" y="375"/>
                  <a:pt x="581" y="375"/>
                  <a:pt x="581" y="375"/>
                </a:cubicBezTo>
                <a:cubicBezTo>
                  <a:pt x="581" y="374"/>
                  <a:pt x="581" y="374"/>
                  <a:pt x="580" y="373"/>
                </a:cubicBezTo>
                <a:cubicBezTo>
                  <a:pt x="580" y="373"/>
                  <a:pt x="580" y="373"/>
                  <a:pt x="580" y="373"/>
                </a:cubicBezTo>
                <a:cubicBezTo>
                  <a:pt x="489" y="181"/>
                  <a:pt x="489" y="181"/>
                  <a:pt x="489" y="181"/>
                </a:cubicBezTo>
                <a:cubicBezTo>
                  <a:pt x="488" y="179"/>
                  <a:pt x="485" y="177"/>
                  <a:pt x="482" y="177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151" y="56"/>
                  <a:pt x="193" y="14"/>
                  <a:pt x="245" y="14"/>
                </a:cubicBezTo>
                <a:cubicBezTo>
                  <a:pt x="271" y="14"/>
                  <a:pt x="291" y="21"/>
                  <a:pt x="308" y="38"/>
                </a:cubicBezTo>
                <a:cubicBezTo>
                  <a:pt x="301" y="46"/>
                  <a:pt x="297" y="56"/>
                  <a:pt x="297" y="66"/>
                </a:cubicBezTo>
                <a:cubicBezTo>
                  <a:pt x="297" y="91"/>
                  <a:pt x="318" y="112"/>
                  <a:pt x="343" y="112"/>
                </a:cubicBezTo>
                <a:cubicBezTo>
                  <a:pt x="368" y="112"/>
                  <a:pt x="388" y="91"/>
                  <a:pt x="388" y="66"/>
                </a:cubicBezTo>
                <a:cubicBezTo>
                  <a:pt x="388" y="41"/>
                  <a:pt x="368" y="21"/>
                  <a:pt x="343" y="21"/>
                </a:cubicBezTo>
                <a:cubicBezTo>
                  <a:pt x="334" y="21"/>
                  <a:pt x="325" y="24"/>
                  <a:pt x="318" y="28"/>
                </a:cubicBezTo>
                <a:cubicBezTo>
                  <a:pt x="299" y="9"/>
                  <a:pt x="275" y="0"/>
                  <a:pt x="245" y="0"/>
                </a:cubicBezTo>
                <a:cubicBezTo>
                  <a:pt x="185" y="0"/>
                  <a:pt x="137" y="48"/>
                  <a:pt x="137" y="107"/>
                </a:cubicBezTo>
                <a:cubicBezTo>
                  <a:pt x="137" y="177"/>
                  <a:pt x="137" y="177"/>
                  <a:pt x="137" y="177"/>
                </a:cubicBezTo>
                <a:cubicBezTo>
                  <a:pt x="98" y="177"/>
                  <a:pt x="98" y="177"/>
                  <a:pt x="98" y="177"/>
                </a:cubicBezTo>
                <a:cubicBezTo>
                  <a:pt x="96" y="177"/>
                  <a:pt x="93" y="179"/>
                  <a:pt x="92" y="181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374"/>
                  <a:pt x="0" y="374"/>
                  <a:pt x="0" y="37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75"/>
                  <a:pt x="0" y="376"/>
                  <a:pt x="0" y="376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31"/>
                  <a:pt x="3" y="434"/>
                  <a:pt x="7" y="434"/>
                </a:cubicBezTo>
                <a:cubicBezTo>
                  <a:pt x="283" y="434"/>
                  <a:pt x="283" y="434"/>
                  <a:pt x="283" y="434"/>
                </a:cubicBezTo>
                <a:cubicBezTo>
                  <a:pt x="283" y="643"/>
                  <a:pt x="283" y="643"/>
                  <a:pt x="283" y="643"/>
                </a:cubicBezTo>
                <a:cubicBezTo>
                  <a:pt x="283" y="647"/>
                  <a:pt x="287" y="650"/>
                  <a:pt x="290" y="650"/>
                </a:cubicBezTo>
                <a:cubicBezTo>
                  <a:pt x="294" y="650"/>
                  <a:pt x="297" y="647"/>
                  <a:pt x="297" y="643"/>
                </a:cubicBezTo>
                <a:cubicBezTo>
                  <a:pt x="297" y="434"/>
                  <a:pt x="297" y="434"/>
                  <a:pt x="297" y="434"/>
                </a:cubicBezTo>
                <a:cubicBezTo>
                  <a:pt x="574" y="434"/>
                  <a:pt x="574" y="434"/>
                  <a:pt x="574" y="434"/>
                </a:cubicBezTo>
                <a:cubicBezTo>
                  <a:pt x="578" y="434"/>
                  <a:pt x="581" y="431"/>
                  <a:pt x="581" y="427"/>
                </a:cubicBezTo>
                <a:cubicBezTo>
                  <a:pt x="581" y="376"/>
                  <a:pt x="581" y="376"/>
                  <a:pt x="581" y="376"/>
                </a:cubicBezTo>
                <a:cubicBezTo>
                  <a:pt x="581" y="376"/>
                  <a:pt x="581" y="375"/>
                  <a:pt x="581" y="375"/>
                </a:cubicBezTo>
                <a:moveTo>
                  <a:pt x="374" y="66"/>
                </a:moveTo>
                <a:cubicBezTo>
                  <a:pt x="374" y="84"/>
                  <a:pt x="360" y="98"/>
                  <a:pt x="343" y="98"/>
                </a:cubicBezTo>
                <a:cubicBezTo>
                  <a:pt x="326" y="98"/>
                  <a:pt x="311" y="84"/>
                  <a:pt x="311" y="66"/>
                </a:cubicBezTo>
                <a:cubicBezTo>
                  <a:pt x="311" y="49"/>
                  <a:pt x="326" y="35"/>
                  <a:pt x="343" y="35"/>
                </a:cubicBezTo>
                <a:cubicBezTo>
                  <a:pt x="360" y="35"/>
                  <a:pt x="374" y="49"/>
                  <a:pt x="374" y="66"/>
                </a:cubicBezTo>
                <a:moveTo>
                  <a:pt x="103" y="191"/>
                </a:moveTo>
                <a:cubicBezTo>
                  <a:pt x="137" y="191"/>
                  <a:pt x="137" y="191"/>
                  <a:pt x="137" y="191"/>
                </a:cubicBezTo>
                <a:cubicBezTo>
                  <a:pt x="137" y="223"/>
                  <a:pt x="137" y="223"/>
                  <a:pt x="137" y="223"/>
                </a:cubicBezTo>
                <a:cubicBezTo>
                  <a:pt x="137" y="227"/>
                  <a:pt x="140" y="230"/>
                  <a:pt x="144" y="230"/>
                </a:cubicBezTo>
                <a:cubicBezTo>
                  <a:pt x="148" y="230"/>
                  <a:pt x="151" y="227"/>
                  <a:pt x="151" y="223"/>
                </a:cubicBezTo>
                <a:cubicBezTo>
                  <a:pt x="151" y="191"/>
                  <a:pt x="151" y="191"/>
                  <a:pt x="151" y="191"/>
                </a:cubicBezTo>
                <a:cubicBezTo>
                  <a:pt x="478" y="191"/>
                  <a:pt x="478" y="191"/>
                  <a:pt x="478" y="191"/>
                </a:cubicBezTo>
                <a:cubicBezTo>
                  <a:pt x="563" y="369"/>
                  <a:pt x="563" y="369"/>
                  <a:pt x="563" y="369"/>
                </a:cubicBezTo>
                <a:cubicBezTo>
                  <a:pt x="18" y="369"/>
                  <a:pt x="18" y="369"/>
                  <a:pt x="18" y="369"/>
                </a:cubicBezTo>
                <a:lnTo>
                  <a:pt x="103" y="191"/>
                </a:lnTo>
                <a:close/>
                <a:moveTo>
                  <a:pt x="567" y="420"/>
                </a:moveTo>
                <a:cubicBezTo>
                  <a:pt x="14" y="420"/>
                  <a:pt x="14" y="420"/>
                  <a:pt x="14" y="420"/>
                </a:cubicBezTo>
                <a:cubicBezTo>
                  <a:pt x="14" y="383"/>
                  <a:pt x="14" y="383"/>
                  <a:pt x="14" y="383"/>
                </a:cubicBezTo>
                <a:cubicBezTo>
                  <a:pt x="567" y="383"/>
                  <a:pt x="567" y="383"/>
                  <a:pt x="567" y="383"/>
                </a:cubicBezTo>
                <a:lnTo>
                  <a:pt x="567" y="4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5" name="Google Shape;3045;p30"/>
          <p:cNvSpPr/>
          <p:nvPr/>
        </p:nvSpPr>
        <p:spPr>
          <a:xfrm>
            <a:off x="3246438" y="785813"/>
            <a:ext cx="65087" cy="65088"/>
          </a:xfrm>
          <a:custGeom>
            <a:rect b="b" l="l" r="r" t="t"/>
            <a:pathLst>
              <a:path extrusionOk="0" h="117" w="117">
                <a:moveTo>
                  <a:pt x="59" y="117"/>
                </a:moveTo>
                <a:cubicBezTo>
                  <a:pt x="26" y="117"/>
                  <a:pt x="0" y="91"/>
                  <a:pt x="0" y="58"/>
                </a:cubicBezTo>
                <a:cubicBezTo>
                  <a:pt x="0" y="26"/>
                  <a:pt x="26" y="0"/>
                  <a:pt x="59" y="0"/>
                </a:cubicBezTo>
                <a:cubicBezTo>
                  <a:pt x="91" y="0"/>
                  <a:pt x="117" y="26"/>
                  <a:pt x="117" y="58"/>
                </a:cubicBezTo>
                <a:cubicBezTo>
                  <a:pt x="117" y="91"/>
                  <a:pt x="91" y="117"/>
                  <a:pt x="59" y="117"/>
                </a:cubicBezTo>
                <a:moveTo>
                  <a:pt x="59" y="14"/>
                </a:moveTo>
                <a:cubicBezTo>
                  <a:pt x="34" y="14"/>
                  <a:pt x="14" y="34"/>
                  <a:pt x="14" y="58"/>
                </a:cubicBezTo>
                <a:cubicBezTo>
                  <a:pt x="14" y="83"/>
                  <a:pt x="34" y="103"/>
                  <a:pt x="59" y="103"/>
                </a:cubicBezTo>
                <a:cubicBezTo>
                  <a:pt x="83" y="103"/>
                  <a:pt x="103" y="83"/>
                  <a:pt x="103" y="58"/>
                </a:cubicBezTo>
                <a:cubicBezTo>
                  <a:pt x="103" y="34"/>
                  <a:pt x="83" y="14"/>
                  <a:pt x="59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6" name="Google Shape;3046;p30"/>
          <p:cNvSpPr/>
          <p:nvPr/>
        </p:nvSpPr>
        <p:spPr>
          <a:xfrm>
            <a:off x="3233738" y="836613"/>
            <a:ext cx="92075" cy="85725"/>
          </a:xfrm>
          <a:custGeom>
            <a:rect b="b" l="l" r="r" t="t"/>
            <a:pathLst>
              <a:path extrusionOk="0" h="153" w="162">
                <a:moveTo>
                  <a:pt x="81" y="153"/>
                </a:moveTo>
                <a:cubicBezTo>
                  <a:pt x="44" y="153"/>
                  <a:pt x="0" y="150"/>
                  <a:pt x="0" y="135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44"/>
                  <a:pt x="16" y="16"/>
                  <a:pt x="41" y="2"/>
                </a:cubicBezTo>
                <a:cubicBezTo>
                  <a:pt x="45" y="0"/>
                  <a:pt x="49" y="1"/>
                  <a:pt x="51" y="5"/>
                </a:cubicBezTo>
                <a:cubicBezTo>
                  <a:pt x="53" y="8"/>
                  <a:pt x="51" y="12"/>
                  <a:pt x="48" y="14"/>
                </a:cubicBezTo>
                <a:cubicBezTo>
                  <a:pt x="27" y="26"/>
                  <a:pt x="14" y="49"/>
                  <a:pt x="14" y="73"/>
                </a:cubicBezTo>
                <a:cubicBezTo>
                  <a:pt x="14" y="132"/>
                  <a:pt x="14" y="132"/>
                  <a:pt x="14" y="132"/>
                </a:cubicBezTo>
                <a:cubicBezTo>
                  <a:pt x="20" y="135"/>
                  <a:pt x="43" y="139"/>
                  <a:pt x="81" y="139"/>
                </a:cubicBezTo>
                <a:cubicBezTo>
                  <a:pt x="119" y="139"/>
                  <a:pt x="142" y="135"/>
                  <a:pt x="148" y="132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148" y="49"/>
                  <a:pt x="135" y="26"/>
                  <a:pt x="113" y="14"/>
                </a:cubicBezTo>
                <a:cubicBezTo>
                  <a:pt x="110" y="12"/>
                  <a:pt x="109" y="8"/>
                  <a:pt x="111" y="5"/>
                </a:cubicBezTo>
                <a:cubicBezTo>
                  <a:pt x="113" y="1"/>
                  <a:pt x="117" y="0"/>
                  <a:pt x="120" y="2"/>
                </a:cubicBezTo>
                <a:cubicBezTo>
                  <a:pt x="146" y="16"/>
                  <a:pt x="162" y="44"/>
                  <a:pt x="162" y="73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2" y="150"/>
                  <a:pt x="118" y="153"/>
                  <a:pt x="81" y="15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7" name="Google Shape;3047;p30"/>
          <p:cNvSpPr/>
          <p:nvPr/>
        </p:nvSpPr>
        <p:spPr>
          <a:xfrm>
            <a:off x="3362325" y="835025"/>
            <a:ext cx="142875" cy="7938"/>
          </a:xfrm>
          <a:custGeom>
            <a:rect b="b" l="l" r="r" t="t"/>
            <a:pathLst>
              <a:path extrusionOk="0" h="14" w="254">
                <a:moveTo>
                  <a:pt x="247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1" y="0"/>
                  <a:pt x="254" y="3"/>
                  <a:pt x="254" y="7"/>
                </a:cubicBezTo>
                <a:cubicBezTo>
                  <a:pt x="254" y="11"/>
                  <a:pt x="251" y="14"/>
                  <a:pt x="247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8" name="Google Shape;3048;p30"/>
          <p:cNvSpPr/>
          <p:nvPr/>
        </p:nvSpPr>
        <p:spPr>
          <a:xfrm>
            <a:off x="3362325" y="871538"/>
            <a:ext cx="142875" cy="7938"/>
          </a:xfrm>
          <a:custGeom>
            <a:rect b="b" l="l" r="r" t="t"/>
            <a:pathLst>
              <a:path extrusionOk="0" h="14" w="254">
                <a:moveTo>
                  <a:pt x="247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4"/>
                  <a:pt x="3" y="0"/>
                  <a:pt x="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1" y="0"/>
                  <a:pt x="254" y="4"/>
                  <a:pt x="254" y="7"/>
                </a:cubicBezTo>
                <a:cubicBezTo>
                  <a:pt x="254" y="11"/>
                  <a:pt x="251" y="14"/>
                  <a:pt x="247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9" name="Google Shape;3049;p30"/>
          <p:cNvSpPr/>
          <p:nvPr/>
        </p:nvSpPr>
        <p:spPr>
          <a:xfrm>
            <a:off x="3362325" y="906463"/>
            <a:ext cx="142875" cy="7938"/>
          </a:xfrm>
          <a:custGeom>
            <a:rect b="b" l="l" r="r" t="t"/>
            <a:pathLst>
              <a:path extrusionOk="0" h="14" w="254">
                <a:moveTo>
                  <a:pt x="247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0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1" y="0"/>
                  <a:pt x="254" y="3"/>
                  <a:pt x="254" y="7"/>
                </a:cubicBezTo>
                <a:cubicBezTo>
                  <a:pt x="254" y="10"/>
                  <a:pt x="251" y="14"/>
                  <a:pt x="247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0" name="Google Shape;3050;p30"/>
          <p:cNvSpPr/>
          <p:nvPr/>
        </p:nvSpPr>
        <p:spPr>
          <a:xfrm>
            <a:off x="3192463" y="742950"/>
            <a:ext cx="354012" cy="244475"/>
          </a:xfrm>
          <a:custGeom>
            <a:rect b="b" l="l" r="r" t="t"/>
            <a:pathLst>
              <a:path extrusionOk="0" h="433" w="628">
                <a:moveTo>
                  <a:pt x="621" y="433"/>
                </a:moveTo>
                <a:cubicBezTo>
                  <a:pt x="486" y="433"/>
                  <a:pt x="486" y="433"/>
                  <a:pt x="486" y="433"/>
                </a:cubicBezTo>
                <a:cubicBezTo>
                  <a:pt x="483" y="433"/>
                  <a:pt x="479" y="430"/>
                  <a:pt x="479" y="426"/>
                </a:cubicBezTo>
                <a:cubicBezTo>
                  <a:pt x="479" y="390"/>
                  <a:pt x="479" y="390"/>
                  <a:pt x="479" y="390"/>
                </a:cubicBezTo>
                <a:cubicBezTo>
                  <a:pt x="479" y="378"/>
                  <a:pt x="470" y="368"/>
                  <a:pt x="458" y="368"/>
                </a:cubicBezTo>
                <a:cubicBezTo>
                  <a:pt x="446" y="368"/>
                  <a:pt x="436" y="378"/>
                  <a:pt x="436" y="390"/>
                </a:cubicBezTo>
                <a:cubicBezTo>
                  <a:pt x="436" y="426"/>
                  <a:pt x="436" y="426"/>
                  <a:pt x="436" y="426"/>
                </a:cubicBezTo>
                <a:cubicBezTo>
                  <a:pt x="436" y="430"/>
                  <a:pt x="433" y="433"/>
                  <a:pt x="429" y="433"/>
                </a:cubicBezTo>
                <a:cubicBezTo>
                  <a:pt x="199" y="433"/>
                  <a:pt x="199" y="433"/>
                  <a:pt x="199" y="433"/>
                </a:cubicBezTo>
                <a:cubicBezTo>
                  <a:pt x="195" y="433"/>
                  <a:pt x="192" y="430"/>
                  <a:pt x="192" y="426"/>
                </a:cubicBezTo>
                <a:cubicBezTo>
                  <a:pt x="192" y="390"/>
                  <a:pt x="192" y="390"/>
                  <a:pt x="192" y="390"/>
                </a:cubicBezTo>
                <a:cubicBezTo>
                  <a:pt x="192" y="378"/>
                  <a:pt x="182" y="368"/>
                  <a:pt x="170" y="368"/>
                </a:cubicBezTo>
                <a:cubicBezTo>
                  <a:pt x="158" y="368"/>
                  <a:pt x="149" y="378"/>
                  <a:pt x="149" y="390"/>
                </a:cubicBezTo>
                <a:cubicBezTo>
                  <a:pt x="149" y="426"/>
                  <a:pt x="149" y="426"/>
                  <a:pt x="149" y="426"/>
                </a:cubicBezTo>
                <a:cubicBezTo>
                  <a:pt x="149" y="430"/>
                  <a:pt x="146" y="433"/>
                  <a:pt x="142" y="433"/>
                </a:cubicBezTo>
                <a:cubicBezTo>
                  <a:pt x="7" y="433"/>
                  <a:pt x="7" y="433"/>
                  <a:pt x="7" y="433"/>
                </a:cubicBezTo>
                <a:cubicBezTo>
                  <a:pt x="3" y="433"/>
                  <a:pt x="0" y="430"/>
                  <a:pt x="0" y="426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270" y="0"/>
                  <a:pt x="270" y="0"/>
                  <a:pt x="270" y="0"/>
                </a:cubicBezTo>
                <a:cubicBezTo>
                  <a:pt x="272" y="0"/>
                  <a:pt x="275" y="1"/>
                  <a:pt x="276" y="3"/>
                </a:cubicBezTo>
                <a:cubicBezTo>
                  <a:pt x="329" y="73"/>
                  <a:pt x="329" y="73"/>
                  <a:pt x="329" y="73"/>
                </a:cubicBezTo>
                <a:cubicBezTo>
                  <a:pt x="621" y="73"/>
                  <a:pt x="621" y="73"/>
                  <a:pt x="621" y="73"/>
                </a:cubicBezTo>
                <a:cubicBezTo>
                  <a:pt x="625" y="73"/>
                  <a:pt x="628" y="76"/>
                  <a:pt x="628" y="80"/>
                </a:cubicBezTo>
                <a:cubicBezTo>
                  <a:pt x="628" y="426"/>
                  <a:pt x="628" y="426"/>
                  <a:pt x="628" y="426"/>
                </a:cubicBezTo>
                <a:cubicBezTo>
                  <a:pt x="628" y="430"/>
                  <a:pt x="625" y="433"/>
                  <a:pt x="621" y="433"/>
                </a:cubicBezTo>
                <a:moveTo>
                  <a:pt x="493" y="419"/>
                </a:moveTo>
                <a:cubicBezTo>
                  <a:pt x="614" y="419"/>
                  <a:pt x="614" y="419"/>
                  <a:pt x="614" y="419"/>
                </a:cubicBezTo>
                <a:cubicBezTo>
                  <a:pt x="614" y="87"/>
                  <a:pt x="614" y="87"/>
                  <a:pt x="614" y="87"/>
                </a:cubicBezTo>
                <a:cubicBezTo>
                  <a:pt x="325" y="87"/>
                  <a:pt x="325" y="87"/>
                  <a:pt x="325" y="87"/>
                </a:cubicBezTo>
                <a:cubicBezTo>
                  <a:pt x="323" y="87"/>
                  <a:pt x="321" y="86"/>
                  <a:pt x="320" y="8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19"/>
                  <a:pt x="14" y="419"/>
                  <a:pt x="14" y="419"/>
                </a:cubicBezTo>
                <a:cubicBezTo>
                  <a:pt x="135" y="419"/>
                  <a:pt x="135" y="419"/>
                  <a:pt x="135" y="419"/>
                </a:cubicBezTo>
                <a:cubicBezTo>
                  <a:pt x="135" y="390"/>
                  <a:pt x="135" y="390"/>
                  <a:pt x="135" y="390"/>
                </a:cubicBezTo>
                <a:cubicBezTo>
                  <a:pt x="135" y="370"/>
                  <a:pt x="151" y="354"/>
                  <a:pt x="170" y="354"/>
                </a:cubicBezTo>
                <a:cubicBezTo>
                  <a:pt x="190" y="354"/>
                  <a:pt x="206" y="370"/>
                  <a:pt x="206" y="390"/>
                </a:cubicBezTo>
                <a:cubicBezTo>
                  <a:pt x="206" y="419"/>
                  <a:pt x="206" y="419"/>
                  <a:pt x="206" y="419"/>
                </a:cubicBezTo>
                <a:cubicBezTo>
                  <a:pt x="422" y="419"/>
                  <a:pt x="422" y="419"/>
                  <a:pt x="422" y="419"/>
                </a:cubicBezTo>
                <a:cubicBezTo>
                  <a:pt x="422" y="390"/>
                  <a:pt x="422" y="390"/>
                  <a:pt x="422" y="390"/>
                </a:cubicBezTo>
                <a:cubicBezTo>
                  <a:pt x="422" y="370"/>
                  <a:pt x="438" y="354"/>
                  <a:pt x="458" y="354"/>
                </a:cubicBezTo>
                <a:cubicBezTo>
                  <a:pt x="478" y="354"/>
                  <a:pt x="493" y="370"/>
                  <a:pt x="493" y="390"/>
                </a:cubicBezTo>
                <a:lnTo>
                  <a:pt x="493" y="4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1" name="Google Shape;3051;p30"/>
          <p:cNvSpPr/>
          <p:nvPr/>
        </p:nvSpPr>
        <p:spPr>
          <a:xfrm>
            <a:off x="5089525" y="2898775"/>
            <a:ext cx="403225" cy="225425"/>
          </a:xfrm>
          <a:custGeom>
            <a:rect b="b" l="l" r="r" t="t"/>
            <a:pathLst>
              <a:path extrusionOk="0" h="399" w="715">
                <a:moveTo>
                  <a:pt x="708" y="1"/>
                </a:moveTo>
                <a:cubicBezTo>
                  <a:pt x="472" y="1"/>
                  <a:pt x="472" y="1"/>
                  <a:pt x="472" y="1"/>
                </a:cubicBezTo>
                <a:cubicBezTo>
                  <a:pt x="471" y="1"/>
                  <a:pt x="471" y="0"/>
                  <a:pt x="471" y="1"/>
                </a:cubicBezTo>
                <a:cubicBezTo>
                  <a:pt x="471" y="1"/>
                  <a:pt x="471" y="1"/>
                  <a:pt x="471" y="1"/>
                </a:cubicBezTo>
                <a:cubicBezTo>
                  <a:pt x="7" y="1"/>
                  <a:pt x="7" y="1"/>
                  <a:pt x="7" y="1"/>
                </a:cubicBezTo>
                <a:cubicBezTo>
                  <a:pt x="3" y="1"/>
                  <a:pt x="0" y="4"/>
                  <a:pt x="0" y="8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6"/>
                  <a:pt x="3" y="99"/>
                  <a:pt x="7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15" y="339"/>
                  <a:pt x="115" y="339"/>
                  <a:pt x="115" y="339"/>
                </a:cubicBezTo>
                <a:cubicBezTo>
                  <a:pt x="113" y="354"/>
                  <a:pt x="117" y="368"/>
                  <a:pt x="127" y="379"/>
                </a:cubicBezTo>
                <a:cubicBezTo>
                  <a:pt x="138" y="392"/>
                  <a:pt x="155" y="399"/>
                  <a:pt x="175" y="399"/>
                </a:cubicBezTo>
                <a:cubicBezTo>
                  <a:pt x="541" y="399"/>
                  <a:pt x="541" y="399"/>
                  <a:pt x="541" y="399"/>
                </a:cubicBezTo>
                <a:cubicBezTo>
                  <a:pt x="560" y="399"/>
                  <a:pt x="578" y="392"/>
                  <a:pt x="589" y="379"/>
                </a:cubicBezTo>
                <a:cubicBezTo>
                  <a:pt x="598" y="368"/>
                  <a:pt x="603" y="354"/>
                  <a:pt x="601" y="339"/>
                </a:cubicBezTo>
                <a:cubicBezTo>
                  <a:pt x="567" y="99"/>
                  <a:pt x="567" y="99"/>
                  <a:pt x="567" y="99"/>
                </a:cubicBezTo>
                <a:cubicBezTo>
                  <a:pt x="708" y="99"/>
                  <a:pt x="708" y="99"/>
                  <a:pt x="708" y="99"/>
                </a:cubicBezTo>
                <a:cubicBezTo>
                  <a:pt x="712" y="99"/>
                  <a:pt x="715" y="96"/>
                  <a:pt x="715" y="92"/>
                </a:cubicBezTo>
                <a:cubicBezTo>
                  <a:pt x="715" y="8"/>
                  <a:pt x="715" y="8"/>
                  <a:pt x="715" y="8"/>
                </a:cubicBezTo>
                <a:cubicBezTo>
                  <a:pt x="715" y="4"/>
                  <a:pt x="712" y="1"/>
                  <a:pt x="708" y="1"/>
                </a:cubicBezTo>
                <a:moveTo>
                  <a:pt x="465" y="15"/>
                </a:moveTo>
                <a:cubicBezTo>
                  <a:pt x="496" y="385"/>
                  <a:pt x="496" y="385"/>
                  <a:pt x="496" y="385"/>
                </a:cubicBezTo>
                <a:cubicBezTo>
                  <a:pt x="415" y="385"/>
                  <a:pt x="415" y="385"/>
                  <a:pt x="415" y="385"/>
                </a:cubicBezTo>
                <a:cubicBezTo>
                  <a:pt x="404" y="15"/>
                  <a:pt x="404" y="15"/>
                  <a:pt x="404" y="15"/>
                </a:cubicBezTo>
                <a:lnTo>
                  <a:pt x="465" y="15"/>
                </a:lnTo>
                <a:close/>
                <a:moveTo>
                  <a:pt x="14" y="85"/>
                </a:moveTo>
                <a:cubicBezTo>
                  <a:pt x="14" y="15"/>
                  <a:pt x="14" y="15"/>
                  <a:pt x="14" y="15"/>
                </a:cubicBezTo>
                <a:cubicBezTo>
                  <a:pt x="160" y="15"/>
                  <a:pt x="160" y="15"/>
                  <a:pt x="160" y="15"/>
                </a:cubicBezTo>
                <a:cubicBezTo>
                  <a:pt x="150" y="85"/>
                  <a:pt x="150" y="85"/>
                  <a:pt x="150" y="85"/>
                </a:cubicBezTo>
                <a:lnTo>
                  <a:pt x="14" y="85"/>
                </a:lnTo>
                <a:close/>
                <a:moveTo>
                  <a:pt x="137" y="370"/>
                </a:moveTo>
                <a:cubicBezTo>
                  <a:pt x="130" y="362"/>
                  <a:pt x="127" y="352"/>
                  <a:pt x="129" y="341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390" y="15"/>
                  <a:pt x="390" y="15"/>
                  <a:pt x="390" y="15"/>
                </a:cubicBezTo>
                <a:cubicBezTo>
                  <a:pt x="401" y="385"/>
                  <a:pt x="401" y="385"/>
                  <a:pt x="401" y="385"/>
                </a:cubicBezTo>
                <a:cubicBezTo>
                  <a:pt x="175" y="385"/>
                  <a:pt x="175" y="385"/>
                  <a:pt x="175" y="385"/>
                </a:cubicBezTo>
                <a:cubicBezTo>
                  <a:pt x="160" y="385"/>
                  <a:pt x="146" y="380"/>
                  <a:pt x="137" y="370"/>
                </a:cubicBezTo>
                <a:moveTo>
                  <a:pt x="578" y="370"/>
                </a:moveTo>
                <a:cubicBezTo>
                  <a:pt x="570" y="380"/>
                  <a:pt x="556" y="385"/>
                  <a:pt x="541" y="385"/>
                </a:cubicBezTo>
                <a:cubicBezTo>
                  <a:pt x="510" y="385"/>
                  <a:pt x="510" y="385"/>
                  <a:pt x="510" y="38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541" y="15"/>
                  <a:pt x="541" y="15"/>
                  <a:pt x="541" y="15"/>
                </a:cubicBezTo>
                <a:cubicBezTo>
                  <a:pt x="587" y="341"/>
                  <a:pt x="587" y="341"/>
                  <a:pt x="587" y="341"/>
                </a:cubicBezTo>
                <a:cubicBezTo>
                  <a:pt x="588" y="352"/>
                  <a:pt x="585" y="362"/>
                  <a:pt x="578" y="370"/>
                </a:cubicBezTo>
                <a:moveTo>
                  <a:pt x="701" y="85"/>
                </a:moveTo>
                <a:cubicBezTo>
                  <a:pt x="565" y="85"/>
                  <a:pt x="565" y="85"/>
                  <a:pt x="565" y="85"/>
                </a:cubicBezTo>
                <a:cubicBezTo>
                  <a:pt x="555" y="15"/>
                  <a:pt x="555" y="15"/>
                  <a:pt x="555" y="15"/>
                </a:cubicBezTo>
                <a:cubicBezTo>
                  <a:pt x="701" y="15"/>
                  <a:pt x="701" y="15"/>
                  <a:pt x="701" y="15"/>
                </a:cubicBezTo>
                <a:lnTo>
                  <a:pt x="701" y="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2" name="Google Shape;3052;p30"/>
          <p:cNvSpPr/>
          <p:nvPr/>
        </p:nvSpPr>
        <p:spPr>
          <a:xfrm>
            <a:off x="3813175" y="2882900"/>
            <a:ext cx="447675" cy="258763"/>
          </a:xfrm>
          <a:custGeom>
            <a:rect b="b" l="l" r="r" t="t"/>
            <a:pathLst>
              <a:path extrusionOk="0" h="460" w="794">
                <a:moveTo>
                  <a:pt x="745" y="0"/>
                </a:moveTo>
                <a:cubicBezTo>
                  <a:pt x="329" y="0"/>
                  <a:pt x="329" y="0"/>
                  <a:pt x="329" y="0"/>
                </a:cubicBezTo>
                <a:cubicBezTo>
                  <a:pt x="313" y="0"/>
                  <a:pt x="299" y="7"/>
                  <a:pt x="290" y="20"/>
                </a:cubicBezTo>
                <a:cubicBezTo>
                  <a:pt x="278" y="14"/>
                  <a:pt x="248" y="8"/>
                  <a:pt x="212" y="39"/>
                </a:cubicBezTo>
                <a:cubicBezTo>
                  <a:pt x="168" y="77"/>
                  <a:pt x="6" y="200"/>
                  <a:pt x="4" y="201"/>
                </a:cubicBezTo>
                <a:cubicBezTo>
                  <a:pt x="1" y="204"/>
                  <a:pt x="0" y="208"/>
                  <a:pt x="3" y="211"/>
                </a:cubicBezTo>
                <a:cubicBezTo>
                  <a:pt x="4" y="213"/>
                  <a:pt x="6" y="214"/>
                  <a:pt x="8" y="214"/>
                </a:cubicBezTo>
                <a:cubicBezTo>
                  <a:pt x="10" y="214"/>
                  <a:pt x="11" y="213"/>
                  <a:pt x="13" y="212"/>
                </a:cubicBezTo>
                <a:cubicBezTo>
                  <a:pt x="14" y="211"/>
                  <a:pt x="177" y="88"/>
                  <a:pt x="221" y="50"/>
                </a:cubicBezTo>
                <a:cubicBezTo>
                  <a:pt x="251" y="24"/>
                  <a:pt x="274" y="28"/>
                  <a:pt x="283" y="32"/>
                </a:cubicBezTo>
                <a:cubicBezTo>
                  <a:pt x="281" y="37"/>
                  <a:pt x="280" y="43"/>
                  <a:pt x="280" y="49"/>
                </a:cubicBezTo>
                <a:cubicBezTo>
                  <a:pt x="280" y="244"/>
                  <a:pt x="280" y="244"/>
                  <a:pt x="280" y="244"/>
                </a:cubicBezTo>
                <a:cubicBezTo>
                  <a:pt x="260" y="253"/>
                  <a:pt x="246" y="259"/>
                  <a:pt x="245" y="260"/>
                </a:cubicBezTo>
                <a:cubicBezTo>
                  <a:pt x="241" y="262"/>
                  <a:pt x="240" y="266"/>
                  <a:pt x="241" y="270"/>
                </a:cubicBezTo>
                <a:cubicBezTo>
                  <a:pt x="243" y="273"/>
                  <a:pt x="247" y="275"/>
                  <a:pt x="251" y="273"/>
                </a:cubicBezTo>
                <a:cubicBezTo>
                  <a:pt x="252" y="272"/>
                  <a:pt x="410" y="198"/>
                  <a:pt x="450" y="182"/>
                </a:cubicBezTo>
                <a:cubicBezTo>
                  <a:pt x="479" y="170"/>
                  <a:pt x="498" y="184"/>
                  <a:pt x="507" y="201"/>
                </a:cubicBezTo>
                <a:cubicBezTo>
                  <a:pt x="516" y="221"/>
                  <a:pt x="514" y="248"/>
                  <a:pt x="492" y="261"/>
                </a:cubicBezTo>
                <a:cubicBezTo>
                  <a:pt x="482" y="267"/>
                  <a:pt x="464" y="275"/>
                  <a:pt x="444" y="285"/>
                </a:cubicBezTo>
                <a:cubicBezTo>
                  <a:pt x="411" y="300"/>
                  <a:pt x="381" y="315"/>
                  <a:pt x="371" y="324"/>
                </a:cubicBezTo>
                <a:cubicBezTo>
                  <a:pt x="371" y="324"/>
                  <a:pt x="370" y="324"/>
                  <a:pt x="370" y="325"/>
                </a:cubicBezTo>
                <a:cubicBezTo>
                  <a:pt x="370" y="325"/>
                  <a:pt x="369" y="325"/>
                  <a:pt x="369" y="326"/>
                </a:cubicBezTo>
                <a:cubicBezTo>
                  <a:pt x="366" y="329"/>
                  <a:pt x="361" y="334"/>
                  <a:pt x="356" y="340"/>
                </a:cubicBezTo>
                <a:cubicBezTo>
                  <a:pt x="336" y="363"/>
                  <a:pt x="303" y="401"/>
                  <a:pt x="274" y="409"/>
                </a:cubicBezTo>
                <a:cubicBezTo>
                  <a:pt x="236" y="419"/>
                  <a:pt x="82" y="424"/>
                  <a:pt x="80" y="424"/>
                </a:cubicBezTo>
                <a:cubicBezTo>
                  <a:pt x="76" y="424"/>
                  <a:pt x="73" y="428"/>
                  <a:pt x="74" y="431"/>
                </a:cubicBezTo>
                <a:cubicBezTo>
                  <a:pt x="74" y="435"/>
                  <a:pt x="77" y="438"/>
                  <a:pt x="81" y="438"/>
                </a:cubicBezTo>
                <a:cubicBezTo>
                  <a:pt x="81" y="438"/>
                  <a:pt x="81" y="438"/>
                  <a:pt x="81" y="438"/>
                </a:cubicBezTo>
                <a:cubicBezTo>
                  <a:pt x="87" y="438"/>
                  <a:pt x="238" y="433"/>
                  <a:pt x="278" y="422"/>
                </a:cubicBezTo>
                <a:cubicBezTo>
                  <a:pt x="289" y="419"/>
                  <a:pt x="299" y="413"/>
                  <a:pt x="310" y="406"/>
                </a:cubicBezTo>
                <a:cubicBezTo>
                  <a:pt x="314" y="416"/>
                  <a:pt x="322" y="425"/>
                  <a:pt x="333" y="431"/>
                </a:cubicBezTo>
                <a:cubicBezTo>
                  <a:pt x="339" y="434"/>
                  <a:pt x="347" y="436"/>
                  <a:pt x="354" y="436"/>
                </a:cubicBezTo>
                <a:cubicBezTo>
                  <a:pt x="365" y="436"/>
                  <a:pt x="376" y="431"/>
                  <a:pt x="385" y="423"/>
                </a:cubicBezTo>
                <a:cubicBezTo>
                  <a:pt x="386" y="425"/>
                  <a:pt x="386" y="426"/>
                  <a:pt x="386" y="428"/>
                </a:cubicBezTo>
                <a:cubicBezTo>
                  <a:pt x="391" y="440"/>
                  <a:pt x="399" y="450"/>
                  <a:pt x="410" y="455"/>
                </a:cubicBezTo>
                <a:cubicBezTo>
                  <a:pt x="417" y="459"/>
                  <a:pt x="424" y="460"/>
                  <a:pt x="431" y="460"/>
                </a:cubicBezTo>
                <a:cubicBezTo>
                  <a:pt x="449" y="460"/>
                  <a:pt x="465" y="451"/>
                  <a:pt x="474" y="434"/>
                </a:cubicBezTo>
                <a:cubicBezTo>
                  <a:pt x="485" y="410"/>
                  <a:pt x="485" y="410"/>
                  <a:pt x="485" y="410"/>
                </a:cubicBezTo>
                <a:cubicBezTo>
                  <a:pt x="489" y="421"/>
                  <a:pt x="497" y="431"/>
                  <a:pt x="509" y="437"/>
                </a:cubicBezTo>
                <a:cubicBezTo>
                  <a:pt x="516" y="440"/>
                  <a:pt x="523" y="442"/>
                  <a:pt x="530" y="442"/>
                </a:cubicBezTo>
                <a:cubicBezTo>
                  <a:pt x="547" y="442"/>
                  <a:pt x="564" y="432"/>
                  <a:pt x="572" y="416"/>
                </a:cubicBezTo>
                <a:cubicBezTo>
                  <a:pt x="611" y="337"/>
                  <a:pt x="611" y="337"/>
                  <a:pt x="611" y="337"/>
                </a:cubicBezTo>
                <a:cubicBezTo>
                  <a:pt x="745" y="337"/>
                  <a:pt x="745" y="337"/>
                  <a:pt x="745" y="337"/>
                </a:cubicBezTo>
                <a:cubicBezTo>
                  <a:pt x="772" y="337"/>
                  <a:pt x="794" y="315"/>
                  <a:pt x="794" y="288"/>
                </a:cubicBezTo>
                <a:cubicBezTo>
                  <a:pt x="794" y="49"/>
                  <a:pt x="794" y="49"/>
                  <a:pt x="794" y="49"/>
                </a:cubicBezTo>
                <a:cubicBezTo>
                  <a:pt x="794" y="22"/>
                  <a:pt x="772" y="0"/>
                  <a:pt x="745" y="0"/>
                </a:cubicBezTo>
                <a:moveTo>
                  <a:pt x="294" y="82"/>
                </a:moveTo>
                <a:cubicBezTo>
                  <a:pt x="780" y="82"/>
                  <a:pt x="780" y="82"/>
                  <a:pt x="780" y="82"/>
                </a:cubicBezTo>
                <a:cubicBezTo>
                  <a:pt x="780" y="134"/>
                  <a:pt x="780" y="134"/>
                  <a:pt x="780" y="134"/>
                </a:cubicBezTo>
                <a:cubicBezTo>
                  <a:pt x="294" y="134"/>
                  <a:pt x="294" y="134"/>
                  <a:pt x="294" y="134"/>
                </a:cubicBezTo>
                <a:lnTo>
                  <a:pt x="294" y="82"/>
                </a:lnTo>
                <a:close/>
                <a:moveTo>
                  <a:pt x="329" y="14"/>
                </a:moveTo>
                <a:cubicBezTo>
                  <a:pt x="745" y="14"/>
                  <a:pt x="745" y="14"/>
                  <a:pt x="745" y="14"/>
                </a:cubicBezTo>
                <a:cubicBezTo>
                  <a:pt x="765" y="14"/>
                  <a:pt x="780" y="29"/>
                  <a:pt x="780" y="49"/>
                </a:cubicBezTo>
                <a:cubicBezTo>
                  <a:pt x="780" y="68"/>
                  <a:pt x="780" y="68"/>
                  <a:pt x="780" y="68"/>
                </a:cubicBezTo>
                <a:cubicBezTo>
                  <a:pt x="294" y="68"/>
                  <a:pt x="294" y="68"/>
                  <a:pt x="294" y="68"/>
                </a:cubicBezTo>
                <a:cubicBezTo>
                  <a:pt x="294" y="49"/>
                  <a:pt x="294" y="49"/>
                  <a:pt x="294" y="49"/>
                </a:cubicBezTo>
                <a:cubicBezTo>
                  <a:pt x="294" y="29"/>
                  <a:pt x="310" y="14"/>
                  <a:pt x="329" y="14"/>
                </a:cubicBezTo>
                <a:moveTo>
                  <a:pt x="339" y="418"/>
                </a:moveTo>
                <a:cubicBezTo>
                  <a:pt x="330" y="414"/>
                  <a:pt x="324" y="406"/>
                  <a:pt x="321" y="396"/>
                </a:cubicBezTo>
                <a:cubicBezTo>
                  <a:pt x="338" y="382"/>
                  <a:pt x="354" y="364"/>
                  <a:pt x="366" y="350"/>
                </a:cubicBezTo>
                <a:cubicBezTo>
                  <a:pt x="371" y="345"/>
                  <a:pt x="375" y="340"/>
                  <a:pt x="378" y="337"/>
                </a:cubicBezTo>
                <a:cubicBezTo>
                  <a:pt x="416" y="337"/>
                  <a:pt x="416" y="337"/>
                  <a:pt x="416" y="337"/>
                </a:cubicBezTo>
                <a:cubicBezTo>
                  <a:pt x="383" y="403"/>
                  <a:pt x="383" y="403"/>
                  <a:pt x="383" y="403"/>
                </a:cubicBezTo>
                <a:cubicBezTo>
                  <a:pt x="375" y="420"/>
                  <a:pt x="355" y="426"/>
                  <a:pt x="339" y="418"/>
                </a:cubicBezTo>
                <a:moveTo>
                  <a:pt x="461" y="428"/>
                </a:moveTo>
                <a:cubicBezTo>
                  <a:pt x="453" y="444"/>
                  <a:pt x="433" y="451"/>
                  <a:pt x="416" y="443"/>
                </a:cubicBezTo>
                <a:cubicBezTo>
                  <a:pt x="409" y="439"/>
                  <a:pt x="403" y="432"/>
                  <a:pt x="400" y="424"/>
                </a:cubicBezTo>
                <a:cubicBezTo>
                  <a:pt x="397" y="415"/>
                  <a:pt x="398" y="406"/>
                  <a:pt x="401" y="398"/>
                </a:cubicBezTo>
                <a:cubicBezTo>
                  <a:pt x="432" y="337"/>
                  <a:pt x="432" y="337"/>
                  <a:pt x="432" y="337"/>
                </a:cubicBezTo>
                <a:cubicBezTo>
                  <a:pt x="506" y="337"/>
                  <a:pt x="506" y="337"/>
                  <a:pt x="506" y="337"/>
                </a:cubicBezTo>
                <a:cubicBezTo>
                  <a:pt x="488" y="374"/>
                  <a:pt x="488" y="374"/>
                  <a:pt x="488" y="374"/>
                </a:cubicBezTo>
                <a:cubicBezTo>
                  <a:pt x="488" y="374"/>
                  <a:pt x="488" y="374"/>
                  <a:pt x="488" y="374"/>
                </a:cubicBezTo>
                <a:lnTo>
                  <a:pt x="461" y="428"/>
                </a:lnTo>
                <a:close/>
                <a:moveTo>
                  <a:pt x="560" y="410"/>
                </a:moveTo>
                <a:cubicBezTo>
                  <a:pt x="552" y="426"/>
                  <a:pt x="532" y="433"/>
                  <a:pt x="515" y="425"/>
                </a:cubicBezTo>
                <a:cubicBezTo>
                  <a:pt x="499" y="416"/>
                  <a:pt x="492" y="397"/>
                  <a:pt x="500" y="380"/>
                </a:cubicBezTo>
                <a:cubicBezTo>
                  <a:pt x="522" y="337"/>
                  <a:pt x="522" y="337"/>
                  <a:pt x="522" y="337"/>
                </a:cubicBezTo>
                <a:cubicBezTo>
                  <a:pt x="596" y="337"/>
                  <a:pt x="596" y="337"/>
                  <a:pt x="596" y="337"/>
                </a:cubicBezTo>
                <a:lnTo>
                  <a:pt x="560" y="410"/>
                </a:lnTo>
                <a:close/>
                <a:moveTo>
                  <a:pt x="745" y="323"/>
                </a:moveTo>
                <a:cubicBezTo>
                  <a:pt x="398" y="323"/>
                  <a:pt x="398" y="323"/>
                  <a:pt x="398" y="323"/>
                </a:cubicBezTo>
                <a:cubicBezTo>
                  <a:pt x="412" y="315"/>
                  <a:pt x="432" y="306"/>
                  <a:pt x="450" y="297"/>
                </a:cubicBezTo>
                <a:cubicBezTo>
                  <a:pt x="470" y="288"/>
                  <a:pt x="489" y="279"/>
                  <a:pt x="500" y="273"/>
                </a:cubicBezTo>
                <a:cubicBezTo>
                  <a:pt x="529" y="255"/>
                  <a:pt x="531" y="220"/>
                  <a:pt x="519" y="195"/>
                </a:cubicBezTo>
                <a:cubicBezTo>
                  <a:pt x="509" y="174"/>
                  <a:pt x="483" y="154"/>
                  <a:pt x="445" y="169"/>
                </a:cubicBezTo>
                <a:cubicBezTo>
                  <a:pt x="419" y="179"/>
                  <a:pt x="345" y="214"/>
                  <a:pt x="294" y="237"/>
                </a:cubicBezTo>
                <a:cubicBezTo>
                  <a:pt x="294" y="148"/>
                  <a:pt x="294" y="148"/>
                  <a:pt x="294" y="148"/>
                </a:cubicBezTo>
                <a:cubicBezTo>
                  <a:pt x="780" y="148"/>
                  <a:pt x="780" y="148"/>
                  <a:pt x="780" y="148"/>
                </a:cubicBezTo>
                <a:cubicBezTo>
                  <a:pt x="780" y="288"/>
                  <a:pt x="780" y="288"/>
                  <a:pt x="780" y="288"/>
                </a:cubicBezTo>
                <a:cubicBezTo>
                  <a:pt x="780" y="307"/>
                  <a:pt x="765" y="323"/>
                  <a:pt x="745" y="32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3" name="Google Shape;3053;p30"/>
          <p:cNvSpPr/>
          <p:nvPr/>
        </p:nvSpPr>
        <p:spPr>
          <a:xfrm>
            <a:off x="4462463" y="2900363"/>
            <a:ext cx="403225" cy="223838"/>
          </a:xfrm>
          <a:custGeom>
            <a:rect b="b" l="l" r="r" t="t"/>
            <a:pathLst>
              <a:path extrusionOk="0" h="398" w="715">
                <a:moveTo>
                  <a:pt x="708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5"/>
                  <a:pt x="3" y="98"/>
                  <a:pt x="7" y="98"/>
                </a:cubicBezTo>
                <a:cubicBezTo>
                  <a:pt x="148" y="98"/>
                  <a:pt x="148" y="98"/>
                  <a:pt x="148" y="98"/>
                </a:cubicBezTo>
                <a:cubicBezTo>
                  <a:pt x="114" y="338"/>
                  <a:pt x="114" y="338"/>
                  <a:pt x="114" y="338"/>
                </a:cubicBezTo>
                <a:cubicBezTo>
                  <a:pt x="112" y="353"/>
                  <a:pt x="117" y="367"/>
                  <a:pt x="126" y="378"/>
                </a:cubicBezTo>
                <a:cubicBezTo>
                  <a:pt x="138" y="391"/>
                  <a:pt x="155" y="398"/>
                  <a:pt x="175" y="398"/>
                </a:cubicBezTo>
                <a:cubicBezTo>
                  <a:pt x="540" y="398"/>
                  <a:pt x="540" y="398"/>
                  <a:pt x="540" y="398"/>
                </a:cubicBezTo>
                <a:cubicBezTo>
                  <a:pt x="560" y="398"/>
                  <a:pt x="577" y="391"/>
                  <a:pt x="589" y="378"/>
                </a:cubicBezTo>
                <a:cubicBezTo>
                  <a:pt x="598" y="367"/>
                  <a:pt x="602" y="353"/>
                  <a:pt x="600" y="338"/>
                </a:cubicBezTo>
                <a:cubicBezTo>
                  <a:pt x="567" y="98"/>
                  <a:pt x="567" y="98"/>
                  <a:pt x="567" y="98"/>
                </a:cubicBezTo>
                <a:cubicBezTo>
                  <a:pt x="708" y="98"/>
                  <a:pt x="708" y="98"/>
                  <a:pt x="708" y="98"/>
                </a:cubicBezTo>
                <a:cubicBezTo>
                  <a:pt x="712" y="98"/>
                  <a:pt x="715" y="95"/>
                  <a:pt x="715" y="91"/>
                </a:cubicBezTo>
                <a:cubicBezTo>
                  <a:pt x="715" y="7"/>
                  <a:pt x="715" y="7"/>
                  <a:pt x="715" y="7"/>
                </a:cubicBezTo>
                <a:cubicBezTo>
                  <a:pt x="715" y="3"/>
                  <a:pt x="712" y="0"/>
                  <a:pt x="708" y="0"/>
                </a:cubicBezTo>
                <a:moveTo>
                  <a:pt x="14" y="84"/>
                </a:moveTo>
                <a:cubicBezTo>
                  <a:pt x="14" y="14"/>
                  <a:pt x="14" y="14"/>
                  <a:pt x="14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50" y="84"/>
                  <a:pt x="150" y="84"/>
                  <a:pt x="150" y="84"/>
                </a:cubicBezTo>
                <a:lnTo>
                  <a:pt x="14" y="84"/>
                </a:lnTo>
                <a:close/>
                <a:moveTo>
                  <a:pt x="578" y="369"/>
                </a:moveTo>
                <a:cubicBezTo>
                  <a:pt x="569" y="379"/>
                  <a:pt x="556" y="384"/>
                  <a:pt x="540" y="384"/>
                </a:cubicBezTo>
                <a:cubicBezTo>
                  <a:pt x="175" y="384"/>
                  <a:pt x="175" y="384"/>
                  <a:pt x="175" y="384"/>
                </a:cubicBezTo>
                <a:cubicBezTo>
                  <a:pt x="159" y="384"/>
                  <a:pt x="146" y="379"/>
                  <a:pt x="137" y="369"/>
                </a:cubicBezTo>
                <a:cubicBezTo>
                  <a:pt x="130" y="361"/>
                  <a:pt x="127" y="350"/>
                  <a:pt x="128" y="340"/>
                </a:cubicBezTo>
                <a:cubicBezTo>
                  <a:pt x="174" y="14"/>
                  <a:pt x="174" y="14"/>
                  <a:pt x="174" y="14"/>
                </a:cubicBezTo>
                <a:cubicBezTo>
                  <a:pt x="255" y="14"/>
                  <a:pt x="255" y="14"/>
                  <a:pt x="255" y="14"/>
                </a:cubicBezTo>
                <a:cubicBezTo>
                  <a:pt x="236" y="290"/>
                  <a:pt x="236" y="290"/>
                  <a:pt x="236" y="290"/>
                </a:cubicBezTo>
                <a:cubicBezTo>
                  <a:pt x="236" y="294"/>
                  <a:pt x="238" y="297"/>
                  <a:pt x="242" y="298"/>
                </a:cubicBezTo>
                <a:cubicBezTo>
                  <a:pt x="242" y="298"/>
                  <a:pt x="243" y="298"/>
                  <a:pt x="243" y="298"/>
                </a:cubicBezTo>
                <a:cubicBezTo>
                  <a:pt x="246" y="298"/>
                  <a:pt x="250" y="295"/>
                  <a:pt x="250" y="291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541" y="14"/>
                  <a:pt x="541" y="14"/>
                  <a:pt x="541" y="14"/>
                </a:cubicBezTo>
                <a:cubicBezTo>
                  <a:pt x="587" y="340"/>
                  <a:pt x="587" y="340"/>
                  <a:pt x="587" y="340"/>
                </a:cubicBezTo>
                <a:cubicBezTo>
                  <a:pt x="588" y="350"/>
                  <a:pt x="585" y="361"/>
                  <a:pt x="578" y="369"/>
                </a:cubicBezTo>
                <a:moveTo>
                  <a:pt x="701" y="84"/>
                </a:moveTo>
                <a:cubicBezTo>
                  <a:pt x="565" y="84"/>
                  <a:pt x="565" y="84"/>
                  <a:pt x="565" y="84"/>
                </a:cubicBezTo>
                <a:cubicBezTo>
                  <a:pt x="555" y="14"/>
                  <a:pt x="555" y="14"/>
                  <a:pt x="555" y="14"/>
                </a:cubicBezTo>
                <a:cubicBezTo>
                  <a:pt x="701" y="14"/>
                  <a:pt x="701" y="14"/>
                  <a:pt x="701" y="14"/>
                </a:cubicBezTo>
                <a:lnTo>
                  <a:pt x="701" y="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4" name="Google Shape;3054;p30"/>
          <p:cNvSpPr/>
          <p:nvPr/>
        </p:nvSpPr>
        <p:spPr>
          <a:xfrm>
            <a:off x="2668588" y="3017838"/>
            <a:ext cx="109537" cy="127000"/>
          </a:xfrm>
          <a:custGeom>
            <a:rect b="b" l="l" r="r" t="t"/>
            <a:pathLst>
              <a:path extrusionOk="0" h="226" w="196">
                <a:moveTo>
                  <a:pt x="98" y="226"/>
                </a:moveTo>
                <a:cubicBezTo>
                  <a:pt x="152" y="226"/>
                  <a:pt x="196" y="175"/>
                  <a:pt x="196" y="113"/>
                </a:cubicBezTo>
                <a:cubicBezTo>
                  <a:pt x="196" y="51"/>
                  <a:pt x="152" y="0"/>
                  <a:pt x="98" y="0"/>
                </a:cubicBezTo>
                <a:cubicBezTo>
                  <a:pt x="44" y="0"/>
                  <a:pt x="0" y="51"/>
                  <a:pt x="0" y="113"/>
                </a:cubicBezTo>
                <a:cubicBezTo>
                  <a:pt x="0" y="175"/>
                  <a:pt x="44" y="226"/>
                  <a:pt x="98" y="226"/>
                </a:cubicBezTo>
                <a:moveTo>
                  <a:pt x="98" y="14"/>
                </a:moveTo>
                <a:cubicBezTo>
                  <a:pt x="144" y="14"/>
                  <a:pt x="182" y="59"/>
                  <a:pt x="182" y="113"/>
                </a:cubicBezTo>
                <a:cubicBezTo>
                  <a:pt x="182" y="168"/>
                  <a:pt x="144" y="212"/>
                  <a:pt x="98" y="212"/>
                </a:cubicBezTo>
                <a:cubicBezTo>
                  <a:pt x="52" y="212"/>
                  <a:pt x="14" y="168"/>
                  <a:pt x="14" y="113"/>
                </a:cubicBezTo>
                <a:cubicBezTo>
                  <a:pt x="14" y="59"/>
                  <a:pt x="52" y="14"/>
                  <a:pt x="98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5" name="Google Shape;3055;p30"/>
          <p:cNvSpPr/>
          <p:nvPr/>
        </p:nvSpPr>
        <p:spPr>
          <a:xfrm>
            <a:off x="2805113" y="3059113"/>
            <a:ext cx="47625" cy="49213"/>
          </a:xfrm>
          <a:custGeom>
            <a:rect b="b" l="l" r="r" t="t"/>
            <a:pathLst>
              <a:path extrusionOk="0" h="85" w="84">
                <a:moveTo>
                  <a:pt x="42" y="85"/>
                </a:moveTo>
                <a:cubicBezTo>
                  <a:pt x="65" y="85"/>
                  <a:pt x="84" y="66"/>
                  <a:pt x="84" y="43"/>
                </a:cubicBezTo>
                <a:cubicBezTo>
                  <a:pt x="84" y="19"/>
                  <a:pt x="65" y="0"/>
                  <a:pt x="42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66"/>
                  <a:pt x="19" y="85"/>
                  <a:pt x="42" y="85"/>
                </a:cubicBezTo>
                <a:moveTo>
                  <a:pt x="42" y="14"/>
                </a:moveTo>
                <a:cubicBezTo>
                  <a:pt x="57" y="14"/>
                  <a:pt x="70" y="27"/>
                  <a:pt x="70" y="43"/>
                </a:cubicBezTo>
                <a:cubicBezTo>
                  <a:pt x="70" y="58"/>
                  <a:pt x="57" y="71"/>
                  <a:pt x="42" y="71"/>
                </a:cubicBezTo>
                <a:cubicBezTo>
                  <a:pt x="26" y="71"/>
                  <a:pt x="14" y="58"/>
                  <a:pt x="14" y="43"/>
                </a:cubicBezTo>
                <a:cubicBezTo>
                  <a:pt x="14" y="27"/>
                  <a:pt x="26" y="14"/>
                  <a:pt x="4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6" name="Google Shape;3056;p30"/>
          <p:cNvSpPr/>
          <p:nvPr/>
        </p:nvSpPr>
        <p:spPr>
          <a:xfrm>
            <a:off x="2597150" y="3059113"/>
            <a:ext cx="46037" cy="49213"/>
          </a:xfrm>
          <a:custGeom>
            <a:rect b="b" l="l" r="r" t="t"/>
            <a:pathLst>
              <a:path extrusionOk="0" h="85" w="84">
                <a:moveTo>
                  <a:pt x="42" y="85"/>
                </a:moveTo>
                <a:cubicBezTo>
                  <a:pt x="65" y="85"/>
                  <a:pt x="84" y="66"/>
                  <a:pt x="84" y="43"/>
                </a:cubicBezTo>
                <a:cubicBezTo>
                  <a:pt x="84" y="19"/>
                  <a:pt x="65" y="0"/>
                  <a:pt x="42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66"/>
                  <a:pt x="19" y="85"/>
                  <a:pt x="42" y="85"/>
                </a:cubicBezTo>
                <a:moveTo>
                  <a:pt x="42" y="14"/>
                </a:moveTo>
                <a:cubicBezTo>
                  <a:pt x="57" y="14"/>
                  <a:pt x="70" y="27"/>
                  <a:pt x="70" y="43"/>
                </a:cubicBezTo>
                <a:cubicBezTo>
                  <a:pt x="70" y="58"/>
                  <a:pt x="57" y="71"/>
                  <a:pt x="42" y="71"/>
                </a:cubicBezTo>
                <a:cubicBezTo>
                  <a:pt x="26" y="71"/>
                  <a:pt x="14" y="58"/>
                  <a:pt x="14" y="43"/>
                </a:cubicBezTo>
                <a:cubicBezTo>
                  <a:pt x="14" y="27"/>
                  <a:pt x="26" y="14"/>
                  <a:pt x="4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7" name="Google Shape;3057;p30"/>
          <p:cNvSpPr/>
          <p:nvPr/>
        </p:nvSpPr>
        <p:spPr>
          <a:xfrm>
            <a:off x="2516188" y="2854325"/>
            <a:ext cx="381000" cy="314325"/>
          </a:xfrm>
          <a:custGeom>
            <a:rect b="b" l="l" r="r" t="t"/>
            <a:pathLst>
              <a:path extrusionOk="0" h="557" w="675">
                <a:moveTo>
                  <a:pt x="668" y="249"/>
                </a:moveTo>
                <a:cubicBezTo>
                  <a:pt x="659" y="249"/>
                  <a:pt x="659" y="249"/>
                  <a:pt x="659" y="249"/>
                </a:cubicBezTo>
                <a:cubicBezTo>
                  <a:pt x="613" y="93"/>
                  <a:pt x="613" y="93"/>
                  <a:pt x="613" y="93"/>
                </a:cubicBezTo>
                <a:cubicBezTo>
                  <a:pt x="613" y="93"/>
                  <a:pt x="613" y="93"/>
                  <a:pt x="613" y="93"/>
                </a:cubicBezTo>
                <a:cubicBezTo>
                  <a:pt x="613" y="93"/>
                  <a:pt x="613" y="93"/>
                  <a:pt x="613" y="93"/>
                </a:cubicBezTo>
                <a:cubicBezTo>
                  <a:pt x="587" y="6"/>
                  <a:pt x="587" y="6"/>
                  <a:pt x="587" y="6"/>
                </a:cubicBezTo>
                <a:cubicBezTo>
                  <a:pt x="587" y="4"/>
                  <a:pt x="586" y="2"/>
                  <a:pt x="584" y="1"/>
                </a:cubicBezTo>
                <a:cubicBezTo>
                  <a:pt x="582" y="1"/>
                  <a:pt x="581" y="0"/>
                  <a:pt x="579" y="1"/>
                </a:cubicBezTo>
                <a:cubicBezTo>
                  <a:pt x="492" y="26"/>
                  <a:pt x="492" y="26"/>
                  <a:pt x="492" y="26"/>
                </a:cubicBezTo>
                <a:cubicBezTo>
                  <a:pt x="492" y="26"/>
                  <a:pt x="492" y="26"/>
                  <a:pt x="492" y="26"/>
                </a:cubicBezTo>
                <a:cubicBezTo>
                  <a:pt x="492" y="26"/>
                  <a:pt x="492" y="26"/>
                  <a:pt x="492" y="26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6" y="169"/>
                  <a:pt x="6" y="169"/>
                  <a:pt x="6" y="169"/>
                </a:cubicBezTo>
                <a:cubicBezTo>
                  <a:pt x="2" y="170"/>
                  <a:pt x="0" y="173"/>
                  <a:pt x="1" y="177"/>
                </a:cubicBezTo>
                <a:cubicBezTo>
                  <a:pt x="64" y="394"/>
                  <a:pt x="64" y="394"/>
                  <a:pt x="64" y="394"/>
                </a:cubicBezTo>
                <a:cubicBezTo>
                  <a:pt x="64" y="550"/>
                  <a:pt x="64" y="550"/>
                  <a:pt x="64" y="550"/>
                </a:cubicBezTo>
                <a:cubicBezTo>
                  <a:pt x="64" y="554"/>
                  <a:pt x="67" y="557"/>
                  <a:pt x="71" y="557"/>
                </a:cubicBezTo>
                <a:cubicBezTo>
                  <a:pt x="668" y="557"/>
                  <a:pt x="668" y="557"/>
                  <a:pt x="668" y="557"/>
                </a:cubicBezTo>
                <a:cubicBezTo>
                  <a:pt x="672" y="557"/>
                  <a:pt x="675" y="554"/>
                  <a:pt x="675" y="550"/>
                </a:cubicBezTo>
                <a:cubicBezTo>
                  <a:pt x="675" y="256"/>
                  <a:pt x="675" y="256"/>
                  <a:pt x="675" y="256"/>
                </a:cubicBezTo>
                <a:cubicBezTo>
                  <a:pt x="675" y="252"/>
                  <a:pt x="672" y="249"/>
                  <a:pt x="668" y="249"/>
                </a:cubicBezTo>
                <a:moveTo>
                  <a:pt x="64" y="344"/>
                </a:moveTo>
                <a:cubicBezTo>
                  <a:pt x="42" y="267"/>
                  <a:pt x="42" y="267"/>
                  <a:pt x="42" y="267"/>
                </a:cubicBezTo>
                <a:cubicBezTo>
                  <a:pt x="50" y="264"/>
                  <a:pt x="58" y="260"/>
                  <a:pt x="64" y="255"/>
                </a:cubicBezTo>
                <a:cubicBezTo>
                  <a:pt x="64" y="255"/>
                  <a:pt x="64" y="256"/>
                  <a:pt x="64" y="256"/>
                </a:cubicBezTo>
                <a:lnTo>
                  <a:pt x="64" y="344"/>
                </a:lnTo>
                <a:close/>
                <a:moveTo>
                  <a:pt x="78" y="354"/>
                </a:moveTo>
                <a:cubicBezTo>
                  <a:pt x="127" y="350"/>
                  <a:pt x="165" y="311"/>
                  <a:pt x="169" y="263"/>
                </a:cubicBezTo>
                <a:cubicBezTo>
                  <a:pt x="571" y="263"/>
                  <a:pt x="571" y="263"/>
                  <a:pt x="571" y="263"/>
                </a:cubicBezTo>
                <a:cubicBezTo>
                  <a:pt x="574" y="311"/>
                  <a:pt x="613" y="350"/>
                  <a:pt x="661" y="354"/>
                </a:cubicBezTo>
                <a:cubicBezTo>
                  <a:pt x="661" y="475"/>
                  <a:pt x="661" y="475"/>
                  <a:pt x="661" y="475"/>
                </a:cubicBezTo>
                <a:cubicBezTo>
                  <a:pt x="625" y="478"/>
                  <a:pt x="596" y="507"/>
                  <a:pt x="593" y="543"/>
                </a:cubicBezTo>
                <a:cubicBezTo>
                  <a:pt x="147" y="543"/>
                  <a:pt x="147" y="543"/>
                  <a:pt x="147" y="543"/>
                </a:cubicBezTo>
                <a:cubicBezTo>
                  <a:pt x="143" y="507"/>
                  <a:pt x="114" y="478"/>
                  <a:pt x="78" y="475"/>
                </a:cubicBezTo>
                <a:lnTo>
                  <a:pt x="78" y="354"/>
                </a:lnTo>
                <a:close/>
                <a:moveTo>
                  <a:pt x="78" y="340"/>
                </a:moveTo>
                <a:cubicBezTo>
                  <a:pt x="78" y="263"/>
                  <a:pt x="78" y="263"/>
                  <a:pt x="78" y="263"/>
                </a:cubicBezTo>
                <a:cubicBezTo>
                  <a:pt x="155" y="263"/>
                  <a:pt x="155" y="263"/>
                  <a:pt x="155" y="263"/>
                </a:cubicBezTo>
                <a:cubicBezTo>
                  <a:pt x="151" y="304"/>
                  <a:pt x="119" y="336"/>
                  <a:pt x="78" y="340"/>
                </a:cubicBezTo>
                <a:moveTo>
                  <a:pt x="306" y="138"/>
                </a:moveTo>
                <a:cubicBezTo>
                  <a:pt x="351" y="125"/>
                  <a:pt x="399" y="157"/>
                  <a:pt x="414" y="210"/>
                </a:cubicBezTo>
                <a:cubicBezTo>
                  <a:pt x="418" y="223"/>
                  <a:pt x="420" y="236"/>
                  <a:pt x="419" y="249"/>
                </a:cubicBezTo>
                <a:cubicBezTo>
                  <a:pt x="252" y="249"/>
                  <a:pt x="252" y="249"/>
                  <a:pt x="252" y="249"/>
                </a:cubicBezTo>
                <a:cubicBezTo>
                  <a:pt x="241" y="200"/>
                  <a:pt x="264" y="150"/>
                  <a:pt x="306" y="138"/>
                </a:cubicBezTo>
                <a:moveTo>
                  <a:pt x="661" y="340"/>
                </a:moveTo>
                <a:cubicBezTo>
                  <a:pt x="621" y="336"/>
                  <a:pt x="588" y="304"/>
                  <a:pt x="585" y="263"/>
                </a:cubicBezTo>
                <a:cubicBezTo>
                  <a:pt x="654" y="263"/>
                  <a:pt x="654" y="263"/>
                  <a:pt x="654" y="263"/>
                </a:cubicBezTo>
                <a:cubicBezTo>
                  <a:pt x="654" y="263"/>
                  <a:pt x="654" y="263"/>
                  <a:pt x="654" y="263"/>
                </a:cubicBezTo>
                <a:cubicBezTo>
                  <a:pt x="661" y="263"/>
                  <a:pt x="661" y="263"/>
                  <a:pt x="661" y="263"/>
                </a:cubicBezTo>
                <a:lnTo>
                  <a:pt x="661" y="340"/>
                </a:lnTo>
                <a:close/>
                <a:moveTo>
                  <a:pt x="433" y="249"/>
                </a:moveTo>
                <a:cubicBezTo>
                  <a:pt x="434" y="235"/>
                  <a:pt x="432" y="220"/>
                  <a:pt x="428" y="206"/>
                </a:cubicBezTo>
                <a:cubicBezTo>
                  <a:pt x="410" y="146"/>
                  <a:pt x="354" y="110"/>
                  <a:pt x="302" y="125"/>
                </a:cubicBezTo>
                <a:cubicBezTo>
                  <a:pt x="253" y="139"/>
                  <a:pt x="226" y="193"/>
                  <a:pt x="237" y="249"/>
                </a:cubicBezTo>
                <a:cubicBezTo>
                  <a:pt x="72" y="249"/>
                  <a:pt x="72" y="249"/>
                  <a:pt x="72" y="249"/>
                </a:cubicBezTo>
                <a:cubicBezTo>
                  <a:pt x="98" y="226"/>
                  <a:pt x="111" y="190"/>
                  <a:pt x="103" y="155"/>
                </a:cubicBezTo>
                <a:cubicBezTo>
                  <a:pt x="489" y="42"/>
                  <a:pt x="489" y="42"/>
                  <a:pt x="489" y="42"/>
                </a:cubicBezTo>
                <a:cubicBezTo>
                  <a:pt x="497" y="64"/>
                  <a:pt x="513" y="82"/>
                  <a:pt x="534" y="93"/>
                </a:cubicBezTo>
                <a:cubicBezTo>
                  <a:pt x="548" y="101"/>
                  <a:pt x="564" y="105"/>
                  <a:pt x="581" y="105"/>
                </a:cubicBezTo>
                <a:cubicBezTo>
                  <a:pt x="588" y="105"/>
                  <a:pt x="595" y="105"/>
                  <a:pt x="601" y="103"/>
                </a:cubicBezTo>
                <a:cubicBezTo>
                  <a:pt x="644" y="249"/>
                  <a:pt x="644" y="249"/>
                  <a:pt x="644" y="249"/>
                </a:cubicBezTo>
                <a:lnTo>
                  <a:pt x="433" y="249"/>
                </a:lnTo>
                <a:close/>
                <a:moveTo>
                  <a:pt x="597" y="90"/>
                </a:moveTo>
                <a:cubicBezTo>
                  <a:pt x="578" y="94"/>
                  <a:pt x="558" y="91"/>
                  <a:pt x="541" y="81"/>
                </a:cubicBezTo>
                <a:cubicBezTo>
                  <a:pt x="523" y="71"/>
                  <a:pt x="510" y="56"/>
                  <a:pt x="503" y="38"/>
                </a:cubicBezTo>
                <a:cubicBezTo>
                  <a:pt x="576" y="16"/>
                  <a:pt x="576" y="16"/>
                  <a:pt x="576" y="16"/>
                </a:cubicBezTo>
                <a:lnTo>
                  <a:pt x="597" y="90"/>
                </a:lnTo>
                <a:close/>
                <a:moveTo>
                  <a:pt x="90" y="159"/>
                </a:moveTo>
                <a:cubicBezTo>
                  <a:pt x="98" y="198"/>
                  <a:pt x="76" y="239"/>
                  <a:pt x="38" y="253"/>
                </a:cubicBezTo>
                <a:cubicBezTo>
                  <a:pt x="16" y="180"/>
                  <a:pt x="16" y="180"/>
                  <a:pt x="16" y="180"/>
                </a:cubicBezTo>
                <a:lnTo>
                  <a:pt x="90" y="159"/>
                </a:lnTo>
                <a:close/>
                <a:moveTo>
                  <a:pt x="78" y="489"/>
                </a:moveTo>
                <a:cubicBezTo>
                  <a:pt x="107" y="492"/>
                  <a:pt x="129" y="515"/>
                  <a:pt x="133" y="543"/>
                </a:cubicBezTo>
                <a:cubicBezTo>
                  <a:pt x="78" y="543"/>
                  <a:pt x="78" y="543"/>
                  <a:pt x="78" y="543"/>
                </a:cubicBezTo>
                <a:lnTo>
                  <a:pt x="78" y="489"/>
                </a:lnTo>
                <a:close/>
                <a:moveTo>
                  <a:pt x="607" y="543"/>
                </a:moveTo>
                <a:cubicBezTo>
                  <a:pt x="610" y="515"/>
                  <a:pt x="633" y="492"/>
                  <a:pt x="661" y="489"/>
                </a:cubicBezTo>
                <a:cubicBezTo>
                  <a:pt x="661" y="543"/>
                  <a:pt x="661" y="543"/>
                  <a:pt x="661" y="543"/>
                </a:cubicBezTo>
                <a:lnTo>
                  <a:pt x="607" y="5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8" name="Google Shape;3058;p30"/>
          <p:cNvSpPr/>
          <p:nvPr/>
        </p:nvSpPr>
        <p:spPr>
          <a:xfrm>
            <a:off x="2781300" y="2933700"/>
            <a:ext cx="52387" cy="47625"/>
          </a:xfrm>
          <a:custGeom>
            <a:rect b="b" l="l" r="r" t="t"/>
            <a:pathLst>
              <a:path extrusionOk="0" h="85" w="91">
                <a:moveTo>
                  <a:pt x="44" y="0"/>
                </a:moveTo>
                <a:cubicBezTo>
                  <a:pt x="40" y="0"/>
                  <a:pt x="36" y="1"/>
                  <a:pt x="32" y="2"/>
                </a:cubicBezTo>
                <a:cubicBezTo>
                  <a:pt x="21" y="5"/>
                  <a:pt x="13" y="12"/>
                  <a:pt x="7" y="22"/>
                </a:cubicBezTo>
                <a:cubicBezTo>
                  <a:pt x="2" y="32"/>
                  <a:pt x="0" y="44"/>
                  <a:pt x="4" y="54"/>
                </a:cubicBezTo>
                <a:cubicBezTo>
                  <a:pt x="9" y="72"/>
                  <a:pt x="25" y="85"/>
                  <a:pt x="44" y="85"/>
                </a:cubicBezTo>
                <a:cubicBezTo>
                  <a:pt x="48" y="85"/>
                  <a:pt x="52" y="84"/>
                  <a:pt x="56" y="83"/>
                </a:cubicBezTo>
                <a:cubicBezTo>
                  <a:pt x="78" y="76"/>
                  <a:pt x="91" y="53"/>
                  <a:pt x="84" y="31"/>
                </a:cubicBezTo>
                <a:cubicBezTo>
                  <a:pt x="79" y="13"/>
                  <a:pt x="63" y="0"/>
                  <a:pt x="44" y="0"/>
                </a:cubicBezTo>
                <a:moveTo>
                  <a:pt x="52" y="69"/>
                </a:moveTo>
                <a:cubicBezTo>
                  <a:pt x="49" y="70"/>
                  <a:pt x="47" y="71"/>
                  <a:pt x="44" y="71"/>
                </a:cubicBezTo>
                <a:cubicBezTo>
                  <a:pt x="32" y="71"/>
                  <a:pt x="21" y="62"/>
                  <a:pt x="17" y="50"/>
                </a:cubicBezTo>
                <a:cubicBezTo>
                  <a:pt x="15" y="43"/>
                  <a:pt x="16" y="36"/>
                  <a:pt x="19" y="29"/>
                </a:cubicBezTo>
                <a:cubicBezTo>
                  <a:pt x="23" y="22"/>
                  <a:pt x="29" y="18"/>
                  <a:pt x="36" y="16"/>
                </a:cubicBezTo>
                <a:cubicBezTo>
                  <a:pt x="39" y="15"/>
                  <a:pt x="41" y="14"/>
                  <a:pt x="44" y="14"/>
                </a:cubicBezTo>
                <a:cubicBezTo>
                  <a:pt x="56" y="14"/>
                  <a:pt x="67" y="23"/>
                  <a:pt x="71" y="35"/>
                </a:cubicBezTo>
                <a:cubicBezTo>
                  <a:pt x="75" y="49"/>
                  <a:pt x="67" y="65"/>
                  <a:pt x="52" y="6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9" name="Google Shape;3059;p30"/>
          <p:cNvSpPr/>
          <p:nvPr/>
        </p:nvSpPr>
        <p:spPr>
          <a:xfrm>
            <a:off x="3208338" y="2847975"/>
            <a:ext cx="322262" cy="327025"/>
          </a:xfrm>
          <a:custGeom>
            <a:rect b="b" l="l" r="r" t="t"/>
            <a:pathLst>
              <a:path extrusionOk="0" h="581" w="574">
                <a:moveTo>
                  <a:pt x="522" y="17"/>
                </a:moveTo>
                <a:cubicBezTo>
                  <a:pt x="490" y="6"/>
                  <a:pt x="449" y="0"/>
                  <a:pt x="404" y="0"/>
                </a:cubicBezTo>
                <a:cubicBezTo>
                  <a:pt x="360" y="0"/>
                  <a:pt x="318" y="6"/>
                  <a:pt x="287" y="17"/>
                </a:cubicBezTo>
                <a:cubicBezTo>
                  <a:pt x="252" y="29"/>
                  <a:pt x="234" y="44"/>
                  <a:pt x="234" y="63"/>
                </a:cubicBezTo>
                <a:cubicBezTo>
                  <a:pt x="234" y="210"/>
                  <a:pt x="234" y="210"/>
                  <a:pt x="234" y="210"/>
                </a:cubicBezTo>
                <a:cubicBezTo>
                  <a:pt x="214" y="208"/>
                  <a:pt x="192" y="206"/>
                  <a:pt x="170" y="206"/>
                </a:cubicBezTo>
                <a:cubicBezTo>
                  <a:pt x="126" y="206"/>
                  <a:pt x="84" y="212"/>
                  <a:pt x="52" y="223"/>
                </a:cubicBezTo>
                <a:cubicBezTo>
                  <a:pt x="18" y="234"/>
                  <a:pt x="0" y="250"/>
                  <a:pt x="0" y="268"/>
                </a:cubicBezTo>
                <a:cubicBezTo>
                  <a:pt x="0" y="519"/>
                  <a:pt x="0" y="519"/>
                  <a:pt x="0" y="519"/>
                </a:cubicBezTo>
                <a:cubicBezTo>
                  <a:pt x="0" y="537"/>
                  <a:pt x="18" y="553"/>
                  <a:pt x="52" y="565"/>
                </a:cubicBezTo>
                <a:cubicBezTo>
                  <a:pt x="84" y="575"/>
                  <a:pt x="126" y="581"/>
                  <a:pt x="170" y="581"/>
                </a:cubicBezTo>
                <a:cubicBezTo>
                  <a:pt x="214" y="581"/>
                  <a:pt x="256" y="575"/>
                  <a:pt x="288" y="565"/>
                </a:cubicBezTo>
                <a:cubicBezTo>
                  <a:pt x="322" y="553"/>
                  <a:pt x="340" y="537"/>
                  <a:pt x="340" y="519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60" y="470"/>
                  <a:pt x="382" y="472"/>
                  <a:pt x="404" y="472"/>
                </a:cubicBezTo>
                <a:cubicBezTo>
                  <a:pt x="449" y="472"/>
                  <a:pt x="490" y="466"/>
                  <a:pt x="522" y="455"/>
                </a:cubicBezTo>
                <a:cubicBezTo>
                  <a:pt x="556" y="444"/>
                  <a:pt x="574" y="428"/>
                  <a:pt x="574" y="410"/>
                </a:cubicBezTo>
                <a:cubicBezTo>
                  <a:pt x="574" y="63"/>
                  <a:pt x="574" y="63"/>
                  <a:pt x="574" y="63"/>
                </a:cubicBezTo>
                <a:cubicBezTo>
                  <a:pt x="574" y="44"/>
                  <a:pt x="556" y="29"/>
                  <a:pt x="522" y="17"/>
                </a:cubicBezTo>
                <a:moveTo>
                  <a:pt x="560" y="329"/>
                </a:moveTo>
                <a:cubicBezTo>
                  <a:pt x="560" y="352"/>
                  <a:pt x="496" y="377"/>
                  <a:pt x="404" y="377"/>
                </a:cubicBezTo>
                <a:cubicBezTo>
                  <a:pt x="382" y="377"/>
                  <a:pt x="360" y="375"/>
                  <a:pt x="340" y="372"/>
                </a:cubicBezTo>
                <a:cubicBezTo>
                  <a:pt x="340" y="301"/>
                  <a:pt x="340" y="301"/>
                  <a:pt x="340" y="301"/>
                </a:cubicBezTo>
                <a:cubicBezTo>
                  <a:pt x="360" y="304"/>
                  <a:pt x="382" y="305"/>
                  <a:pt x="404" y="305"/>
                </a:cubicBezTo>
                <a:cubicBezTo>
                  <a:pt x="449" y="305"/>
                  <a:pt x="490" y="300"/>
                  <a:pt x="522" y="289"/>
                </a:cubicBezTo>
                <a:cubicBezTo>
                  <a:pt x="539" y="283"/>
                  <a:pt x="552" y="276"/>
                  <a:pt x="560" y="269"/>
                </a:cubicBezTo>
                <a:lnTo>
                  <a:pt x="560" y="329"/>
                </a:lnTo>
                <a:close/>
                <a:moveTo>
                  <a:pt x="326" y="294"/>
                </a:moveTo>
                <a:cubicBezTo>
                  <a:pt x="326" y="358"/>
                  <a:pt x="326" y="358"/>
                  <a:pt x="326" y="358"/>
                </a:cubicBezTo>
                <a:cubicBezTo>
                  <a:pt x="326" y="380"/>
                  <a:pt x="262" y="406"/>
                  <a:pt x="170" y="406"/>
                </a:cubicBezTo>
                <a:cubicBezTo>
                  <a:pt x="78" y="406"/>
                  <a:pt x="14" y="380"/>
                  <a:pt x="14" y="358"/>
                </a:cubicBezTo>
                <a:cubicBezTo>
                  <a:pt x="14" y="294"/>
                  <a:pt x="14" y="294"/>
                  <a:pt x="14" y="294"/>
                </a:cubicBezTo>
                <a:cubicBezTo>
                  <a:pt x="23" y="302"/>
                  <a:pt x="36" y="308"/>
                  <a:pt x="52" y="314"/>
                </a:cubicBezTo>
                <a:cubicBezTo>
                  <a:pt x="84" y="325"/>
                  <a:pt x="126" y="331"/>
                  <a:pt x="170" y="331"/>
                </a:cubicBezTo>
                <a:cubicBezTo>
                  <a:pt x="214" y="331"/>
                  <a:pt x="256" y="325"/>
                  <a:pt x="288" y="314"/>
                </a:cubicBezTo>
                <a:cubicBezTo>
                  <a:pt x="304" y="308"/>
                  <a:pt x="317" y="302"/>
                  <a:pt x="326" y="294"/>
                </a:cubicBezTo>
                <a:moveTo>
                  <a:pt x="14" y="383"/>
                </a:moveTo>
                <a:cubicBezTo>
                  <a:pt x="23" y="391"/>
                  <a:pt x="36" y="398"/>
                  <a:pt x="52" y="403"/>
                </a:cubicBezTo>
                <a:cubicBezTo>
                  <a:pt x="84" y="414"/>
                  <a:pt x="126" y="420"/>
                  <a:pt x="170" y="420"/>
                </a:cubicBezTo>
                <a:cubicBezTo>
                  <a:pt x="214" y="420"/>
                  <a:pt x="256" y="414"/>
                  <a:pt x="288" y="403"/>
                </a:cubicBezTo>
                <a:cubicBezTo>
                  <a:pt x="304" y="398"/>
                  <a:pt x="317" y="391"/>
                  <a:pt x="326" y="383"/>
                </a:cubicBezTo>
                <a:cubicBezTo>
                  <a:pt x="326" y="438"/>
                  <a:pt x="326" y="438"/>
                  <a:pt x="326" y="438"/>
                </a:cubicBezTo>
                <a:cubicBezTo>
                  <a:pt x="326" y="461"/>
                  <a:pt x="262" y="486"/>
                  <a:pt x="170" y="486"/>
                </a:cubicBezTo>
                <a:cubicBezTo>
                  <a:pt x="78" y="486"/>
                  <a:pt x="14" y="461"/>
                  <a:pt x="14" y="438"/>
                </a:cubicBezTo>
                <a:lnTo>
                  <a:pt x="14" y="383"/>
                </a:lnTo>
                <a:close/>
                <a:moveTo>
                  <a:pt x="560" y="158"/>
                </a:moveTo>
                <a:cubicBezTo>
                  <a:pt x="560" y="180"/>
                  <a:pt x="496" y="206"/>
                  <a:pt x="404" y="206"/>
                </a:cubicBezTo>
                <a:cubicBezTo>
                  <a:pt x="312" y="206"/>
                  <a:pt x="248" y="180"/>
                  <a:pt x="248" y="158"/>
                </a:cubicBezTo>
                <a:cubicBezTo>
                  <a:pt x="248" y="89"/>
                  <a:pt x="248" y="89"/>
                  <a:pt x="248" y="89"/>
                </a:cubicBezTo>
                <a:cubicBezTo>
                  <a:pt x="257" y="96"/>
                  <a:pt x="270" y="103"/>
                  <a:pt x="287" y="108"/>
                </a:cubicBezTo>
                <a:cubicBezTo>
                  <a:pt x="318" y="119"/>
                  <a:pt x="360" y="125"/>
                  <a:pt x="404" y="125"/>
                </a:cubicBezTo>
                <a:cubicBezTo>
                  <a:pt x="449" y="125"/>
                  <a:pt x="490" y="119"/>
                  <a:pt x="522" y="108"/>
                </a:cubicBezTo>
                <a:cubicBezTo>
                  <a:pt x="539" y="103"/>
                  <a:pt x="552" y="96"/>
                  <a:pt x="560" y="89"/>
                </a:cubicBezTo>
                <a:lnTo>
                  <a:pt x="560" y="158"/>
                </a:lnTo>
                <a:close/>
                <a:moveTo>
                  <a:pt x="404" y="14"/>
                </a:moveTo>
                <a:cubicBezTo>
                  <a:pt x="496" y="14"/>
                  <a:pt x="560" y="40"/>
                  <a:pt x="560" y="63"/>
                </a:cubicBezTo>
                <a:cubicBezTo>
                  <a:pt x="560" y="85"/>
                  <a:pt x="496" y="111"/>
                  <a:pt x="404" y="111"/>
                </a:cubicBezTo>
                <a:cubicBezTo>
                  <a:pt x="312" y="111"/>
                  <a:pt x="248" y="85"/>
                  <a:pt x="248" y="63"/>
                </a:cubicBezTo>
                <a:cubicBezTo>
                  <a:pt x="248" y="40"/>
                  <a:pt x="312" y="14"/>
                  <a:pt x="404" y="14"/>
                </a:cubicBezTo>
                <a:moveTo>
                  <a:pt x="248" y="183"/>
                </a:moveTo>
                <a:cubicBezTo>
                  <a:pt x="257" y="191"/>
                  <a:pt x="270" y="198"/>
                  <a:pt x="287" y="203"/>
                </a:cubicBezTo>
                <a:cubicBezTo>
                  <a:pt x="318" y="214"/>
                  <a:pt x="360" y="220"/>
                  <a:pt x="404" y="220"/>
                </a:cubicBezTo>
                <a:cubicBezTo>
                  <a:pt x="449" y="220"/>
                  <a:pt x="490" y="214"/>
                  <a:pt x="522" y="203"/>
                </a:cubicBezTo>
                <a:cubicBezTo>
                  <a:pt x="539" y="198"/>
                  <a:pt x="552" y="191"/>
                  <a:pt x="560" y="183"/>
                </a:cubicBezTo>
                <a:cubicBezTo>
                  <a:pt x="560" y="243"/>
                  <a:pt x="560" y="243"/>
                  <a:pt x="560" y="243"/>
                </a:cubicBezTo>
                <a:cubicBezTo>
                  <a:pt x="560" y="266"/>
                  <a:pt x="496" y="291"/>
                  <a:pt x="404" y="291"/>
                </a:cubicBezTo>
                <a:cubicBezTo>
                  <a:pt x="382" y="291"/>
                  <a:pt x="360" y="290"/>
                  <a:pt x="340" y="287"/>
                </a:cubicBezTo>
                <a:cubicBezTo>
                  <a:pt x="340" y="268"/>
                  <a:pt x="340" y="268"/>
                  <a:pt x="340" y="268"/>
                </a:cubicBezTo>
                <a:cubicBezTo>
                  <a:pt x="340" y="250"/>
                  <a:pt x="322" y="234"/>
                  <a:pt x="288" y="223"/>
                </a:cubicBezTo>
                <a:cubicBezTo>
                  <a:pt x="276" y="219"/>
                  <a:pt x="262" y="215"/>
                  <a:pt x="248" y="213"/>
                </a:cubicBezTo>
                <a:lnTo>
                  <a:pt x="248" y="183"/>
                </a:lnTo>
                <a:close/>
                <a:moveTo>
                  <a:pt x="170" y="220"/>
                </a:moveTo>
                <a:cubicBezTo>
                  <a:pt x="196" y="220"/>
                  <a:pt x="219" y="222"/>
                  <a:pt x="239" y="225"/>
                </a:cubicBezTo>
                <a:cubicBezTo>
                  <a:pt x="240" y="225"/>
                  <a:pt x="240" y="226"/>
                  <a:pt x="240" y="226"/>
                </a:cubicBezTo>
                <a:cubicBezTo>
                  <a:pt x="293" y="234"/>
                  <a:pt x="326" y="252"/>
                  <a:pt x="326" y="268"/>
                </a:cubicBezTo>
                <a:cubicBezTo>
                  <a:pt x="326" y="291"/>
                  <a:pt x="262" y="317"/>
                  <a:pt x="170" y="317"/>
                </a:cubicBezTo>
                <a:cubicBezTo>
                  <a:pt x="78" y="317"/>
                  <a:pt x="14" y="291"/>
                  <a:pt x="14" y="268"/>
                </a:cubicBezTo>
                <a:cubicBezTo>
                  <a:pt x="14" y="246"/>
                  <a:pt x="78" y="220"/>
                  <a:pt x="170" y="220"/>
                </a:cubicBezTo>
                <a:moveTo>
                  <a:pt x="170" y="567"/>
                </a:moveTo>
                <a:cubicBezTo>
                  <a:pt x="78" y="567"/>
                  <a:pt x="14" y="542"/>
                  <a:pt x="14" y="519"/>
                </a:cubicBezTo>
                <a:cubicBezTo>
                  <a:pt x="14" y="464"/>
                  <a:pt x="14" y="464"/>
                  <a:pt x="14" y="464"/>
                </a:cubicBezTo>
                <a:cubicBezTo>
                  <a:pt x="23" y="472"/>
                  <a:pt x="36" y="478"/>
                  <a:pt x="52" y="484"/>
                </a:cubicBezTo>
                <a:cubicBezTo>
                  <a:pt x="84" y="495"/>
                  <a:pt x="126" y="500"/>
                  <a:pt x="170" y="500"/>
                </a:cubicBezTo>
                <a:cubicBezTo>
                  <a:pt x="214" y="500"/>
                  <a:pt x="256" y="495"/>
                  <a:pt x="288" y="484"/>
                </a:cubicBezTo>
                <a:cubicBezTo>
                  <a:pt x="304" y="478"/>
                  <a:pt x="317" y="472"/>
                  <a:pt x="326" y="464"/>
                </a:cubicBezTo>
                <a:cubicBezTo>
                  <a:pt x="326" y="519"/>
                  <a:pt x="326" y="519"/>
                  <a:pt x="326" y="519"/>
                </a:cubicBezTo>
                <a:cubicBezTo>
                  <a:pt x="326" y="542"/>
                  <a:pt x="262" y="567"/>
                  <a:pt x="170" y="567"/>
                </a:cubicBezTo>
                <a:moveTo>
                  <a:pt x="404" y="458"/>
                </a:moveTo>
                <a:cubicBezTo>
                  <a:pt x="382" y="458"/>
                  <a:pt x="360" y="456"/>
                  <a:pt x="340" y="453"/>
                </a:cubicBezTo>
                <a:cubicBezTo>
                  <a:pt x="340" y="387"/>
                  <a:pt x="340" y="387"/>
                  <a:pt x="340" y="387"/>
                </a:cubicBezTo>
                <a:cubicBezTo>
                  <a:pt x="361" y="389"/>
                  <a:pt x="382" y="391"/>
                  <a:pt x="404" y="391"/>
                </a:cubicBezTo>
                <a:cubicBezTo>
                  <a:pt x="449" y="391"/>
                  <a:pt x="490" y="385"/>
                  <a:pt x="522" y="374"/>
                </a:cubicBezTo>
                <a:cubicBezTo>
                  <a:pt x="539" y="369"/>
                  <a:pt x="552" y="362"/>
                  <a:pt x="560" y="355"/>
                </a:cubicBezTo>
                <a:cubicBezTo>
                  <a:pt x="560" y="410"/>
                  <a:pt x="560" y="410"/>
                  <a:pt x="560" y="410"/>
                </a:cubicBezTo>
                <a:cubicBezTo>
                  <a:pt x="560" y="432"/>
                  <a:pt x="496" y="458"/>
                  <a:pt x="404" y="45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0" name="Google Shape;3060;p30"/>
          <p:cNvSpPr/>
          <p:nvPr/>
        </p:nvSpPr>
        <p:spPr>
          <a:xfrm>
            <a:off x="5073650" y="3635375"/>
            <a:ext cx="434975" cy="250825"/>
          </a:xfrm>
          <a:custGeom>
            <a:rect b="b" l="l" r="r" t="t"/>
            <a:pathLst>
              <a:path extrusionOk="0" h="445" w="773">
                <a:moveTo>
                  <a:pt x="772" y="152"/>
                </a:moveTo>
                <a:cubicBezTo>
                  <a:pt x="751" y="6"/>
                  <a:pt x="751" y="6"/>
                  <a:pt x="751" y="6"/>
                </a:cubicBezTo>
                <a:cubicBezTo>
                  <a:pt x="751" y="6"/>
                  <a:pt x="751" y="6"/>
                  <a:pt x="751" y="6"/>
                </a:cubicBezTo>
                <a:cubicBezTo>
                  <a:pt x="751" y="6"/>
                  <a:pt x="751" y="5"/>
                  <a:pt x="751" y="5"/>
                </a:cubicBezTo>
                <a:cubicBezTo>
                  <a:pt x="751" y="5"/>
                  <a:pt x="751" y="4"/>
                  <a:pt x="751" y="4"/>
                </a:cubicBezTo>
                <a:cubicBezTo>
                  <a:pt x="750" y="4"/>
                  <a:pt x="750" y="4"/>
                  <a:pt x="750" y="3"/>
                </a:cubicBezTo>
                <a:cubicBezTo>
                  <a:pt x="750" y="3"/>
                  <a:pt x="750" y="3"/>
                  <a:pt x="750" y="3"/>
                </a:cubicBezTo>
                <a:cubicBezTo>
                  <a:pt x="749" y="3"/>
                  <a:pt x="749" y="2"/>
                  <a:pt x="749" y="2"/>
                </a:cubicBezTo>
                <a:cubicBezTo>
                  <a:pt x="749" y="2"/>
                  <a:pt x="749" y="2"/>
                  <a:pt x="749" y="2"/>
                </a:cubicBezTo>
                <a:cubicBezTo>
                  <a:pt x="748" y="1"/>
                  <a:pt x="748" y="1"/>
                  <a:pt x="747" y="1"/>
                </a:cubicBezTo>
                <a:cubicBezTo>
                  <a:pt x="747" y="1"/>
                  <a:pt x="747" y="1"/>
                  <a:pt x="747" y="1"/>
                </a:cubicBezTo>
                <a:cubicBezTo>
                  <a:pt x="747" y="1"/>
                  <a:pt x="747" y="1"/>
                  <a:pt x="747" y="1"/>
                </a:cubicBezTo>
                <a:cubicBezTo>
                  <a:pt x="747" y="1"/>
                  <a:pt x="747" y="1"/>
                  <a:pt x="747" y="1"/>
                </a:cubicBezTo>
                <a:cubicBezTo>
                  <a:pt x="746" y="1"/>
                  <a:pt x="746" y="1"/>
                  <a:pt x="745" y="0"/>
                </a:cubicBezTo>
                <a:cubicBezTo>
                  <a:pt x="745" y="0"/>
                  <a:pt x="745" y="0"/>
                  <a:pt x="745" y="0"/>
                </a:cubicBezTo>
                <a:cubicBezTo>
                  <a:pt x="745" y="0"/>
                  <a:pt x="744" y="0"/>
                  <a:pt x="744" y="0"/>
                </a:cubicBezTo>
                <a:cubicBezTo>
                  <a:pt x="744" y="0"/>
                  <a:pt x="743" y="0"/>
                  <a:pt x="743" y="0"/>
                </a:cubicBezTo>
                <a:cubicBezTo>
                  <a:pt x="743" y="1"/>
                  <a:pt x="742" y="1"/>
                  <a:pt x="742" y="1"/>
                </a:cubicBezTo>
                <a:cubicBezTo>
                  <a:pt x="742" y="1"/>
                  <a:pt x="742" y="1"/>
                  <a:pt x="742" y="1"/>
                </a:cubicBezTo>
                <a:cubicBezTo>
                  <a:pt x="741" y="1"/>
                  <a:pt x="741" y="1"/>
                  <a:pt x="740" y="2"/>
                </a:cubicBezTo>
                <a:cubicBezTo>
                  <a:pt x="740" y="2"/>
                  <a:pt x="740" y="2"/>
                  <a:pt x="740" y="2"/>
                </a:cubicBezTo>
                <a:cubicBezTo>
                  <a:pt x="626" y="87"/>
                  <a:pt x="626" y="87"/>
                  <a:pt x="626" y="87"/>
                </a:cubicBezTo>
                <a:cubicBezTo>
                  <a:pt x="623" y="90"/>
                  <a:pt x="622" y="94"/>
                  <a:pt x="625" y="97"/>
                </a:cubicBezTo>
                <a:cubicBezTo>
                  <a:pt x="627" y="100"/>
                  <a:pt x="631" y="101"/>
                  <a:pt x="634" y="99"/>
                </a:cubicBezTo>
                <a:cubicBezTo>
                  <a:pt x="728" y="29"/>
                  <a:pt x="728" y="29"/>
                  <a:pt x="728" y="29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3" y="208"/>
                  <a:pt x="636" y="206"/>
                  <a:pt x="628" y="206"/>
                </a:cubicBezTo>
                <a:cubicBezTo>
                  <a:pt x="608" y="206"/>
                  <a:pt x="590" y="218"/>
                  <a:pt x="581" y="234"/>
                </a:cubicBezTo>
                <a:cubicBezTo>
                  <a:pt x="482" y="177"/>
                  <a:pt x="482" y="177"/>
                  <a:pt x="482" y="177"/>
                </a:cubicBezTo>
                <a:cubicBezTo>
                  <a:pt x="483" y="173"/>
                  <a:pt x="484" y="169"/>
                  <a:pt x="484" y="165"/>
                </a:cubicBezTo>
                <a:cubicBezTo>
                  <a:pt x="484" y="135"/>
                  <a:pt x="459" y="110"/>
                  <a:pt x="429" y="110"/>
                </a:cubicBezTo>
                <a:cubicBezTo>
                  <a:pt x="398" y="110"/>
                  <a:pt x="374" y="135"/>
                  <a:pt x="374" y="165"/>
                </a:cubicBezTo>
                <a:cubicBezTo>
                  <a:pt x="374" y="183"/>
                  <a:pt x="382" y="198"/>
                  <a:pt x="394" y="20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25" y="336"/>
                  <a:pt x="319" y="335"/>
                  <a:pt x="313" y="335"/>
                </a:cubicBezTo>
                <a:cubicBezTo>
                  <a:pt x="301" y="335"/>
                  <a:pt x="290" y="338"/>
                  <a:pt x="281" y="345"/>
                </a:cubicBezTo>
                <a:cubicBezTo>
                  <a:pt x="192" y="245"/>
                  <a:pt x="192" y="245"/>
                  <a:pt x="192" y="245"/>
                </a:cubicBezTo>
                <a:cubicBezTo>
                  <a:pt x="200" y="236"/>
                  <a:pt x="205" y="223"/>
                  <a:pt x="205" y="210"/>
                </a:cubicBezTo>
                <a:cubicBezTo>
                  <a:pt x="205" y="180"/>
                  <a:pt x="180" y="155"/>
                  <a:pt x="150" y="155"/>
                </a:cubicBezTo>
                <a:cubicBezTo>
                  <a:pt x="119" y="155"/>
                  <a:pt x="95" y="180"/>
                  <a:pt x="95" y="210"/>
                </a:cubicBezTo>
                <a:cubicBezTo>
                  <a:pt x="95" y="224"/>
                  <a:pt x="100" y="237"/>
                  <a:pt x="109" y="247"/>
                </a:cubicBezTo>
                <a:cubicBezTo>
                  <a:pt x="2" y="385"/>
                  <a:pt x="2" y="385"/>
                  <a:pt x="2" y="385"/>
                </a:cubicBezTo>
                <a:cubicBezTo>
                  <a:pt x="0" y="388"/>
                  <a:pt x="1" y="393"/>
                  <a:pt x="4" y="395"/>
                </a:cubicBezTo>
                <a:cubicBezTo>
                  <a:pt x="5" y="396"/>
                  <a:pt x="7" y="397"/>
                  <a:pt x="8" y="397"/>
                </a:cubicBezTo>
                <a:cubicBezTo>
                  <a:pt x="10" y="397"/>
                  <a:pt x="12" y="396"/>
                  <a:pt x="14" y="394"/>
                </a:cubicBezTo>
                <a:cubicBezTo>
                  <a:pt x="120" y="256"/>
                  <a:pt x="120" y="256"/>
                  <a:pt x="120" y="256"/>
                </a:cubicBezTo>
                <a:cubicBezTo>
                  <a:pt x="128" y="262"/>
                  <a:pt x="139" y="265"/>
                  <a:pt x="150" y="265"/>
                </a:cubicBezTo>
                <a:cubicBezTo>
                  <a:pt x="161" y="265"/>
                  <a:pt x="172" y="261"/>
                  <a:pt x="181" y="255"/>
                </a:cubicBezTo>
                <a:cubicBezTo>
                  <a:pt x="271" y="354"/>
                  <a:pt x="271" y="354"/>
                  <a:pt x="271" y="354"/>
                </a:cubicBezTo>
                <a:cubicBezTo>
                  <a:pt x="263" y="364"/>
                  <a:pt x="258" y="376"/>
                  <a:pt x="258" y="390"/>
                </a:cubicBezTo>
                <a:cubicBezTo>
                  <a:pt x="258" y="420"/>
                  <a:pt x="283" y="445"/>
                  <a:pt x="313" y="445"/>
                </a:cubicBezTo>
                <a:cubicBezTo>
                  <a:pt x="343" y="445"/>
                  <a:pt x="368" y="420"/>
                  <a:pt x="368" y="390"/>
                </a:cubicBezTo>
                <a:cubicBezTo>
                  <a:pt x="368" y="371"/>
                  <a:pt x="358" y="354"/>
                  <a:pt x="344" y="344"/>
                </a:cubicBezTo>
                <a:cubicBezTo>
                  <a:pt x="406" y="215"/>
                  <a:pt x="406" y="215"/>
                  <a:pt x="406" y="215"/>
                </a:cubicBezTo>
                <a:cubicBezTo>
                  <a:pt x="413" y="219"/>
                  <a:pt x="421" y="220"/>
                  <a:pt x="429" y="220"/>
                </a:cubicBezTo>
                <a:cubicBezTo>
                  <a:pt x="450" y="220"/>
                  <a:pt x="468" y="208"/>
                  <a:pt x="478" y="191"/>
                </a:cubicBezTo>
                <a:cubicBezTo>
                  <a:pt x="575" y="247"/>
                  <a:pt x="575" y="247"/>
                  <a:pt x="575" y="247"/>
                </a:cubicBezTo>
                <a:cubicBezTo>
                  <a:pt x="574" y="252"/>
                  <a:pt x="573" y="256"/>
                  <a:pt x="573" y="261"/>
                </a:cubicBezTo>
                <a:cubicBezTo>
                  <a:pt x="573" y="292"/>
                  <a:pt x="598" y="316"/>
                  <a:pt x="628" y="316"/>
                </a:cubicBezTo>
                <a:cubicBezTo>
                  <a:pt x="659" y="316"/>
                  <a:pt x="683" y="292"/>
                  <a:pt x="683" y="261"/>
                </a:cubicBezTo>
                <a:cubicBezTo>
                  <a:pt x="683" y="244"/>
                  <a:pt x="675" y="228"/>
                  <a:pt x="662" y="218"/>
                </a:cubicBezTo>
                <a:cubicBezTo>
                  <a:pt x="741" y="33"/>
                  <a:pt x="741" y="33"/>
                  <a:pt x="741" y="33"/>
                </a:cubicBezTo>
                <a:cubicBezTo>
                  <a:pt x="758" y="154"/>
                  <a:pt x="758" y="154"/>
                  <a:pt x="758" y="154"/>
                </a:cubicBezTo>
                <a:cubicBezTo>
                  <a:pt x="759" y="158"/>
                  <a:pt x="762" y="160"/>
                  <a:pt x="765" y="160"/>
                </a:cubicBezTo>
                <a:cubicBezTo>
                  <a:pt x="766" y="160"/>
                  <a:pt x="766" y="160"/>
                  <a:pt x="766" y="160"/>
                </a:cubicBezTo>
                <a:cubicBezTo>
                  <a:pt x="770" y="160"/>
                  <a:pt x="773" y="156"/>
                  <a:pt x="772" y="152"/>
                </a:cubicBezTo>
                <a:moveTo>
                  <a:pt x="109" y="210"/>
                </a:moveTo>
                <a:cubicBezTo>
                  <a:pt x="109" y="187"/>
                  <a:pt x="127" y="169"/>
                  <a:pt x="150" y="169"/>
                </a:cubicBezTo>
                <a:cubicBezTo>
                  <a:pt x="172" y="169"/>
                  <a:pt x="191" y="187"/>
                  <a:pt x="191" y="210"/>
                </a:cubicBezTo>
                <a:cubicBezTo>
                  <a:pt x="191" y="222"/>
                  <a:pt x="186" y="233"/>
                  <a:pt x="177" y="240"/>
                </a:cubicBezTo>
                <a:cubicBezTo>
                  <a:pt x="177" y="240"/>
                  <a:pt x="177" y="240"/>
                  <a:pt x="177" y="240"/>
                </a:cubicBezTo>
                <a:cubicBezTo>
                  <a:pt x="177" y="240"/>
                  <a:pt x="177" y="240"/>
                  <a:pt x="177" y="240"/>
                </a:cubicBezTo>
                <a:cubicBezTo>
                  <a:pt x="170" y="247"/>
                  <a:pt x="160" y="251"/>
                  <a:pt x="150" y="251"/>
                </a:cubicBezTo>
                <a:cubicBezTo>
                  <a:pt x="127" y="251"/>
                  <a:pt x="109" y="232"/>
                  <a:pt x="109" y="210"/>
                </a:cubicBezTo>
                <a:moveTo>
                  <a:pt x="354" y="390"/>
                </a:moveTo>
                <a:cubicBezTo>
                  <a:pt x="354" y="412"/>
                  <a:pt x="336" y="431"/>
                  <a:pt x="313" y="431"/>
                </a:cubicBezTo>
                <a:cubicBezTo>
                  <a:pt x="290" y="431"/>
                  <a:pt x="272" y="412"/>
                  <a:pt x="272" y="390"/>
                </a:cubicBezTo>
                <a:cubicBezTo>
                  <a:pt x="272" y="367"/>
                  <a:pt x="290" y="349"/>
                  <a:pt x="313" y="349"/>
                </a:cubicBezTo>
                <a:cubicBezTo>
                  <a:pt x="336" y="349"/>
                  <a:pt x="354" y="367"/>
                  <a:pt x="354" y="390"/>
                </a:cubicBezTo>
                <a:moveTo>
                  <a:pt x="429" y="206"/>
                </a:moveTo>
                <a:cubicBezTo>
                  <a:pt x="406" y="206"/>
                  <a:pt x="388" y="188"/>
                  <a:pt x="388" y="165"/>
                </a:cubicBezTo>
                <a:cubicBezTo>
                  <a:pt x="388" y="143"/>
                  <a:pt x="406" y="124"/>
                  <a:pt x="429" y="124"/>
                </a:cubicBezTo>
                <a:cubicBezTo>
                  <a:pt x="451" y="124"/>
                  <a:pt x="470" y="143"/>
                  <a:pt x="470" y="165"/>
                </a:cubicBezTo>
                <a:cubicBezTo>
                  <a:pt x="470" y="188"/>
                  <a:pt x="451" y="206"/>
                  <a:pt x="429" y="206"/>
                </a:cubicBezTo>
                <a:moveTo>
                  <a:pt x="669" y="261"/>
                </a:moveTo>
                <a:cubicBezTo>
                  <a:pt x="669" y="284"/>
                  <a:pt x="651" y="302"/>
                  <a:pt x="628" y="302"/>
                </a:cubicBezTo>
                <a:cubicBezTo>
                  <a:pt x="606" y="302"/>
                  <a:pt x="587" y="284"/>
                  <a:pt x="587" y="261"/>
                </a:cubicBezTo>
                <a:cubicBezTo>
                  <a:pt x="587" y="239"/>
                  <a:pt x="606" y="220"/>
                  <a:pt x="628" y="220"/>
                </a:cubicBezTo>
                <a:cubicBezTo>
                  <a:pt x="651" y="220"/>
                  <a:pt x="669" y="239"/>
                  <a:pt x="669" y="26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1" name="Google Shape;3061;p30"/>
          <p:cNvSpPr/>
          <p:nvPr/>
        </p:nvSpPr>
        <p:spPr>
          <a:xfrm>
            <a:off x="8504238" y="1355725"/>
            <a:ext cx="71437" cy="71438"/>
          </a:xfrm>
          <a:custGeom>
            <a:rect b="b" l="l" r="r" t="t"/>
            <a:pathLst>
              <a:path extrusionOk="0" h="127" w="127">
                <a:moveTo>
                  <a:pt x="63" y="127"/>
                </a:moveTo>
                <a:cubicBezTo>
                  <a:pt x="98" y="127"/>
                  <a:pt x="127" y="98"/>
                  <a:pt x="127" y="63"/>
                </a:cubicBezTo>
                <a:cubicBezTo>
                  <a:pt x="127" y="28"/>
                  <a:pt x="98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98"/>
                  <a:pt x="28" y="127"/>
                  <a:pt x="63" y="127"/>
                </a:cubicBezTo>
                <a:moveTo>
                  <a:pt x="63" y="14"/>
                </a:moveTo>
                <a:cubicBezTo>
                  <a:pt x="91" y="14"/>
                  <a:pt x="113" y="36"/>
                  <a:pt x="113" y="63"/>
                </a:cubicBezTo>
                <a:cubicBezTo>
                  <a:pt x="113" y="90"/>
                  <a:pt x="91" y="113"/>
                  <a:pt x="63" y="113"/>
                </a:cubicBezTo>
                <a:cubicBezTo>
                  <a:pt x="36" y="113"/>
                  <a:pt x="14" y="90"/>
                  <a:pt x="14" y="63"/>
                </a:cubicBezTo>
                <a:cubicBezTo>
                  <a:pt x="14" y="36"/>
                  <a:pt x="36" y="14"/>
                  <a:pt x="63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2" name="Google Shape;3062;p30"/>
          <p:cNvSpPr/>
          <p:nvPr/>
        </p:nvSpPr>
        <p:spPr>
          <a:xfrm>
            <a:off x="8328025" y="1435100"/>
            <a:ext cx="404812" cy="300038"/>
          </a:xfrm>
          <a:custGeom>
            <a:rect b="b" l="l" r="r" t="t"/>
            <a:pathLst>
              <a:path extrusionOk="0" h="533" w="719">
                <a:moveTo>
                  <a:pt x="648" y="152"/>
                </a:moveTo>
                <a:cubicBezTo>
                  <a:pt x="614" y="152"/>
                  <a:pt x="614" y="152"/>
                  <a:pt x="614" y="152"/>
                </a:cubicBezTo>
                <a:cubicBezTo>
                  <a:pt x="601" y="129"/>
                  <a:pt x="583" y="108"/>
                  <a:pt x="561" y="89"/>
                </a:cubicBezTo>
                <a:cubicBezTo>
                  <a:pt x="562" y="53"/>
                  <a:pt x="558" y="7"/>
                  <a:pt x="519" y="2"/>
                </a:cubicBezTo>
                <a:cubicBezTo>
                  <a:pt x="499" y="0"/>
                  <a:pt x="478" y="11"/>
                  <a:pt x="458" y="36"/>
                </a:cubicBezTo>
                <a:cubicBezTo>
                  <a:pt x="431" y="28"/>
                  <a:pt x="404" y="25"/>
                  <a:pt x="375" y="25"/>
                </a:cubicBezTo>
                <a:cubicBezTo>
                  <a:pt x="290" y="25"/>
                  <a:pt x="214" y="54"/>
                  <a:pt x="167" y="105"/>
                </a:cubicBezTo>
                <a:cubicBezTo>
                  <a:pt x="133" y="142"/>
                  <a:pt x="114" y="189"/>
                  <a:pt x="111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51" y="244"/>
                  <a:pt x="14" y="207"/>
                  <a:pt x="14" y="162"/>
                </a:cubicBezTo>
                <a:cubicBezTo>
                  <a:pt x="14" y="117"/>
                  <a:pt x="51" y="80"/>
                  <a:pt x="96" y="80"/>
                </a:cubicBezTo>
                <a:cubicBezTo>
                  <a:pt x="100" y="80"/>
                  <a:pt x="103" y="77"/>
                  <a:pt x="103" y="73"/>
                </a:cubicBezTo>
                <a:cubicBezTo>
                  <a:pt x="103" y="69"/>
                  <a:pt x="100" y="66"/>
                  <a:pt x="96" y="66"/>
                </a:cubicBezTo>
                <a:cubicBezTo>
                  <a:pt x="43" y="66"/>
                  <a:pt x="0" y="109"/>
                  <a:pt x="0" y="162"/>
                </a:cubicBezTo>
                <a:cubicBezTo>
                  <a:pt x="0" y="215"/>
                  <a:pt x="43" y="258"/>
                  <a:pt x="96" y="258"/>
                </a:cubicBezTo>
                <a:cubicBezTo>
                  <a:pt x="110" y="258"/>
                  <a:pt x="110" y="258"/>
                  <a:pt x="110" y="258"/>
                </a:cubicBezTo>
                <a:cubicBezTo>
                  <a:pt x="110" y="268"/>
                  <a:pt x="111" y="278"/>
                  <a:pt x="111" y="288"/>
                </a:cubicBezTo>
                <a:cubicBezTo>
                  <a:pt x="115" y="329"/>
                  <a:pt x="137" y="370"/>
                  <a:pt x="176" y="408"/>
                </a:cubicBezTo>
                <a:cubicBezTo>
                  <a:pt x="172" y="420"/>
                  <a:pt x="172" y="420"/>
                  <a:pt x="172" y="420"/>
                </a:cubicBezTo>
                <a:cubicBezTo>
                  <a:pt x="157" y="464"/>
                  <a:pt x="181" y="513"/>
                  <a:pt x="225" y="528"/>
                </a:cubicBezTo>
                <a:cubicBezTo>
                  <a:pt x="234" y="531"/>
                  <a:pt x="243" y="533"/>
                  <a:pt x="252" y="533"/>
                </a:cubicBezTo>
                <a:cubicBezTo>
                  <a:pt x="286" y="533"/>
                  <a:pt x="317" y="512"/>
                  <a:pt x="330" y="482"/>
                </a:cubicBezTo>
                <a:cubicBezTo>
                  <a:pt x="361" y="486"/>
                  <a:pt x="391" y="486"/>
                  <a:pt x="421" y="481"/>
                </a:cubicBezTo>
                <a:cubicBezTo>
                  <a:pt x="435" y="512"/>
                  <a:pt x="465" y="533"/>
                  <a:pt x="499" y="533"/>
                </a:cubicBezTo>
                <a:cubicBezTo>
                  <a:pt x="499" y="533"/>
                  <a:pt x="499" y="533"/>
                  <a:pt x="499" y="533"/>
                </a:cubicBezTo>
                <a:cubicBezTo>
                  <a:pt x="509" y="533"/>
                  <a:pt x="518" y="531"/>
                  <a:pt x="527" y="528"/>
                </a:cubicBezTo>
                <a:cubicBezTo>
                  <a:pt x="571" y="513"/>
                  <a:pt x="595" y="464"/>
                  <a:pt x="580" y="420"/>
                </a:cubicBezTo>
                <a:cubicBezTo>
                  <a:pt x="575" y="407"/>
                  <a:pt x="575" y="407"/>
                  <a:pt x="575" y="407"/>
                </a:cubicBezTo>
                <a:cubicBezTo>
                  <a:pt x="590" y="392"/>
                  <a:pt x="603" y="376"/>
                  <a:pt x="614" y="358"/>
                </a:cubicBezTo>
                <a:cubicBezTo>
                  <a:pt x="648" y="358"/>
                  <a:pt x="648" y="358"/>
                  <a:pt x="648" y="358"/>
                </a:cubicBezTo>
                <a:cubicBezTo>
                  <a:pt x="688" y="358"/>
                  <a:pt x="719" y="314"/>
                  <a:pt x="719" y="255"/>
                </a:cubicBezTo>
                <a:cubicBezTo>
                  <a:pt x="719" y="197"/>
                  <a:pt x="688" y="152"/>
                  <a:pt x="648" y="152"/>
                </a:cubicBezTo>
                <a:moveTo>
                  <a:pt x="648" y="344"/>
                </a:moveTo>
                <a:cubicBezTo>
                  <a:pt x="610" y="344"/>
                  <a:pt x="610" y="344"/>
                  <a:pt x="610" y="344"/>
                </a:cubicBezTo>
                <a:cubicBezTo>
                  <a:pt x="607" y="344"/>
                  <a:pt x="605" y="345"/>
                  <a:pt x="603" y="348"/>
                </a:cubicBezTo>
                <a:cubicBezTo>
                  <a:pt x="593" y="367"/>
                  <a:pt x="579" y="384"/>
                  <a:pt x="562" y="400"/>
                </a:cubicBezTo>
                <a:cubicBezTo>
                  <a:pt x="560" y="402"/>
                  <a:pt x="559" y="405"/>
                  <a:pt x="560" y="407"/>
                </a:cubicBezTo>
                <a:cubicBezTo>
                  <a:pt x="566" y="425"/>
                  <a:pt x="566" y="425"/>
                  <a:pt x="566" y="425"/>
                </a:cubicBezTo>
                <a:cubicBezTo>
                  <a:pt x="579" y="462"/>
                  <a:pt x="559" y="502"/>
                  <a:pt x="522" y="515"/>
                </a:cubicBezTo>
                <a:cubicBezTo>
                  <a:pt x="515" y="517"/>
                  <a:pt x="507" y="519"/>
                  <a:pt x="499" y="519"/>
                </a:cubicBezTo>
                <a:cubicBezTo>
                  <a:pt x="499" y="526"/>
                  <a:pt x="499" y="526"/>
                  <a:pt x="499" y="526"/>
                </a:cubicBezTo>
                <a:cubicBezTo>
                  <a:pt x="499" y="519"/>
                  <a:pt x="499" y="519"/>
                  <a:pt x="499" y="519"/>
                </a:cubicBezTo>
                <a:cubicBezTo>
                  <a:pt x="469" y="519"/>
                  <a:pt x="442" y="500"/>
                  <a:pt x="432" y="471"/>
                </a:cubicBezTo>
                <a:cubicBezTo>
                  <a:pt x="431" y="468"/>
                  <a:pt x="429" y="467"/>
                  <a:pt x="426" y="467"/>
                </a:cubicBezTo>
                <a:cubicBezTo>
                  <a:pt x="425" y="467"/>
                  <a:pt x="425" y="467"/>
                  <a:pt x="425" y="467"/>
                </a:cubicBezTo>
                <a:cubicBezTo>
                  <a:pt x="393" y="472"/>
                  <a:pt x="360" y="472"/>
                  <a:pt x="327" y="467"/>
                </a:cubicBezTo>
                <a:cubicBezTo>
                  <a:pt x="324" y="466"/>
                  <a:pt x="320" y="468"/>
                  <a:pt x="319" y="471"/>
                </a:cubicBezTo>
                <a:cubicBezTo>
                  <a:pt x="309" y="500"/>
                  <a:pt x="282" y="519"/>
                  <a:pt x="252" y="519"/>
                </a:cubicBezTo>
                <a:cubicBezTo>
                  <a:pt x="245" y="519"/>
                  <a:pt x="237" y="517"/>
                  <a:pt x="230" y="515"/>
                </a:cubicBezTo>
                <a:cubicBezTo>
                  <a:pt x="193" y="502"/>
                  <a:pt x="173" y="462"/>
                  <a:pt x="185" y="425"/>
                </a:cubicBezTo>
                <a:cubicBezTo>
                  <a:pt x="191" y="408"/>
                  <a:pt x="191" y="408"/>
                  <a:pt x="191" y="408"/>
                </a:cubicBezTo>
                <a:cubicBezTo>
                  <a:pt x="192" y="406"/>
                  <a:pt x="191" y="403"/>
                  <a:pt x="189" y="401"/>
                </a:cubicBezTo>
                <a:cubicBezTo>
                  <a:pt x="162" y="376"/>
                  <a:pt x="130" y="336"/>
                  <a:pt x="125" y="287"/>
                </a:cubicBezTo>
                <a:cubicBezTo>
                  <a:pt x="119" y="216"/>
                  <a:pt x="137" y="159"/>
                  <a:pt x="177" y="115"/>
                </a:cubicBezTo>
                <a:cubicBezTo>
                  <a:pt x="221" y="66"/>
                  <a:pt x="294" y="39"/>
                  <a:pt x="375" y="39"/>
                </a:cubicBezTo>
                <a:cubicBezTo>
                  <a:pt x="404" y="39"/>
                  <a:pt x="432" y="43"/>
                  <a:pt x="459" y="51"/>
                </a:cubicBezTo>
                <a:cubicBezTo>
                  <a:pt x="462" y="52"/>
                  <a:pt x="465" y="51"/>
                  <a:pt x="467" y="48"/>
                </a:cubicBezTo>
                <a:cubicBezTo>
                  <a:pt x="477" y="34"/>
                  <a:pt x="494" y="16"/>
                  <a:pt x="514" y="16"/>
                </a:cubicBezTo>
                <a:cubicBezTo>
                  <a:pt x="515" y="16"/>
                  <a:pt x="516" y="16"/>
                  <a:pt x="518" y="16"/>
                </a:cubicBezTo>
                <a:cubicBezTo>
                  <a:pt x="539" y="19"/>
                  <a:pt x="548" y="43"/>
                  <a:pt x="547" y="92"/>
                </a:cubicBezTo>
                <a:cubicBezTo>
                  <a:pt x="547" y="95"/>
                  <a:pt x="548" y="97"/>
                  <a:pt x="549" y="98"/>
                </a:cubicBezTo>
                <a:cubicBezTo>
                  <a:pt x="572" y="117"/>
                  <a:pt x="591" y="139"/>
                  <a:pt x="604" y="163"/>
                </a:cubicBezTo>
                <a:cubicBezTo>
                  <a:pt x="605" y="165"/>
                  <a:pt x="608" y="166"/>
                  <a:pt x="610" y="166"/>
                </a:cubicBezTo>
                <a:cubicBezTo>
                  <a:pt x="648" y="166"/>
                  <a:pt x="648" y="166"/>
                  <a:pt x="648" y="166"/>
                </a:cubicBezTo>
                <a:cubicBezTo>
                  <a:pt x="680" y="166"/>
                  <a:pt x="705" y="205"/>
                  <a:pt x="705" y="255"/>
                </a:cubicBezTo>
                <a:cubicBezTo>
                  <a:pt x="705" y="306"/>
                  <a:pt x="680" y="344"/>
                  <a:pt x="648" y="34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3" name="Google Shape;3063;p30"/>
          <p:cNvSpPr/>
          <p:nvPr/>
        </p:nvSpPr>
        <p:spPr>
          <a:xfrm>
            <a:off x="8477250" y="1484313"/>
            <a:ext cx="123825" cy="23813"/>
          </a:xfrm>
          <a:custGeom>
            <a:rect b="b" l="l" r="r" t="t"/>
            <a:pathLst>
              <a:path extrusionOk="0" h="44" w="220">
                <a:moveTo>
                  <a:pt x="216" y="30"/>
                </a:moveTo>
                <a:cubicBezTo>
                  <a:pt x="185" y="10"/>
                  <a:pt x="149" y="0"/>
                  <a:pt x="110" y="0"/>
                </a:cubicBezTo>
                <a:cubicBezTo>
                  <a:pt x="72" y="0"/>
                  <a:pt x="36" y="10"/>
                  <a:pt x="5" y="30"/>
                </a:cubicBezTo>
                <a:cubicBezTo>
                  <a:pt x="1" y="32"/>
                  <a:pt x="0" y="36"/>
                  <a:pt x="2" y="39"/>
                </a:cubicBezTo>
                <a:cubicBezTo>
                  <a:pt x="4" y="43"/>
                  <a:pt x="9" y="44"/>
                  <a:pt x="12" y="42"/>
                </a:cubicBezTo>
                <a:cubicBezTo>
                  <a:pt x="41" y="24"/>
                  <a:pt x="75" y="14"/>
                  <a:pt x="110" y="14"/>
                </a:cubicBezTo>
                <a:cubicBezTo>
                  <a:pt x="146" y="14"/>
                  <a:pt x="180" y="24"/>
                  <a:pt x="209" y="42"/>
                </a:cubicBezTo>
                <a:cubicBezTo>
                  <a:pt x="210" y="42"/>
                  <a:pt x="211" y="43"/>
                  <a:pt x="212" y="43"/>
                </a:cubicBezTo>
                <a:cubicBezTo>
                  <a:pt x="215" y="43"/>
                  <a:pt x="217" y="42"/>
                  <a:pt x="218" y="39"/>
                </a:cubicBezTo>
                <a:cubicBezTo>
                  <a:pt x="220" y="36"/>
                  <a:pt x="219" y="32"/>
                  <a:pt x="216" y="3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4" name="Google Shape;3064;p30"/>
          <p:cNvSpPr/>
          <p:nvPr/>
        </p:nvSpPr>
        <p:spPr>
          <a:xfrm>
            <a:off x="2486025" y="4502150"/>
            <a:ext cx="444500" cy="228600"/>
          </a:xfrm>
          <a:custGeom>
            <a:rect b="b" l="l" r="r" t="t"/>
            <a:pathLst>
              <a:path extrusionOk="0" h="407" w="788">
                <a:moveTo>
                  <a:pt x="753" y="5"/>
                </a:moveTo>
                <a:cubicBezTo>
                  <a:pt x="746" y="2"/>
                  <a:pt x="738" y="0"/>
                  <a:pt x="731" y="0"/>
                </a:cubicBezTo>
                <a:cubicBezTo>
                  <a:pt x="711" y="0"/>
                  <a:pt x="694" y="11"/>
                  <a:pt x="685" y="29"/>
                </a:cubicBezTo>
                <a:cubicBezTo>
                  <a:pt x="679" y="41"/>
                  <a:pt x="679" y="54"/>
                  <a:pt x="683" y="67"/>
                </a:cubicBezTo>
                <a:cubicBezTo>
                  <a:pt x="687" y="78"/>
                  <a:pt x="694" y="86"/>
                  <a:pt x="703" y="93"/>
                </a:cubicBezTo>
                <a:cubicBezTo>
                  <a:pt x="642" y="227"/>
                  <a:pt x="642" y="227"/>
                  <a:pt x="642" y="227"/>
                </a:cubicBezTo>
                <a:cubicBezTo>
                  <a:pt x="638" y="226"/>
                  <a:pt x="633" y="225"/>
                  <a:pt x="628" y="225"/>
                </a:cubicBezTo>
                <a:cubicBezTo>
                  <a:pt x="612" y="225"/>
                  <a:pt x="597" y="233"/>
                  <a:pt x="588" y="245"/>
                </a:cubicBezTo>
                <a:cubicBezTo>
                  <a:pt x="489" y="192"/>
                  <a:pt x="489" y="192"/>
                  <a:pt x="489" y="192"/>
                </a:cubicBezTo>
                <a:cubicBezTo>
                  <a:pt x="493" y="181"/>
                  <a:pt x="493" y="169"/>
                  <a:pt x="489" y="157"/>
                </a:cubicBezTo>
                <a:cubicBezTo>
                  <a:pt x="484" y="142"/>
                  <a:pt x="472" y="130"/>
                  <a:pt x="456" y="125"/>
                </a:cubicBezTo>
                <a:cubicBezTo>
                  <a:pt x="451" y="124"/>
                  <a:pt x="447" y="123"/>
                  <a:pt x="442" y="123"/>
                </a:cubicBezTo>
                <a:cubicBezTo>
                  <a:pt x="425" y="123"/>
                  <a:pt x="410" y="131"/>
                  <a:pt x="401" y="144"/>
                </a:cubicBezTo>
                <a:cubicBezTo>
                  <a:pt x="391" y="158"/>
                  <a:pt x="389" y="175"/>
                  <a:pt x="394" y="190"/>
                </a:cubicBezTo>
                <a:cubicBezTo>
                  <a:pt x="396" y="198"/>
                  <a:pt x="401" y="204"/>
                  <a:pt x="406" y="209"/>
                </a:cubicBezTo>
                <a:cubicBezTo>
                  <a:pt x="326" y="311"/>
                  <a:pt x="326" y="311"/>
                  <a:pt x="326" y="311"/>
                </a:cubicBezTo>
                <a:cubicBezTo>
                  <a:pt x="322" y="309"/>
                  <a:pt x="318" y="308"/>
                  <a:pt x="314" y="306"/>
                </a:cubicBezTo>
                <a:cubicBezTo>
                  <a:pt x="310" y="305"/>
                  <a:pt x="305" y="304"/>
                  <a:pt x="300" y="304"/>
                </a:cubicBezTo>
                <a:cubicBezTo>
                  <a:pt x="284" y="304"/>
                  <a:pt x="268" y="312"/>
                  <a:pt x="259" y="325"/>
                </a:cubicBezTo>
                <a:cubicBezTo>
                  <a:pt x="257" y="328"/>
                  <a:pt x="255" y="331"/>
                  <a:pt x="254" y="334"/>
                </a:cubicBezTo>
                <a:cubicBezTo>
                  <a:pt x="150" y="305"/>
                  <a:pt x="150" y="305"/>
                  <a:pt x="150" y="305"/>
                </a:cubicBezTo>
                <a:cubicBezTo>
                  <a:pt x="151" y="297"/>
                  <a:pt x="150" y="289"/>
                  <a:pt x="148" y="281"/>
                </a:cubicBezTo>
                <a:cubicBezTo>
                  <a:pt x="143" y="268"/>
                  <a:pt x="134" y="258"/>
                  <a:pt x="122" y="252"/>
                </a:cubicBezTo>
                <a:cubicBezTo>
                  <a:pt x="115" y="249"/>
                  <a:pt x="108" y="247"/>
                  <a:pt x="100" y="247"/>
                </a:cubicBezTo>
                <a:cubicBezTo>
                  <a:pt x="80" y="247"/>
                  <a:pt x="63" y="258"/>
                  <a:pt x="54" y="275"/>
                </a:cubicBezTo>
                <a:cubicBezTo>
                  <a:pt x="48" y="288"/>
                  <a:pt x="48" y="301"/>
                  <a:pt x="52" y="314"/>
                </a:cubicBezTo>
                <a:cubicBezTo>
                  <a:pt x="54" y="320"/>
                  <a:pt x="57" y="325"/>
                  <a:pt x="61" y="330"/>
                </a:cubicBezTo>
                <a:cubicBezTo>
                  <a:pt x="3" y="396"/>
                  <a:pt x="3" y="396"/>
                  <a:pt x="3" y="396"/>
                </a:cubicBezTo>
                <a:cubicBezTo>
                  <a:pt x="0" y="398"/>
                  <a:pt x="0" y="403"/>
                  <a:pt x="3" y="405"/>
                </a:cubicBezTo>
                <a:cubicBezTo>
                  <a:pt x="5" y="407"/>
                  <a:pt x="6" y="407"/>
                  <a:pt x="8" y="407"/>
                </a:cubicBezTo>
                <a:cubicBezTo>
                  <a:pt x="10" y="407"/>
                  <a:pt x="12" y="406"/>
                  <a:pt x="13" y="405"/>
                </a:cubicBezTo>
                <a:cubicBezTo>
                  <a:pt x="72" y="339"/>
                  <a:pt x="72" y="339"/>
                  <a:pt x="72" y="339"/>
                </a:cubicBezTo>
                <a:cubicBezTo>
                  <a:pt x="74" y="341"/>
                  <a:pt x="76" y="342"/>
                  <a:pt x="78" y="343"/>
                </a:cubicBezTo>
                <a:cubicBezTo>
                  <a:pt x="85" y="346"/>
                  <a:pt x="92" y="348"/>
                  <a:pt x="100" y="348"/>
                </a:cubicBezTo>
                <a:cubicBezTo>
                  <a:pt x="119" y="348"/>
                  <a:pt x="137" y="337"/>
                  <a:pt x="145" y="320"/>
                </a:cubicBezTo>
                <a:cubicBezTo>
                  <a:pt x="145" y="319"/>
                  <a:pt x="146" y="319"/>
                  <a:pt x="146" y="318"/>
                </a:cubicBezTo>
                <a:cubicBezTo>
                  <a:pt x="250" y="348"/>
                  <a:pt x="250" y="348"/>
                  <a:pt x="250" y="348"/>
                </a:cubicBezTo>
                <a:cubicBezTo>
                  <a:pt x="249" y="356"/>
                  <a:pt x="250" y="364"/>
                  <a:pt x="252" y="371"/>
                </a:cubicBezTo>
                <a:cubicBezTo>
                  <a:pt x="258" y="387"/>
                  <a:pt x="270" y="399"/>
                  <a:pt x="286" y="403"/>
                </a:cubicBezTo>
                <a:cubicBezTo>
                  <a:pt x="291" y="405"/>
                  <a:pt x="295" y="405"/>
                  <a:pt x="300" y="405"/>
                </a:cubicBezTo>
                <a:cubicBezTo>
                  <a:pt x="316" y="405"/>
                  <a:pt x="332" y="397"/>
                  <a:pt x="341" y="384"/>
                </a:cubicBezTo>
                <a:cubicBezTo>
                  <a:pt x="351" y="371"/>
                  <a:pt x="353" y="354"/>
                  <a:pt x="348" y="338"/>
                </a:cubicBezTo>
                <a:cubicBezTo>
                  <a:pt x="345" y="331"/>
                  <a:pt x="342" y="325"/>
                  <a:pt x="337" y="320"/>
                </a:cubicBezTo>
                <a:cubicBezTo>
                  <a:pt x="417" y="218"/>
                  <a:pt x="417" y="218"/>
                  <a:pt x="417" y="218"/>
                </a:cubicBezTo>
                <a:cubicBezTo>
                  <a:pt x="420" y="220"/>
                  <a:pt x="424" y="221"/>
                  <a:pt x="428" y="222"/>
                </a:cubicBezTo>
                <a:cubicBezTo>
                  <a:pt x="432" y="224"/>
                  <a:pt x="437" y="224"/>
                  <a:pt x="442" y="224"/>
                </a:cubicBezTo>
                <a:cubicBezTo>
                  <a:pt x="458" y="224"/>
                  <a:pt x="473" y="217"/>
                  <a:pt x="482" y="204"/>
                </a:cubicBezTo>
                <a:cubicBezTo>
                  <a:pt x="581" y="258"/>
                  <a:pt x="581" y="258"/>
                  <a:pt x="581" y="258"/>
                </a:cubicBezTo>
                <a:cubicBezTo>
                  <a:pt x="572" y="282"/>
                  <a:pt x="582" y="309"/>
                  <a:pt x="606" y="321"/>
                </a:cubicBezTo>
                <a:cubicBezTo>
                  <a:pt x="613" y="324"/>
                  <a:pt x="620" y="326"/>
                  <a:pt x="628" y="326"/>
                </a:cubicBezTo>
                <a:cubicBezTo>
                  <a:pt x="647" y="326"/>
                  <a:pt x="665" y="315"/>
                  <a:pt x="673" y="298"/>
                </a:cubicBezTo>
                <a:cubicBezTo>
                  <a:pt x="685" y="274"/>
                  <a:pt x="677" y="247"/>
                  <a:pt x="655" y="233"/>
                </a:cubicBezTo>
                <a:cubicBezTo>
                  <a:pt x="715" y="99"/>
                  <a:pt x="715" y="99"/>
                  <a:pt x="715" y="99"/>
                </a:cubicBezTo>
                <a:cubicBezTo>
                  <a:pt x="720" y="100"/>
                  <a:pt x="725" y="101"/>
                  <a:pt x="731" y="101"/>
                </a:cubicBezTo>
                <a:cubicBezTo>
                  <a:pt x="750" y="101"/>
                  <a:pt x="768" y="90"/>
                  <a:pt x="776" y="73"/>
                </a:cubicBezTo>
                <a:cubicBezTo>
                  <a:pt x="788" y="48"/>
                  <a:pt x="778" y="17"/>
                  <a:pt x="753" y="5"/>
                </a:cubicBezTo>
                <a:moveTo>
                  <a:pt x="100" y="334"/>
                </a:moveTo>
                <a:cubicBezTo>
                  <a:pt x="94" y="334"/>
                  <a:pt x="89" y="333"/>
                  <a:pt x="84" y="330"/>
                </a:cubicBezTo>
                <a:cubicBezTo>
                  <a:pt x="81" y="329"/>
                  <a:pt x="78" y="327"/>
                  <a:pt x="75" y="325"/>
                </a:cubicBezTo>
                <a:cubicBezTo>
                  <a:pt x="75" y="325"/>
                  <a:pt x="75" y="325"/>
                  <a:pt x="75" y="325"/>
                </a:cubicBezTo>
                <a:cubicBezTo>
                  <a:pt x="75" y="325"/>
                  <a:pt x="75" y="325"/>
                  <a:pt x="75" y="325"/>
                </a:cubicBezTo>
                <a:cubicBezTo>
                  <a:pt x="71" y="321"/>
                  <a:pt x="67" y="315"/>
                  <a:pt x="65" y="309"/>
                </a:cubicBezTo>
                <a:cubicBezTo>
                  <a:pt x="62" y="300"/>
                  <a:pt x="63" y="290"/>
                  <a:pt x="67" y="282"/>
                </a:cubicBezTo>
                <a:cubicBezTo>
                  <a:pt x="73" y="269"/>
                  <a:pt x="86" y="261"/>
                  <a:pt x="100" y="261"/>
                </a:cubicBezTo>
                <a:cubicBezTo>
                  <a:pt x="105" y="261"/>
                  <a:pt x="111" y="262"/>
                  <a:pt x="116" y="265"/>
                </a:cubicBezTo>
                <a:cubicBezTo>
                  <a:pt x="125" y="269"/>
                  <a:pt x="131" y="276"/>
                  <a:pt x="134" y="286"/>
                </a:cubicBezTo>
                <a:cubicBezTo>
                  <a:pt x="137" y="295"/>
                  <a:pt x="137" y="305"/>
                  <a:pt x="133" y="314"/>
                </a:cubicBezTo>
                <a:cubicBezTo>
                  <a:pt x="126" y="326"/>
                  <a:pt x="114" y="334"/>
                  <a:pt x="100" y="334"/>
                </a:cubicBezTo>
                <a:moveTo>
                  <a:pt x="330" y="376"/>
                </a:moveTo>
                <a:cubicBezTo>
                  <a:pt x="323" y="386"/>
                  <a:pt x="312" y="391"/>
                  <a:pt x="300" y="391"/>
                </a:cubicBezTo>
                <a:cubicBezTo>
                  <a:pt x="297" y="391"/>
                  <a:pt x="293" y="391"/>
                  <a:pt x="290" y="390"/>
                </a:cubicBezTo>
                <a:cubicBezTo>
                  <a:pt x="278" y="386"/>
                  <a:pt x="270" y="378"/>
                  <a:pt x="266" y="367"/>
                </a:cubicBezTo>
                <a:cubicBezTo>
                  <a:pt x="262" y="355"/>
                  <a:pt x="264" y="343"/>
                  <a:pt x="271" y="333"/>
                </a:cubicBezTo>
                <a:cubicBezTo>
                  <a:pt x="277" y="324"/>
                  <a:pt x="288" y="318"/>
                  <a:pt x="300" y="318"/>
                </a:cubicBezTo>
                <a:cubicBezTo>
                  <a:pt x="304" y="318"/>
                  <a:pt x="307" y="319"/>
                  <a:pt x="310" y="320"/>
                </a:cubicBezTo>
                <a:cubicBezTo>
                  <a:pt x="322" y="323"/>
                  <a:pt x="331" y="332"/>
                  <a:pt x="335" y="343"/>
                </a:cubicBezTo>
                <a:cubicBezTo>
                  <a:pt x="339" y="354"/>
                  <a:pt x="337" y="366"/>
                  <a:pt x="330" y="376"/>
                </a:cubicBezTo>
                <a:moveTo>
                  <a:pt x="442" y="210"/>
                </a:moveTo>
                <a:cubicBezTo>
                  <a:pt x="438" y="210"/>
                  <a:pt x="435" y="210"/>
                  <a:pt x="432" y="209"/>
                </a:cubicBezTo>
                <a:cubicBezTo>
                  <a:pt x="420" y="205"/>
                  <a:pt x="411" y="197"/>
                  <a:pt x="407" y="186"/>
                </a:cubicBezTo>
                <a:cubicBezTo>
                  <a:pt x="403" y="174"/>
                  <a:pt x="405" y="162"/>
                  <a:pt x="412" y="152"/>
                </a:cubicBezTo>
                <a:cubicBezTo>
                  <a:pt x="419" y="143"/>
                  <a:pt x="430" y="137"/>
                  <a:pt x="442" y="137"/>
                </a:cubicBezTo>
                <a:cubicBezTo>
                  <a:pt x="445" y="137"/>
                  <a:pt x="449" y="138"/>
                  <a:pt x="452" y="139"/>
                </a:cubicBezTo>
                <a:cubicBezTo>
                  <a:pt x="463" y="142"/>
                  <a:pt x="472" y="151"/>
                  <a:pt x="476" y="162"/>
                </a:cubicBezTo>
                <a:cubicBezTo>
                  <a:pt x="480" y="173"/>
                  <a:pt x="478" y="185"/>
                  <a:pt x="471" y="195"/>
                </a:cubicBezTo>
                <a:cubicBezTo>
                  <a:pt x="465" y="205"/>
                  <a:pt x="454" y="210"/>
                  <a:pt x="442" y="210"/>
                </a:cubicBezTo>
                <a:moveTo>
                  <a:pt x="661" y="292"/>
                </a:moveTo>
                <a:cubicBezTo>
                  <a:pt x="655" y="304"/>
                  <a:pt x="642" y="312"/>
                  <a:pt x="628" y="312"/>
                </a:cubicBezTo>
                <a:cubicBezTo>
                  <a:pt x="622" y="312"/>
                  <a:pt x="617" y="311"/>
                  <a:pt x="612" y="308"/>
                </a:cubicBezTo>
                <a:cubicBezTo>
                  <a:pt x="594" y="299"/>
                  <a:pt x="586" y="278"/>
                  <a:pt x="595" y="260"/>
                </a:cubicBezTo>
                <a:cubicBezTo>
                  <a:pt x="601" y="247"/>
                  <a:pt x="614" y="239"/>
                  <a:pt x="628" y="239"/>
                </a:cubicBezTo>
                <a:cubicBezTo>
                  <a:pt x="634" y="239"/>
                  <a:pt x="639" y="240"/>
                  <a:pt x="644" y="243"/>
                </a:cubicBezTo>
                <a:cubicBezTo>
                  <a:pt x="662" y="252"/>
                  <a:pt x="670" y="273"/>
                  <a:pt x="661" y="292"/>
                </a:cubicBezTo>
                <a:moveTo>
                  <a:pt x="764" y="67"/>
                </a:moveTo>
                <a:cubicBezTo>
                  <a:pt x="757" y="79"/>
                  <a:pt x="745" y="87"/>
                  <a:pt x="731" y="87"/>
                </a:cubicBezTo>
                <a:cubicBezTo>
                  <a:pt x="725" y="87"/>
                  <a:pt x="720" y="86"/>
                  <a:pt x="715" y="83"/>
                </a:cubicBezTo>
                <a:cubicBezTo>
                  <a:pt x="706" y="79"/>
                  <a:pt x="699" y="72"/>
                  <a:pt x="696" y="63"/>
                </a:cubicBezTo>
                <a:cubicBezTo>
                  <a:pt x="693" y="53"/>
                  <a:pt x="694" y="43"/>
                  <a:pt x="698" y="35"/>
                </a:cubicBezTo>
                <a:cubicBezTo>
                  <a:pt x="704" y="22"/>
                  <a:pt x="717" y="14"/>
                  <a:pt x="731" y="14"/>
                </a:cubicBezTo>
                <a:cubicBezTo>
                  <a:pt x="736" y="14"/>
                  <a:pt x="742" y="15"/>
                  <a:pt x="747" y="18"/>
                </a:cubicBezTo>
                <a:cubicBezTo>
                  <a:pt x="765" y="27"/>
                  <a:pt x="772" y="49"/>
                  <a:pt x="764" y="6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5" name="Google Shape;3065;p30"/>
          <p:cNvSpPr/>
          <p:nvPr/>
        </p:nvSpPr>
        <p:spPr>
          <a:xfrm>
            <a:off x="3146425" y="4502150"/>
            <a:ext cx="442912" cy="228600"/>
          </a:xfrm>
          <a:custGeom>
            <a:rect b="b" l="l" r="r" t="t"/>
            <a:pathLst>
              <a:path extrusionOk="0" h="407" w="788">
                <a:moveTo>
                  <a:pt x="786" y="396"/>
                </a:moveTo>
                <a:cubicBezTo>
                  <a:pt x="727" y="330"/>
                  <a:pt x="727" y="330"/>
                  <a:pt x="727" y="330"/>
                </a:cubicBezTo>
                <a:cubicBezTo>
                  <a:pt x="739" y="315"/>
                  <a:pt x="743" y="294"/>
                  <a:pt x="734" y="275"/>
                </a:cubicBezTo>
                <a:cubicBezTo>
                  <a:pt x="725" y="258"/>
                  <a:pt x="708" y="247"/>
                  <a:pt x="688" y="247"/>
                </a:cubicBezTo>
                <a:cubicBezTo>
                  <a:pt x="681" y="247"/>
                  <a:pt x="673" y="249"/>
                  <a:pt x="666" y="252"/>
                </a:cubicBezTo>
                <a:cubicBezTo>
                  <a:pt x="654" y="258"/>
                  <a:pt x="645" y="268"/>
                  <a:pt x="641" y="281"/>
                </a:cubicBezTo>
                <a:cubicBezTo>
                  <a:pt x="638" y="289"/>
                  <a:pt x="637" y="297"/>
                  <a:pt x="638" y="305"/>
                </a:cubicBezTo>
                <a:cubicBezTo>
                  <a:pt x="534" y="334"/>
                  <a:pt x="534" y="334"/>
                  <a:pt x="534" y="334"/>
                </a:cubicBezTo>
                <a:cubicBezTo>
                  <a:pt x="533" y="331"/>
                  <a:pt x="531" y="328"/>
                  <a:pt x="529" y="325"/>
                </a:cubicBezTo>
                <a:cubicBezTo>
                  <a:pt x="520" y="312"/>
                  <a:pt x="504" y="304"/>
                  <a:pt x="488" y="304"/>
                </a:cubicBezTo>
                <a:cubicBezTo>
                  <a:pt x="483" y="304"/>
                  <a:pt x="478" y="305"/>
                  <a:pt x="474" y="306"/>
                </a:cubicBezTo>
                <a:cubicBezTo>
                  <a:pt x="470" y="308"/>
                  <a:pt x="466" y="309"/>
                  <a:pt x="463" y="311"/>
                </a:cubicBezTo>
                <a:cubicBezTo>
                  <a:pt x="382" y="209"/>
                  <a:pt x="382" y="209"/>
                  <a:pt x="382" y="209"/>
                </a:cubicBezTo>
                <a:cubicBezTo>
                  <a:pt x="388" y="204"/>
                  <a:pt x="392" y="198"/>
                  <a:pt x="394" y="190"/>
                </a:cubicBezTo>
                <a:cubicBezTo>
                  <a:pt x="400" y="175"/>
                  <a:pt x="397" y="158"/>
                  <a:pt x="387" y="144"/>
                </a:cubicBezTo>
                <a:cubicBezTo>
                  <a:pt x="378" y="131"/>
                  <a:pt x="363" y="123"/>
                  <a:pt x="346" y="123"/>
                </a:cubicBezTo>
                <a:cubicBezTo>
                  <a:pt x="342" y="123"/>
                  <a:pt x="337" y="124"/>
                  <a:pt x="332" y="125"/>
                </a:cubicBezTo>
                <a:cubicBezTo>
                  <a:pt x="316" y="130"/>
                  <a:pt x="304" y="142"/>
                  <a:pt x="299" y="157"/>
                </a:cubicBezTo>
                <a:cubicBezTo>
                  <a:pt x="295" y="169"/>
                  <a:pt x="295" y="181"/>
                  <a:pt x="299" y="192"/>
                </a:cubicBezTo>
                <a:cubicBezTo>
                  <a:pt x="201" y="245"/>
                  <a:pt x="201" y="245"/>
                  <a:pt x="201" y="245"/>
                </a:cubicBezTo>
                <a:cubicBezTo>
                  <a:pt x="191" y="233"/>
                  <a:pt x="176" y="225"/>
                  <a:pt x="160" y="225"/>
                </a:cubicBezTo>
                <a:cubicBezTo>
                  <a:pt x="155" y="225"/>
                  <a:pt x="150" y="226"/>
                  <a:pt x="146" y="227"/>
                </a:cubicBezTo>
                <a:cubicBezTo>
                  <a:pt x="85" y="93"/>
                  <a:pt x="85" y="93"/>
                  <a:pt x="85" y="93"/>
                </a:cubicBezTo>
                <a:cubicBezTo>
                  <a:pt x="95" y="86"/>
                  <a:pt x="102" y="78"/>
                  <a:pt x="105" y="67"/>
                </a:cubicBezTo>
                <a:cubicBezTo>
                  <a:pt x="110" y="54"/>
                  <a:pt x="109" y="41"/>
                  <a:pt x="103" y="29"/>
                </a:cubicBezTo>
                <a:cubicBezTo>
                  <a:pt x="94" y="11"/>
                  <a:pt x="77" y="0"/>
                  <a:pt x="57" y="0"/>
                </a:cubicBezTo>
                <a:cubicBezTo>
                  <a:pt x="50" y="0"/>
                  <a:pt x="42" y="2"/>
                  <a:pt x="35" y="5"/>
                </a:cubicBezTo>
                <a:cubicBezTo>
                  <a:pt x="10" y="17"/>
                  <a:pt x="0" y="48"/>
                  <a:pt x="12" y="73"/>
                </a:cubicBezTo>
                <a:cubicBezTo>
                  <a:pt x="21" y="90"/>
                  <a:pt x="38" y="101"/>
                  <a:pt x="57" y="101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63" y="101"/>
                  <a:pt x="68" y="100"/>
                  <a:pt x="73" y="99"/>
                </a:cubicBezTo>
                <a:cubicBezTo>
                  <a:pt x="133" y="233"/>
                  <a:pt x="133" y="233"/>
                  <a:pt x="133" y="233"/>
                </a:cubicBezTo>
                <a:cubicBezTo>
                  <a:pt x="112" y="247"/>
                  <a:pt x="103" y="274"/>
                  <a:pt x="115" y="298"/>
                </a:cubicBezTo>
                <a:cubicBezTo>
                  <a:pt x="123" y="315"/>
                  <a:pt x="141" y="326"/>
                  <a:pt x="160" y="326"/>
                </a:cubicBezTo>
                <a:cubicBezTo>
                  <a:pt x="160" y="326"/>
                  <a:pt x="160" y="326"/>
                  <a:pt x="160" y="326"/>
                </a:cubicBezTo>
                <a:cubicBezTo>
                  <a:pt x="168" y="326"/>
                  <a:pt x="175" y="324"/>
                  <a:pt x="182" y="321"/>
                </a:cubicBezTo>
                <a:cubicBezTo>
                  <a:pt x="206" y="309"/>
                  <a:pt x="216" y="282"/>
                  <a:pt x="207" y="258"/>
                </a:cubicBezTo>
                <a:cubicBezTo>
                  <a:pt x="306" y="204"/>
                  <a:pt x="306" y="204"/>
                  <a:pt x="306" y="204"/>
                </a:cubicBezTo>
                <a:cubicBezTo>
                  <a:pt x="315" y="217"/>
                  <a:pt x="330" y="224"/>
                  <a:pt x="346" y="224"/>
                </a:cubicBezTo>
                <a:cubicBezTo>
                  <a:pt x="346" y="224"/>
                  <a:pt x="346" y="224"/>
                  <a:pt x="346" y="224"/>
                </a:cubicBezTo>
                <a:cubicBezTo>
                  <a:pt x="351" y="224"/>
                  <a:pt x="356" y="224"/>
                  <a:pt x="361" y="222"/>
                </a:cubicBezTo>
                <a:cubicBezTo>
                  <a:pt x="364" y="221"/>
                  <a:pt x="368" y="220"/>
                  <a:pt x="371" y="218"/>
                </a:cubicBezTo>
                <a:cubicBezTo>
                  <a:pt x="452" y="320"/>
                  <a:pt x="452" y="320"/>
                  <a:pt x="452" y="320"/>
                </a:cubicBezTo>
                <a:cubicBezTo>
                  <a:pt x="447" y="325"/>
                  <a:pt x="443" y="331"/>
                  <a:pt x="440" y="338"/>
                </a:cubicBezTo>
                <a:cubicBezTo>
                  <a:pt x="435" y="354"/>
                  <a:pt x="437" y="371"/>
                  <a:pt x="447" y="384"/>
                </a:cubicBezTo>
                <a:cubicBezTo>
                  <a:pt x="456" y="397"/>
                  <a:pt x="472" y="405"/>
                  <a:pt x="488" y="405"/>
                </a:cubicBezTo>
                <a:cubicBezTo>
                  <a:pt x="488" y="405"/>
                  <a:pt x="488" y="405"/>
                  <a:pt x="488" y="405"/>
                </a:cubicBezTo>
                <a:cubicBezTo>
                  <a:pt x="493" y="405"/>
                  <a:pt x="498" y="405"/>
                  <a:pt x="502" y="403"/>
                </a:cubicBezTo>
                <a:cubicBezTo>
                  <a:pt x="518" y="399"/>
                  <a:pt x="530" y="387"/>
                  <a:pt x="536" y="371"/>
                </a:cubicBezTo>
                <a:cubicBezTo>
                  <a:pt x="538" y="364"/>
                  <a:pt x="539" y="356"/>
                  <a:pt x="538" y="348"/>
                </a:cubicBezTo>
                <a:cubicBezTo>
                  <a:pt x="642" y="318"/>
                  <a:pt x="642" y="318"/>
                  <a:pt x="642" y="318"/>
                </a:cubicBezTo>
                <a:cubicBezTo>
                  <a:pt x="643" y="319"/>
                  <a:pt x="643" y="319"/>
                  <a:pt x="643" y="320"/>
                </a:cubicBezTo>
                <a:cubicBezTo>
                  <a:pt x="652" y="337"/>
                  <a:pt x="669" y="348"/>
                  <a:pt x="688" y="348"/>
                </a:cubicBezTo>
                <a:cubicBezTo>
                  <a:pt x="696" y="348"/>
                  <a:pt x="704" y="346"/>
                  <a:pt x="711" y="343"/>
                </a:cubicBezTo>
                <a:cubicBezTo>
                  <a:pt x="713" y="342"/>
                  <a:pt x="715" y="341"/>
                  <a:pt x="716" y="339"/>
                </a:cubicBezTo>
                <a:cubicBezTo>
                  <a:pt x="775" y="405"/>
                  <a:pt x="775" y="405"/>
                  <a:pt x="775" y="405"/>
                </a:cubicBezTo>
                <a:cubicBezTo>
                  <a:pt x="776" y="406"/>
                  <a:pt x="778" y="407"/>
                  <a:pt x="780" y="407"/>
                </a:cubicBezTo>
                <a:cubicBezTo>
                  <a:pt x="782" y="407"/>
                  <a:pt x="784" y="407"/>
                  <a:pt x="785" y="405"/>
                </a:cubicBezTo>
                <a:cubicBezTo>
                  <a:pt x="788" y="403"/>
                  <a:pt x="788" y="398"/>
                  <a:pt x="786" y="396"/>
                </a:cubicBezTo>
                <a:moveTo>
                  <a:pt x="57" y="87"/>
                </a:moveTo>
                <a:cubicBezTo>
                  <a:pt x="43" y="87"/>
                  <a:pt x="31" y="79"/>
                  <a:pt x="25" y="67"/>
                </a:cubicBezTo>
                <a:cubicBezTo>
                  <a:pt x="16" y="49"/>
                  <a:pt x="23" y="27"/>
                  <a:pt x="41" y="18"/>
                </a:cubicBezTo>
                <a:cubicBezTo>
                  <a:pt x="46" y="15"/>
                  <a:pt x="52" y="14"/>
                  <a:pt x="57" y="14"/>
                </a:cubicBezTo>
                <a:cubicBezTo>
                  <a:pt x="71" y="14"/>
                  <a:pt x="84" y="22"/>
                  <a:pt x="90" y="35"/>
                </a:cubicBezTo>
                <a:cubicBezTo>
                  <a:pt x="94" y="43"/>
                  <a:pt x="95" y="53"/>
                  <a:pt x="92" y="63"/>
                </a:cubicBezTo>
                <a:cubicBezTo>
                  <a:pt x="89" y="72"/>
                  <a:pt x="82" y="79"/>
                  <a:pt x="73" y="83"/>
                </a:cubicBezTo>
                <a:cubicBezTo>
                  <a:pt x="68" y="86"/>
                  <a:pt x="63" y="87"/>
                  <a:pt x="57" y="87"/>
                </a:cubicBezTo>
                <a:close/>
                <a:moveTo>
                  <a:pt x="176" y="308"/>
                </a:moveTo>
                <a:cubicBezTo>
                  <a:pt x="171" y="311"/>
                  <a:pt x="166" y="312"/>
                  <a:pt x="160" y="312"/>
                </a:cubicBezTo>
                <a:cubicBezTo>
                  <a:pt x="146" y="312"/>
                  <a:pt x="133" y="304"/>
                  <a:pt x="127" y="292"/>
                </a:cubicBezTo>
                <a:cubicBezTo>
                  <a:pt x="118" y="273"/>
                  <a:pt x="126" y="252"/>
                  <a:pt x="144" y="243"/>
                </a:cubicBezTo>
                <a:cubicBezTo>
                  <a:pt x="149" y="240"/>
                  <a:pt x="155" y="239"/>
                  <a:pt x="160" y="239"/>
                </a:cubicBezTo>
                <a:cubicBezTo>
                  <a:pt x="174" y="239"/>
                  <a:pt x="187" y="247"/>
                  <a:pt x="193" y="260"/>
                </a:cubicBezTo>
                <a:cubicBezTo>
                  <a:pt x="202" y="278"/>
                  <a:pt x="194" y="299"/>
                  <a:pt x="176" y="308"/>
                </a:cubicBezTo>
                <a:moveTo>
                  <a:pt x="357" y="209"/>
                </a:moveTo>
                <a:cubicBezTo>
                  <a:pt x="353" y="210"/>
                  <a:pt x="350" y="210"/>
                  <a:pt x="346" y="210"/>
                </a:cubicBezTo>
                <a:cubicBezTo>
                  <a:pt x="346" y="210"/>
                  <a:pt x="346" y="210"/>
                  <a:pt x="346" y="210"/>
                </a:cubicBezTo>
                <a:cubicBezTo>
                  <a:pt x="335" y="210"/>
                  <a:pt x="324" y="205"/>
                  <a:pt x="317" y="195"/>
                </a:cubicBezTo>
                <a:cubicBezTo>
                  <a:pt x="310" y="185"/>
                  <a:pt x="308" y="173"/>
                  <a:pt x="312" y="162"/>
                </a:cubicBezTo>
                <a:cubicBezTo>
                  <a:pt x="316" y="151"/>
                  <a:pt x="325" y="142"/>
                  <a:pt x="336" y="139"/>
                </a:cubicBezTo>
                <a:cubicBezTo>
                  <a:pt x="340" y="138"/>
                  <a:pt x="343" y="137"/>
                  <a:pt x="346" y="137"/>
                </a:cubicBezTo>
                <a:cubicBezTo>
                  <a:pt x="358" y="137"/>
                  <a:pt x="369" y="143"/>
                  <a:pt x="376" y="152"/>
                </a:cubicBezTo>
                <a:cubicBezTo>
                  <a:pt x="383" y="162"/>
                  <a:pt x="385" y="174"/>
                  <a:pt x="381" y="186"/>
                </a:cubicBezTo>
                <a:cubicBezTo>
                  <a:pt x="377" y="197"/>
                  <a:pt x="368" y="205"/>
                  <a:pt x="357" y="209"/>
                </a:cubicBezTo>
                <a:moveTo>
                  <a:pt x="523" y="367"/>
                </a:moveTo>
                <a:cubicBezTo>
                  <a:pt x="519" y="378"/>
                  <a:pt x="510" y="386"/>
                  <a:pt x="498" y="390"/>
                </a:cubicBezTo>
                <a:cubicBezTo>
                  <a:pt x="495" y="391"/>
                  <a:pt x="491" y="391"/>
                  <a:pt x="488" y="391"/>
                </a:cubicBezTo>
                <a:cubicBezTo>
                  <a:pt x="488" y="391"/>
                  <a:pt x="488" y="391"/>
                  <a:pt x="488" y="391"/>
                </a:cubicBezTo>
                <a:cubicBezTo>
                  <a:pt x="476" y="391"/>
                  <a:pt x="465" y="386"/>
                  <a:pt x="458" y="376"/>
                </a:cubicBezTo>
                <a:cubicBezTo>
                  <a:pt x="451" y="366"/>
                  <a:pt x="450" y="354"/>
                  <a:pt x="453" y="343"/>
                </a:cubicBezTo>
                <a:cubicBezTo>
                  <a:pt x="457" y="332"/>
                  <a:pt x="466" y="323"/>
                  <a:pt x="478" y="320"/>
                </a:cubicBezTo>
                <a:cubicBezTo>
                  <a:pt x="481" y="319"/>
                  <a:pt x="484" y="318"/>
                  <a:pt x="488" y="318"/>
                </a:cubicBezTo>
                <a:cubicBezTo>
                  <a:pt x="500" y="318"/>
                  <a:pt x="511" y="324"/>
                  <a:pt x="518" y="333"/>
                </a:cubicBezTo>
                <a:cubicBezTo>
                  <a:pt x="525" y="343"/>
                  <a:pt x="526" y="355"/>
                  <a:pt x="523" y="367"/>
                </a:cubicBezTo>
                <a:moveTo>
                  <a:pt x="688" y="334"/>
                </a:moveTo>
                <a:cubicBezTo>
                  <a:pt x="674" y="334"/>
                  <a:pt x="662" y="326"/>
                  <a:pt x="656" y="314"/>
                </a:cubicBezTo>
                <a:cubicBezTo>
                  <a:pt x="651" y="305"/>
                  <a:pt x="651" y="295"/>
                  <a:pt x="654" y="286"/>
                </a:cubicBezTo>
                <a:cubicBezTo>
                  <a:pt x="657" y="276"/>
                  <a:pt x="664" y="269"/>
                  <a:pt x="672" y="265"/>
                </a:cubicBezTo>
                <a:cubicBezTo>
                  <a:pt x="677" y="262"/>
                  <a:pt x="683" y="261"/>
                  <a:pt x="688" y="261"/>
                </a:cubicBezTo>
                <a:cubicBezTo>
                  <a:pt x="702" y="261"/>
                  <a:pt x="715" y="269"/>
                  <a:pt x="721" y="282"/>
                </a:cubicBezTo>
                <a:cubicBezTo>
                  <a:pt x="730" y="300"/>
                  <a:pt x="722" y="322"/>
                  <a:pt x="704" y="330"/>
                </a:cubicBezTo>
                <a:cubicBezTo>
                  <a:pt x="699" y="333"/>
                  <a:pt x="694" y="334"/>
                  <a:pt x="688" y="33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6" name="Google Shape;3066;p30"/>
          <p:cNvSpPr/>
          <p:nvPr/>
        </p:nvSpPr>
        <p:spPr>
          <a:xfrm>
            <a:off x="7215188" y="2219325"/>
            <a:ext cx="71437" cy="120650"/>
          </a:xfrm>
          <a:custGeom>
            <a:rect b="b" l="l" r="r" t="t"/>
            <a:pathLst>
              <a:path extrusionOk="0" h="214" w="127">
                <a:moveTo>
                  <a:pt x="7" y="214"/>
                </a:moveTo>
                <a:cubicBezTo>
                  <a:pt x="3" y="214"/>
                  <a:pt x="0" y="211"/>
                  <a:pt x="0" y="20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26"/>
                  <a:pt x="24" y="0"/>
                  <a:pt x="60" y="0"/>
                </a:cubicBezTo>
                <a:cubicBezTo>
                  <a:pt x="93" y="0"/>
                  <a:pt x="105" y="14"/>
                  <a:pt x="120" y="30"/>
                </a:cubicBezTo>
                <a:cubicBezTo>
                  <a:pt x="121" y="32"/>
                  <a:pt x="123" y="33"/>
                  <a:pt x="124" y="35"/>
                </a:cubicBezTo>
                <a:cubicBezTo>
                  <a:pt x="127" y="38"/>
                  <a:pt x="127" y="42"/>
                  <a:pt x="124" y="45"/>
                </a:cubicBezTo>
                <a:cubicBezTo>
                  <a:pt x="121" y="48"/>
                  <a:pt x="117" y="47"/>
                  <a:pt x="114" y="45"/>
                </a:cubicBezTo>
                <a:cubicBezTo>
                  <a:pt x="112" y="43"/>
                  <a:pt x="111" y="41"/>
                  <a:pt x="109" y="39"/>
                </a:cubicBezTo>
                <a:cubicBezTo>
                  <a:pt x="95" y="23"/>
                  <a:pt x="87" y="14"/>
                  <a:pt x="60" y="14"/>
                </a:cubicBezTo>
                <a:cubicBezTo>
                  <a:pt x="31" y="14"/>
                  <a:pt x="14" y="33"/>
                  <a:pt x="14" y="65"/>
                </a:cubicBezTo>
                <a:cubicBezTo>
                  <a:pt x="14" y="207"/>
                  <a:pt x="14" y="207"/>
                  <a:pt x="14" y="207"/>
                </a:cubicBezTo>
                <a:cubicBezTo>
                  <a:pt x="14" y="211"/>
                  <a:pt x="11" y="214"/>
                  <a:pt x="7" y="2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7" name="Google Shape;3067;p30"/>
          <p:cNvSpPr/>
          <p:nvPr/>
        </p:nvSpPr>
        <p:spPr>
          <a:xfrm>
            <a:off x="7196138" y="2332038"/>
            <a:ext cx="93662" cy="7938"/>
          </a:xfrm>
          <a:custGeom>
            <a:rect b="b" l="l" r="r" t="t"/>
            <a:pathLst>
              <a:path extrusionOk="0" h="14" w="168">
                <a:moveTo>
                  <a:pt x="161" y="14"/>
                </a:moveTo>
                <a:cubicBezTo>
                  <a:pt x="7" y="14"/>
                  <a:pt x="7" y="14"/>
                  <a:pt x="7" y="14"/>
                </a:cubicBezTo>
                <a:cubicBezTo>
                  <a:pt x="4" y="14"/>
                  <a:pt x="0" y="11"/>
                  <a:pt x="0" y="7"/>
                </a:cubicBezTo>
                <a:cubicBezTo>
                  <a:pt x="0" y="3"/>
                  <a:pt x="4" y="0"/>
                  <a:pt x="7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5" y="0"/>
                  <a:pt x="168" y="3"/>
                  <a:pt x="168" y="7"/>
                </a:cubicBezTo>
                <a:cubicBezTo>
                  <a:pt x="168" y="11"/>
                  <a:pt x="165" y="14"/>
                  <a:pt x="161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8" name="Google Shape;3068;p30"/>
          <p:cNvSpPr/>
          <p:nvPr/>
        </p:nvSpPr>
        <p:spPr>
          <a:xfrm>
            <a:off x="7196138" y="2278063"/>
            <a:ext cx="77787" cy="7938"/>
          </a:xfrm>
          <a:custGeom>
            <a:rect b="b" l="l" r="r" t="t"/>
            <a:pathLst>
              <a:path extrusionOk="0" h="14" w="139">
                <a:moveTo>
                  <a:pt x="132" y="14"/>
                </a:moveTo>
                <a:cubicBezTo>
                  <a:pt x="7" y="14"/>
                  <a:pt x="7" y="14"/>
                  <a:pt x="7" y="14"/>
                </a:cubicBezTo>
                <a:cubicBezTo>
                  <a:pt x="4" y="14"/>
                  <a:pt x="0" y="11"/>
                  <a:pt x="0" y="7"/>
                </a:cubicBezTo>
                <a:cubicBezTo>
                  <a:pt x="0" y="4"/>
                  <a:pt x="4" y="0"/>
                  <a:pt x="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6" y="0"/>
                  <a:pt x="139" y="4"/>
                  <a:pt x="139" y="7"/>
                </a:cubicBezTo>
                <a:cubicBezTo>
                  <a:pt x="139" y="11"/>
                  <a:pt x="136" y="14"/>
                  <a:pt x="13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9" name="Google Shape;3069;p30"/>
          <p:cNvSpPr/>
          <p:nvPr/>
        </p:nvSpPr>
        <p:spPr>
          <a:xfrm>
            <a:off x="7200900" y="2159000"/>
            <a:ext cx="85725" cy="20638"/>
          </a:xfrm>
          <a:custGeom>
            <a:rect b="b" l="l" r="r" t="t"/>
            <a:pathLst>
              <a:path extrusionOk="0" h="35" w="152">
                <a:moveTo>
                  <a:pt x="75" y="35"/>
                </a:moveTo>
                <a:cubicBezTo>
                  <a:pt x="9" y="35"/>
                  <a:pt x="1" y="14"/>
                  <a:pt x="0" y="9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20" y="21"/>
                  <a:pt x="75" y="21"/>
                </a:cubicBezTo>
                <a:cubicBezTo>
                  <a:pt x="129" y="21"/>
                  <a:pt x="137" y="6"/>
                  <a:pt x="137" y="6"/>
                </a:cubicBezTo>
                <a:cubicBezTo>
                  <a:pt x="138" y="3"/>
                  <a:pt x="142" y="0"/>
                  <a:pt x="145" y="1"/>
                </a:cubicBezTo>
                <a:cubicBezTo>
                  <a:pt x="149" y="2"/>
                  <a:pt x="152" y="6"/>
                  <a:pt x="151" y="9"/>
                </a:cubicBezTo>
                <a:cubicBezTo>
                  <a:pt x="150" y="14"/>
                  <a:pt x="142" y="35"/>
                  <a:pt x="75" y="3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0" name="Google Shape;3070;p30"/>
          <p:cNvSpPr/>
          <p:nvPr/>
        </p:nvSpPr>
        <p:spPr>
          <a:xfrm>
            <a:off x="7080250" y="2041525"/>
            <a:ext cx="325437" cy="363538"/>
          </a:xfrm>
          <a:custGeom>
            <a:rect b="b" l="l" r="r" t="t"/>
            <a:pathLst>
              <a:path extrusionOk="0" h="646" w="577">
                <a:moveTo>
                  <a:pt x="288" y="646"/>
                </a:moveTo>
                <a:cubicBezTo>
                  <a:pt x="47" y="646"/>
                  <a:pt x="0" y="579"/>
                  <a:pt x="0" y="462"/>
                </a:cubicBezTo>
                <a:cubicBezTo>
                  <a:pt x="0" y="344"/>
                  <a:pt x="125" y="245"/>
                  <a:pt x="212" y="213"/>
                </a:cubicBezTo>
                <a:cubicBezTo>
                  <a:pt x="211" y="181"/>
                  <a:pt x="196" y="134"/>
                  <a:pt x="133" y="83"/>
                </a:cubicBezTo>
                <a:cubicBezTo>
                  <a:pt x="131" y="81"/>
                  <a:pt x="130" y="80"/>
                  <a:pt x="130" y="80"/>
                </a:cubicBezTo>
                <a:cubicBezTo>
                  <a:pt x="116" y="67"/>
                  <a:pt x="116" y="57"/>
                  <a:pt x="119" y="51"/>
                </a:cubicBezTo>
                <a:cubicBezTo>
                  <a:pt x="122" y="42"/>
                  <a:pt x="132" y="37"/>
                  <a:pt x="147" y="37"/>
                </a:cubicBezTo>
                <a:cubicBezTo>
                  <a:pt x="159" y="37"/>
                  <a:pt x="172" y="41"/>
                  <a:pt x="184" y="47"/>
                </a:cubicBezTo>
                <a:cubicBezTo>
                  <a:pt x="190" y="49"/>
                  <a:pt x="195" y="51"/>
                  <a:pt x="200" y="51"/>
                </a:cubicBezTo>
                <a:cubicBezTo>
                  <a:pt x="212" y="51"/>
                  <a:pt x="221" y="43"/>
                  <a:pt x="233" y="31"/>
                </a:cubicBezTo>
                <a:cubicBezTo>
                  <a:pt x="236" y="28"/>
                  <a:pt x="236" y="28"/>
                  <a:pt x="236" y="28"/>
                </a:cubicBezTo>
                <a:cubicBezTo>
                  <a:pt x="248" y="15"/>
                  <a:pt x="263" y="0"/>
                  <a:pt x="288" y="0"/>
                </a:cubicBezTo>
                <a:cubicBezTo>
                  <a:pt x="314" y="0"/>
                  <a:pt x="328" y="15"/>
                  <a:pt x="341" y="28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55" y="43"/>
                  <a:pt x="365" y="51"/>
                  <a:pt x="377" y="51"/>
                </a:cubicBezTo>
                <a:cubicBezTo>
                  <a:pt x="381" y="51"/>
                  <a:pt x="387" y="49"/>
                  <a:pt x="392" y="47"/>
                </a:cubicBezTo>
                <a:cubicBezTo>
                  <a:pt x="405" y="41"/>
                  <a:pt x="418" y="37"/>
                  <a:pt x="430" y="37"/>
                </a:cubicBezTo>
                <a:cubicBezTo>
                  <a:pt x="444" y="37"/>
                  <a:pt x="454" y="42"/>
                  <a:pt x="458" y="51"/>
                </a:cubicBezTo>
                <a:cubicBezTo>
                  <a:pt x="460" y="57"/>
                  <a:pt x="460" y="67"/>
                  <a:pt x="447" y="80"/>
                </a:cubicBezTo>
                <a:cubicBezTo>
                  <a:pt x="446" y="80"/>
                  <a:pt x="445" y="81"/>
                  <a:pt x="443" y="83"/>
                </a:cubicBezTo>
                <a:cubicBezTo>
                  <a:pt x="381" y="134"/>
                  <a:pt x="365" y="181"/>
                  <a:pt x="364" y="213"/>
                </a:cubicBezTo>
                <a:cubicBezTo>
                  <a:pt x="452" y="245"/>
                  <a:pt x="577" y="344"/>
                  <a:pt x="577" y="462"/>
                </a:cubicBezTo>
                <a:cubicBezTo>
                  <a:pt x="577" y="579"/>
                  <a:pt x="530" y="646"/>
                  <a:pt x="288" y="646"/>
                </a:cubicBezTo>
                <a:moveTo>
                  <a:pt x="147" y="51"/>
                </a:moveTo>
                <a:cubicBezTo>
                  <a:pt x="138" y="51"/>
                  <a:pt x="133" y="54"/>
                  <a:pt x="132" y="56"/>
                </a:cubicBezTo>
                <a:cubicBezTo>
                  <a:pt x="131" y="58"/>
                  <a:pt x="132" y="63"/>
                  <a:pt x="139" y="70"/>
                </a:cubicBezTo>
                <a:cubicBezTo>
                  <a:pt x="140" y="70"/>
                  <a:pt x="141" y="71"/>
                  <a:pt x="142" y="72"/>
                </a:cubicBezTo>
                <a:cubicBezTo>
                  <a:pt x="212" y="129"/>
                  <a:pt x="227" y="183"/>
                  <a:pt x="227" y="218"/>
                </a:cubicBezTo>
                <a:cubicBezTo>
                  <a:pt x="227" y="221"/>
                  <a:pt x="225" y="223"/>
                  <a:pt x="222" y="224"/>
                </a:cubicBezTo>
                <a:cubicBezTo>
                  <a:pt x="138" y="253"/>
                  <a:pt x="14" y="349"/>
                  <a:pt x="14" y="462"/>
                </a:cubicBezTo>
                <a:cubicBezTo>
                  <a:pt x="14" y="573"/>
                  <a:pt x="57" y="632"/>
                  <a:pt x="288" y="632"/>
                </a:cubicBezTo>
                <a:cubicBezTo>
                  <a:pt x="519" y="632"/>
                  <a:pt x="563" y="573"/>
                  <a:pt x="563" y="462"/>
                </a:cubicBezTo>
                <a:cubicBezTo>
                  <a:pt x="563" y="349"/>
                  <a:pt x="439" y="253"/>
                  <a:pt x="355" y="224"/>
                </a:cubicBezTo>
                <a:cubicBezTo>
                  <a:pt x="352" y="223"/>
                  <a:pt x="350" y="221"/>
                  <a:pt x="350" y="218"/>
                </a:cubicBezTo>
                <a:cubicBezTo>
                  <a:pt x="350" y="183"/>
                  <a:pt x="365" y="129"/>
                  <a:pt x="434" y="72"/>
                </a:cubicBezTo>
                <a:cubicBezTo>
                  <a:pt x="436" y="71"/>
                  <a:pt x="437" y="70"/>
                  <a:pt x="437" y="70"/>
                </a:cubicBezTo>
                <a:cubicBezTo>
                  <a:pt x="444" y="63"/>
                  <a:pt x="446" y="58"/>
                  <a:pt x="445" y="56"/>
                </a:cubicBezTo>
                <a:cubicBezTo>
                  <a:pt x="444" y="54"/>
                  <a:pt x="439" y="51"/>
                  <a:pt x="430" y="51"/>
                </a:cubicBezTo>
                <a:cubicBezTo>
                  <a:pt x="420" y="51"/>
                  <a:pt x="409" y="54"/>
                  <a:pt x="398" y="59"/>
                </a:cubicBezTo>
                <a:cubicBezTo>
                  <a:pt x="391" y="63"/>
                  <a:pt x="384" y="65"/>
                  <a:pt x="377" y="65"/>
                </a:cubicBezTo>
                <a:cubicBezTo>
                  <a:pt x="359" y="65"/>
                  <a:pt x="346" y="53"/>
                  <a:pt x="334" y="4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18" y="25"/>
                  <a:pt x="308" y="14"/>
                  <a:pt x="288" y="14"/>
                </a:cubicBezTo>
                <a:cubicBezTo>
                  <a:pt x="269" y="14"/>
                  <a:pt x="258" y="25"/>
                  <a:pt x="246" y="37"/>
                </a:cubicBezTo>
                <a:cubicBezTo>
                  <a:pt x="243" y="41"/>
                  <a:pt x="243" y="41"/>
                  <a:pt x="243" y="41"/>
                </a:cubicBezTo>
                <a:cubicBezTo>
                  <a:pt x="231" y="53"/>
                  <a:pt x="218" y="65"/>
                  <a:pt x="200" y="65"/>
                </a:cubicBezTo>
                <a:cubicBezTo>
                  <a:pt x="193" y="65"/>
                  <a:pt x="186" y="63"/>
                  <a:pt x="178" y="59"/>
                </a:cubicBezTo>
                <a:cubicBezTo>
                  <a:pt x="168" y="54"/>
                  <a:pt x="157" y="51"/>
                  <a:pt x="147" y="5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1" name="Google Shape;3071;p30"/>
          <p:cNvSpPr/>
          <p:nvPr/>
        </p:nvSpPr>
        <p:spPr>
          <a:xfrm>
            <a:off x="6550025" y="2212975"/>
            <a:ext cx="95250" cy="144463"/>
          </a:xfrm>
          <a:custGeom>
            <a:rect b="b" l="l" r="r" t="t"/>
            <a:pathLst>
              <a:path extrusionOk="0" h="257" w="169">
                <a:moveTo>
                  <a:pt x="96" y="257"/>
                </a:moveTo>
                <a:cubicBezTo>
                  <a:pt x="37" y="257"/>
                  <a:pt x="0" y="206"/>
                  <a:pt x="0" y="128"/>
                </a:cubicBezTo>
                <a:cubicBezTo>
                  <a:pt x="0" y="91"/>
                  <a:pt x="8" y="59"/>
                  <a:pt x="25" y="36"/>
                </a:cubicBezTo>
                <a:cubicBezTo>
                  <a:pt x="42" y="12"/>
                  <a:pt x="67" y="0"/>
                  <a:pt x="96" y="0"/>
                </a:cubicBezTo>
                <a:cubicBezTo>
                  <a:pt x="124" y="0"/>
                  <a:pt x="148" y="13"/>
                  <a:pt x="167" y="41"/>
                </a:cubicBezTo>
                <a:cubicBezTo>
                  <a:pt x="169" y="44"/>
                  <a:pt x="168" y="49"/>
                  <a:pt x="165" y="51"/>
                </a:cubicBezTo>
                <a:cubicBezTo>
                  <a:pt x="162" y="53"/>
                  <a:pt x="158" y="52"/>
                  <a:pt x="155" y="49"/>
                </a:cubicBezTo>
                <a:cubicBezTo>
                  <a:pt x="139" y="25"/>
                  <a:pt x="120" y="14"/>
                  <a:pt x="96" y="14"/>
                </a:cubicBezTo>
                <a:cubicBezTo>
                  <a:pt x="71" y="14"/>
                  <a:pt x="51" y="24"/>
                  <a:pt x="36" y="44"/>
                </a:cubicBezTo>
                <a:cubicBezTo>
                  <a:pt x="22" y="65"/>
                  <a:pt x="14" y="94"/>
                  <a:pt x="14" y="128"/>
                </a:cubicBezTo>
                <a:cubicBezTo>
                  <a:pt x="14" y="198"/>
                  <a:pt x="46" y="243"/>
                  <a:pt x="96" y="243"/>
                </a:cubicBezTo>
                <a:cubicBezTo>
                  <a:pt x="120" y="243"/>
                  <a:pt x="139" y="231"/>
                  <a:pt x="155" y="207"/>
                </a:cubicBezTo>
                <a:cubicBezTo>
                  <a:pt x="158" y="204"/>
                  <a:pt x="162" y="203"/>
                  <a:pt x="165" y="205"/>
                </a:cubicBezTo>
                <a:cubicBezTo>
                  <a:pt x="168" y="208"/>
                  <a:pt x="169" y="212"/>
                  <a:pt x="167" y="215"/>
                </a:cubicBezTo>
                <a:cubicBezTo>
                  <a:pt x="148" y="243"/>
                  <a:pt x="124" y="257"/>
                  <a:pt x="96" y="25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2" name="Google Shape;3072;p30"/>
          <p:cNvSpPr/>
          <p:nvPr/>
        </p:nvSpPr>
        <p:spPr>
          <a:xfrm>
            <a:off x="6530975" y="2265363"/>
            <a:ext cx="77787" cy="7938"/>
          </a:xfrm>
          <a:custGeom>
            <a:rect b="b" l="l" r="r" t="t"/>
            <a:pathLst>
              <a:path extrusionOk="0" h="14" w="137">
                <a:moveTo>
                  <a:pt x="130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4" y="0"/>
                  <a:pt x="137" y="3"/>
                  <a:pt x="137" y="7"/>
                </a:cubicBezTo>
                <a:cubicBezTo>
                  <a:pt x="137" y="11"/>
                  <a:pt x="134" y="14"/>
                  <a:pt x="130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3" name="Google Shape;3073;p30"/>
          <p:cNvSpPr/>
          <p:nvPr/>
        </p:nvSpPr>
        <p:spPr>
          <a:xfrm>
            <a:off x="6530975" y="2295525"/>
            <a:ext cx="77787" cy="7938"/>
          </a:xfrm>
          <a:custGeom>
            <a:rect b="b" l="l" r="r" t="t"/>
            <a:pathLst>
              <a:path extrusionOk="0" h="14" w="137">
                <a:moveTo>
                  <a:pt x="7" y="14"/>
                </a:move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4" y="0"/>
                  <a:pt x="137" y="3"/>
                  <a:pt x="137" y="7"/>
                </a:cubicBezTo>
                <a:cubicBezTo>
                  <a:pt x="137" y="11"/>
                  <a:pt x="134" y="14"/>
                  <a:pt x="130" y="14"/>
                </a:cubicBezTo>
                <a:lnTo>
                  <a:pt x="7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4" name="Google Shape;3074;p30"/>
          <p:cNvSpPr/>
          <p:nvPr/>
        </p:nvSpPr>
        <p:spPr>
          <a:xfrm>
            <a:off x="6559550" y="2162175"/>
            <a:ext cx="85725" cy="17463"/>
          </a:xfrm>
          <a:custGeom>
            <a:rect b="b" l="l" r="r" t="t"/>
            <a:pathLst>
              <a:path extrusionOk="0" h="29" w="151">
                <a:moveTo>
                  <a:pt x="75" y="29"/>
                </a:moveTo>
                <a:cubicBezTo>
                  <a:pt x="9" y="29"/>
                  <a:pt x="1" y="8"/>
                  <a:pt x="0" y="3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3" y="0"/>
                </a:cubicBezTo>
                <a:cubicBezTo>
                  <a:pt x="14" y="0"/>
                  <a:pt x="20" y="15"/>
                  <a:pt x="75" y="15"/>
                </a:cubicBezTo>
                <a:cubicBezTo>
                  <a:pt x="131" y="15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51" y="3"/>
                  <a:pt x="151" y="3"/>
                  <a:pt x="151" y="3"/>
                </a:cubicBezTo>
                <a:cubicBezTo>
                  <a:pt x="150" y="8"/>
                  <a:pt x="142" y="29"/>
                  <a:pt x="75" y="2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5" name="Google Shape;3075;p30"/>
          <p:cNvSpPr/>
          <p:nvPr/>
        </p:nvSpPr>
        <p:spPr>
          <a:xfrm>
            <a:off x="6440488" y="2041525"/>
            <a:ext cx="325437" cy="363538"/>
          </a:xfrm>
          <a:custGeom>
            <a:rect b="b" l="l" r="r" t="t"/>
            <a:pathLst>
              <a:path extrusionOk="0" h="646" w="577">
                <a:moveTo>
                  <a:pt x="288" y="646"/>
                </a:moveTo>
                <a:cubicBezTo>
                  <a:pt x="47" y="646"/>
                  <a:pt x="0" y="579"/>
                  <a:pt x="0" y="462"/>
                </a:cubicBezTo>
                <a:cubicBezTo>
                  <a:pt x="0" y="344"/>
                  <a:pt x="125" y="245"/>
                  <a:pt x="213" y="213"/>
                </a:cubicBezTo>
                <a:cubicBezTo>
                  <a:pt x="211" y="181"/>
                  <a:pt x="196" y="134"/>
                  <a:pt x="134" y="83"/>
                </a:cubicBezTo>
                <a:cubicBezTo>
                  <a:pt x="132" y="81"/>
                  <a:pt x="130" y="80"/>
                  <a:pt x="130" y="80"/>
                </a:cubicBezTo>
                <a:cubicBezTo>
                  <a:pt x="116" y="67"/>
                  <a:pt x="116" y="57"/>
                  <a:pt x="119" y="51"/>
                </a:cubicBezTo>
                <a:cubicBezTo>
                  <a:pt x="122" y="42"/>
                  <a:pt x="133" y="37"/>
                  <a:pt x="147" y="37"/>
                </a:cubicBezTo>
                <a:cubicBezTo>
                  <a:pt x="159" y="37"/>
                  <a:pt x="172" y="41"/>
                  <a:pt x="185" y="47"/>
                </a:cubicBezTo>
                <a:cubicBezTo>
                  <a:pt x="190" y="49"/>
                  <a:pt x="195" y="51"/>
                  <a:pt x="200" y="51"/>
                </a:cubicBezTo>
                <a:cubicBezTo>
                  <a:pt x="212" y="51"/>
                  <a:pt x="222" y="43"/>
                  <a:pt x="233" y="31"/>
                </a:cubicBezTo>
                <a:cubicBezTo>
                  <a:pt x="236" y="28"/>
                  <a:pt x="236" y="28"/>
                  <a:pt x="236" y="28"/>
                </a:cubicBezTo>
                <a:cubicBezTo>
                  <a:pt x="249" y="15"/>
                  <a:pt x="263" y="0"/>
                  <a:pt x="288" y="0"/>
                </a:cubicBezTo>
                <a:cubicBezTo>
                  <a:pt x="314" y="0"/>
                  <a:pt x="328" y="15"/>
                  <a:pt x="341" y="28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55" y="43"/>
                  <a:pt x="365" y="51"/>
                  <a:pt x="377" y="51"/>
                </a:cubicBezTo>
                <a:cubicBezTo>
                  <a:pt x="382" y="51"/>
                  <a:pt x="387" y="49"/>
                  <a:pt x="392" y="47"/>
                </a:cubicBezTo>
                <a:cubicBezTo>
                  <a:pt x="405" y="41"/>
                  <a:pt x="418" y="37"/>
                  <a:pt x="430" y="37"/>
                </a:cubicBezTo>
                <a:cubicBezTo>
                  <a:pt x="444" y="37"/>
                  <a:pt x="455" y="42"/>
                  <a:pt x="458" y="51"/>
                </a:cubicBezTo>
                <a:cubicBezTo>
                  <a:pt x="461" y="57"/>
                  <a:pt x="461" y="67"/>
                  <a:pt x="447" y="80"/>
                </a:cubicBezTo>
                <a:cubicBezTo>
                  <a:pt x="447" y="80"/>
                  <a:pt x="445" y="81"/>
                  <a:pt x="443" y="83"/>
                </a:cubicBezTo>
                <a:cubicBezTo>
                  <a:pt x="381" y="134"/>
                  <a:pt x="366" y="181"/>
                  <a:pt x="364" y="213"/>
                </a:cubicBezTo>
                <a:cubicBezTo>
                  <a:pt x="452" y="245"/>
                  <a:pt x="577" y="344"/>
                  <a:pt x="577" y="462"/>
                </a:cubicBezTo>
                <a:cubicBezTo>
                  <a:pt x="577" y="579"/>
                  <a:pt x="530" y="646"/>
                  <a:pt x="288" y="646"/>
                </a:cubicBezTo>
                <a:moveTo>
                  <a:pt x="147" y="51"/>
                </a:moveTo>
                <a:cubicBezTo>
                  <a:pt x="138" y="51"/>
                  <a:pt x="133" y="54"/>
                  <a:pt x="132" y="56"/>
                </a:cubicBezTo>
                <a:cubicBezTo>
                  <a:pt x="131" y="58"/>
                  <a:pt x="133" y="63"/>
                  <a:pt x="139" y="70"/>
                </a:cubicBezTo>
                <a:cubicBezTo>
                  <a:pt x="140" y="70"/>
                  <a:pt x="141" y="71"/>
                  <a:pt x="142" y="72"/>
                </a:cubicBezTo>
                <a:cubicBezTo>
                  <a:pt x="212" y="129"/>
                  <a:pt x="227" y="183"/>
                  <a:pt x="227" y="218"/>
                </a:cubicBezTo>
                <a:cubicBezTo>
                  <a:pt x="227" y="221"/>
                  <a:pt x="225" y="223"/>
                  <a:pt x="222" y="224"/>
                </a:cubicBezTo>
                <a:cubicBezTo>
                  <a:pt x="138" y="253"/>
                  <a:pt x="14" y="349"/>
                  <a:pt x="14" y="462"/>
                </a:cubicBezTo>
                <a:cubicBezTo>
                  <a:pt x="14" y="573"/>
                  <a:pt x="58" y="632"/>
                  <a:pt x="288" y="632"/>
                </a:cubicBezTo>
                <a:cubicBezTo>
                  <a:pt x="519" y="632"/>
                  <a:pt x="563" y="573"/>
                  <a:pt x="563" y="462"/>
                </a:cubicBezTo>
                <a:cubicBezTo>
                  <a:pt x="563" y="349"/>
                  <a:pt x="439" y="253"/>
                  <a:pt x="355" y="224"/>
                </a:cubicBezTo>
                <a:cubicBezTo>
                  <a:pt x="352" y="223"/>
                  <a:pt x="350" y="221"/>
                  <a:pt x="350" y="218"/>
                </a:cubicBezTo>
                <a:cubicBezTo>
                  <a:pt x="350" y="183"/>
                  <a:pt x="365" y="129"/>
                  <a:pt x="435" y="72"/>
                </a:cubicBezTo>
                <a:cubicBezTo>
                  <a:pt x="436" y="71"/>
                  <a:pt x="437" y="70"/>
                  <a:pt x="438" y="70"/>
                </a:cubicBezTo>
                <a:cubicBezTo>
                  <a:pt x="444" y="63"/>
                  <a:pt x="446" y="58"/>
                  <a:pt x="445" y="56"/>
                </a:cubicBezTo>
                <a:cubicBezTo>
                  <a:pt x="444" y="54"/>
                  <a:pt x="439" y="51"/>
                  <a:pt x="430" y="51"/>
                </a:cubicBezTo>
                <a:cubicBezTo>
                  <a:pt x="420" y="51"/>
                  <a:pt x="409" y="54"/>
                  <a:pt x="398" y="59"/>
                </a:cubicBezTo>
                <a:cubicBezTo>
                  <a:pt x="391" y="63"/>
                  <a:pt x="384" y="65"/>
                  <a:pt x="377" y="65"/>
                </a:cubicBezTo>
                <a:cubicBezTo>
                  <a:pt x="359" y="65"/>
                  <a:pt x="346" y="53"/>
                  <a:pt x="334" y="4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19" y="25"/>
                  <a:pt x="308" y="14"/>
                  <a:pt x="288" y="14"/>
                </a:cubicBezTo>
                <a:cubicBezTo>
                  <a:pt x="269" y="14"/>
                  <a:pt x="258" y="25"/>
                  <a:pt x="246" y="37"/>
                </a:cubicBezTo>
                <a:cubicBezTo>
                  <a:pt x="243" y="41"/>
                  <a:pt x="243" y="41"/>
                  <a:pt x="243" y="41"/>
                </a:cubicBezTo>
                <a:cubicBezTo>
                  <a:pt x="231" y="53"/>
                  <a:pt x="218" y="65"/>
                  <a:pt x="200" y="65"/>
                </a:cubicBezTo>
                <a:cubicBezTo>
                  <a:pt x="200" y="65"/>
                  <a:pt x="200" y="65"/>
                  <a:pt x="200" y="65"/>
                </a:cubicBezTo>
                <a:cubicBezTo>
                  <a:pt x="193" y="65"/>
                  <a:pt x="186" y="63"/>
                  <a:pt x="179" y="59"/>
                </a:cubicBezTo>
                <a:cubicBezTo>
                  <a:pt x="168" y="54"/>
                  <a:pt x="157" y="51"/>
                  <a:pt x="147" y="5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6" name="Google Shape;3076;p30"/>
          <p:cNvSpPr/>
          <p:nvPr/>
        </p:nvSpPr>
        <p:spPr>
          <a:xfrm>
            <a:off x="7872413" y="2289175"/>
            <a:ext cx="7937" cy="73025"/>
          </a:xfrm>
          <a:custGeom>
            <a:rect b="b" l="l" r="r" t="t"/>
            <a:pathLst>
              <a:path extrusionOk="0" h="127" w="14">
                <a:moveTo>
                  <a:pt x="7" y="127"/>
                </a:moveTo>
                <a:cubicBezTo>
                  <a:pt x="3" y="127"/>
                  <a:pt x="0" y="124"/>
                  <a:pt x="0" y="120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3" y="0"/>
                  <a:pt x="7" y="0"/>
                </a:cubicBezTo>
                <a:cubicBezTo>
                  <a:pt x="10" y="0"/>
                  <a:pt x="14" y="4"/>
                  <a:pt x="14" y="7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24"/>
                  <a:pt x="10" y="127"/>
                  <a:pt x="7" y="12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7" name="Google Shape;3077;p30"/>
          <p:cNvSpPr/>
          <p:nvPr/>
        </p:nvSpPr>
        <p:spPr>
          <a:xfrm>
            <a:off x="7829550" y="2224088"/>
            <a:ext cx="50800" cy="73025"/>
          </a:xfrm>
          <a:custGeom>
            <a:rect b="b" l="l" r="r" t="t"/>
            <a:pathLst>
              <a:path extrusionOk="0" h="132" w="91">
                <a:moveTo>
                  <a:pt x="83" y="132"/>
                </a:moveTo>
                <a:cubicBezTo>
                  <a:pt x="80" y="132"/>
                  <a:pt x="78" y="131"/>
                  <a:pt x="77" y="129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9"/>
                  <a:pt x="1" y="4"/>
                  <a:pt x="4" y="2"/>
                </a:cubicBezTo>
                <a:cubicBezTo>
                  <a:pt x="7" y="0"/>
                  <a:pt x="12" y="1"/>
                  <a:pt x="14" y="4"/>
                </a:cubicBezTo>
                <a:cubicBezTo>
                  <a:pt x="88" y="122"/>
                  <a:pt x="88" y="122"/>
                  <a:pt x="88" y="122"/>
                </a:cubicBezTo>
                <a:cubicBezTo>
                  <a:pt x="91" y="125"/>
                  <a:pt x="90" y="129"/>
                  <a:pt x="86" y="131"/>
                </a:cubicBezTo>
                <a:cubicBezTo>
                  <a:pt x="85" y="132"/>
                  <a:pt x="84" y="132"/>
                  <a:pt x="83" y="13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8" name="Google Shape;3078;p30"/>
          <p:cNvSpPr/>
          <p:nvPr/>
        </p:nvSpPr>
        <p:spPr>
          <a:xfrm>
            <a:off x="7872413" y="2224088"/>
            <a:ext cx="50800" cy="73025"/>
          </a:xfrm>
          <a:custGeom>
            <a:rect b="b" l="l" r="r" t="t"/>
            <a:pathLst>
              <a:path extrusionOk="0" h="132" w="90">
                <a:moveTo>
                  <a:pt x="8" y="132"/>
                </a:moveTo>
                <a:cubicBezTo>
                  <a:pt x="6" y="132"/>
                  <a:pt x="5" y="132"/>
                  <a:pt x="4" y="131"/>
                </a:cubicBezTo>
                <a:cubicBezTo>
                  <a:pt x="1" y="129"/>
                  <a:pt x="0" y="125"/>
                  <a:pt x="2" y="122"/>
                </a:cubicBezTo>
                <a:cubicBezTo>
                  <a:pt x="76" y="4"/>
                  <a:pt x="76" y="4"/>
                  <a:pt x="76" y="4"/>
                </a:cubicBezTo>
                <a:cubicBezTo>
                  <a:pt x="79" y="1"/>
                  <a:pt x="83" y="0"/>
                  <a:pt x="86" y="2"/>
                </a:cubicBezTo>
                <a:cubicBezTo>
                  <a:pt x="89" y="4"/>
                  <a:pt x="90" y="9"/>
                  <a:pt x="88" y="12"/>
                </a:cubicBezTo>
                <a:cubicBezTo>
                  <a:pt x="13" y="129"/>
                  <a:pt x="13" y="129"/>
                  <a:pt x="13" y="129"/>
                </a:cubicBezTo>
                <a:cubicBezTo>
                  <a:pt x="12" y="131"/>
                  <a:pt x="10" y="132"/>
                  <a:pt x="8" y="13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9" name="Google Shape;3079;p30"/>
          <p:cNvSpPr/>
          <p:nvPr/>
        </p:nvSpPr>
        <p:spPr>
          <a:xfrm>
            <a:off x="7837488" y="2293938"/>
            <a:ext cx="77787" cy="7938"/>
          </a:xfrm>
          <a:custGeom>
            <a:rect b="b" l="l" r="r" t="t"/>
            <a:pathLst>
              <a:path extrusionOk="0" h="14" w="139">
                <a:moveTo>
                  <a:pt x="132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6" y="0"/>
                  <a:pt x="139" y="3"/>
                  <a:pt x="139" y="7"/>
                </a:cubicBezTo>
                <a:cubicBezTo>
                  <a:pt x="139" y="11"/>
                  <a:pt x="136" y="14"/>
                  <a:pt x="13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0" name="Google Shape;3080;p30"/>
          <p:cNvSpPr/>
          <p:nvPr/>
        </p:nvSpPr>
        <p:spPr>
          <a:xfrm>
            <a:off x="7837488" y="2316163"/>
            <a:ext cx="77787" cy="7938"/>
          </a:xfrm>
          <a:custGeom>
            <a:rect b="b" l="l" r="r" t="t"/>
            <a:pathLst>
              <a:path extrusionOk="0" h="14" w="139">
                <a:moveTo>
                  <a:pt x="132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4"/>
                  <a:pt x="3" y="0"/>
                  <a:pt x="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6" y="0"/>
                  <a:pt x="139" y="4"/>
                  <a:pt x="139" y="7"/>
                </a:cubicBezTo>
                <a:cubicBezTo>
                  <a:pt x="139" y="11"/>
                  <a:pt x="136" y="14"/>
                  <a:pt x="13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1" name="Google Shape;3081;p30"/>
          <p:cNvSpPr/>
          <p:nvPr/>
        </p:nvSpPr>
        <p:spPr>
          <a:xfrm>
            <a:off x="7835900" y="2159000"/>
            <a:ext cx="85725" cy="20638"/>
          </a:xfrm>
          <a:custGeom>
            <a:rect b="b" l="l" r="r" t="t"/>
            <a:pathLst>
              <a:path extrusionOk="0" h="35" w="152">
                <a:moveTo>
                  <a:pt x="76" y="35"/>
                </a:moveTo>
                <a:cubicBezTo>
                  <a:pt x="9" y="35"/>
                  <a:pt x="1" y="14"/>
                  <a:pt x="0" y="9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20" y="21"/>
                  <a:pt x="76" y="21"/>
                </a:cubicBezTo>
                <a:cubicBezTo>
                  <a:pt x="129" y="21"/>
                  <a:pt x="137" y="6"/>
                  <a:pt x="137" y="6"/>
                </a:cubicBezTo>
                <a:cubicBezTo>
                  <a:pt x="138" y="3"/>
                  <a:pt x="142" y="0"/>
                  <a:pt x="146" y="1"/>
                </a:cubicBezTo>
                <a:cubicBezTo>
                  <a:pt x="150" y="2"/>
                  <a:pt x="152" y="6"/>
                  <a:pt x="151" y="9"/>
                </a:cubicBezTo>
                <a:cubicBezTo>
                  <a:pt x="150" y="14"/>
                  <a:pt x="142" y="35"/>
                  <a:pt x="76" y="3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2" name="Google Shape;3082;p30"/>
          <p:cNvSpPr/>
          <p:nvPr/>
        </p:nvSpPr>
        <p:spPr>
          <a:xfrm>
            <a:off x="7715250" y="2041525"/>
            <a:ext cx="325437" cy="363538"/>
          </a:xfrm>
          <a:custGeom>
            <a:rect b="b" l="l" r="r" t="t"/>
            <a:pathLst>
              <a:path extrusionOk="0" h="646" w="577">
                <a:moveTo>
                  <a:pt x="289" y="646"/>
                </a:moveTo>
                <a:cubicBezTo>
                  <a:pt x="47" y="646"/>
                  <a:pt x="0" y="579"/>
                  <a:pt x="0" y="462"/>
                </a:cubicBezTo>
                <a:cubicBezTo>
                  <a:pt x="0" y="344"/>
                  <a:pt x="125" y="245"/>
                  <a:pt x="213" y="213"/>
                </a:cubicBezTo>
                <a:cubicBezTo>
                  <a:pt x="211" y="181"/>
                  <a:pt x="196" y="134"/>
                  <a:pt x="134" y="83"/>
                </a:cubicBezTo>
                <a:cubicBezTo>
                  <a:pt x="132" y="81"/>
                  <a:pt x="130" y="80"/>
                  <a:pt x="130" y="80"/>
                </a:cubicBezTo>
                <a:cubicBezTo>
                  <a:pt x="116" y="67"/>
                  <a:pt x="117" y="57"/>
                  <a:pt x="119" y="51"/>
                </a:cubicBezTo>
                <a:cubicBezTo>
                  <a:pt x="122" y="42"/>
                  <a:pt x="133" y="37"/>
                  <a:pt x="147" y="37"/>
                </a:cubicBezTo>
                <a:cubicBezTo>
                  <a:pt x="159" y="37"/>
                  <a:pt x="172" y="41"/>
                  <a:pt x="185" y="47"/>
                </a:cubicBezTo>
                <a:cubicBezTo>
                  <a:pt x="190" y="49"/>
                  <a:pt x="195" y="51"/>
                  <a:pt x="200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212" y="51"/>
                  <a:pt x="222" y="43"/>
                  <a:pt x="233" y="31"/>
                </a:cubicBezTo>
                <a:cubicBezTo>
                  <a:pt x="236" y="28"/>
                  <a:pt x="236" y="28"/>
                  <a:pt x="236" y="28"/>
                </a:cubicBezTo>
                <a:cubicBezTo>
                  <a:pt x="249" y="15"/>
                  <a:pt x="263" y="0"/>
                  <a:pt x="289" y="0"/>
                </a:cubicBezTo>
                <a:cubicBezTo>
                  <a:pt x="314" y="0"/>
                  <a:pt x="328" y="15"/>
                  <a:pt x="341" y="28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55" y="43"/>
                  <a:pt x="365" y="51"/>
                  <a:pt x="377" y="51"/>
                </a:cubicBezTo>
                <a:cubicBezTo>
                  <a:pt x="382" y="51"/>
                  <a:pt x="387" y="49"/>
                  <a:pt x="392" y="47"/>
                </a:cubicBezTo>
                <a:cubicBezTo>
                  <a:pt x="405" y="41"/>
                  <a:pt x="418" y="37"/>
                  <a:pt x="430" y="37"/>
                </a:cubicBezTo>
                <a:cubicBezTo>
                  <a:pt x="444" y="37"/>
                  <a:pt x="455" y="42"/>
                  <a:pt x="458" y="51"/>
                </a:cubicBezTo>
                <a:cubicBezTo>
                  <a:pt x="461" y="57"/>
                  <a:pt x="461" y="67"/>
                  <a:pt x="447" y="80"/>
                </a:cubicBezTo>
                <a:cubicBezTo>
                  <a:pt x="447" y="80"/>
                  <a:pt x="445" y="81"/>
                  <a:pt x="443" y="83"/>
                </a:cubicBezTo>
                <a:cubicBezTo>
                  <a:pt x="381" y="134"/>
                  <a:pt x="366" y="181"/>
                  <a:pt x="364" y="213"/>
                </a:cubicBezTo>
                <a:cubicBezTo>
                  <a:pt x="452" y="245"/>
                  <a:pt x="577" y="344"/>
                  <a:pt x="577" y="462"/>
                </a:cubicBezTo>
                <a:cubicBezTo>
                  <a:pt x="577" y="579"/>
                  <a:pt x="530" y="646"/>
                  <a:pt x="289" y="646"/>
                </a:cubicBezTo>
                <a:moveTo>
                  <a:pt x="147" y="51"/>
                </a:moveTo>
                <a:cubicBezTo>
                  <a:pt x="138" y="51"/>
                  <a:pt x="133" y="54"/>
                  <a:pt x="132" y="56"/>
                </a:cubicBezTo>
                <a:cubicBezTo>
                  <a:pt x="131" y="58"/>
                  <a:pt x="133" y="63"/>
                  <a:pt x="140" y="70"/>
                </a:cubicBezTo>
                <a:cubicBezTo>
                  <a:pt x="140" y="70"/>
                  <a:pt x="141" y="71"/>
                  <a:pt x="142" y="72"/>
                </a:cubicBezTo>
                <a:cubicBezTo>
                  <a:pt x="212" y="129"/>
                  <a:pt x="227" y="183"/>
                  <a:pt x="227" y="218"/>
                </a:cubicBezTo>
                <a:cubicBezTo>
                  <a:pt x="227" y="221"/>
                  <a:pt x="225" y="223"/>
                  <a:pt x="222" y="224"/>
                </a:cubicBezTo>
                <a:cubicBezTo>
                  <a:pt x="138" y="253"/>
                  <a:pt x="14" y="349"/>
                  <a:pt x="14" y="462"/>
                </a:cubicBezTo>
                <a:cubicBezTo>
                  <a:pt x="14" y="573"/>
                  <a:pt x="58" y="632"/>
                  <a:pt x="289" y="632"/>
                </a:cubicBezTo>
                <a:cubicBezTo>
                  <a:pt x="519" y="632"/>
                  <a:pt x="563" y="573"/>
                  <a:pt x="563" y="462"/>
                </a:cubicBezTo>
                <a:cubicBezTo>
                  <a:pt x="563" y="349"/>
                  <a:pt x="439" y="253"/>
                  <a:pt x="355" y="224"/>
                </a:cubicBezTo>
                <a:cubicBezTo>
                  <a:pt x="352" y="223"/>
                  <a:pt x="350" y="221"/>
                  <a:pt x="350" y="218"/>
                </a:cubicBezTo>
                <a:cubicBezTo>
                  <a:pt x="350" y="183"/>
                  <a:pt x="365" y="129"/>
                  <a:pt x="435" y="72"/>
                </a:cubicBezTo>
                <a:cubicBezTo>
                  <a:pt x="436" y="71"/>
                  <a:pt x="437" y="70"/>
                  <a:pt x="438" y="70"/>
                </a:cubicBezTo>
                <a:cubicBezTo>
                  <a:pt x="444" y="63"/>
                  <a:pt x="446" y="58"/>
                  <a:pt x="445" y="56"/>
                </a:cubicBezTo>
                <a:cubicBezTo>
                  <a:pt x="444" y="54"/>
                  <a:pt x="439" y="51"/>
                  <a:pt x="430" y="51"/>
                </a:cubicBezTo>
                <a:cubicBezTo>
                  <a:pt x="420" y="51"/>
                  <a:pt x="409" y="54"/>
                  <a:pt x="399" y="59"/>
                </a:cubicBezTo>
                <a:cubicBezTo>
                  <a:pt x="391" y="63"/>
                  <a:pt x="384" y="65"/>
                  <a:pt x="377" y="65"/>
                </a:cubicBezTo>
                <a:cubicBezTo>
                  <a:pt x="359" y="65"/>
                  <a:pt x="346" y="53"/>
                  <a:pt x="334" y="4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19" y="25"/>
                  <a:pt x="308" y="14"/>
                  <a:pt x="289" y="14"/>
                </a:cubicBezTo>
                <a:cubicBezTo>
                  <a:pt x="269" y="14"/>
                  <a:pt x="258" y="25"/>
                  <a:pt x="246" y="37"/>
                </a:cubicBezTo>
                <a:cubicBezTo>
                  <a:pt x="243" y="41"/>
                  <a:pt x="243" y="41"/>
                  <a:pt x="243" y="41"/>
                </a:cubicBezTo>
                <a:cubicBezTo>
                  <a:pt x="231" y="53"/>
                  <a:pt x="218" y="65"/>
                  <a:pt x="200" y="65"/>
                </a:cubicBezTo>
                <a:cubicBezTo>
                  <a:pt x="200" y="65"/>
                  <a:pt x="200" y="65"/>
                  <a:pt x="200" y="65"/>
                </a:cubicBezTo>
                <a:cubicBezTo>
                  <a:pt x="193" y="65"/>
                  <a:pt x="186" y="63"/>
                  <a:pt x="179" y="59"/>
                </a:cubicBezTo>
                <a:cubicBezTo>
                  <a:pt x="168" y="54"/>
                  <a:pt x="157" y="51"/>
                  <a:pt x="147" y="5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3" name="Google Shape;3083;p30"/>
          <p:cNvSpPr/>
          <p:nvPr/>
        </p:nvSpPr>
        <p:spPr>
          <a:xfrm>
            <a:off x="8485188" y="2225675"/>
            <a:ext cx="92075" cy="120650"/>
          </a:xfrm>
          <a:custGeom>
            <a:rect b="b" l="l" r="r" t="t"/>
            <a:pathLst>
              <a:path extrusionOk="0" h="213" w="165">
                <a:moveTo>
                  <a:pt x="91" y="213"/>
                </a:moveTo>
                <a:cubicBezTo>
                  <a:pt x="66" y="213"/>
                  <a:pt x="27" y="197"/>
                  <a:pt x="4" y="179"/>
                </a:cubicBezTo>
                <a:cubicBezTo>
                  <a:pt x="1" y="176"/>
                  <a:pt x="0" y="172"/>
                  <a:pt x="3" y="169"/>
                </a:cubicBezTo>
                <a:cubicBezTo>
                  <a:pt x="5" y="166"/>
                  <a:pt x="10" y="165"/>
                  <a:pt x="13" y="168"/>
                </a:cubicBezTo>
                <a:cubicBezTo>
                  <a:pt x="33" y="184"/>
                  <a:pt x="69" y="199"/>
                  <a:pt x="91" y="199"/>
                </a:cubicBezTo>
                <a:cubicBezTo>
                  <a:pt x="143" y="199"/>
                  <a:pt x="147" y="169"/>
                  <a:pt x="147" y="160"/>
                </a:cubicBezTo>
                <a:cubicBezTo>
                  <a:pt x="147" y="128"/>
                  <a:pt x="124" y="120"/>
                  <a:pt x="97" y="114"/>
                </a:cubicBezTo>
                <a:cubicBezTo>
                  <a:pt x="95" y="113"/>
                  <a:pt x="92" y="113"/>
                  <a:pt x="90" y="112"/>
                </a:cubicBezTo>
                <a:cubicBezTo>
                  <a:pt x="87" y="111"/>
                  <a:pt x="85" y="111"/>
                  <a:pt x="82" y="110"/>
                </a:cubicBezTo>
                <a:cubicBezTo>
                  <a:pt x="59" y="105"/>
                  <a:pt x="16" y="95"/>
                  <a:pt x="16" y="55"/>
                </a:cubicBezTo>
                <a:cubicBezTo>
                  <a:pt x="16" y="15"/>
                  <a:pt x="56" y="0"/>
                  <a:pt x="89" y="0"/>
                </a:cubicBezTo>
                <a:cubicBezTo>
                  <a:pt x="111" y="0"/>
                  <a:pt x="138" y="10"/>
                  <a:pt x="161" y="25"/>
                </a:cubicBezTo>
                <a:cubicBezTo>
                  <a:pt x="164" y="27"/>
                  <a:pt x="165" y="32"/>
                  <a:pt x="163" y="35"/>
                </a:cubicBezTo>
                <a:cubicBezTo>
                  <a:pt x="161" y="38"/>
                  <a:pt x="157" y="39"/>
                  <a:pt x="154" y="37"/>
                </a:cubicBezTo>
                <a:cubicBezTo>
                  <a:pt x="132" y="23"/>
                  <a:pt x="108" y="14"/>
                  <a:pt x="89" y="14"/>
                </a:cubicBezTo>
                <a:cubicBezTo>
                  <a:pt x="33" y="14"/>
                  <a:pt x="30" y="48"/>
                  <a:pt x="30" y="55"/>
                </a:cubicBezTo>
                <a:cubicBezTo>
                  <a:pt x="30" y="81"/>
                  <a:pt x="57" y="90"/>
                  <a:pt x="85" y="96"/>
                </a:cubicBezTo>
                <a:cubicBezTo>
                  <a:pt x="88" y="97"/>
                  <a:pt x="91" y="98"/>
                  <a:pt x="93" y="98"/>
                </a:cubicBezTo>
                <a:cubicBezTo>
                  <a:pt x="95" y="99"/>
                  <a:pt x="98" y="100"/>
                  <a:pt x="101" y="100"/>
                </a:cubicBezTo>
                <a:cubicBezTo>
                  <a:pt x="122" y="105"/>
                  <a:pt x="161" y="114"/>
                  <a:pt x="161" y="160"/>
                </a:cubicBezTo>
                <a:cubicBezTo>
                  <a:pt x="161" y="199"/>
                  <a:pt x="125" y="213"/>
                  <a:pt x="91" y="21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4" name="Google Shape;3084;p30"/>
          <p:cNvSpPr/>
          <p:nvPr/>
        </p:nvSpPr>
        <p:spPr>
          <a:xfrm>
            <a:off x="8531225" y="2206625"/>
            <a:ext cx="7937" cy="166688"/>
          </a:xfrm>
          <a:custGeom>
            <a:rect b="b" l="l" r="r" t="t"/>
            <a:pathLst>
              <a:path extrusionOk="0" h="296" w="14">
                <a:moveTo>
                  <a:pt x="7" y="296"/>
                </a:moveTo>
                <a:cubicBezTo>
                  <a:pt x="4" y="296"/>
                  <a:pt x="0" y="293"/>
                  <a:pt x="0" y="289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4" y="0"/>
                  <a:pt x="7" y="0"/>
                </a:cubicBezTo>
                <a:cubicBezTo>
                  <a:pt x="11" y="0"/>
                  <a:pt x="14" y="4"/>
                  <a:pt x="14" y="7"/>
                </a:cubicBezTo>
                <a:cubicBezTo>
                  <a:pt x="14" y="289"/>
                  <a:pt x="14" y="289"/>
                  <a:pt x="14" y="289"/>
                </a:cubicBezTo>
                <a:cubicBezTo>
                  <a:pt x="14" y="293"/>
                  <a:pt x="11" y="296"/>
                  <a:pt x="7" y="29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5" name="Google Shape;3085;p30"/>
          <p:cNvSpPr/>
          <p:nvPr/>
        </p:nvSpPr>
        <p:spPr>
          <a:xfrm>
            <a:off x="8488363" y="2159000"/>
            <a:ext cx="85725" cy="20638"/>
          </a:xfrm>
          <a:custGeom>
            <a:rect b="b" l="l" r="r" t="t"/>
            <a:pathLst>
              <a:path extrusionOk="0" h="35" w="152">
                <a:moveTo>
                  <a:pt x="76" y="35"/>
                </a:moveTo>
                <a:cubicBezTo>
                  <a:pt x="9" y="35"/>
                  <a:pt x="1" y="14"/>
                  <a:pt x="0" y="9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20" y="21"/>
                  <a:pt x="76" y="21"/>
                </a:cubicBezTo>
                <a:cubicBezTo>
                  <a:pt x="129" y="21"/>
                  <a:pt x="138" y="6"/>
                  <a:pt x="138" y="6"/>
                </a:cubicBezTo>
                <a:cubicBezTo>
                  <a:pt x="138" y="3"/>
                  <a:pt x="142" y="0"/>
                  <a:pt x="146" y="1"/>
                </a:cubicBezTo>
                <a:cubicBezTo>
                  <a:pt x="150" y="2"/>
                  <a:pt x="152" y="6"/>
                  <a:pt x="151" y="9"/>
                </a:cubicBezTo>
                <a:cubicBezTo>
                  <a:pt x="150" y="14"/>
                  <a:pt x="142" y="35"/>
                  <a:pt x="76" y="3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6" name="Google Shape;3086;p30"/>
          <p:cNvSpPr/>
          <p:nvPr/>
        </p:nvSpPr>
        <p:spPr>
          <a:xfrm>
            <a:off x="8369300" y="2041525"/>
            <a:ext cx="323850" cy="363538"/>
          </a:xfrm>
          <a:custGeom>
            <a:rect b="b" l="l" r="r" t="t"/>
            <a:pathLst>
              <a:path extrusionOk="0" h="646" w="577">
                <a:moveTo>
                  <a:pt x="289" y="646"/>
                </a:moveTo>
                <a:cubicBezTo>
                  <a:pt x="47" y="646"/>
                  <a:pt x="0" y="579"/>
                  <a:pt x="0" y="462"/>
                </a:cubicBezTo>
                <a:cubicBezTo>
                  <a:pt x="0" y="344"/>
                  <a:pt x="125" y="245"/>
                  <a:pt x="213" y="213"/>
                </a:cubicBezTo>
                <a:cubicBezTo>
                  <a:pt x="212" y="181"/>
                  <a:pt x="196" y="134"/>
                  <a:pt x="134" y="83"/>
                </a:cubicBezTo>
                <a:cubicBezTo>
                  <a:pt x="132" y="81"/>
                  <a:pt x="131" y="80"/>
                  <a:pt x="130" y="80"/>
                </a:cubicBezTo>
                <a:cubicBezTo>
                  <a:pt x="117" y="67"/>
                  <a:pt x="117" y="57"/>
                  <a:pt x="119" y="51"/>
                </a:cubicBezTo>
                <a:cubicBezTo>
                  <a:pt x="123" y="42"/>
                  <a:pt x="133" y="37"/>
                  <a:pt x="147" y="37"/>
                </a:cubicBezTo>
                <a:cubicBezTo>
                  <a:pt x="159" y="37"/>
                  <a:pt x="172" y="41"/>
                  <a:pt x="185" y="47"/>
                </a:cubicBezTo>
                <a:cubicBezTo>
                  <a:pt x="190" y="49"/>
                  <a:pt x="196" y="51"/>
                  <a:pt x="200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212" y="51"/>
                  <a:pt x="222" y="43"/>
                  <a:pt x="233" y="31"/>
                </a:cubicBezTo>
                <a:cubicBezTo>
                  <a:pt x="236" y="28"/>
                  <a:pt x="236" y="28"/>
                  <a:pt x="236" y="28"/>
                </a:cubicBezTo>
                <a:cubicBezTo>
                  <a:pt x="249" y="15"/>
                  <a:pt x="263" y="0"/>
                  <a:pt x="289" y="0"/>
                </a:cubicBezTo>
                <a:cubicBezTo>
                  <a:pt x="314" y="0"/>
                  <a:pt x="329" y="15"/>
                  <a:pt x="341" y="28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56" y="43"/>
                  <a:pt x="365" y="51"/>
                  <a:pt x="377" y="51"/>
                </a:cubicBezTo>
                <a:cubicBezTo>
                  <a:pt x="382" y="51"/>
                  <a:pt x="387" y="49"/>
                  <a:pt x="393" y="47"/>
                </a:cubicBezTo>
                <a:cubicBezTo>
                  <a:pt x="405" y="41"/>
                  <a:pt x="418" y="37"/>
                  <a:pt x="430" y="37"/>
                </a:cubicBezTo>
                <a:cubicBezTo>
                  <a:pt x="445" y="37"/>
                  <a:pt x="455" y="42"/>
                  <a:pt x="458" y="51"/>
                </a:cubicBezTo>
                <a:cubicBezTo>
                  <a:pt x="461" y="57"/>
                  <a:pt x="461" y="67"/>
                  <a:pt x="447" y="80"/>
                </a:cubicBezTo>
                <a:cubicBezTo>
                  <a:pt x="447" y="80"/>
                  <a:pt x="446" y="81"/>
                  <a:pt x="444" y="83"/>
                </a:cubicBezTo>
                <a:cubicBezTo>
                  <a:pt x="381" y="134"/>
                  <a:pt x="366" y="181"/>
                  <a:pt x="365" y="213"/>
                </a:cubicBezTo>
                <a:cubicBezTo>
                  <a:pt x="452" y="245"/>
                  <a:pt x="577" y="344"/>
                  <a:pt x="577" y="462"/>
                </a:cubicBezTo>
                <a:cubicBezTo>
                  <a:pt x="577" y="579"/>
                  <a:pt x="530" y="646"/>
                  <a:pt x="289" y="646"/>
                </a:cubicBezTo>
                <a:moveTo>
                  <a:pt x="147" y="51"/>
                </a:moveTo>
                <a:cubicBezTo>
                  <a:pt x="138" y="51"/>
                  <a:pt x="133" y="54"/>
                  <a:pt x="132" y="56"/>
                </a:cubicBezTo>
                <a:cubicBezTo>
                  <a:pt x="131" y="58"/>
                  <a:pt x="133" y="63"/>
                  <a:pt x="140" y="70"/>
                </a:cubicBezTo>
                <a:cubicBezTo>
                  <a:pt x="140" y="70"/>
                  <a:pt x="141" y="71"/>
                  <a:pt x="143" y="72"/>
                </a:cubicBezTo>
                <a:cubicBezTo>
                  <a:pt x="212" y="129"/>
                  <a:pt x="227" y="183"/>
                  <a:pt x="227" y="218"/>
                </a:cubicBezTo>
                <a:cubicBezTo>
                  <a:pt x="227" y="221"/>
                  <a:pt x="225" y="223"/>
                  <a:pt x="222" y="224"/>
                </a:cubicBezTo>
                <a:cubicBezTo>
                  <a:pt x="138" y="253"/>
                  <a:pt x="14" y="349"/>
                  <a:pt x="14" y="462"/>
                </a:cubicBezTo>
                <a:cubicBezTo>
                  <a:pt x="14" y="573"/>
                  <a:pt x="58" y="632"/>
                  <a:pt x="289" y="632"/>
                </a:cubicBezTo>
                <a:cubicBezTo>
                  <a:pt x="520" y="632"/>
                  <a:pt x="563" y="573"/>
                  <a:pt x="563" y="462"/>
                </a:cubicBezTo>
                <a:cubicBezTo>
                  <a:pt x="563" y="349"/>
                  <a:pt x="439" y="253"/>
                  <a:pt x="355" y="224"/>
                </a:cubicBezTo>
                <a:cubicBezTo>
                  <a:pt x="352" y="223"/>
                  <a:pt x="350" y="221"/>
                  <a:pt x="350" y="218"/>
                </a:cubicBezTo>
                <a:cubicBezTo>
                  <a:pt x="350" y="183"/>
                  <a:pt x="365" y="129"/>
                  <a:pt x="435" y="72"/>
                </a:cubicBezTo>
                <a:cubicBezTo>
                  <a:pt x="436" y="71"/>
                  <a:pt x="437" y="70"/>
                  <a:pt x="438" y="70"/>
                </a:cubicBezTo>
                <a:cubicBezTo>
                  <a:pt x="445" y="63"/>
                  <a:pt x="446" y="58"/>
                  <a:pt x="445" y="56"/>
                </a:cubicBezTo>
                <a:cubicBezTo>
                  <a:pt x="444" y="54"/>
                  <a:pt x="439" y="51"/>
                  <a:pt x="430" y="51"/>
                </a:cubicBezTo>
                <a:cubicBezTo>
                  <a:pt x="420" y="51"/>
                  <a:pt x="409" y="54"/>
                  <a:pt x="399" y="59"/>
                </a:cubicBezTo>
                <a:cubicBezTo>
                  <a:pt x="391" y="63"/>
                  <a:pt x="384" y="65"/>
                  <a:pt x="377" y="65"/>
                </a:cubicBezTo>
                <a:cubicBezTo>
                  <a:pt x="359" y="65"/>
                  <a:pt x="346" y="53"/>
                  <a:pt x="334" y="4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19" y="25"/>
                  <a:pt x="308" y="14"/>
                  <a:pt x="289" y="14"/>
                </a:cubicBezTo>
                <a:cubicBezTo>
                  <a:pt x="269" y="14"/>
                  <a:pt x="259" y="25"/>
                  <a:pt x="246" y="37"/>
                </a:cubicBezTo>
                <a:cubicBezTo>
                  <a:pt x="243" y="41"/>
                  <a:pt x="243" y="41"/>
                  <a:pt x="243" y="41"/>
                </a:cubicBezTo>
                <a:cubicBezTo>
                  <a:pt x="231" y="53"/>
                  <a:pt x="218" y="65"/>
                  <a:pt x="200" y="65"/>
                </a:cubicBezTo>
                <a:cubicBezTo>
                  <a:pt x="200" y="65"/>
                  <a:pt x="200" y="65"/>
                  <a:pt x="200" y="65"/>
                </a:cubicBezTo>
                <a:cubicBezTo>
                  <a:pt x="193" y="65"/>
                  <a:pt x="186" y="63"/>
                  <a:pt x="179" y="59"/>
                </a:cubicBezTo>
                <a:cubicBezTo>
                  <a:pt x="168" y="54"/>
                  <a:pt x="157" y="51"/>
                  <a:pt x="147" y="5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7" name="Google Shape;3087;p30"/>
          <p:cNvSpPr/>
          <p:nvPr/>
        </p:nvSpPr>
        <p:spPr>
          <a:xfrm>
            <a:off x="8378825" y="727075"/>
            <a:ext cx="304800" cy="274638"/>
          </a:xfrm>
          <a:custGeom>
            <a:rect b="b" l="l" r="r" t="t"/>
            <a:pathLst>
              <a:path extrusionOk="0" h="487" w="542">
                <a:moveTo>
                  <a:pt x="477" y="100"/>
                </a:moveTo>
                <a:cubicBezTo>
                  <a:pt x="457" y="100"/>
                  <a:pt x="457" y="100"/>
                  <a:pt x="457" y="100"/>
                </a:cubicBezTo>
                <a:cubicBezTo>
                  <a:pt x="457" y="55"/>
                  <a:pt x="457" y="55"/>
                  <a:pt x="457" y="55"/>
                </a:cubicBezTo>
                <a:cubicBezTo>
                  <a:pt x="457" y="35"/>
                  <a:pt x="450" y="19"/>
                  <a:pt x="437" y="10"/>
                </a:cubicBezTo>
                <a:cubicBezTo>
                  <a:pt x="427" y="2"/>
                  <a:pt x="414" y="0"/>
                  <a:pt x="401" y="4"/>
                </a:cubicBezTo>
                <a:cubicBezTo>
                  <a:pt x="52" y="87"/>
                  <a:pt x="52" y="87"/>
                  <a:pt x="52" y="87"/>
                </a:cubicBezTo>
                <a:cubicBezTo>
                  <a:pt x="22" y="95"/>
                  <a:pt x="0" y="130"/>
                  <a:pt x="0" y="165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58"/>
                  <a:pt x="29" y="487"/>
                  <a:pt x="64" y="487"/>
                </a:cubicBezTo>
                <a:cubicBezTo>
                  <a:pt x="477" y="487"/>
                  <a:pt x="477" y="487"/>
                  <a:pt x="477" y="487"/>
                </a:cubicBezTo>
                <a:cubicBezTo>
                  <a:pt x="513" y="487"/>
                  <a:pt x="542" y="458"/>
                  <a:pt x="542" y="422"/>
                </a:cubicBezTo>
                <a:cubicBezTo>
                  <a:pt x="542" y="165"/>
                  <a:pt x="542" y="165"/>
                  <a:pt x="542" y="165"/>
                </a:cubicBezTo>
                <a:cubicBezTo>
                  <a:pt x="542" y="129"/>
                  <a:pt x="513" y="100"/>
                  <a:pt x="477" y="100"/>
                </a:cubicBezTo>
                <a:moveTo>
                  <a:pt x="405" y="17"/>
                </a:moveTo>
                <a:cubicBezTo>
                  <a:pt x="414" y="15"/>
                  <a:pt x="422" y="16"/>
                  <a:pt x="429" y="21"/>
                </a:cubicBezTo>
                <a:cubicBezTo>
                  <a:pt x="438" y="28"/>
                  <a:pt x="443" y="40"/>
                  <a:pt x="443" y="55"/>
                </a:cubicBezTo>
                <a:cubicBezTo>
                  <a:pt x="443" y="100"/>
                  <a:pt x="443" y="100"/>
                  <a:pt x="443" y="100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0" y="100"/>
                  <a:pt x="56" y="101"/>
                  <a:pt x="52" y="102"/>
                </a:cubicBezTo>
                <a:cubicBezTo>
                  <a:pt x="53" y="101"/>
                  <a:pt x="54" y="101"/>
                  <a:pt x="55" y="100"/>
                </a:cubicBezTo>
                <a:lnTo>
                  <a:pt x="405" y="17"/>
                </a:lnTo>
                <a:close/>
                <a:moveTo>
                  <a:pt x="528" y="422"/>
                </a:moveTo>
                <a:cubicBezTo>
                  <a:pt x="528" y="450"/>
                  <a:pt x="505" y="473"/>
                  <a:pt x="477" y="473"/>
                </a:cubicBezTo>
                <a:cubicBezTo>
                  <a:pt x="64" y="473"/>
                  <a:pt x="64" y="473"/>
                  <a:pt x="64" y="473"/>
                </a:cubicBezTo>
                <a:cubicBezTo>
                  <a:pt x="36" y="473"/>
                  <a:pt x="14" y="450"/>
                  <a:pt x="14" y="422"/>
                </a:cubicBezTo>
                <a:cubicBezTo>
                  <a:pt x="14" y="165"/>
                  <a:pt x="14" y="165"/>
                  <a:pt x="14" y="165"/>
                </a:cubicBezTo>
                <a:cubicBezTo>
                  <a:pt x="14" y="137"/>
                  <a:pt x="36" y="114"/>
                  <a:pt x="64" y="114"/>
                </a:cubicBezTo>
                <a:cubicBezTo>
                  <a:pt x="477" y="114"/>
                  <a:pt x="477" y="114"/>
                  <a:pt x="477" y="114"/>
                </a:cubicBezTo>
                <a:cubicBezTo>
                  <a:pt x="505" y="114"/>
                  <a:pt x="528" y="137"/>
                  <a:pt x="528" y="165"/>
                </a:cubicBezTo>
                <a:lnTo>
                  <a:pt x="528" y="4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8" name="Google Shape;3088;p30"/>
          <p:cNvSpPr/>
          <p:nvPr/>
        </p:nvSpPr>
        <p:spPr>
          <a:xfrm>
            <a:off x="8612188" y="873125"/>
            <a:ext cx="39687" cy="39688"/>
          </a:xfrm>
          <a:custGeom>
            <a:rect b="b" l="l" r="r" t="t"/>
            <a:pathLst>
              <a:path extrusionOk="0" h="71" w="72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5"/>
                  <a:pt x="16" y="71"/>
                  <a:pt x="36" y="71"/>
                </a:cubicBezTo>
                <a:cubicBezTo>
                  <a:pt x="55" y="71"/>
                  <a:pt x="72" y="55"/>
                  <a:pt x="72" y="36"/>
                </a:cubicBezTo>
                <a:cubicBezTo>
                  <a:pt x="72" y="16"/>
                  <a:pt x="55" y="0"/>
                  <a:pt x="36" y="0"/>
                </a:cubicBezTo>
                <a:moveTo>
                  <a:pt x="36" y="57"/>
                </a:moveTo>
                <a:cubicBezTo>
                  <a:pt x="24" y="57"/>
                  <a:pt x="14" y="48"/>
                  <a:pt x="14" y="36"/>
                </a:cubicBezTo>
                <a:cubicBezTo>
                  <a:pt x="14" y="24"/>
                  <a:pt x="24" y="14"/>
                  <a:pt x="36" y="14"/>
                </a:cubicBezTo>
                <a:cubicBezTo>
                  <a:pt x="48" y="14"/>
                  <a:pt x="58" y="24"/>
                  <a:pt x="58" y="36"/>
                </a:cubicBezTo>
                <a:cubicBezTo>
                  <a:pt x="58" y="48"/>
                  <a:pt x="48" y="57"/>
                  <a:pt x="36" y="5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9" name="Google Shape;3089;p30"/>
          <p:cNvSpPr/>
          <p:nvPr/>
        </p:nvSpPr>
        <p:spPr>
          <a:xfrm>
            <a:off x="3883025" y="2051050"/>
            <a:ext cx="307975" cy="333375"/>
          </a:xfrm>
          <a:custGeom>
            <a:rect b="b" l="l" r="r" t="t"/>
            <a:pathLst>
              <a:path extrusionOk="0" h="591" w="548">
                <a:moveTo>
                  <a:pt x="541" y="53"/>
                </a:moveTo>
                <a:cubicBezTo>
                  <a:pt x="442" y="53"/>
                  <a:pt x="442" y="53"/>
                  <a:pt x="442" y="53"/>
                </a:cubicBezTo>
                <a:cubicBezTo>
                  <a:pt x="442" y="29"/>
                  <a:pt x="442" y="29"/>
                  <a:pt x="442" y="29"/>
                </a:cubicBezTo>
                <a:cubicBezTo>
                  <a:pt x="442" y="13"/>
                  <a:pt x="429" y="0"/>
                  <a:pt x="413" y="0"/>
                </a:cubicBezTo>
                <a:cubicBezTo>
                  <a:pt x="397" y="0"/>
                  <a:pt x="385" y="13"/>
                  <a:pt x="385" y="29"/>
                </a:cubicBezTo>
                <a:cubicBezTo>
                  <a:pt x="385" y="53"/>
                  <a:pt x="385" y="53"/>
                  <a:pt x="385" y="53"/>
                </a:cubicBezTo>
                <a:cubicBezTo>
                  <a:pt x="163" y="53"/>
                  <a:pt x="163" y="53"/>
                  <a:pt x="163" y="53"/>
                </a:cubicBezTo>
                <a:cubicBezTo>
                  <a:pt x="163" y="29"/>
                  <a:pt x="163" y="29"/>
                  <a:pt x="163" y="29"/>
                </a:cubicBezTo>
                <a:cubicBezTo>
                  <a:pt x="163" y="13"/>
                  <a:pt x="150" y="0"/>
                  <a:pt x="134" y="0"/>
                </a:cubicBezTo>
                <a:cubicBezTo>
                  <a:pt x="118" y="0"/>
                  <a:pt x="105" y="13"/>
                  <a:pt x="105" y="29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584"/>
                  <a:pt x="0" y="584"/>
                  <a:pt x="0" y="584"/>
                </a:cubicBezTo>
                <a:cubicBezTo>
                  <a:pt x="0" y="587"/>
                  <a:pt x="3" y="591"/>
                  <a:pt x="7" y="591"/>
                </a:cubicBezTo>
                <a:cubicBezTo>
                  <a:pt x="541" y="591"/>
                  <a:pt x="541" y="591"/>
                  <a:pt x="541" y="591"/>
                </a:cubicBezTo>
                <a:cubicBezTo>
                  <a:pt x="544" y="591"/>
                  <a:pt x="548" y="587"/>
                  <a:pt x="548" y="584"/>
                </a:cubicBezTo>
                <a:cubicBezTo>
                  <a:pt x="548" y="60"/>
                  <a:pt x="548" y="60"/>
                  <a:pt x="548" y="60"/>
                </a:cubicBezTo>
                <a:cubicBezTo>
                  <a:pt x="548" y="56"/>
                  <a:pt x="544" y="53"/>
                  <a:pt x="541" y="53"/>
                </a:cubicBezTo>
                <a:moveTo>
                  <a:pt x="399" y="29"/>
                </a:moveTo>
                <a:cubicBezTo>
                  <a:pt x="399" y="20"/>
                  <a:pt x="405" y="14"/>
                  <a:pt x="413" y="14"/>
                </a:cubicBezTo>
                <a:cubicBezTo>
                  <a:pt x="422" y="14"/>
                  <a:pt x="428" y="20"/>
                  <a:pt x="428" y="29"/>
                </a:cubicBezTo>
                <a:cubicBezTo>
                  <a:pt x="428" y="92"/>
                  <a:pt x="428" y="92"/>
                  <a:pt x="428" y="92"/>
                </a:cubicBezTo>
                <a:cubicBezTo>
                  <a:pt x="428" y="100"/>
                  <a:pt x="422" y="106"/>
                  <a:pt x="413" y="106"/>
                </a:cubicBezTo>
                <a:cubicBezTo>
                  <a:pt x="405" y="106"/>
                  <a:pt x="399" y="100"/>
                  <a:pt x="399" y="92"/>
                </a:cubicBezTo>
                <a:lnTo>
                  <a:pt x="399" y="29"/>
                </a:lnTo>
                <a:close/>
                <a:moveTo>
                  <a:pt x="119" y="29"/>
                </a:moveTo>
                <a:cubicBezTo>
                  <a:pt x="119" y="20"/>
                  <a:pt x="126" y="14"/>
                  <a:pt x="134" y="14"/>
                </a:cubicBezTo>
                <a:cubicBezTo>
                  <a:pt x="142" y="14"/>
                  <a:pt x="149" y="20"/>
                  <a:pt x="149" y="29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9" y="100"/>
                  <a:pt x="142" y="106"/>
                  <a:pt x="134" y="106"/>
                </a:cubicBezTo>
                <a:cubicBezTo>
                  <a:pt x="126" y="106"/>
                  <a:pt x="119" y="100"/>
                  <a:pt x="119" y="92"/>
                </a:cubicBezTo>
                <a:lnTo>
                  <a:pt x="119" y="29"/>
                </a:lnTo>
                <a:close/>
                <a:moveTo>
                  <a:pt x="105" y="67"/>
                </a:moveTo>
                <a:cubicBezTo>
                  <a:pt x="105" y="92"/>
                  <a:pt x="105" y="92"/>
                  <a:pt x="105" y="92"/>
                </a:cubicBezTo>
                <a:cubicBezTo>
                  <a:pt x="105" y="107"/>
                  <a:pt x="118" y="120"/>
                  <a:pt x="134" y="120"/>
                </a:cubicBezTo>
                <a:cubicBezTo>
                  <a:pt x="150" y="120"/>
                  <a:pt x="163" y="107"/>
                  <a:pt x="163" y="92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385" y="67"/>
                  <a:pt x="385" y="67"/>
                  <a:pt x="385" y="67"/>
                </a:cubicBezTo>
                <a:cubicBezTo>
                  <a:pt x="385" y="92"/>
                  <a:pt x="385" y="92"/>
                  <a:pt x="385" y="92"/>
                </a:cubicBezTo>
                <a:cubicBezTo>
                  <a:pt x="385" y="107"/>
                  <a:pt x="397" y="120"/>
                  <a:pt x="413" y="120"/>
                </a:cubicBezTo>
                <a:cubicBezTo>
                  <a:pt x="429" y="120"/>
                  <a:pt x="442" y="107"/>
                  <a:pt x="442" y="92"/>
                </a:cubicBezTo>
                <a:cubicBezTo>
                  <a:pt x="442" y="67"/>
                  <a:pt x="442" y="67"/>
                  <a:pt x="442" y="67"/>
                </a:cubicBezTo>
                <a:cubicBezTo>
                  <a:pt x="534" y="67"/>
                  <a:pt x="534" y="67"/>
                  <a:pt x="534" y="67"/>
                </a:cubicBezTo>
                <a:cubicBezTo>
                  <a:pt x="534" y="177"/>
                  <a:pt x="534" y="177"/>
                  <a:pt x="534" y="177"/>
                </a:cubicBezTo>
                <a:cubicBezTo>
                  <a:pt x="14" y="177"/>
                  <a:pt x="14" y="177"/>
                  <a:pt x="14" y="177"/>
                </a:cubicBezTo>
                <a:cubicBezTo>
                  <a:pt x="14" y="67"/>
                  <a:pt x="14" y="67"/>
                  <a:pt x="14" y="67"/>
                </a:cubicBezTo>
                <a:lnTo>
                  <a:pt x="105" y="67"/>
                </a:lnTo>
                <a:close/>
                <a:moveTo>
                  <a:pt x="14" y="191"/>
                </a:moveTo>
                <a:cubicBezTo>
                  <a:pt x="534" y="191"/>
                  <a:pt x="534" y="191"/>
                  <a:pt x="534" y="191"/>
                </a:cubicBezTo>
                <a:cubicBezTo>
                  <a:pt x="534" y="577"/>
                  <a:pt x="534" y="577"/>
                  <a:pt x="534" y="577"/>
                </a:cubicBezTo>
                <a:cubicBezTo>
                  <a:pt x="14" y="577"/>
                  <a:pt x="14" y="577"/>
                  <a:pt x="14" y="577"/>
                </a:cubicBezTo>
                <a:lnTo>
                  <a:pt x="14" y="1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0" name="Google Shape;3090;p30"/>
          <p:cNvSpPr/>
          <p:nvPr/>
        </p:nvSpPr>
        <p:spPr>
          <a:xfrm>
            <a:off x="3944938" y="2190750"/>
            <a:ext cx="184150" cy="153988"/>
          </a:xfrm>
          <a:custGeom>
            <a:rect b="b" l="l" r="r" t="t"/>
            <a:pathLst>
              <a:path extrusionOk="0" h="273" w="327">
                <a:moveTo>
                  <a:pt x="324" y="2"/>
                </a:moveTo>
                <a:cubicBezTo>
                  <a:pt x="321" y="0"/>
                  <a:pt x="316" y="0"/>
                  <a:pt x="314" y="3"/>
                </a:cubicBezTo>
                <a:cubicBezTo>
                  <a:pt x="110" y="256"/>
                  <a:pt x="110" y="256"/>
                  <a:pt x="110" y="256"/>
                </a:cubicBezTo>
                <a:cubicBezTo>
                  <a:pt x="12" y="168"/>
                  <a:pt x="12" y="168"/>
                  <a:pt x="12" y="168"/>
                </a:cubicBezTo>
                <a:cubicBezTo>
                  <a:pt x="9" y="166"/>
                  <a:pt x="5" y="166"/>
                  <a:pt x="2" y="169"/>
                </a:cubicBezTo>
                <a:cubicBezTo>
                  <a:pt x="0" y="172"/>
                  <a:pt x="0" y="176"/>
                  <a:pt x="3" y="179"/>
                </a:cubicBezTo>
                <a:cubicBezTo>
                  <a:pt x="107" y="272"/>
                  <a:pt x="107" y="272"/>
                  <a:pt x="107" y="272"/>
                </a:cubicBezTo>
                <a:cubicBezTo>
                  <a:pt x="108" y="273"/>
                  <a:pt x="110" y="273"/>
                  <a:pt x="111" y="273"/>
                </a:cubicBezTo>
                <a:cubicBezTo>
                  <a:pt x="111" y="273"/>
                  <a:pt x="112" y="273"/>
                  <a:pt x="112" y="273"/>
                </a:cubicBezTo>
                <a:cubicBezTo>
                  <a:pt x="114" y="273"/>
                  <a:pt x="115" y="272"/>
                  <a:pt x="117" y="271"/>
                </a:cubicBezTo>
                <a:cubicBezTo>
                  <a:pt x="325" y="12"/>
                  <a:pt x="325" y="12"/>
                  <a:pt x="325" y="12"/>
                </a:cubicBezTo>
                <a:cubicBezTo>
                  <a:pt x="327" y="9"/>
                  <a:pt x="327" y="4"/>
                  <a:pt x="324" y="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1" name="Google Shape;3091;p30"/>
          <p:cNvSpPr/>
          <p:nvPr/>
        </p:nvSpPr>
        <p:spPr>
          <a:xfrm>
            <a:off x="4044950" y="750888"/>
            <a:ext cx="79375" cy="101600"/>
          </a:xfrm>
          <a:custGeom>
            <a:rect b="b" l="l" r="r" t="t"/>
            <a:pathLst>
              <a:path extrusionOk="0" h="178" w="142">
                <a:moveTo>
                  <a:pt x="138" y="139"/>
                </a:moveTo>
                <a:cubicBezTo>
                  <a:pt x="135" y="137"/>
                  <a:pt x="131" y="138"/>
                  <a:pt x="129" y="141"/>
                </a:cubicBezTo>
                <a:cubicBezTo>
                  <a:pt x="118" y="157"/>
                  <a:pt x="106" y="164"/>
                  <a:pt x="90" y="164"/>
                </a:cubicBezTo>
                <a:cubicBezTo>
                  <a:pt x="64" y="164"/>
                  <a:pt x="46" y="146"/>
                  <a:pt x="40" y="115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94" y="115"/>
                  <a:pt x="98" y="112"/>
                  <a:pt x="98" y="108"/>
                </a:cubicBezTo>
                <a:cubicBezTo>
                  <a:pt x="98" y="104"/>
                  <a:pt x="94" y="101"/>
                  <a:pt x="91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37" y="97"/>
                  <a:pt x="37" y="93"/>
                  <a:pt x="37" y="89"/>
                </a:cubicBezTo>
                <a:cubicBezTo>
                  <a:pt x="37" y="85"/>
                  <a:pt x="37" y="82"/>
                  <a:pt x="37" y="78"/>
                </a:cubicBezTo>
                <a:cubicBezTo>
                  <a:pt x="91" y="78"/>
                  <a:pt x="91" y="78"/>
                  <a:pt x="91" y="78"/>
                </a:cubicBezTo>
                <a:cubicBezTo>
                  <a:pt x="94" y="78"/>
                  <a:pt x="98" y="75"/>
                  <a:pt x="98" y="71"/>
                </a:cubicBezTo>
                <a:cubicBezTo>
                  <a:pt x="98" y="67"/>
                  <a:pt x="94" y="64"/>
                  <a:pt x="91" y="64"/>
                </a:cubicBezTo>
                <a:cubicBezTo>
                  <a:pt x="39" y="64"/>
                  <a:pt x="39" y="64"/>
                  <a:pt x="39" y="64"/>
                </a:cubicBezTo>
                <a:cubicBezTo>
                  <a:pt x="42" y="52"/>
                  <a:pt x="46" y="42"/>
                  <a:pt x="52" y="34"/>
                </a:cubicBezTo>
                <a:cubicBezTo>
                  <a:pt x="61" y="21"/>
                  <a:pt x="75" y="14"/>
                  <a:pt x="90" y="14"/>
                </a:cubicBezTo>
                <a:cubicBezTo>
                  <a:pt x="106" y="14"/>
                  <a:pt x="118" y="21"/>
                  <a:pt x="129" y="37"/>
                </a:cubicBezTo>
                <a:cubicBezTo>
                  <a:pt x="131" y="40"/>
                  <a:pt x="135" y="41"/>
                  <a:pt x="138" y="39"/>
                </a:cubicBezTo>
                <a:cubicBezTo>
                  <a:pt x="142" y="36"/>
                  <a:pt x="142" y="32"/>
                  <a:pt x="140" y="29"/>
                </a:cubicBezTo>
                <a:cubicBezTo>
                  <a:pt x="127" y="9"/>
                  <a:pt x="110" y="0"/>
                  <a:pt x="90" y="0"/>
                </a:cubicBezTo>
                <a:cubicBezTo>
                  <a:pt x="70" y="0"/>
                  <a:pt x="53" y="9"/>
                  <a:pt x="41" y="25"/>
                </a:cubicBezTo>
                <a:cubicBezTo>
                  <a:pt x="33" y="36"/>
                  <a:pt x="28" y="49"/>
                  <a:pt x="25" y="64"/>
                </a:cubicBezTo>
                <a:cubicBezTo>
                  <a:pt x="7" y="64"/>
                  <a:pt x="7" y="64"/>
                  <a:pt x="7" y="64"/>
                </a:cubicBezTo>
                <a:cubicBezTo>
                  <a:pt x="4" y="64"/>
                  <a:pt x="0" y="67"/>
                  <a:pt x="0" y="71"/>
                </a:cubicBezTo>
                <a:cubicBezTo>
                  <a:pt x="0" y="75"/>
                  <a:pt x="4" y="78"/>
                  <a:pt x="7" y="78"/>
                </a:cubicBezTo>
                <a:cubicBezTo>
                  <a:pt x="23" y="78"/>
                  <a:pt x="23" y="78"/>
                  <a:pt x="23" y="78"/>
                </a:cubicBezTo>
                <a:cubicBezTo>
                  <a:pt x="23" y="82"/>
                  <a:pt x="23" y="85"/>
                  <a:pt x="23" y="89"/>
                </a:cubicBezTo>
                <a:cubicBezTo>
                  <a:pt x="23" y="93"/>
                  <a:pt x="23" y="97"/>
                  <a:pt x="24" y="101"/>
                </a:cubicBezTo>
                <a:cubicBezTo>
                  <a:pt x="7" y="101"/>
                  <a:pt x="7" y="101"/>
                  <a:pt x="7" y="101"/>
                </a:cubicBezTo>
                <a:cubicBezTo>
                  <a:pt x="4" y="101"/>
                  <a:pt x="0" y="104"/>
                  <a:pt x="0" y="108"/>
                </a:cubicBezTo>
                <a:cubicBezTo>
                  <a:pt x="0" y="112"/>
                  <a:pt x="4" y="115"/>
                  <a:pt x="7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33" y="154"/>
                  <a:pt x="56" y="178"/>
                  <a:pt x="90" y="178"/>
                </a:cubicBezTo>
                <a:cubicBezTo>
                  <a:pt x="110" y="178"/>
                  <a:pt x="127" y="168"/>
                  <a:pt x="140" y="149"/>
                </a:cubicBezTo>
                <a:cubicBezTo>
                  <a:pt x="142" y="146"/>
                  <a:pt x="142" y="141"/>
                  <a:pt x="138" y="13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2" name="Google Shape;3092;p30"/>
          <p:cNvSpPr/>
          <p:nvPr/>
        </p:nvSpPr>
        <p:spPr>
          <a:xfrm>
            <a:off x="3948113" y="854075"/>
            <a:ext cx="65087" cy="115888"/>
          </a:xfrm>
          <a:custGeom>
            <a:rect b="b" l="l" r="r" t="t"/>
            <a:pathLst>
              <a:path extrusionOk="0" h="205" w="117">
                <a:moveTo>
                  <a:pt x="112" y="42"/>
                </a:moveTo>
                <a:cubicBezTo>
                  <a:pt x="99" y="33"/>
                  <a:pt x="83" y="27"/>
                  <a:pt x="70" y="25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4"/>
                  <a:pt x="67" y="0"/>
                  <a:pt x="63" y="0"/>
                </a:cubicBezTo>
                <a:cubicBezTo>
                  <a:pt x="59" y="0"/>
                  <a:pt x="56" y="4"/>
                  <a:pt x="56" y="7"/>
                </a:cubicBezTo>
                <a:cubicBezTo>
                  <a:pt x="56" y="25"/>
                  <a:pt x="56" y="25"/>
                  <a:pt x="56" y="25"/>
                </a:cubicBezTo>
                <a:cubicBezTo>
                  <a:pt x="34" y="27"/>
                  <a:pt x="11" y="38"/>
                  <a:pt x="11" y="64"/>
                </a:cubicBezTo>
                <a:cubicBezTo>
                  <a:pt x="11" y="92"/>
                  <a:pt x="40" y="99"/>
                  <a:pt x="56" y="103"/>
                </a:cubicBezTo>
                <a:cubicBezTo>
                  <a:pt x="56" y="158"/>
                  <a:pt x="56" y="158"/>
                  <a:pt x="56" y="158"/>
                </a:cubicBezTo>
                <a:cubicBezTo>
                  <a:pt x="42" y="155"/>
                  <a:pt x="24" y="148"/>
                  <a:pt x="12" y="138"/>
                </a:cubicBezTo>
                <a:cubicBezTo>
                  <a:pt x="9" y="136"/>
                  <a:pt x="5" y="136"/>
                  <a:pt x="2" y="139"/>
                </a:cubicBezTo>
                <a:cubicBezTo>
                  <a:pt x="0" y="142"/>
                  <a:pt x="0" y="147"/>
                  <a:pt x="3" y="149"/>
                </a:cubicBezTo>
                <a:cubicBezTo>
                  <a:pt x="17" y="160"/>
                  <a:pt x="39" y="170"/>
                  <a:pt x="56" y="172"/>
                </a:cubicBezTo>
                <a:cubicBezTo>
                  <a:pt x="56" y="198"/>
                  <a:pt x="56" y="198"/>
                  <a:pt x="56" y="198"/>
                </a:cubicBezTo>
                <a:cubicBezTo>
                  <a:pt x="56" y="202"/>
                  <a:pt x="59" y="205"/>
                  <a:pt x="63" y="205"/>
                </a:cubicBezTo>
                <a:cubicBezTo>
                  <a:pt x="67" y="205"/>
                  <a:pt x="70" y="202"/>
                  <a:pt x="70" y="198"/>
                </a:cubicBezTo>
                <a:cubicBezTo>
                  <a:pt x="70" y="173"/>
                  <a:pt x="70" y="173"/>
                  <a:pt x="70" y="173"/>
                </a:cubicBezTo>
                <a:cubicBezTo>
                  <a:pt x="92" y="171"/>
                  <a:pt x="114" y="161"/>
                  <a:pt x="114" y="135"/>
                </a:cubicBezTo>
                <a:cubicBezTo>
                  <a:pt x="114" y="102"/>
                  <a:pt x="85" y="95"/>
                  <a:pt x="71" y="92"/>
                </a:cubicBezTo>
                <a:cubicBezTo>
                  <a:pt x="70" y="92"/>
                  <a:pt x="70" y="92"/>
                  <a:pt x="70" y="92"/>
                </a:cubicBezTo>
                <a:cubicBezTo>
                  <a:pt x="70" y="39"/>
                  <a:pt x="70" y="39"/>
                  <a:pt x="70" y="39"/>
                </a:cubicBezTo>
                <a:cubicBezTo>
                  <a:pt x="81" y="41"/>
                  <a:pt x="93" y="46"/>
                  <a:pt x="105" y="54"/>
                </a:cubicBezTo>
                <a:cubicBezTo>
                  <a:pt x="108" y="56"/>
                  <a:pt x="112" y="55"/>
                  <a:pt x="114" y="52"/>
                </a:cubicBezTo>
                <a:cubicBezTo>
                  <a:pt x="117" y="48"/>
                  <a:pt x="116" y="44"/>
                  <a:pt x="112" y="42"/>
                </a:cubicBezTo>
                <a:moveTo>
                  <a:pt x="25" y="64"/>
                </a:moveTo>
                <a:cubicBezTo>
                  <a:pt x="25" y="45"/>
                  <a:pt x="44" y="40"/>
                  <a:pt x="56" y="39"/>
                </a:cubicBezTo>
                <a:cubicBezTo>
                  <a:pt x="56" y="89"/>
                  <a:pt x="56" y="89"/>
                  <a:pt x="56" y="89"/>
                </a:cubicBezTo>
                <a:cubicBezTo>
                  <a:pt x="40" y="85"/>
                  <a:pt x="25" y="79"/>
                  <a:pt x="25" y="64"/>
                </a:cubicBezTo>
                <a:moveTo>
                  <a:pt x="100" y="135"/>
                </a:moveTo>
                <a:cubicBezTo>
                  <a:pt x="100" y="153"/>
                  <a:pt x="82" y="158"/>
                  <a:pt x="70" y="158"/>
                </a:cubicBezTo>
                <a:cubicBezTo>
                  <a:pt x="70" y="106"/>
                  <a:pt x="70" y="106"/>
                  <a:pt x="70" y="106"/>
                </a:cubicBezTo>
                <a:cubicBezTo>
                  <a:pt x="86" y="110"/>
                  <a:pt x="100" y="116"/>
                  <a:pt x="100" y="13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3" name="Google Shape;3093;p30"/>
          <p:cNvSpPr/>
          <p:nvPr/>
        </p:nvSpPr>
        <p:spPr>
          <a:xfrm>
            <a:off x="3878263" y="706438"/>
            <a:ext cx="312737" cy="317500"/>
          </a:xfrm>
          <a:custGeom>
            <a:rect b="b" l="l" r="r" t="t"/>
            <a:pathLst>
              <a:path extrusionOk="0" h="564" w="557">
                <a:moveTo>
                  <a:pt x="556" y="170"/>
                </a:moveTo>
                <a:cubicBezTo>
                  <a:pt x="556" y="77"/>
                  <a:pt x="480" y="1"/>
                  <a:pt x="387" y="1"/>
                </a:cubicBezTo>
                <a:cubicBezTo>
                  <a:pt x="293" y="1"/>
                  <a:pt x="217" y="77"/>
                  <a:pt x="217" y="170"/>
                </a:cubicBezTo>
                <a:cubicBezTo>
                  <a:pt x="217" y="181"/>
                  <a:pt x="218" y="192"/>
                  <a:pt x="220" y="202"/>
                </a:cubicBezTo>
                <a:cubicBezTo>
                  <a:pt x="210" y="201"/>
                  <a:pt x="200" y="200"/>
                  <a:pt x="190" y="200"/>
                </a:cubicBezTo>
                <a:cubicBezTo>
                  <a:pt x="131" y="200"/>
                  <a:pt x="79" y="230"/>
                  <a:pt x="49" y="276"/>
                </a:cubicBezTo>
                <a:cubicBezTo>
                  <a:pt x="21" y="238"/>
                  <a:pt x="16" y="189"/>
                  <a:pt x="35" y="145"/>
                </a:cubicBezTo>
                <a:cubicBezTo>
                  <a:pt x="49" y="113"/>
                  <a:pt x="75" y="88"/>
                  <a:pt x="108" y="74"/>
                </a:cubicBezTo>
                <a:cubicBezTo>
                  <a:pt x="135" y="63"/>
                  <a:pt x="166" y="62"/>
                  <a:pt x="194" y="70"/>
                </a:cubicBezTo>
                <a:cubicBezTo>
                  <a:pt x="137" y="97"/>
                  <a:pt x="137" y="97"/>
                  <a:pt x="137" y="97"/>
                </a:cubicBezTo>
                <a:cubicBezTo>
                  <a:pt x="134" y="98"/>
                  <a:pt x="132" y="102"/>
                  <a:pt x="134" y="106"/>
                </a:cubicBezTo>
                <a:cubicBezTo>
                  <a:pt x="135" y="108"/>
                  <a:pt x="138" y="110"/>
                  <a:pt x="140" y="110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215" y="76"/>
                  <a:pt x="215" y="76"/>
                  <a:pt x="215" y="76"/>
                </a:cubicBezTo>
                <a:cubicBezTo>
                  <a:pt x="215" y="76"/>
                  <a:pt x="215" y="76"/>
                  <a:pt x="216" y="76"/>
                </a:cubicBezTo>
                <a:cubicBezTo>
                  <a:pt x="216" y="75"/>
                  <a:pt x="216" y="75"/>
                  <a:pt x="216" y="75"/>
                </a:cubicBezTo>
                <a:cubicBezTo>
                  <a:pt x="216" y="75"/>
                  <a:pt x="217" y="75"/>
                  <a:pt x="217" y="75"/>
                </a:cubicBezTo>
                <a:cubicBezTo>
                  <a:pt x="217" y="75"/>
                  <a:pt x="217" y="74"/>
                  <a:pt x="217" y="74"/>
                </a:cubicBezTo>
                <a:cubicBezTo>
                  <a:pt x="218" y="74"/>
                  <a:pt x="218" y="74"/>
                  <a:pt x="218" y="74"/>
                </a:cubicBezTo>
                <a:cubicBezTo>
                  <a:pt x="218" y="73"/>
                  <a:pt x="218" y="73"/>
                  <a:pt x="218" y="73"/>
                </a:cubicBezTo>
                <a:cubicBezTo>
                  <a:pt x="218" y="73"/>
                  <a:pt x="218" y="73"/>
                  <a:pt x="219" y="72"/>
                </a:cubicBezTo>
                <a:cubicBezTo>
                  <a:pt x="219" y="72"/>
                  <a:pt x="219" y="72"/>
                  <a:pt x="219" y="72"/>
                </a:cubicBezTo>
                <a:cubicBezTo>
                  <a:pt x="219" y="72"/>
                  <a:pt x="219" y="72"/>
                  <a:pt x="219" y="71"/>
                </a:cubicBezTo>
                <a:cubicBezTo>
                  <a:pt x="219" y="71"/>
                  <a:pt x="219" y="71"/>
                  <a:pt x="219" y="71"/>
                </a:cubicBezTo>
                <a:cubicBezTo>
                  <a:pt x="219" y="71"/>
                  <a:pt x="219" y="71"/>
                  <a:pt x="219" y="71"/>
                </a:cubicBezTo>
                <a:cubicBezTo>
                  <a:pt x="219" y="70"/>
                  <a:pt x="219" y="69"/>
                  <a:pt x="219" y="68"/>
                </a:cubicBezTo>
                <a:cubicBezTo>
                  <a:pt x="219" y="68"/>
                  <a:pt x="219" y="68"/>
                  <a:pt x="219" y="68"/>
                </a:cubicBezTo>
                <a:cubicBezTo>
                  <a:pt x="219" y="67"/>
                  <a:pt x="219" y="67"/>
                  <a:pt x="219" y="67"/>
                </a:cubicBezTo>
                <a:cubicBezTo>
                  <a:pt x="219" y="66"/>
                  <a:pt x="218" y="66"/>
                  <a:pt x="218" y="66"/>
                </a:cubicBezTo>
                <a:cubicBezTo>
                  <a:pt x="218" y="66"/>
                  <a:pt x="218" y="66"/>
                  <a:pt x="218" y="65"/>
                </a:cubicBezTo>
                <a:cubicBezTo>
                  <a:pt x="218" y="65"/>
                  <a:pt x="218" y="65"/>
                  <a:pt x="218" y="65"/>
                </a:cubicBezTo>
                <a:cubicBezTo>
                  <a:pt x="169" y="3"/>
                  <a:pt x="169" y="3"/>
                  <a:pt x="169" y="3"/>
                </a:cubicBezTo>
                <a:cubicBezTo>
                  <a:pt x="167" y="0"/>
                  <a:pt x="162" y="0"/>
                  <a:pt x="159" y="2"/>
                </a:cubicBezTo>
                <a:cubicBezTo>
                  <a:pt x="156" y="4"/>
                  <a:pt x="156" y="9"/>
                  <a:pt x="158" y="12"/>
                </a:cubicBezTo>
                <a:cubicBezTo>
                  <a:pt x="192" y="55"/>
                  <a:pt x="192" y="55"/>
                  <a:pt x="192" y="55"/>
                </a:cubicBezTo>
                <a:cubicBezTo>
                  <a:pt x="163" y="48"/>
                  <a:pt x="131" y="50"/>
                  <a:pt x="102" y="61"/>
                </a:cubicBezTo>
                <a:cubicBezTo>
                  <a:pt x="66" y="76"/>
                  <a:pt x="37" y="104"/>
                  <a:pt x="22" y="140"/>
                </a:cubicBezTo>
                <a:cubicBezTo>
                  <a:pt x="0" y="190"/>
                  <a:pt x="8" y="246"/>
                  <a:pt x="41" y="289"/>
                </a:cubicBezTo>
                <a:cubicBezTo>
                  <a:pt x="28" y="313"/>
                  <a:pt x="21" y="340"/>
                  <a:pt x="21" y="369"/>
                </a:cubicBezTo>
                <a:cubicBezTo>
                  <a:pt x="21" y="462"/>
                  <a:pt x="97" y="539"/>
                  <a:pt x="190" y="539"/>
                </a:cubicBezTo>
                <a:cubicBezTo>
                  <a:pt x="283" y="539"/>
                  <a:pt x="359" y="462"/>
                  <a:pt x="359" y="369"/>
                </a:cubicBezTo>
                <a:cubicBezTo>
                  <a:pt x="359" y="358"/>
                  <a:pt x="358" y="347"/>
                  <a:pt x="356" y="337"/>
                </a:cubicBezTo>
                <a:cubicBezTo>
                  <a:pt x="366" y="338"/>
                  <a:pt x="376" y="339"/>
                  <a:pt x="387" y="339"/>
                </a:cubicBezTo>
                <a:cubicBezTo>
                  <a:pt x="434" y="339"/>
                  <a:pt x="477" y="320"/>
                  <a:pt x="508" y="288"/>
                </a:cubicBezTo>
                <a:cubicBezTo>
                  <a:pt x="536" y="326"/>
                  <a:pt x="541" y="376"/>
                  <a:pt x="523" y="419"/>
                </a:cubicBezTo>
                <a:cubicBezTo>
                  <a:pt x="509" y="452"/>
                  <a:pt x="483" y="477"/>
                  <a:pt x="450" y="490"/>
                </a:cubicBezTo>
                <a:cubicBezTo>
                  <a:pt x="422" y="501"/>
                  <a:pt x="392" y="503"/>
                  <a:pt x="363" y="495"/>
                </a:cubicBezTo>
                <a:cubicBezTo>
                  <a:pt x="420" y="468"/>
                  <a:pt x="420" y="468"/>
                  <a:pt x="420" y="468"/>
                </a:cubicBezTo>
                <a:cubicBezTo>
                  <a:pt x="423" y="467"/>
                  <a:pt x="425" y="463"/>
                  <a:pt x="423" y="459"/>
                </a:cubicBezTo>
                <a:cubicBezTo>
                  <a:pt x="422" y="456"/>
                  <a:pt x="418" y="454"/>
                  <a:pt x="414" y="456"/>
                </a:cubicBezTo>
                <a:cubicBezTo>
                  <a:pt x="342" y="489"/>
                  <a:pt x="342" y="489"/>
                  <a:pt x="342" y="489"/>
                </a:cubicBezTo>
                <a:cubicBezTo>
                  <a:pt x="342" y="489"/>
                  <a:pt x="342" y="489"/>
                  <a:pt x="342" y="489"/>
                </a:cubicBezTo>
                <a:cubicBezTo>
                  <a:pt x="341" y="489"/>
                  <a:pt x="341" y="490"/>
                  <a:pt x="341" y="490"/>
                </a:cubicBezTo>
                <a:cubicBezTo>
                  <a:pt x="341" y="490"/>
                  <a:pt x="341" y="490"/>
                  <a:pt x="341" y="490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40" y="491"/>
                  <a:pt x="340" y="491"/>
                  <a:pt x="339" y="491"/>
                </a:cubicBezTo>
                <a:cubicBezTo>
                  <a:pt x="339" y="491"/>
                  <a:pt x="339" y="492"/>
                  <a:pt x="339" y="492"/>
                </a:cubicBezTo>
                <a:cubicBezTo>
                  <a:pt x="339" y="492"/>
                  <a:pt x="339" y="492"/>
                  <a:pt x="339" y="492"/>
                </a:cubicBezTo>
                <a:cubicBezTo>
                  <a:pt x="339" y="493"/>
                  <a:pt x="339" y="493"/>
                  <a:pt x="339" y="493"/>
                </a:cubicBezTo>
                <a:cubicBezTo>
                  <a:pt x="338" y="493"/>
                  <a:pt x="338" y="493"/>
                  <a:pt x="338" y="493"/>
                </a:cubicBezTo>
                <a:cubicBezTo>
                  <a:pt x="338" y="494"/>
                  <a:pt x="338" y="494"/>
                  <a:pt x="338" y="494"/>
                </a:cubicBezTo>
                <a:cubicBezTo>
                  <a:pt x="338" y="494"/>
                  <a:pt x="338" y="494"/>
                  <a:pt x="338" y="494"/>
                </a:cubicBezTo>
                <a:cubicBezTo>
                  <a:pt x="338" y="495"/>
                  <a:pt x="338" y="496"/>
                  <a:pt x="338" y="497"/>
                </a:cubicBezTo>
                <a:cubicBezTo>
                  <a:pt x="338" y="497"/>
                  <a:pt x="338" y="497"/>
                  <a:pt x="338" y="497"/>
                </a:cubicBezTo>
                <a:cubicBezTo>
                  <a:pt x="338" y="498"/>
                  <a:pt x="338" y="498"/>
                  <a:pt x="339" y="498"/>
                </a:cubicBezTo>
                <a:cubicBezTo>
                  <a:pt x="339" y="498"/>
                  <a:pt x="339" y="499"/>
                  <a:pt x="339" y="499"/>
                </a:cubicBezTo>
                <a:cubicBezTo>
                  <a:pt x="339" y="499"/>
                  <a:pt x="339" y="499"/>
                  <a:pt x="339" y="500"/>
                </a:cubicBezTo>
                <a:cubicBezTo>
                  <a:pt x="339" y="500"/>
                  <a:pt x="339" y="500"/>
                  <a:pt x="340" y="500"/>
                </a:cubicBezTo>
                <a:cubicBezTo>
                  <a:pt x="388" y="562"/>
                  <a:pt x="388" y="562"/>
                  <a:pt x="388" y="562"/>
                </a:cubicBezTo>
                <a:cubicBezTo>
                  <a:pt x="390" y="563"/>
                  <a:pt x="392" y="564"/>
                  <a:pt x="394" y="564"/>
                </a:cubicBezTo>
                <a:cubicBezTo>
                  <a:pt x="395" y="564"/>
                  <a:pt x="397" y="564"/>
                  <a:pt x="398" y="563"/>
                </a:cubicBezTo>
                <a:cubicBezTo>
                  <a:pt x="401" y="560"/>
                  <a:pt x="402" y="556"/>
                  <a:pt x="399" y="553"/>
                </a:cubicBezTo>
                <a:cubicBezTo>
                  <a:pt x="365" y="510"/>
                  <a:pt x="365" y="510"/>
                  <a:pt x="365" y="510"/>
                </a:cubicBezTo>
                <a:cubicBezTo>
                  <a:pt x="377" y="512"/>
                  <a:pt x="389" y="514"/>
                  <a:pt x="400" y="514"/>
                </a:cubicBezTo>
                <a:cubicBezTo>
                  <a:pt x="419" y="514"/>
                  <a:pt x="437" y="510"/>
                  <a:pt x="455" y="503"/>
                </a:cubicBezTo>
                <a:cubicBezTo>
                  <a:pt x="491" y="489"/>
                  <a:pt x="520" y="461"/>
                  <a:pt x="535" y="425"/>
                </a:cubicBezTo>
                <a:cubicBezTo>
                  <a:pt x="557" y="376"/>
                  <a:pt x="550" y="320"/>
                  <a:pt x="517" y="278"/>
                </a:cubicBezTo>
                <a:cubicBezTo>
                  <a:pt x="542" y="248"/>
                  <a:pt x="556" y="211"/>
                  <a:pt x="556" y="170"/>
                </a:cubicBezTo>
                <a:moveTo>
                  <a:pt x="345" y="369"/>
                </a:moveTo>
                <a:cubicBezTo>
                  <a:pt x="345" y="455"/>
                  <a:pt x="276" y="525"/>
                  <a:pt x="190" y="525"/>
                </a:cubicBezTo>
                <a:cubicBezTo>
                  <a:pt x="104" y="525"/>
                  <a:pt x="35" y="455"/>
                  <a:pt x="35" y="369"/>
                </a:cubicBezTo>
                <a:cubicBezTo>
                  <a:pt x="35" y="283"/>
                  <a:pt x="104" y="214"/>
                  <a:pt x="190" y="214"/>
                </a:cubicBezTo>
                <a:cubicBezTo>
                  <a:pt x="201" y="214"/>
                  <a:pt x="213" y="215"/>
                  <a:pt x="224" y="217"/>
                </a:cubicBezTo>
                <a:cubicBezTo>
                  <a:pt x="240" y="273"/>
                  <a:pt x="285" y="317"/>
                  <a:pt x="341" y="333"/>
                </a:cubicBezTo>
                <a:cubicBezTo>
                  <a:pt x="344" y="345"/>
                  <a:pt x="345" y="357"/>
                  <a:pt x="345" y="369"/>
                </a:cubicBezTo>
                <a:moveTo>
                  <a:pt x="387" y="325"/>
                </a:moveTo>
                <a:cubicBezTo>
                  <a:pt x="301" y="325"/>
                  <a:pt x="231" y="256"/>
                  <a:pt x="231" y="170"/>
                </a:cubicBezTo>
                <a:cubicBezTo>
                  <a:pt x="231" y="84"/>
                  <a:pt x="301" y="15"/>
                  <a:pt x="387" y="15"/>
                </a:cubicBezTo>
                <a:cubicBezTo>
                  <a:pt x="472" y="15"/>
                  <a:pt x="542" y="84"/>
                  <a:pt x="542" y="170"/>
                </a:cubicBezTo>
                <a:cubicBezTo>
                  <a:pt x="542" y="208"/>
                  <a:pt x="528" y="244"/>
                  <a:pt x="505" y="271"/>
                </a:cubicBezTo>
                <a:cubicBezTo>
                  <a:pt x="504" y="271"/>
                  <a:pt x="504" y="271"/>
                  <a:pt x="503" y="272"/>
                </a:cubicBezTo>
                <a:cubicBezTo>
                  <a:pt x="502" y="272"/>
                  <a:pt x="502" y="274"/>
                  <a:pt x="501" y="275"/>
                </a:cubicBezTo>
                <a:cubicBezTo>
                  <a:pt x="473" y="306"/>
                  <a:pt x="432" y="325"/>
                  <a:pt x="387" y="32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4" name="Google Shape;3094;p30"/>
          <p:cNvSpPr/>
          <p:nvPr/>
        </p:nvSpPr>
        <p:spPr>
          <a:xfrm>
            <a:off x="3222625" y="2068513"/>
            <a:ext cx="295275" cy="331788"/>
          </a:xfrm>
          <a:custGeom>
            <a:rect b="b" l="l" r="r" t="t"/>
            <a:pathLst>
              <a:path extrusionOk="0" h="591" w="525">
                <a:moveTo>
                  <a:pt x="518" y="53"/>
                </a:moveTo>
                <a:cubicBezTo>
                  <a:pt x="430" y="53"/>
                  <a:pt x="430" y="53"/>
                  <a:pt x="430" y="53"/>
                </a:cubicBezTo>
                <a:cubicBezTo>
                  <a:pt x="430" y="29"/>
                  <a:pt x="430" y="29"/>
                  <a:pt x="430" y="29"/>
                </a:cubicBezTo>
                <a:cubicBezTo>
                  <a:pt x="430" y="13"/>
                  <a:pt x="417" y="0"/>
                  <a:pt x="402" y="0"/>
                </a:cubicBezTo>
                <a:cubicBezTo>
                  <a:pt x="386" y="0"/>
                  <a:pt x="373" y="13"/>
                  <a:pt x="373" y="29"/>
                </a:cubicBezTo>
                <a:cubicBezTo>
                  <a:pt x="373" y="53"/>
                  <a:pt x="373" y="53"/>
                  <a:pt x="37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29"/>
                  <a:pt x="151" y="29"/>
                  <a:pt x="151" y="29"/>
                </a:cubicBezTo>
                <a:cubicBezTo>
                  <a:pt x="151" y="13"/>
                  <a:pt x="138" y="0"/>
                  <a:pt x="122" y="0"/>
                </a:cubicBezTo>
                <a:cubicBezTo>
                  <a:pt x="106" y="0"/>
                  <a:pt x="93" y="13"/>
                  <a:pt x="93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584"/>
                  <a:pt x="0" y="584"/>
                  <a:pt x="0" y="584"/>
                </a:cubicBezTo>
                <a:cubicBezTo>
                  <a:pt x="0" y="588"/>
                  <a:pt x="3" y="591"/>
                  <a:pt x="7" y="591"/>
                </a:cubicBezTo>
                <a:cubicBezTo>
                  <a:pt x="518" y="591"/>
                  <a:pt x="518" y="591"/>
                  <a:pt x="518" y="591"/>
                </a:cubicBezTo>
                <a:cubicBezTo>
                  <a:pt x="521" y="591"/>
                  <a:pt x="525" y="588"/>
                  <a:pt x="525" y="584"/>
                </a:cubicBezTo>
                <a:cubicBezTo>
                  <a:pt x="525" y="60"/>
                  <a:pt x="525" y="60"/>
                  <a:pt x="525" y="60"/>
                </a:cubicBezTo>
                <a:cubicBezTo>
                  <a:pt x="525" y="56"/>
                  <a:pt x="521" y="53"/>
                  <a:pt x="518" y="53"/>
                </a:cubicBezTo>
                <a:moveTo>
                  <a:pt x="387" y="29"/>
                </a:moveTo>
                <a:cubicBezTo>
                  <a:pt x="387" y="21"/>
                  <a:pt x="393" y="14"/>
                  <a:pt x="402" y="14"/>
                </a:cubicBezTo>
                <a:cubicBezTo>
                  <a:pt x="410" y="14"/>
                  <a:pt x="416" y="21"/>
                  <a:pt x="416" y="29"/>
                </a:cubicBezTo>
                <a:cubicBezTo>
                  <a:pt x="416" y="92"/>
                  <a:pt x="416" y="92"/>
                  <a:pt x="416" y="92"/>
                </a:cubicBezTo>
                <a:cubicBezTo>
                  <a:pt x="416" y="100"/>
                  <a:pt x="410" y="107"/>
                  <a:pt x="402" y="107"/>
                </a:cubicBezTo>
                <a:cubicBezTo>
                  <a:pt x="393" y="107"/>
                  <a:pt x="387" y="100"/>
                  <a:pt x="387" y="92"/>
                </a:cubicBezTo>
                <a:lnTo>
                  <a:pt x="387" y="29"/>
                </a:lnTo>
                <a:close/>
                <a:moveTo>
                  <a:pt x="107" y="29"/>
                </a:moveTo>
                <a:cubicBezTo>
                  <a:pt x="107" y="21"/>
                  <a:pt x="114" y="14"/>
                  <a:pt x="122" y="14"/>
                </a:cubicBezTo>
                <a:cubicBezTo>
                  <a:pt x="130" y="14"/>
                  <a:pt x="137" y="21"/>
                  <a:pt x="137" y="29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137" y="100"/>
                  <a:pt x="130" y="107"/>
                  <a:pt x="122" y="107"/>
                </a:cubicBezTo>
                <a:cubicBezTo>
                  <a:pt x="114" y="107"/>
                  <a:pt x="107" y="100"/>
                  <a:pt x="107" y="92"/>
                </a:cubicBezTo>
                <a:lnTo>
                  <a:pt x="107" y="29"/>
                </a:lnTo>
                <a:close/>
                <a:moveTo>
                  <a:pt x="511" y="577"/>
                </a:moveTo>
                <a:cubicBezTo>
                  <a:pt x="14" y="577"/>
                  <a:pt x="14" y="577"/>
                  <a:pt x="14" y="577"/>
                </a:cubicBezTo>
                <a:cubicBezTo>
                  <a:pt x="14" y="177"/>
                  <a:pt x="14" y="177"/>
                  <a:pt x="14" y="177"/>
                </a:cubicBezTo>
                <a:cubicBezTo>
                  <a:pt x="511" y="177"/>
                  <a:pt x="511" y="177"/>
                  <a:pt x="511" y="177"/>
                </a:cubicBezTo>
                <a:lnTo>
                  <a:pt x="511" y="577"/>
                </a:lnTo>
                <a:close/>
                <a:moveTo>
                  <a:pt x="511" y="163"/>
                </a:moveTo>
                <a:cubicBezTo>
                  <a:pt x="14" y="163"/>
                  <a:pt x="14" y="163"/>
                  <a:pt x="14" y="163"/>
                </a:cubicBezTo>
                <a:cubicBezTo>
                  <a:pt x="14" y="67"/>
                  <a:pt x="14" y="67"/>
                  <a:pt x="14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3" y="92"/>
                  <a:pt x="93" y="92"/>
                  <a:pt x="93" y="92"/>
                </a:cubicBezTo>
                <a:cubicBezTo>
                  <a:pt x="93" y="108"/>
                  <a:pt x="106" y="121"/>
                  <a:pt x="122" y="121"/>
                </a:cubicBezTo>
                <a:cubicBezTo>
                  <a:pt x="138" y="121"/>
                  <a:pt x="151" y="108"/>
                  <a:pt x="151" y="92"/>
                </a:cubicBezTo>
                <a:cubicBezTo>
                  <a:pt x="151" y="67"/>
                  <a:pt x="151" y="67"/>
                  <a:pt x="151" y="67"/>
                </a:cubicBezTo>
                <a:cubicBezTo>
                  <a:pt x="373" y="67"/>
                  <a:pt x="373" y="67"/>
                  <a:pt x="373" y="67"/>
                </a:cubicBezTo>
                <a:cubicBezTo>
                  <a:pt x="373" y="92"/>
                  <a:pt x="373" y="92"/>
                  <a:pt x="373" y="92"/>
                </a:cubicBezTo>
                <a:cubicBezTo>
                  <a:pt x="373" y="108"/>
                  <a:pt x="386" y="121"/>
                  <a:pt x="402" y="121"/>
                </a:cubicBezTo>
                <a:cubicBezTo>
                  <a:pt x="417" y="121"/>
                  <a:pt x="430" y="108"/>
                  <a:pt x="430" y="92"/>
                </a:cubicBezTo>
                <a:cubicBezTo>
                  <a:pt x="430" y="67"/>
                  <a:pt x="430" y="67"/>
                  <a:pt x="430" y="67"/>
                </a:cubicBezTo>
                <a:cubicBezTo>
                  <a:pt x="511" y="67"/>
                  <a:pt x="511" y="67"/>
                  <a:pt x="511" y="67"/>
                </a:cubicBezTo>
                <a:lnTo>
                  <a:pt x="511" y="1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5" name="Google Shape;3095;p30"/>
          <p:cNvSpPr/>
          <p:nvPr/>
        </p:nvSpPr>
        <p:spPr>
          <a:xfrm>
            <a:off x="3252788" y="2200275"/>
            <a:ext cx="233362" cy="161925"/>
          </a:xfrm>
          <a:custGeom>
            <a:rect b="b" l="l" r="r" t="t"/>
            <a:pathLst>
              <a:path extrusionOk="0" h="287" w="414">
                <a:moveTo>
                  <a:pt x="7" y="287"/>
                </a:moveTo>
                <a:cubicBezTo>
                  <a:pt x="407" y="287"/>
                  <a:pt x="407" y="287"/>
                  <a:pt x="407" y="287"/>
                </a:cubicBezTo>
                <a:cubicBezTo>
                  <a:pt x="411" y="287"/>
                  <a:pt x="414" y="284"/>
                  <a:pt x="414" y="280"/>
                </a:cubicBezTo>
                <a:cubicBezTo>
                  <a:pt x="414" y="7"/>
                  <a:pt x="414" y="7"/>
                  <a:pt x="414" y="7"/>
                </a:cubicBezTo>
                <a:cubicBezTo>
                  <a:pt x="414" y="3"/>
                  <a:pt x="411" y="0"/>
                  <a:pt x="407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284"/>
                  <a:pt x="3" y="287"/>
                  <a:pt x="7" y="287"/>
                </a:cubicBezTo>
                <a:moveTo>
                  <a:pt x="311" y="14"/>
                </a:moveTo>
                <a:cubicBezTo>
                  <a:pt x="400" y="14"/>
                  <a:pt x="400" y="14"/>
                  <a:pt x="400" y="14"/>
                </a:cubicBezTo>
                <a:cubicBezTo>
                  <a:pt x="400" y="91"/>
                  <a:pt x="400" y="91"/>
                  <a:pt x="400" y="91"/>
                </a:cubicBezTo>
                <a:cubicBezTo>
                  <a:pt x="311" y="91"/>
                  <a:pt x="311" y="91"/>
                  <a:pt x="311" y="91"/>
                </a:cubicBezTo>
                <a:lnTo>
                  <a:pt x="311" y="14"/>
                </a:lnTo>
                <a:close/>
                <a:moveTo>
                  <a:pt x="311" y="105"/>
                </a:moveTo>
                <a:cubicBezTo>
                  <a:pt x="400" y="105"/>
                  <a:pt x="400" y="105"/>
                  <a:pt x="400" y="105"/>
                </a:cubicBezTo>
                <a:cubicBezTo>
                  <a:pt x="400" y="180"/>
                  <a:pt x="400" y="180"/>
                  <a:pt x="400" y="180"/>
                </a:cubicBezTo>
                <a:cubicBezTo>
                  <a:pt x="311" y="180"/>
                  <a:pt x="311" y="180"/>
                  <a:pt x="311" y="180"/>
                </a:cubicBezTo>
                <a:lnTo>
                  <a:pt x="311" y="105"/>
                </a:lnTo>
                <a:close/>
                <a:moveTo>
                  <a:pt x="311" y="194"/>
                </a:moveTo>
                <a:cubicBezTo>
                  <a:pt x="400" y="194"/>
                  <a:pt x="400" y="194"/>
                  <a:pt x="400" y="194"/>
                </a:cubicBezTo>
                <a:cubicBezTo>
                  <a:pt x="400" y="273"/>
                  <a:pt x="400" y="273"/>
                  <a:pt x="400" y="273"/>
                </a:cubicBezTo>
                <a:cubicBezTo>
                  <a:pt x="311" y="273"/>
                  <a:pt x="311" y="273"/>
                  <a:pt x="311" y="273"/>
                </a:cubicBezTo>
                <a:lnTo>
                  <a:pt x="311" y="194"/>
                </a:lnTo>
                <a:close/>
                <a:moveTo>
                  <a:pt x="211" y="14"/>
                </a:moveTo>
                <a:cubicBezTo>
                  <a:pt x="297" y="14"/>
                  <a:pt x="297" y="14"/>
                  <a:pt x="297" y="14"/>
                </a:cubicBezTo>
                <a:cubicBezTo>
                  <a:pt x="297" y="91"/>
                  <a:pt x="297" y="91"/>
                  <a:pt x="297" y="91"/>
                </a:cubicBezTo>
                <a:cubicBezTo>
                  <a:pt x="211" y="91"/>
                  <a:pt x="211" y="91"/>
                  <a:pt x="211" y="91"/>
                </a:cubicBezTo>
                <a:lnTo>
                  <a:pt x="211" y="14"/>
                </a:lnTo>
                <a:close/>
                <a:moveTo>
                  <a:pt x="211" y="105"/>
                </a:moveTo>
                <a:cubicBezTo>
                  <a:pt x="297" y="105"/>
                  <a:pt x="297" y="105"/>
                  <a:pt x="297" y="105"/>
                </a:cubicBezTo>
                <a:cubicBezTo>
                  <a:pt x="297" y="180"/>
                  <a:pt x="297" y="180"/>
                  <a:pt x="297" y="180"/>
                </a:cubicBezTo>
                <a:cubicBezTo>
                  <a:pt x="211" y="180"/>
                  <a:pt x="211" y="180"/>
                  <a:pt x="211" y="180"/>
                </a:cubicBezTo>
                <a:lnTo>
                  <a:pt x="211" y="105"/>
                </a:lnTo>
                <a:close/>
                <a:moveTo>
                  <a:pt x="211" y="194"/>
                </a:moveTo>
                <a:cubicBezTo>
                  <a:pt x="297" y="194"/>
                  <a:pt x="297" y="194"/>
                  <a:pt x="297" y="194"/>
                </a:cubicBezTo>
                <a:cubicBezTo>
                  <a:pt x="297" y="273"/>
                  <a:pt x="297" y="273"/>
                  <a:pt x="297" y="273"/>
                </a:cubicBezTo>
                <a:cubicBezTo>
                  <a:pt x="211" y="273"/>
                  <a:pt x="211" y="273"/>
                  <a:pt x="211" y="273"/>
                </a:cubicBezTo>
                <a:lnTo>
                  <a:pt x="211" y="194"/>
                </a:lnTo>
                <a:close/>
                <a:moveTo>
                  <a:pt x="110" y="14"/>
                </a:moveTo>
                <a:cubicBezTo>
                  <a:pt x="197" y="14"/>
                  <a:pt x="197" y="14"/>
                  <a:pt x="197" y="14"/>
                </a:cubicBezTo>
                <a:cubicBezTo>
                  <a:pt x="197" y="91"/>
                  <a:pt x="197" y="91"/>
                  <a:pt x="197" y="91"/>
                </a:cubicBezTo>
                <a:cubicBezTo>
                  <a:pt x="110" y="91"/>
                  <a:pt x="110" y="91"/>
                  <a:pt x="110" y="91"/>
                </a:cubicBezTo>
                <a:lnTo>
                  <a:pt x="110" y="14"/>
                </a:lnTo>
                <a:close/>
                <a:moveTo>
                  <a:pt x="110" y="105"/>
                </a:moveTo>
                <a:cubicBezTo>
                  <a:pt x="197" y="105"/>
                  <a:pt x="197" y="105"/>
                  <a:pt x="197" y="105"/>
                </a:cubicBezTo>
                <a:cubicBezTo>
                  <a:pt x="197" y="180"/>
                  <a:pt x="197" y="180"/>
                  <a:pt x="197" y="180"/>
                </a:cubicBezTo>
                <a:cubicBezTo>
                  <a:pt x="110" y="180"/>
                  <a:pt x="110" y="180"/>
                  <a:pt x="110" y="180"/>
                </a:cubicBezTo>
                <a:lnTo>
                  <a:pt x="110" y="105"/>
                </a:lnTo>
                <a:close/>
                <a:moveTo>
                  <a:pt x="110" y="194"/>
                </a:moveTo>
                <a:cubicBezTo>
                  <a:pt x="197" y="194"/>
                  <a:pt x="197" y="194"/>
                  <a:pt x="197" y="194"/>
                </a:cubicBezTo>
                <a:cubicBezTo>
                  <a:pt x="197" y="273"/>
                  <a:pt x="197" y="273"/>
                  <a:pt x="197" y="273"/>
                </a:cubicBezTo>
                <a:cubicBezTo>
                  <a:pt x="110" y="273"/>
                  <a:pt x="110" y="273"/>
                  <a:pt x="110" y="273"/>
                </a:cubicBezTo>
                <a:lnTo>
                  <a:pt x="110" y="194"/>
                </a:lnTo>
                <a:close/>
                <a:moveTo>
                  <a:pt x="14" y="14"/>
                </a:moveTo>
                <a:cubicBezTo>
                  <a:pt x="96" y="14"/>
                  <a:pt x="96" y="14"/>
                  <a:pt x="96" y="14"/>
                </a:cubicBezTo>
                <a:cubicBezTo>
                  <a:pt x="96" y="91"/>
                  <a:pt x="96" y="91"/>
                  <a:pt x="96" y="91"/>
                </a:cubicBezTo>
                <a:cubicBezTo>
                  <a:pt x="14" y="91"/>
                  <a:pt x="14" y="91"/>
                  <a:pt x="14" y="91"/>
                </a:cubicBezTo>
                <a:lnTo>
                  <a:pt x="14" y="14"/>
                </a:lnTo>
                <a:close/>
                <a:moveTo>
                  <a:pt x="14" y="105"/>
                </a:moveTo>
                <a:cubicBezTo>
                  <a:pt x="96" y="105"/>
                  <a:pt x="96" y="105"/>
                  <a:pt x="96" y="105"/>
                </a:cubicBezTo>
                <a:cubicBezTo>
                  <a:pt x="96" y="180"/>
                  <a:pt x="96" y="180"/>
                  <a:pt x="96" y="180"/>
                </a:cubicBezTo>
                <a:cubicBezTo>
                  <a:pt x="14" y="180"/>
                  <a:pt x="14" y="180"/>
                  <a:pt x="14" y="180"/>
                </a:cubicBezTo>
                <a:lnTo>
                  <a:pt x="14" y="105"/>
                </a:lnTo>
                <a:close/>
                <a:moveTo>
                  <a:pt x="14" y="194"/>
                </a:moveTo>
                <a:cubicBezTo>
                  <a:pt x="96" y="194"/>
                  <a:pt x="96" y="194"/>
                  <a:pt x="96" y="194"/>
                </a:cubicBezTo>
                <a:cubicBezTo>
                  <a:pt x="96" y="273"/>
                  <a:pt x="96" y="273"/>
                  <a:pt x="96" y="273"/>
                </a:cubicBezTo>
                <a:cubicBezTo>
                  <a:pt x="14" y="273"/>
                  <a:pt x="14" y="273"/>
                  <a:pt x="14" y="273"/>
                </a:cubicBezTo>
                <a:lnTo>
                  <a:pt x="14" y="1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96" name="Google Shape;3096;p30"/>
          <p:cNvGrpSpPr/>
          <p:nvPr/>
        </p:nvGrpSpPr>
        <p:grpSpPr>
          <a:xfrm>
            <a:off x="2408238" y="1924050"/>
            <a:ext cx="596900" cy="598488"/>
            <a:chOff x="2408238" y="1924050"/>
            <a:chExt cx="596900" cy="598488"/>
          </a:xfrm>
        </p:grpSpPr>
        <p:sp>
          <p:nvSpPr>
            <p:cNvPr id="3097" name="Google Shape;3097;p30"/>
            <p:cNvSpPr/>
            <p:nvPr/>
          </p:nvSpPr>
          <p:spPr>
            <a:xfrm>
              <a:off x="2408238" y="1924050"/>
              <a:ext cx="596900" cy="598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8" name="Google Shape;3098;p30"/>
            <p:cNvSpPr/>
            <p:nvPr/>
          </p:nvSpPr>
          <p:spPr>
            <a:xfrm>
              <a:off x="2559050" y="2068513"/>
              <a:ext cx="295275" cy="331788"/>
            </a:xfrm>
            <a:custGeom>
              <a:rect b="b" l="l" r="r" t="t"/>
              <a:pathLst>
                <a:path extrusionOk="0" h="591" w="525">
                  <a:moveTo>
                    <a:pt x="518" y="53"/>
                  </a:moveTo>
                  <a:cubicBezTo>
                    <a:pt x="430" y="53"/>
                    <a:pt x="430" y="53"/>
                    <a:pt x="430" y="53"/>
                  </a:cubicBezTo>
                  <a:cubicBezTo>
                    <a:pt x="430" y="29"/>
                    <a:pt x="430" y="29"/>
                    <a:pt x="430" y="29"/>
                  </a:cubicBezTo>
                  <a:cubicBezTo>
                    <a:pt x="430" y="13"/>
                    <a:pt x="417" y="0"/>
                    <a:pt x="402" y="0"/>
                  </a:cubicBezTo>
                  <a:cubicBezTo>
                    <a:pt x="386" y="0"/>
                    <a:pt x="373" y="13"/>
                    <a:pt x="373" y="29"/>
                  </a:cubicBezTo>
                  <a:cubicBezTo>
                    <a:pt x="373" y="53"/>
                    <a:pt x="373" y="53"/>
                    <a:pt x="37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29"/>
                    <a:pt x="151" y="29"/>
                    <a:pt x="151" y="29"/>
                  </a:cubicBezTo>
                  <a:cubicBezTo>
                    <a:pt x="151" y="13"/>
                    <a:pt x="138" y="0"/>
                    <a:pt x="122" y="0"/>
                  </a:cubicBezTo>
                  <a:cubicBezTo>
                    <a:pt x="106" y="0"/>
                    <a:pt x="93" y="13"/>
                    <a:pt x="93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60"/>
                  </a:cubicBezTo>
                  <a:cubicBezTo>
                    <a:pt x="0" y="584"/>
                    <a:pt x="0" y="584"/>
                    <a:pt x="0" y="584"/>
                  </a:cubicBezTo>
                  <a:cubicBezTo>
                    <a:pt x="0" y="588"/>
                    <a:pt x="3" y="591"/>
                    <a:pt x="7" y="591"/>
                  </a:cubicBezTo>
                  <a:cubicBezTo>
                    <a:pt x="518" y="591"/>
                    <a:pt x="518" y="591"/>
                    <a:pt x="518" y="591"/>
                  </a:cubicBezTo>
                  <a:cubicBezTo>
                    <a:pt x="521" y="591"/>
                    <a:pt x="525" y="588"/>
                    <a:pt x="525" y="584"/>
                  </a:cubicBezTo>
                  <a:cubicBezTo>
                    <a:pt x="525" y="60"/>
                    <a:pt x="525" y="60"/>
                    <a:pt x="525" y="60"/>
                  </a:cubicBezTo>
                  <a:cubicBezTo>
                    <a:pt x="525" y="56"/>
                    <a:pt x="521" y="53"/>
                    <a:pt x="518" y="53"/>
                  </a:cubicBezTo>
                  <a:moveTo>
                    <a:pt x="387" y="29"/>
                  </a:moveTo>
                  <a:cubicBezTo>
                    <a:pt x="387" y="21"/>
                    <a:pt x="393" y="14"/>
                    <a:pt x="402" y="14"/>
                  </a:cubicBezTo>
                  <a:cubicBezTo>
                    <a:pt x="410" y="14"/>
                    <a:pt x="416" y="21"/>
                    <a:pt x="416" y="29"/>
                  </a:cubicBezTo>
                  <a:cubicBezTo>
                    <a:pt x="416" y="92"/>
                    <a:pt x="416" y="92"/>
                    <a:pt x="416" y="92"/>
                  </a:cubicBezTo>
                  <a:cubicBezTo>
                    <a:pt x="416" y="100"/>
                    <a:pt x="410" y="107"/>
                    <a:pt x="402" y="107"/>
                  </a:cubicBezTo>
                  <a:cubicBezTo>
                    <a:pt x="393" y="107"/>
                    <a:pt x="387" y="100"/>
                    <a:pt x="387" y="92"/>
                  </a:cubicBezTo>
                  <a:lnTo>
                    <a:pt x="387" y="29"/>
                  </a:lnTo>
                  <a:close/>
                  <a:moveTo>
                    <a:pt x="107" y="29"/>
                  </a:moveTo>
                  <a:cubicBezTo>
                    <a:pt x="107" y="21"/>
                    <a:pt x="114" y="14"/>
                    <a:pt x="122" y="14"/>
                  </a:cubicBezTo>
                  <a:cubicBezTo>
                    <a:pt x="130" y="14"/>
                    <a:pt x="137" y="21"/>
                    <a:pt x="137" y="29"/>
                  </a:cubicBezTo>
                  <a:cubicBezTo>
                    <a:pt x="137" y="92"/>
                    <a:pt x="137" y="92"/>
                    <a:pt x="137" y="92"/>
                  </a:cubicBezTo>
                  <a:cubicBezTo>
                    <a:pt x="137" y="100"/>
                    <a:pt x="130" y="107"/>
                    <a:pt x="122" y="107"/>
                  </a:cubicBezTo>
                  <a:cubicBezTo>
                    <a:pt x="114" y="107"/>
                    <a:pt x="107" y="100"/>
                    <a:pt x="107" y="92"/>
                  </a:cubicBezTo>
                  <a:lnTo>
                    <a:pt x="107" y="29"/>
                  </a:lnTo>
                  <a:close/>
                  <a:moveTo>
                    <a:pt x="93" y="67"/>
                  </a:moveTo>
                  <a:cubicBezTo>
                    <a:pt x="93" y="92"/>
                    <a:pt x="93" y="92"/>
                    <a:pt x="93" y="92"/>
                  </a:cubicBezTo>
                  <a:cubicBezTo>
                    <a:pt x="93" y="108"/>
                    <a:pt x="106" y="121"/>
                    <a:pt x="122" y="121"/>
                  </a:cubicBezTo>
                  <a:cubicBezTo>
                    <a:pt x="138" y="121"/>
                    <a:pt x="151" y="108"/>
                    <a:pt x="151" y="92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373" y="67"/>
                    <a:pt x="373" y="67"/>
                    <a:pt x="373" y="67"/>
                  </a:cubicBezTo>
                  <a:cubicBezTo>
                    <a:pt x="373" y="92"/>
                    <a:pt x="373" y="92"/>
                    <a:pt x="373" y="92"/>
                  </a:cubicBezTo>
                  <a:cubicBezTo>
                    <a:pt x="373" y="108"/>
                    <a:pt x="386" y="121"/>
                    <a:pt x="402" y="121"/>
                  </a:cubicBezTo>
                  <a:cubicBezTo>
                    <a:pt x="417" y="121"/>
                    <a:pt x="430" y="108"/>
                    <a:pt x="430" y="92"/>
                  </a:cubicBezTo>
                  <a:cubicBezTo>
                    <a:pt x="430" y="67"/>
                    <a:pt x="430" y="67"/>
                    <a:pt x="430" y="67"/>
                  </a:cubicBezTo>
                  <a:cubicBezTo>
                    <a:pt x="511" y="67"/>
                    <a:pt x="511" y="67"/>
                    <a:pt x="511" y="67"/>
                  </a:cubicBezTo>
                  <a:cubicBezTo>
                    <a:pt x="511" y="163"/>
                    <a:pt x="511" y="163"/>
                    <a:pt x="511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67"/>
                    <a:pt x="14" y="67"/>
                    <a:pt x="14" y="67"/>
                  </a:cubicBezTo>
                  <a:lnTo>
                    <a:pt x="93" y="67"/>
                  </a:lnTo>
                  <a:close/>
                  <a:moveTo>
                    <a:pt x="14" y="177"/>
                  </a:moveTo>
                  <a:cubicBezTo>
                    <a:pt x="511" y="177"/>
                    <a:pt x="511" y="177"/>
                    <a:pt x="511" y="177"/>
                  </a:cubicBezTo>
                  <a:cubicBezTo>
                    <a:pt x="511" y="577"/>
                    <a:pt x="511" y="577"/>
                    <a:pt x="511" y="577"/>
                  </a:cubicBezTo>
                  <a:cubicBezTo>
                    <a:pt x="14" y="577"/>
                    <a:pt x="14" y="577"/>
                    <a:pt x="14" y="577"/>
                  </a:cubicBezTo>
                  <a:lnTo>
                    <a:pt x="14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9" name="Google Shape;3099;p30"/>
            <p:cNvSpPr/>
            <p:nvPr/>
          </p:nvSpPr>
          <p:spPr>
            <a:xfrm>
              <a:off x="2605088" y="2208213"/>
              <a:ext cx="52387" cy="153988"/>
            </a:xfrm>
            <a:custGeom>
              <a:rect b="b" l="l" r="r" t="t"/>
              <a:pathLst>
                <a:path extrusionOk="0" h="273" w="94">
                  <a:moveTo>
                    <a:pt x="88" y="1"/>
                  </a:moveTo>
                  <a:cubicBezTo>
                    <a:pt x="85" y="0"/>
                    <a:pt x="82" y="2"/>
                    <a:pt x="81" y="5"/>
                  </a:cubicBezTo>
                  <a:cubicBezTo>
                    <a:pt x="74" y="27"/>
                    <a:pt x="28" y="50"/>
                    <a:pt x="7" y="50"/>
                  </a:cubicBezTo>
                  <a:cubicBezTo>
                    <a:pt x="4" y="50"/>
                    <a:pt x="0" y="54"/>
                    <a:pt x="0" y="57"/>
                  </a:cubicBezTo>
                  <a:cubicBezTo>
                    <a:pt x="0" y="61"/>
                    <a:pt x="4" y="64"/>
                    <a:pt x="7" y="64"/>
                  </a:cubicBezTo>
                  <a:cubicBezTo>
                    <a:pt x="27" y="64"/>
                    <a:pt x="61" y="50"/>
                    <a:pt x="80" y="30"/>
                  </a:cubicBezTo>
                  <a:cubicBezTo>
                    <a:pt x="80" y="266"/>
                    <a:pt x="80" y="266"/>
                    <a:pt x="80" y="266"/>
                  </a:cubicBezTo>
                  <a:cubicBezTo>
                    <a:pt x="80" y="270"/>
                    <a:pt x="84" y="273"/>
                    <a:pt x="87" y="273"/>
                  </a:cubicBezTo>
                  <a:cubicBezTo>
                    <a:pt x="91" y="273"/>
                    <a:pt x="94" y="270"/>
                    <a:pt x="94" y="266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4" y="4"/>
                    <a:pt x="92" y="1"/>
                    <a:pt x="8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0" name="Google Shape;3100;p30"/>
            <p:cNvSpPr/>
            <p:nvPr/>
          </p:nvSpPr>
          <p:spPr>
            <a:xfrm>
              <a:off x="2697163" y="2206625"/>
              <a:ext cx="103187" cy="150813"/>
            </a:xfrm>
            <a:custGeom>
              <a:rect b="b" l="l" r="r" t="t"/>
              <a:pathLst>
                <a:path extrusionOk="0" h="268" w="182">
                  <a:moveTo>
                    <a:pt x="175" y="254"/>
                  </a:moveTo>
                  <a:cubicBezTo>
                    <a:pt x="16" y="254"/>
                    <a:pt x="16" y="254"/>
                    <a:pt x="16" y="254"/>
                  </a:cubicBezTo>
                  <a:cubicBezTo>
                    <a:pt x="18" y="245"/>
                    <a:pt x="22" y="230"/>
                    <a:pt x="31" y="221"/>
                  </a:cubicBezTo>
                  <a:cubicBezTo>
                    <a:pt x="51" y="198"/>
                    <a:pt x="76" y="183"/>
                    <a:pt x="98" y="169"/>
                  </a:cubicBezTo>
                  <a:cubicBezTo>
                    <a:pt x="109" y="163"/>
                    <a:pt x="118" y="157"/>
                    <a:pt x="127" y="151"/>
                  </a:cubicBezTo>
                  <a:cubicBezTo>
                    <a:pt x="154" y="130"/>
                    <a:pt x="170" y="102"/>
                    <a:pt x="170" y="72"/>
                  </a:cubicBezTo>
                  <a:cubicBezTo>
                    <a:pt x="170" y="45"/>
                    <a:pt x="153" y="0"/>
                    <a:pt x="90" y="0"/>
                  </a:cubicBezTo>
                  <a:cubicBezTo>
                    <a:pt x="62" y="0"/>
                    <a:pt x="40" y="10"/>
                    <a:pt x="25" y="30"/>
                  </a:cubicBezTo>
                  <a:cubicBezTo>
                    <a:pt x="12" y="47"/>
                    <a:pt x="5" y="69"/>
                    <a:pt x="5" y="95"/>
                  </a:cubicBezTo>
                  <a:cubicBezTo>
                    <a:pt x="5" y="99"/>
                    <a:pt x="8" y="102"/>
                    <a:pt x="12" y="102"/>
                  </a:cubicBezTo>
                  <a:cubicBezTo>
                    <a:pt x="16" y="102"/>
                    <a:pt x="19" y="99"/>
                    <a:pt x="19" y="95"/>
                  </a:cubicBezTo>
                  <a:cubicBezTo>
                    <a:pt x="19" y="20"/>
                    <a:pt x="73" y="14"/>
                    <a:pt x="90" y="14"/>
                  </a:cubicBezTo>
                  <a:cubicBezTo>
                    <a:pt x="154" y="14"/>
                    <a:pt x="156" y="66"/>
                    <a:pt x="156" y="72"/>
                  </a:cubicBezTo>
                  <a:cubicBezTo>
                    <a:pt x="156" y="97"/>
                    <a:pt x="143" y="122"/>
                    <a:pt x="118" y="139"/>
                  </a:cubicBezTo>
                  <a:cubicBezTo>
                    <a:pt x="111" y="145"/>
                    <a:pt x="101" y="151"/>
                    <a:pt x="91" y="157"/>
                  </a:cubicBezTo>
                  <a:cubicBezTo>
                    <a:pt x="68" y="171"/>
                    <a:pt x="42" y="187"/>
                    <a:pt x="20" y="212"/>
                  </a:cubicBezTo>
                  <a:cubicBezTo>
                    <a:pt x="5" y="229"/>
                    <a:pt x="1" y="259"/>
                    <a:pt x="1" y="260"/>
                  </a:cubicBezTo>
                  <a:cubicBezTo>
                    <a:pt x="0" y="262"/>
                    <a:pt x="1" y="264"/>
                    <a:pt x="2" y="266"/>
                  </a:cubicBezTo>
                  <a:cubicBezTo>
                    <a:pt x="4" y="267"/>
                    <a:pt x="6" y="268"/>
                    <a:pt x="8" y="268"/>
                  </a:cubicBezTo>
                  <a:cubicBezTo>
                    <a:pt x="175" y="268"/>
                    <a:pt x="175" y="268"/>
                    <a:pt x="175" y="268"/>
                  </a:cubicBezTo>
                  <a:cubicBezTo>
                    <a:pt x="179" y="268"/>
                    <a:pt x="182" y="265"/>
                    <a:pt x="182" y="261"/>
                  </a:cubicBezTo>
                  <a:cubicBezTo>
                    <a:pt x="182" y="257"/>
                    <a:pt x="179" y="254"/>
                    <a:pt x="175" y="2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01" name="Google Shape;3101;p30"/>
          <p:cNvSpPr/>
          <p:nvPr/>
        </p:nvSpPr>
        <p:spPr>
          <a:xfrm>
            <a:off x="6467475" y="677863"/>
            <a:ext cx="246062" cy="285750"/>
          </a:xfrm>
          <a:custGeom>
            <a:rect b="b" l="l" r="r" t="t"/>
            <a:pathLst>
              <a:path extrusionOk="0" h="507" w="436">
                <a:moveTo>
                  <a:pt x="393" y="0"/>
                </a:move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20"/>
                  <a:pt x="0" y="44"/>
                </a:cubicBezTo>
                <a:cubicBezTo>
                  <a:pt x="0" y="464"/>
                  <a:pt x="0" y="464"/>
                  <a:pt x="0" y="464"/>
                </a:cubicBezTo>
                <a:cubicBezTo>
                  <a:pt x="0" y="488"/>
                  <a:pt x="19" y="507"/>
                  <a:pt x="43" y="507"/>
                </a:cubicBezTo>
                <a:cubicBezTo>
                  <a:pt x="393" y="507"/>
                  <a:pt x="393" y="507"/>
                  <a:pt x="393" y="507"/>
                </a:cubicBezTo>
                <a:cubicBezTo>
                  <a:pt x="417" y="507"/>
                  <a:pt x="436" y="488"/>
                  <a:pt x="436" y="464"/>
                </a:cubicBezTo>
                <a:cubicBezTo>
                  <a:pt x="436" y="44"/>
                  <a:pt x="436" y="44"/>
                  <a:pt x="436" y="44"/>
                </a:cubicBezTo>
                <a:cubicBezTo>
                  <a:pt x="436" y="20"/>
                  <a:pt x="417" y="0"/>
                  <a:pt x="393" y="0"/>
                </a:cubicBezTo>
                <a:moveTo>
                  <a:pt x="422" y="464"/>
                </a:moveTo>
                <a:cubicBezTo>
                  <a:pt x="422" y="480"/>
                  <a:pt x="409" y="493"/>
                  <a:pt x="393" y="493"/>
                </a:cubicBezTo>
                <a:cubicBezTo>
                  <a:pt x="43" y="493"/>
                  <a:pt x="43" y="493"/>
                  <a:pt x="43" y="493"/>
                </a:cubicBezTo>
                <a:cubicBezTo>
                  <a:pt x="27" y="493"/>
                  <a:pt x="14" y="480"/>
                  <a:pt x="14" y="464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27"/>
                  <a:pt x="27" y="14"/>
                  <a:pt x="4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409" y="14"/>
                  <a:pt x="422" y="27"/>
                  <a:pt x="422" y="44"/>
                </a:cubicBezTo>
                <a:lnTo>
                  <a:pt x="422" y="4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2" name="Google Shape;3102;p30"/>
          <p:cNvSpPr/>
          <p:nvPr/>
        </p:nvSpPr>
        <p:spPr>
          <a:xfrm>
            <a:off x="6496050" y="708025"/>
            <a:ext cx="188912" cy="53975"/>
          </a:xfrm>
          <a:custGeom>
            <a:rect b="b" l="l" r="r" t="t"/>
            <a:pathLst>
              <a:path extrusionOk="0" h="97" w="336">
                <a:moveTo>
                  <a:pt x="307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84"/>
                  <a:pt x="13" y="97"/>
                  <a:pt x="29" y="97"/>
                </a:cubicBezTo>
                <a:cubicBezTo>
                  <a:pt x="307" y="97"/>
                  <a:pt x="307" y="97"/>
                  <a:pt x="307" y="97"/>
                </a:cubicBezTo>
                <a:cubicBezTo>
                  <a:pt x="323" y="97"/>
                  <a:pt x="336" y="84"/>
                  <a:pt x="336" y="68"/>
                </a:cubicBezTo>
                <a:cubicBezTo>
                  <a:pt x="336" y="29"/>
                  <a:pt x="336" y="29"/>
                  <a:pt x="336" y="29"/>
                </a:cubicBezTo>
                <a:cubicBezTo>
                  <a:pt x="336" y="13"/>
                  <a:pt x="323" y="0"/>
                  <a:pt x="307" y="0"/>
                </a:cubicBezTo>
                <a:moveTo>
                  <a:pt x="322" y="68"/>
                </a:moveTo>
                <a:cubicBezTo>
                  <a:pt x="322" y="76"/>
                  <a:pt x="316" y="83"/>
                  <a:pt x="307" y="83"/>
                </a:cubicBezTo>
                <a:cubicBezTo>
                  <a:pt x="29" y="83"/>
                  <a:pt x="29" y="83"/>
                  <a:pt x="29" y="83"/>
                </a:cubicBezTo>
                <a:cubicBezTo>
                  <a:pt x="20" y="83"/>
                  <a:pt x="14" y="76"/>
                  <a:pt x="14" y="68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0"/>
                  <a:pt x="20" y="14"/>
                  <a:pt x="29" y="14"/>
                </a:cubicBezTo>
                <a:cubicBezTo>
                  <a:pt x="307" y="14"/>
                  <a:pt x="307" y="14"/>
                  <a:pt x="307" y="14"/>
                </a:cubicBezTo>
                <a:cubicBezTo>
                  <a:pt x="316" y="14"/>
                  <a:pt x="322" y="20"/>
                  <a:pt x="322" y="29"/>
                </a:cubicBezTo>
                <a:lnTo>
                  <a:pt x="322" y="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3" name="Google Shape;3103;p30"/>
          <p:cNvSpPr/>
          <p:nvPr/>
        </p:nvSpPr>
        <p:spPr>
          <a:xfrm>
            <a:off x="6496050" y="781050"/>
            <a:ext cx="55562" cy="41275"/>
          </a:xfrm>
          <a:custGeom>
            <a:rect b="b" l="l" r="r" t="t"/>
            <a:pathLst>
              <a:path extrusionOk="0" h="74" w="98">
                <a:moveTo>
                  <a:pt x="69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61"/>
                  <a:pt x="13" y="74"/>
                  <a:pt x="2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85" y="74"/>
                  <a:pt x="98" y="61"/>
                  <a:pt x="98" y="44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13"/>
                  <a:pt x="85" y="0"/>
                  <a:pt x="69" y="0"/>
                </a:cubicBezTo>
                <a:moveTo>
                  <a:pt x="84" y="44"/>
                </a:moveTo>
                <a:cubicBezTo>
                  <a:pt x="84" y="53"/>
                  <a:pt x="77" y="60"/>
                  <a:pt x="69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0" y="60"/>
                  <a:pt x="14" y="53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1"/>
                  <a:pt x="20" y="14"/>
                  <a:pt x="2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7" y="14"/>
                  <a:pt x="84" y="21"/>
                  <a:pt x="84" y="29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4" name="Google Shape;3104;p30"/>
          <p:cNvSpPr/>
          <p:nvPr/>
        </p:nvSpPr>
        <p:spPr>
          <a:xfrm>
            <a:off x="6562725" y="781050"/>
            <a:ext cx="55562" cy="41275"/>
          </a:xfrm>
          <a:custGeom>
            <a:rect b="b" l="l" r="r" t="t"/>
            <a:pathLst>
              <a:path extrusionOk="0" h="74" w="98">
                <a:moveTo>
                  <a:pt x="69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61"/>
                  <a:pt x="13" y="74"/>
                  <a:pt x="2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85" y="74"/>
                  <a:pt x="98" y="61"/>
                  <a:pt x="98" y="44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13"/>
                  <a:pt x="85" y="0"/>
                  <a:pt x="69" y="0"/>
                </a:cubicBezTo>
                <a:moveTo>
                  <a:pt x="84" y="44"/>
                </a:moveTo>
                <a:cubicBezTo>
                  <a:pt x="84" y="53"/>
                  <a:pt x="77" y="60"/>
                  <a:pt x="69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1" y="60"/>
                  <a:pt x="14" y="53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1"/>
                  <a:pt x="21" y="14"/>
                  <a:pt x="2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7" y="14"/>
                  <a:pt x="84" y="21"/>
                  <a:pt x="84" y="29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5" name="Google Shape;3105;p30"/>
          <p:cNvSpPr/>
          <p:nvPr/>
        </p:nvSpPr>
        <p:spPr>
          <a:xfrm>
            <a:off x="6629400" y="781050"/>
            <a:ext cx="55562" cy="41275"/>
          </a:xfrm>
          <a:custGeom>
            <a:rect b="b" l="l" r="r" t="t"/>
            <a:pathLst>
              <a:path extrusionOk="0" h="74" w="98">
                <a:moveTo>
                  <a:pt x="69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61"/>
                  <a:pt x="13" y="74"/>
                  <a:pt x="2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85" y="74"/>
                  <a:pt x="98" y="61"/>
                  <a:pt x="98" y="44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13"/>
                  <a:pt x="85" y="0"/>
                  <a:pt x="69" y="0"/>
                </a:cubicBezTo>
                <a:moveTo>
                  <a:pt x="84" y="44"/>
                </a:moveTo>
                <a:cubicBezTo>
                  <a:pt x="84" y="53"/>
                  <a:pt x="78" y="60"/>
                  <a:pt x="69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1" y="60"/>
                  <a:pt x="14" y="53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1"/>
                  <a:pt x="21" y="14"/>
                  <a:pt x="2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8" y="14"/>
                  <a:pt x="84" y="21"/>
                  <a:pt x="84" y="29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6" name="Google Shape;3106;p30"/>
          <p:cNvSpPr/>
          <p:nvPr/>
        </p:nvSpPr>
        <p:spPr>
          <a:xfrm>
            <a:off x="6496050" y="835025"/>
            <a:ext cx="55562" cy="42863"/>
          </a:xfrm>
          <a:custGeom>
            <a:rect b="b" l="l" r="r" t="t"/>
            <a:pathLst>
              <a:path extrusionOk="0" h="74" w="98">
                <a:moveTo>
                  <a:pt x="69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60"/>
                  <a:pt x="13" y="74"/>
                  <a:pt x="2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85" y="74"/>
                  <a:pt x="98" y="60"/>
                  <a:pt x="98" y="44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13"/>
                  <a:pt x="85" y="0"/>
                  <a:pt x="69" y="0"/>
                </a:cubicBezTo>
                <a:moveTo>
                  <a:pt x="84" y="44"/>
                </a:moveTo>
                <a:cubicBezTo>
                  <a:pt x="84" y="53"/>
                  <a:pt x="77" y="60"/>
                  <a:pt x="69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0" y="60"/>
                  <a:pt x="14" y="53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1"/>
                  <a:pt x="20" y="14"/>
                  <a:pt x="2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7" y="14"/>
                  <a:pt x="84" y="21"/>
                  <a:pt x="84" y="29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7" name="Google Shape;3107;p30"/>
          <p:cNvSpPr/>
          <p:nvPr/>
        </p:nvSpPr>
        <p:spPr>
          <a:xfrm>
            <a:off x="6562725" y="835025"/>
            <a:ext cx="55562" cy="42863"/>
          </a:xfrm>
          <a:custGeom>
            <a:rect b="b" l="l" r="r" t="t"/>
            <a:pathLst>
              <a:path extrusionOk="0" h="74" w="98">
                <a:moveTo>
                  <a:pt x="69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60"/>
                  <a:pt x="13" y="74"/>
                  <a:pt x="2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85" y="74"/>
                  <a:pt x="98" y="60"/>
                  <a:pt x="98" y="44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13"/>
                  <a:pt x="85" y="0"/>
                  <a:pt x="69" y="0"/>
                </a:cubicBezTo>
                <a:moveTo>
                  <a:pt x="84" y="44"/>
                </a:moveTo>
                <a:cubicBezTo>
                  <a:pt x="84" y="53"/>
                  <a:pt x="77" y="60"/>
                  <a:pt x="69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1" y="60"/>
                  <a:pt x="14" y="53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1"/>
                  <a:pt x="21" y="14"/>
                  <a:pt x="2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7" y="14"/>
                  <a:pt x="84" y="21"/>
                  <a:pt x="84" y="29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8" name="Google Shape;3108;p30"/>
          <p:cNvSpPr/>
          <p:nvPr/>
        </p:nvSpPr>
        <p:spPr>
          <a:xfrm>
            <a:off x="6629400" y="835025"/>
            <a:ext cx="55562" cy="42863"/>
          </a:xfrm>
          <a:custGeom>
            <a:rect b="b" l="l" r="r" t="t"/>
            <a:pathLst>
              <a:path extrusionOk="0" h="74" w="98">
                <a:moveTo>
                  <a:pt x="69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60"/>
                  <a:pt x="13" y="74"/>
                  <a:pt x="2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85" y="74"/>
                  <a:pt x="98" y="60"/>
                  <a:pt x="98" y="44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13"/>
                  <a:pt x="85" y="0"/>
                  <a:pt x="69" y="0"/>
                </a:cubicBezTo>
                <a:moveTo>
                  <a:pt x="84" y="44"/>
                </a:moveTo>
                <a:cubicBezTo>
                  <a:pt x="84" y="53"/>
                  <a:pt x="78" y="60"/>
                  <a:pt x="69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1" y="60"/>
                  <a:pt x="14" y="53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1"/>
                  <a:pt x="21" y="14"/>
                  <a:pt x="2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8" y="14"/>
                  <a:pt x="84" y="21"/>
                  <a:pt x="84" y="29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9" name="Google Shape;3109;p30"/>
          <p:cNvSpPr/>
          <p:nvPr/>
        </p:nvSpPr>
        <p:spPr>
          <a:xfrm>
            <a:off x="6496050" y="890588"/>
            <a:ext cx="55562" cy="41275"/>
          </a:xfrm>
          <a:custGeom>
            <a:rect b="b" l="l" r="r" t="t"/>
            <a:pathLst>
              <a:path extrusionOk="0" h="73" w="98">
                <a:moveTo>
                  <a:pt x="69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60"/>
                  <a:pt x="13" y="73"/>
                  <a:pt x="29" y="73"/>
                </a:cubicBezTo>
                <a:cubicBezTo>
                  <a:pt x="69" y="73"/>
                  <a:pt x="69" y="73"/>
                  <a:pt x="69" y="73"/>
                </a:cubicBezTo>
                <a:cubicBezTo>
                  <a:pt x="85" y="73"/>
                  <a:pt x="98" y="60"/>
                  <a:pt x="98" y="44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13"/>
                  <a:pt x="85" y="0"/>
                  <a:pt x="69" y="0"/>
                </a:cubicBezTo>
                <a:moveTo>
                  <a:pt x="84" y="44"/>
                </a:moveTo>
                <a:cubicBezTo>
                  <a:pt x="84" y="53"/>
                  <a:pt x="77" y="59"/>
                  <a:pt x="69" y="59"/>
                </a:cubicBezTo>
                <a:cubicBezTo>
                  <a:pt x="29" y="59"/>
                  <a:pt x="29" y="59"/>
                  <a:pt x="29" y="59"/>
                </a:cubicBezTo>
                <a:cubicBezTo>
                  <a:pt x="20" y="59"/>
                  <a:pt x="14" y="53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1"/>
                  <a:pt x="20" y="14"/>
                  <a:pt x="2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7" y="14"/>
                  <a:pt x="84" y="21"/>
                  <a:pt x="84" y="29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0" name="Google Shape;3110;p30"/>
          <p:cNvSpPr/>
          <p:nvPr/>
        </p:nvSpPr>
        <p:spPr>
          <a:xfrm>
            <a:off x="6562725" y="890588"/>
            <a:ext cx="55562" cy="41275"/>
          </a:xfrm>
          <a:custGeom>
            <a:rect b="b" l="l" r="r" t="t"/>
            <a:pathLst>
              <a:path extrusionOk="0" h="73" w="98">
                <a:moveTo>
                  <a:pt x="69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60"/>
                  <a:pt x="13" y="73"/>
                  <a:pt x="29" y="73"/>
                </a:cubicBezTo>
                <a:cubicBezTo>
                  <a:pt x="69" y="73"/>
                  <a:pt x="69" y="73"/>
                  <a:pt x="69" y="73"/>
                </a:cubicBezTo>
                <a:cubicBezTo>
                  <a:pt x="85" y="73"/>
                  <a:pt x="98" y="60"/>
                  <a:pt x="98" y="44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13"/>
                  <a:pt x="85" y="0"/>
                  <a:pt x="69" y="0"/>
                </a:cubicBezTo>
                <a:moveTo>
                  <a:pt x="84" y="44"/>
                </a:moveTo>
                <a:cubicBezTo>
                  <a:pt x="84" y="53"/>
                  <a:pt x="77" y="59"/>
                  <a:pt x="69" y="59"/>
                </a:cubicBezTo>
                <a:cubicBezTo>
                  <a:pt x="29" y="59"/>
                  <a:pt x="29" y="59"/>
                  <a:pt x="29" y="59"/>
                </a:cubicBezTo>
                <a:cubicBezTo>
                  <a:pt x="21" y="59"/>
                  <a:pt x="14" y="53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1"/>
                  <a:pt x="21" y="14"/>
                  <a:pt x="2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7" y="14"/>
                  <a:pt x="84" y="21"/>
                  <a:pt x="84" y="29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1" name="Google Shape;3111;p30"/>
          <p:cNvSpPr/>
          <p:nvPr/>
        </p:nvSpPr>
        <p:spPr>
          <a:xfrm>
            <a:off x="6629400" y="890588"/>
            <a:ext cx="55562" cy="41275"/>
          </a:xfrm>
          <a:custGeom>
            <a:rect b="b" l="l" r="r" t="t"/>
            <a:pathLst>
              <a:path extrusionOk="0" h="73" w="98">
                <a:moveTo>
                  <a:pt x="69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60"/>
                  <a:pt x="13" y="73"/>
                  <a:pt x="29" y="73"/>
                </a:cubicBezTo>
                <a:cubicBezTo>
                  <a:pt x="69" y="73"/>
                  <a:pt x="69" y="73"/>
                  <a:pt x="69" y="73"/>
                </a:cubicBezTo>
                <a:cubicBezTo>
                  <a:pt x="85" y="73"/>
                  <a:pt x="98" y="60"/>
                  <a:pt x="98" y="44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13"/>
                  <a:pt x="85" y="0"/>
                  <a:pt x="69" y="0"/>
                </a:cubicBezTo>
                <a:moveTo>
                  <a:pt x="84" y="44"/>
                </a:moveTo>
                <a:cubicBezTo>
                  <a:pt x="84" y="53"/>
                  <a:pt x="78" y="59"/>
                  <a:pt x="69" y="59"/>
                </a:cubicBezTo>
                <a:cubicBezTo>
                  <a:pt x="29" y="59"/>
                  <a:pt x="29" y="59"/>
                  <a:pt x="29" y="59"/>
                </a:cubicBezTo>
                <a:cubicBezTo>
                  <a:pt x="21" y="59"/>
                  <a:pt x="14" y="53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1"/>
                  <a:pt x="21" y="14"/>
                  <a:pt x="2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78" y="14"/>
                  <a:pt x="84" y="21"/>
                  <a:pt x="84" y="29"/>
                </a:cubicBezTo>
                <a:lnTo>
                  <a:pt x="8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2" name="Google Shape;3112;p30"/>
          <p:cNvSpPr/>
          <p:nvPr/>
        </p:nvSpPr>
        <p:spPr>
          <a:xfrm>
            <a:off x="6502400" y="984250"/>
            <a:ext cx="150812" cy="68263"/>
          </a:xfrm>
          <a:custGeom>
            <a:rect b="b" l="l" r="r" t="t"/>
            <a:pathLst>
              <a:path extrusionOk="0" h="120" w="269">
                <a:moveTo>
                  <a:pt x="262" y="0"/>
                </a:moveTo>
                <a:cubicBezTo>
                  <a:pt x="258" y="0"/>
                  <a:pt x="255" y="4"/>
                  <a:pt x="255" y="7"/>
                </a:cubicBezTo>
                <a:cubicBezTo>
                  <a:pt x="255" y="76"/>
                  <a:pt x="255" y="76"/>
                  <a:pt x="255" y="76"/>
                </a:cubicBezTo>
                <a:cubicBezTo>
                  <a:pt x="255" y="92"/>
                  <a:pt x="242" y="106"/>
                  <a:pt x="226" y="106"/>
                </a:cubicBezTo>
                <a:cubicBezTo>
                  <a:pt x="207" y="106"/>
                  <a:pt x="207" y="106"/>
                  <a:pt x="207" y="106"/>
                </a:cubicBezTo>
                <a:cubicBezTo>
                  <a:pt x="207" y="7"/>
                  <a:pt x="207" y="7"/>
                  <a:pt x="207" y="7"/>
                </a:cubicBezTo>
                <a:cubicBezTo>
                  <a:pt x="207" y="4"/>
                  <a:pt x="204" y="0"/>
                  <a:pt x="200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1" y="0"/>
                  <a:pt x="127" y="4"/>
                  <a:pt x="127" y="7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43" y="106"/>
                  <a:pt x="43" y="106"/>
                  <a:pt x="43" y="106"/>
                </a:cubicBezTo>
                <a:cubicBezTo>
                  <a:pt x="27" y="106"/>
                  <a:pt x="14" y="92"/>
                  <a:pt x="14" y="7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4"/>
                  <a:pt x="11" y="0"/>
                  <a:pt x="7" y="0"/>
                </a:cubicBezTo>
                <a:cubicBezTo>
                  <a:pt x="3" y="0"/>
                  <a:pt x="0" y="4"/>
                  <a:pt x="0" y="7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00"/>
                  <a:pt x="19" y="120"/>
                  <a:pt x="43" y="120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50" y="120"/>
                  <a:pt x="269" y="100"/>
                  <a:pt x="269" y="76"/>
                </a:cubicBezTo>
                <a:cubicBezTo>
                  <a:pt x="269" y="7"/>
                  <a:pt x="269" y="7"/>
                  <a:pt x="269" y="7"/>
                </a:cubicBezTo>
                <a:cubicBezTo>
                  <a:pt x="269" y="4"/>
                  <a:pt x="266" y="0"/>
                  <a:pt x="262" y="0"/>
                </a:cubicBezTo>
                <a:moveTo>
                  <a:pt x="141" y="14"/>
                </a:moveTo>
                <a:cubicBezTo>
                  <a:pt x="193" y="14"/>
                  <a:pt x="193" y="14"/>
                  <a:pt x="193" y="14"/>
                </a:cubicBezTo>
                <a:cubicBezTo>
                  <a:pt x="193" y="106"/>
                  <a:pt x="193" y="106"/>
                  <a:pt x="193" y="106"/>
                </a:cubicBezTo>
                <a:cubicBezTo>
                  <a:pt x="141" y="106"/>
                  <a:pt x="141" y="106"/>
                  <a:pt x="141" y="106"/>
                </a:cubicBezTo>
                <a:lnTo>
                  <a:pt x="141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3" name="Google Shape;3113;p30"/>
          <p:cNvSpPr/>
          <p:nvPr/>
        </p:nvSpPr>
        <p:spPr>
          <a:xfrm>
            <a:off x="6729413" y="784225"/>
            <a:ext cx="7937" cy="158750"/>
          </a:xfrm>
          <a:custGeom>
            <a:rect b="b" l="l" r="r" t="t"/>
            <a:pathLst>
              <a:path extrusionOk="0" h="283" w="14">
                <a:moveTo>
                  <a:pt x="7" y="0"/>
                </a:moveTo>
                <a:cubicBezTo>
                  <a:pt x="4" y="0"/>
                  <a:pt x="0" y="3"/>
                  <a:pt x="0" y="7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80"/>
                  <a:pt x="4" y="283"/>
                  <a:pt x="7" y="283"/>
                </a:cubicBezTo>
                <a:cubicBezTo>
                  <a:pt x="11" y="283"/>
                  <a:pt x="14" y="280"/>
                  <a:pt x="14" y="27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4" name="Google Shape;3114;p30"/>
          <p:cNvSpPr/>
          <p:nvPr/>
        </p:nvSpPr>
        <p:spPr>
          <a:xfrm>
            <a:off x="7748588" y="3695700"/>
            <a:ext cx="258762" cy="128588"/>
          </a:xfrm>
          <a:custGeom>
            <a:rect b="b" l="l" r="r" t="t"/>
            <a:pathLst>
              <a:path extrusionOk="0" h="230" w="459">
                <a:moveTo>
                  <a:pt x="452" y="0"/>
                </a:moveTo>
                <a:cubicBezTo>
                  <a:pt x="347" y="0"/>
                  <a:pt x="347" y="0"/>
                  <a:pt x="347" y="0"/>
                </a:cubicBezTo>
                <a:cubicBezTo>
                  <a:pt x="333" y="0"/>
                  <a:pt x="320" y="5"/>
                  <a:pt x="311" y="15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3"/>
                  <a:pt x="308" y="0"/>
                  <a:pt x="304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84" y="0"/>
                  <a:pt x="172" y="5"/>
                  <a:pt x="163" y="15"/>
                </a:cubicBezTo>
                <a:cubicBezTo>
                  <a:pt x="163" y="7"/>
                  <a:pt x="163" y="7"/>
                  <a:pt x="163" y="7"/>
                </a:cubicBezTo>
                <a:cubicBezTo>
                  <a:pt x="163" y="3"/>
                  <a:pt x="159" y="0"/>
                  <a:pt x="156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22" y="0"/>
                  <a:pt x="0" y="22"/>
                  <a:pt x="0" y="49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7"/>
                  <a:pt x="3" y="230"/>
                  <a:pt x="7" y="230"/>
                </a:cubicBezTo>
                <a:cubicBezTo>
                  <a:pt x="113" y="230"/>
                  <a:pt x="113" y="230"/>
                  <a:pt x="113" y="230"/>
                </a:cubicBezTo>
                <a:cubicBezTo>
                  <a:pt x="127" y="230"/>
                  <a:pt x="139" y="225"/>
                  <a:pt x="149" y="215"/>
                </a:cubicBezTo>
                <a:cubicBezTo>
                  <a:pt x="149" y="223"/>
                  <a:pt x="149" y="223"/>
                  <a:pt x="149" y="223"/>
                </a:cubicBezTo>
                <a:cubicBezTo>
                  <a:pt x="149" y="227"/>
                  <a:pt x="152" y="230"/>
                  <a:pt x="156" y="230"/>
                </a:cubicBezTo>
                <a:cubicBezTo>
                  <a:pt x="261" y="230"/>
                  <a:pt x="261" y="230"/>
                  <a:pt x="261" y="230"/>
                </a:cubicBezTo>
                <a:cubicBezTo>
                  <a:pt x="275" y="230"/>
                  <a:pt x="288" y="225"/>
                  <a:pt x="297" y="215"/>
                </a:cubicBezTo>
                <a:cubicBezTo>
                  <a:pt x="297" y="223"/>
                  <a:pt x="297" y="223"/>
                  <a:pt x="297" y="223"/>
                </a:cubicBezTo>
                <a:cubicBezTo>
                  <a:pt x="297" y="227"/>
                  <a:pt x="300" y="230"/>
                  <a:pt x="304" y="230"/>
                </a:cubicBezTo>
                <a:cubicBezTo>
                  <a:pt x="410" y="230"/>
                  <a:pt x="410" y="230"/>
                  <a:pt x="410" y="230"/>
                </a:cubicBezTo>
                <a:cubicBezTo>
                  <a:pt x="437" y="230"/>
                  <a:pt x="459" y="208"/>
                  <a:pt x="459" y="181"/>
                </a:cubicBezTo>
                <a:cubicBezTo>
                  <a:pt x="459" y="7"/>
                  <a:pt x="459" y="7"/>
                  <a:pt x="459" y="7"/>
                </a:cubicBezTo>
                <a:cubicBezTo>
                  <a:pt x="459" y="3"/>
                  <a:pt x="456" y="0"/>
                  <a:pt x="452" y="0"/>
                </a:cubicBezTo>
                <a:moveTo>
                  <a:pt x="113" y="216"/>
                </a:moveTo>
                <a:cubicBezTo>
                  <a:pt x="14" y="216"/>
                  <a:pt x="14" y="216"/>
                  <a:pt x="14" y="216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30"/>
                  <a:pt x="30" y="14"/>
                  <a:pt x="5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49"/>
                  <a:pt x="149" y="49"/>
                  <a:pt x="149" y="49"/>
                </a:cubicBezTo>
                <a:cubicBezTo>
                  <a:pt x="149" y="181"/>
                  <a:pt x="149" y="181"/>
                  <a:pt x="149" y="181"/>
                </a:cubicBezTo>
                <a:cubicBezTo>
                  <a:pt x="149" y="200"/>
                  <a:pt x="132" y="216"/>
                  <a:pt x="113" y="216"/>
                </a:cubicBezTo>
                <a:moveTo>
                  <a:pt x="261" y="216"/>
                </a:moveTo>
                <a:cubicBezTo>
                  <a:pt x="163" y="216"/>
                  <a:pt x="163" y="216"/>
                  <a:pt x="163" y="216"/>
                </a:cubicBezTo>
                <a:cubicBezTo>
                  <a:pt x="163" y="181"/>
                  <a:pt x="163" y="181"/>
                  <a:pt x="163" y="181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30"/>
                  <a:pt x="179" y="14"/>
                  <a:pt x="198" y="14"/>
                </a:cubicBezTo>
                <a:cubicBezTo>
                  <a:pt x="297" y="14"/>
                  <a:pt x="297" y="14"/>
                  <a:pt x="297" y="14"/>
                </a:cubicBezTo>
                <a:cubicBezTo>
                  <a:pt x="297" y="49"/>
                  <a:pt x="297" y="49"/>
                  <a:pt x="297" y="49"/>
                </a:cubicBezTo>
                <a:cubicBezTo>
                  <a:pt x="297" y="181"/>
                  <a:pt x="297" y="181"/>
                  <a:pt x="297" y="181"/>
                </a:cubicBezTo>
                <a:cubicBezTo>
                  <a:pt x="297" y="200"/>
                  <a:pt x="281" y="216"/>
                  <a:pt x="261" y="216"/>
                </a:cubicBezTo>
                <a:moveTo>
                  <a:pt x="445" y="181"/>
                </a:moveTo>
                <a:cubicBezTo>
                  <a:pt x="445" y="200"/>
                  <a:pt x="429" y="216"/>
                  <a:pt x="410" y="216"/>
                </a:cubicBezTo>
                <a:cubicBezTo>
                  <a:pt x="311" y="216"/>
                  <a:pt x="311" y="216"/>
                  <a:pt x="311" y="216"/>
                </a:cubicBezTo>
                <a:cubicBezTo>
                  <a:pt x="311" y="181"/>
                  <a:pt x="311" y="181"/>
                  <a:pt x="311" y="181"/>
                </a:cubicBezTo>
                <a:cubicBezTo>
                  <a:pt x="311" y="49"/>
                  <a:pt x="311" y="49"/>
                  <a:pt x="311" y="49"/>
                </a:cubicBezTo>
                <a:cubicBezTo>
                  <a:pt x="311" y="30"/>
                  <a:pt x="327" y="14"/>
                  <a:pt x="347" y="14"/>
                </a:cubicBezTo>
                <a:cubicBezTo>
                  <a:pt x="445" y="14"/>
                  <a:pt x="445" y="14"/>
                  <a:pt x="445" y="14"/>
                </a:cubicBezTo>
                <a:lnTo>
                  <a:pt x="445" y="18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5" name="Google Shape;3115;p30"/>
          <p:cNvSpPr/>
          <p:nvPr/>
        </p:nvSpPr>
        <p:spPr>
          <a:xfrm>
            <a:off x="7777163" y="3727450"/>
            <a:ext cx="34925" cy="66675"/>
          </a:xfrm>
          <a:custGeom>
            <a:rect b="b" l="l" r="r" t="t"/>
            <a:pathLst>
              <a:path extrusionOk="0" h="118" w="63">
                <a:moveTo>
                  <a:pt x="56" y="0"/>
                </a:moveTo>
                <a:cubicBezTo>
                  <a:pt x="52" y="0"/>
                  <a:pt x="49" y="3"/>
                  <a:pt x="49" y="7"/>
                </a:cubicBezTo>
                <a:cubicBezTo>
                  <a:pt x="49" y="87"/>
                  <a:pt x="49" y="87"/>
                  <a:pt x="49" y="87"/>
                </a:cubicBezTo>
                <a:cubicBezTo>
                  <a:pt x="49" y="96"/>
                  <a:pt x="41" y="104"/>
                  <a:pt x="31" y="104"/>
                </a:cubicBezTo>
                <a:cubicBezTo>
                  <a:pt x="22" y="104"/>
                  <a:pt x="14" y="96"/>
                  <a:pt x="14" y="87"/>
                </a:cubicBezTo>
                <a:cubicBezTo>
                  <a:pt x="14" y="83"/>
                  <a:pt x="11" y="80"/>
                  <a:pt x="7" y="80"/>
                </a:cubicBezTo>
                <a:cubicBezTo>
                  <a:pt x="3" y="80"/>
                  <a:pt x="0" y="83"/>
                  <a:pt x="0" y="87"/>
                </a:cubicBezTo>
                <a:cubicBezTo>
                  <a:pt x="0" y="104"/>
                  <a:pt x="14" y="118"/>
                  <a:pt x="31" y="118"/>
                </a:cubicBezTo>
                <a:cubicBezTo>
                  <a:pt x="49" y="118"/>
                  <a:pt x="63" y="104"/>
                  <a:pt x="63" y="8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3"/>
                  <a:pt x="59" y="0"/>
                  <a:pt x="56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6" name="Google Shape;3116;p30"/>
          <p:cNvSpPr/>
          <p:nvPr/>
        </p:nvSpPr>
        <p:spPr>
          <a:xfrm>
            <a:off x="7854950" y="3727450"/>
            <a:ext cx="46037" cy="66675"/>
          </a:xfrm>
          <a:custGeom>
            <a:rect b="b" l="l" r="r" t="t"/>
            <a:pathLst>
              <a:path extrusionOk="0" h="118" w="82">
                <a:moveTo>
                  <a:pt x="50" y="14"/>
                </a:moveTo>
                <a:cubicBezTo>
                  <a:pt x="57" y="14"/>
                  <a:pt x="64" y="17"/>
                  <a:pt x="70" y="22"/>
                </a:cubicBezTo>
                <a:cubicBezTo>
                  <a:pt x="73" y="25"/>
                  <a:pt x="77" y="24"/>
                  <a:pt x="80" y="21"/>
                </a:cubicBezTo>
                <a:cubicBezTo>
                  <a:pt x="82" y="18"/>
                  <a:pt x="82" y="14"/>
                  <a:pt x="79" y="11"/>
                </a:cubicBezTo>
                <a:cubicBezTo>
                  <a:pt x="71" y="4"/>
                  <a:pt x="60" y="0"/>
                  <a:pt x="50" y="0"/>
                </a:cubicBezTo>
                <a:cubicBezTo>
                  <a:pt x="22" y="0"/>
                  <a:pt x="0" y="27"/>
                  <a:pt x="0" y="59"/>
                </a:cubicBezTo>
                <a:cubicBezTo>
                  <a:pt x="0" y="91"/>
                  <a:pt x="22" y="118"/>
                  <a:pt x="50" y="118"/>
                </a:cubicBezTo>
                <a:cubicBezTo>
                  <a:pt x="60" y="118"/>
                  <a:pt x="71" y="114"/>
                  <a:pt x="79" y="107"/>
                </a:cubicBezTo>
                <a:cubicBezTo>
                  <a:pt x="82" y="104"/>
                  <a:pt x="82" y="100"/>
                  <a:pt x="80" y="97"/>
                </a:cubicBezTo>
                <a:cubicBezTo>
                  <a:pt x="77" y="94"/>
                  <a:pt x="73" y="93"/>
                  <a:pt x="70" y="96"/>
                </a:cubicBezTo>
                <a:cubicBezTo>
                  <a:pt x="64" y="101"/>
                  <a:pt x="57" y="104"/>
                  <a:pt x="50" y="104"/>
                </a:cubicBezTo>
                <a:cubicBezTo>
                  <a:pt x="30" y="104"/>
                  <a:pt x="14" y="84"/>
                  <a:pt x="14" y="59"/>
                </a:cubicBezTo>
                <a:cubicBezTo>
                  <a:pt x="14" y="34"/>
                  <a:pt x="30" y="14"/>
                  <a:pt x="50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7" name="Google Shape;3117;p30"/>
          <p:cNvSpPr/>
          <p:nvPr/>
        </p:nvSpPr>
        <p:spPr>
          <a:xfrm>
            <a:off x="7940675" y="3729038"/>
            <a:ext cx="42862" cy="61913"/>
          </a:xfrm>
          <a:custGeom>
            <a:rect b="b" l="l" r="r" t="t"/>
            <a:pathLst>
              <a:path extrusionOk="0" h="108" w="77">
                <a:moveTo>
                  <a:pt x="0" y="7"/>
                </a:moveTo>
                <a:cubicBezTo>
                  <a:pt x="0" y="101"/>
                  <a:pt x="0" y="101"/>
                  <a:pt x="0" y="101"/>
                </a:cubicBezTo>
                <a:cubicBezTo>
                  <a:pt x="0" y="105"/>
                  <a:pt x="3" y="108"/>
                  <a:pt x="7" y="108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63" y="108"/>
                  <a:pt x="77" y="94"/>
                  <a:pt x="77" y="78"/>
                </a:cubicBezTo>
                <a:cubicBezTo>
                  <a:pt x="77" y="66"/>
                  <a:pt x="70" y="56"/>
                  <a:pt x="61" y="51"/>
                </a:cubicBezTo>
                <a:cubicBezTo>
                  <a:pt x="66" y="46"/>
                  <a:pt x="69" y="38"/>
                  <a:pt x="69" y="30"/>
                </a:cubicBezTo>
                <a:cubicBezTo>
                  <a:pt x="69" y="14"/>
                  <a:pt x="55" y="0"/>
                  <a:pt x="3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moveTo>
                  <a:pt x="14" y="14"/>
                </a:moveTo>
                <a:cubicBezTo>
                  <a:pt x="39" y="14"/>
                  <a:pt x="39" y="14"/>
                  <a:pt x="39" y="14"/>
                </a:cubicBezTo>
                <a:cubicBezTo>
                  <a:pt x="48" y="14"/>
                  <a:pt x="55" y="21"/>
                  <a:pt x="55" y="30"/>
                </a:cubicBezTo>
                <a:cubicBezTo>
                  <a:pt x="55" y="39"/>
                  <a:pt x="48" y="47"/>
                  <a:pt x="39" y="47"/>
                </a:cubicBezTo>
                <a:cubicBezTo>
                  <a:pt x="14" y="47"/>
                  <a:pt x="14" y="47"/>
                  <a:pt x="14" y="47"/>
                </a:cubicBezTo>
                <a:lnTo>
                  <a:pt x="14" y="14"/>
                </a:lnTo>
                <a:close/>
                <a:moveTo>
                  <a:pt x="14" y="61"/>
                </a:moveTo>
                <a:cubicBezTo>
                  <a:pt x="46" y="61"/>
                  <a:pt x="46" y="61"/>
                  <a:pt x="46" y="61"/>
                </a:cubicBezTo>
                <a:cubicBezTo>
                  <a:pt x="55" y="61"/>
                  <a:pt x="63" y="69"/>
                  <a:pt x="63" y="78"/>
                </a:cubicBezTo>
                <a:cubicBezTo>
                  <a:pt x="63" y="87"/>
                  <a:pt x="55" y="94"/>
                  <a:pt x="46" y="94"/>
                </a:cubicBezTo>
                <a:cubicBezTo>
                  <a:pt x="14" y="94"/>
                  <a:pt x="14" y="94"/>
                  <a:pt x="14" y="94"/>
                </a:cubicBezTo>
                <a:lnTo>
                  <a:pt x="14" y="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8" name="Google Shape;3118;p30"/>
          <p:cNvSpPr/>
          <p:nvPr/>
        </p:nvSpPr>
        <p:spPr>
          <a:xfrm>
            <a:off x="7712075" y="3643313"/>
            <a:ext cx="333375" cy="234950"/>
          </a:xfrm>
          <a:custGeom>
            <a:rect b="b" l="l" r="r" t="t"/>
            <a:pathLst>
              <a:path extrusionOk="0" h="417" w="591">
                <a:moveTo>
                  <a:pt x="544" y="0"/>
                </a:moveTo>
                <a:cubicBezTo>
                  <a:pt x="47" y="0"/>
                  <a:pt x="47" y="0"/>
                  <a:pt x="47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95"/>
                  <a:pt x="21" y="417"/>
                  <a:pt x="47" y="417"/>
                </a:cubicBezTo>
                <a:cubicBezTo>
                  <a:pt x="544" y="417"/>
                  <a:pt x="544" y="417"/>
                  <a:pt x="544" y="417"/>
                </a:cubicBezTo>
                <a:cubicBezTo>
                  <a:pt x="570" y="417"/>
                  <a:pt x="591" y="395"/>
                  <a:pt x="591" y="369"/>
                </a:cubicBezTo>
                <a:cubicBezTo>
                  <a:pt x="591" y="48"/>
                  <a:pt x="591" y="48"/>
                  <a:pt x="591" y="48"/>
                </a:cubicBezTo>
                <a:cubicBezTo>
                  <a:pt x="591" y="22"/>
                  <a:pt x="570" y="0"/>
                  <a:pt x="544" y="0"/>
                </a:cubicBezTo>
                <a:moveTo>
                  <a:pt x="577" y="369"/>
                </a:moveTo>
                <a:cubicBezTo>
                  <a:pt x="577" y="387"/>
                  <a:pt x="562" y="403"/>
                  <a:pt x="544" y="403"/>
                </a:cubicBezTo>
                <a:cubicBezTo>
                  <a:pt x="47" y="403"/>
                  <a:pt x="47" y="403"/>
                  <a:pt x="47" y="403"/>
                </a:cubicBezTo>
                <a:cubicBezTo>
                  <a:pt x="29" y="403"/>
                  <a:pt x="14" y="387"/>
                  <a:pt x="14" y="369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30"/>
                  <a:pt x="29" y="14"/>
                  <a:pt x="47" y="14"/>
                </a:cubicBezTo>
                <a:cubicBezTo>
                  <a:pt x="544" y="14"/>
                  <a:pt x="544" y="14"/>
                  <a:pt x="544" y="14"/>
                </a:cubicBezTo>
                <a:cubicBezTo>
                  <a:pt x="562" y="14"/>
                  <a:pt x="577" y="30"/>
                  <a:pt x="577" y="48"/>
                </a:cubicBezTo>
                <a:lnTo>
                  <a:pt x="577" y="3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9" name="Google Shape;3119;p30"/>
          <p:cNvSpPr/>
          <p:nvPr/>
        </p:nvSpPr>
        <p:spPr>
          <a:xfrm>
            <a:off x="3213100" y="1338263"/>
            <a:ext cx="314325" cy="314325"/>
          </a:xfrm>
          <a:custGeom>
            <a:rect b="b" l="l" r="r" t="t"/>
            <a:pathLst>
              <a:path extrusionOk="0" h="559" w="558">
                <a:moveTo>
                  <a:pt x="461" y="335"/>
                </a:moveTo>
                <a:cubicBezTo>
                  <a:pt x="498" y="298"/>
                  <a:pt x="498" y="298"/>
                  <a:pt x="498" y="298"/>
                </a:cubicBezTo>
                <a:cubicBezTo>
                  <a:pt x="500" y="295"/>
                  <a:pt x="500" y="291"/>
                  <a:pt x="498" y="288"/>
                </a:cubicBezTo>
                <a:cubicBezTo>
                  <a:pt x="495" y="285"/>
                  <a:pt x="490" y="285"/>
                  <a:pt x="488" y="288"/>
                </a:cubicBezTo>
                <a:cubicBezTo>
                  <a:pt x="452" y="323"/>
                  <a:pt x="452" y="323"/>
                  <a:pt x="452" y="323"/>
                </a:cubicBezTo>
                <a:cubicBezTo>
                  <a:pt x="452" y="217"/>
                  <a:pt x="452" y="217"/>
                  <a:pt x="452" y="217"/>
                </a:cubicBezTo>
                <a:cubicBezTo>
                  <a:pt x="552" y="118"/>
                  <a:pt x="552" y="118"/>
                  <a:pt x="552" y="118"/>
                </a:cubicBezTo>
                <a:cubicBezTo>
                  <a:pt x="553" y="116"/>
                  <a:pt x="554" y="115"/>
                  <a:pt x="554" y="113"/>
                </a:cubicBezTo>
                <a:cubicBezTo>
                  <a:pt x="554" y="111"/>
                  <a:pt x="553" y="109"/>
                  <a:pt x="552" y="108"/>
                </a:cubicBezTo>
                <a:cubicBezTo>
                  <a:pt x="450" y="6"/>
                  <a:pt x="450" y="6"/>
                  <a:pt x="450" y="6"/>
                </a:cubicBezTo>
                <a:cubicBezTo>
                  <a:pt x="448" y="4"/>
                  <a:pt x="443" y="4"/>
                  <a:pt x="440" y="6"/>
                </a:cubicBezTo>
                <a:cubicBezTo>
                  <a:pt x="343" y="103"/>
                  <a:pt x="343" y="103"/>
                  <a:pt x="343" y="103"/>
                </a:cubicBezTo>
                <a:cubicBezTo>
                  <a:pt x="300" y="61"/>
                  <a:pt x="300" y="61"/>
                  <a:pt x="300" y="61"/>
                </a:cubicBezTo>
                <a:cubicBezTo>
                  <a:pt x="297" y="58"/>
                  <a:pt x="293" y="58"/>
                  <a:pt x="290" y="61"/>
                </a:cubicBezTo>
                <a:cubicBezTo>
                  <a:pt x="288" y="63"/>
                  <a:pt x="288" y="68"/>
                  <a:pt x="290" y="70"/>
                </a:cubicBezTo>
                <a:cubicBezTo>
                  <a:pt x="326" y="106"/>
                  <a:pt x="326" y="106"/>
                  <a:pt x="326" y="106"/>
                </a:cubicBezTo>
                <a:cubicBezTo>
                  <a:pt x="225" y="106"/>
                  <a:pt x="225" y="106"/>
                  <a:pt x="225" y="106"/>
                </a:cubicBezTo>
                <a:cubicBezTo>
                  <a:pt x="222" y="47"/>
                  <a:pt x="173" y="0"/>
                  <a:pt x="113" y="0"/>
                </a:cubicBezTo>
                <a:cubicBezTo>
                  <a:pt x="51" y="0"/>
                  <a:pt x="0" y="51"/>
                  <a:pt x="0" y="113"/>
                </a:cubicBezTo>
                <a:cubicBezTo>
                  <a:pt x="0" y="169"/>
                  <a:pt x="42" y="217"/>
                  <a:pt x="97" y="224"/>
                </a:cubicBezTo>
                <a:cubicBezTo>
                  <a:pt x="61" y="260"/>
                  <a:pt x="61" y="260"/>
                  <a:pt x="61" y="260"/>
                </a:cubicBezTo>
                <a:cubicBezTo>
                  <a:pt x="58" y="263"/>
                  <a:pt x="58" y="268"/>
                  <a:pt x="61" y="270"/>
                </a:cubicBezTo>
                <a:cubicBezTo>
                  <a:pt x="63" y="273"/>
                  <a:pt x="68" y="273"/>
                  <a:pt x="71" y="270"/>
                </a:cubicBezTo>
                <a:cubicBezTo>
                  <a:pt x="106" y="235"/>
                  <a:pt x="106" y="235"/>
                  <a:pt x="106" y="235"/>
                </a:cubicBezTo>
                <a:cubicBezTo>
                  <a:pt x="106" y="334"/>
                  <a:pt x="106" y="334"/>
                  <a:pt x="106" y="334"/>
                </a:cubicBezTo>
                <a:cubicBezTo>
                  <a:pt x="7" y="334"/>
                  <a:pt x="7" y="334"/>
                  <a:pt x="7" y="334"/>
                </a:cubicBezTo>
                <a:cubicBezTo>
                  <a:pt x="3" y="334"/>
                  <a:pt x="0" y="337"/>
                  <a:pt x="0" y="341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56"/>
                  <a:pt x="3" y="559"/>
                  <a:pt x="7" y="559"/>
                </a:cubicBezTo>
                <a:cubicBezTo>
                  <a:pt x="219" y="559"/>
                  <a:pt x="219" y="559"/>
                  <a:pt x="219" y="559"/>
                </a:cubicBezTo>
                <a:cubicBezTo>
                  <a:pt x="223" y="559"/>
                  <a:pt x="226" y="556"/>
                  <a:pt x="226" y="552"/>
                </a:cubicBezTo>
                <a:cubicBezTo>
                  <a:pt x="226" y="341"/>
                  <a:pt x="226" y="341"/>
                  <a:pt x="226" y="341"/>
                </a:cubicBezTo>
                <a:cubicBezTo>
                  <a:pt x="226" y="337"/>
                  <a:pt x="223" y="334"/>
                  <a:pt x="219" y="334"/>
                </a:cubicBezTo>
                <a:cubicBezTo>
                  <a:pt x="120" y="334"/>
                  <a:pt x="120" y="334"/>
                  <a:pt x="120" y="334"/>
                </a:cubicBezTo>
                <a:cubicBezTo>
                  <a:pt x="120" y="235"/>
                  <a:pt x="120" y="235"/>
                  <a:pt x="120" y="235"/>
                </a:cubicBezTo>
                <a:cubicBezTo>
                  <a:pt x="155" y="270"/>
                  <a:pt x="155" y="270"/>
                  <a:pt x="155" y="270"/>
                </a:cubicBezTo>
                <a:cubicBezTo>
                  <a:pt x="157" y="272"/>
                  <a:pt x="158" y="272"/>
                  <a:pt x="160" y="272"/>
                </a:cubicBezTo>
                <a:cubicBezTo>
                  <a:pt x="162" y="272"/>
                  <a:pt x="164" y="272"/>
                  <a:pt x="165" y="270"/>
                </a:cubicBezTo>
                <a:cubicBezTo>
                  <a:pt x="168" y="268"/>
                  <a:pt x="168" y="263"/>
                  <a:pt x="165" y="260"/>
                </a:cubicBezTo>
                <a:cubicBezTo>
                  <a:pt x="129" y="224"/>
                  <a:pt x="129" y="224"/>
                  <a:pt x="129" y="224"/>
                </a:cubicBezTo>
                <a:cubicBezTo>
                  <a:pt x="181" y="217"/>
                  <a:pt x="222" y="173"/>
                  <a:pt x="225" y="120"/>
                </a:cubicBezTo>
                <a:cubicBezTo>
                  <a:pt x="326" y="120"/>
                  <a:pt x="326" y="120"/>
                  <a:pt x="326" y="120"/>
                </a:cubicBezTo>
                <a:cubicBezTo>
                  <a:pt x="290" y="155"/>
                  <a:pt x="290" y="155"/>
                  <a:pt x="290" y="155"/>
                </a:cubicBezTo>
                <a:cubicBezTo>
                  <a:pt x="288" y="158"/>
                  <a:pt x="288" y="162"/>
                  <a:pt x="290" y="165"/>
                </a:cubicBezTo>
                <a:cubicBezTo>
                  <a:pt x="292" y="166"/>
                  <a:pt x="293" y="167"/>
                  <a:pt x="295" y="167"/>
                </a:cubicBezTo>
                <a:cubicBezTo>
                  <a:pt x="297" y="167"/>
                  <a:pt x="299" y="166"/>
                  <a:pt x="300" y="165"/>
                </a:cubicBezTo>
                <a:cubicBezTo>
                  <a:pt x="343" y="122"/>
                  <a:pt x="343" y="122"/>
                  <a:pt x="343" y="122"/>
                </a:cubicBezTo>
                <a:cubicBezTo>
                  <a:pt x="438" y="217"/>
                  <a:pt x="438" y="217"/>
                  <a:pt x="438" y="217"/>
                </a:cubicBezTo>
                <a:cubicBezTo>
                  <a:pt x="438" y="323"/>
                  <a:pt x="438" y="323"/>
                  <a:pt x="438" y="323"/>
                </a:cubicBezTo>
                <a:cubicBezTo>
                  <a:pt x="403" y="288"/>
                  <a:pt x="403" y="288"/>
                  <a:pt x="403" y="288"/>
                </a:cubicBezTo>
                <a:cubicBezTo>
                  <a:pt x="400" y="285"/>
                  <a:pt x="396" y="285"/>
                  <a:pt x="393" y="288"/>
                </a:cubicBezTo>
                <a:cubicBezTo>
                  <a:pt x="390" y="291"/>
                  <a:pt x="390" y="295"/>
                  <a:pt x="393" y="298"/>
                </a:cubicBezTo>
                <a:cubicBezTo>
                  <a:pt x="430" y="335"/>
                  <a:pt x="430" y="335"/>
                  <a:pt x="430" y="335"/>
                </a:cubicBezTo>
                <a:cubicBezTo>
                  <a:pt x="375" y="342"/>
                  <a:pt x="333" y="389"/>
                  <a:pt x="333" y="446"/>
                </a:cubicBezTo>
                <a:cubicBezTo>
                  <a:pt x="333" y="508"/>
                  <a:pt x="383" y="559"/>
                  <a:pt x="445" y="559"/>
                </a:cubicBezTo>
                <a:cubicBezTo>
                  <a:pt x="508" y="559"/>
                  <a:pt x="558" y="508"/>
                  <a:pt x="558" y="446"/>
                </a:cubicBezTo>
                <a:cubicBezTo>
                  <a:pt x="558" y="389"/>
                  <a:pt x="516" y="342"/>
                  <a:pt x="461" y="335"/>
                </a:cubicBezTo>
                <a:moveTo>
                  <a:pt x="212" y="545"/>
                </a:moveTo>
                <a:cubicBezTo>
                  <a:pt x="14" y="545"/>
                  <a:pt x="14" y="545"/>
                  <a:pt x="14" y="545"/>
                </a:cubicBezTo>
                <a:cubicBezTo>
                  <a:pt x="14" y="348"/>
                  <a:pt x="14" y="348"/>
                  <a:pt x="14" y="348"/>
                </a:cubicBezTo>
                <a:cubicBezTo>
                  <a:pt x="212" y="348"/>
                  <a:pt x="212" y="348"/>
                  <a:pt x="212" y="348"/>
                </a:cubicBezTo>
                <a:lnTo>
                  <a:pt x="212" y="545"/>
                </a:lnTo>
                <a:close/>
                <a:moveTo>
                  <a:pt x="116" y="211"/>
                </a:moveTo>
                <a:cubicBezTo>
                  <a:pt x="115" y="211"/>
                  <a:pt x="114" y="211"/>
                  <a:pt x="113" y="211"/>
                </a:cubicBezTo>
                <a:cubicBezTo>
                  <a:pt x="112" y="211"/>
                  <a:pt x="111" y="211"/>
                  <a:pt x="110" y="211"/>
                </a:cubicBezTo>
                <a:cubicBezTo>
                  <a:pt x="57" y="210"/>
                  <a:pt x="14" y="166"/>
                  <a:pt x="14" y="113"/>
                </a:cubicBezTo>
                <a:cubicBezTo>
                  <a:pt x="14" y="58"/>
                  <a:pt x="58" y="14"/>
                  <a:pt x="113" y="14"/>
                </a:cubicBezTo>
                <a:cubicBezTo>
                  <a:pt x="167" y="14"/>
                  <a:pt x="212" y="58"/>
                  <a:pt x="212" y="113"/>
                </a:cubicBezTo>
                <a:cubicBezTo>
                  <a:pt x="212" y="166"/>
                  <a:pt x="169" y="210"/>
                  <a:pt x="116" y="211"/>
                </a:cubicBezTo>
                <a:moveTo>
                  <a:pt x="445" y="21"/>
                </a:moveTo>
                <a:cubicBezTo>
                  <a:pt x="537" y="113"/>
                  <a:pt x="537" y="113"/>
                  <a:pt x="537" y="113"/>
                </a:cubicBezTo>
                <a:cubicBezTo>
                  <a:pt x="445" y="204"/>
                  <a:pt x="445" y="204"/>
                  <a:pt x="445" y="204"/>
                </a:cubicBezTo>
                <a:cubicBezTo>
                  <a:pt x="354" y="113"/>
                  <a:pt x="354" y="113"/>
                  <a:pt x="354" y="113"/>
                </a:cubicBezTo>
                <a:lnTo>
                  <a:pt x="445" y="21"/>
                </a:lnTo>
                <a:close/>
                <a:moveTo>
                  <a:pt x="445" y="545"/>
                </a:moveTo>
                <a:cubicBezTo>
                  <a:pt x="391" y="545"/>
                  <a:pt x="347" y="501"/>
                  <a:pt x="347" y="446"/>
                </a:cubicBezTo>
                <a:cubicBezTo>
                  <a:pt x="347" y="392"/>
                  <a:pt x="391" y="348"/>
                  <a:pt x="445" y="348"/>
                </a:cubicBezTo>
                <a:cubicBezTo>
                  <a:pt x="500" y="348"/>
                  <a:pt x="544" y="392"/>
                  <a:pt x="544" y="446"/>
                </a:cubicBezTo>
                <a:cubicBezTo>
                  <a:pt x="544" y="501"/>
                  <a:pt x="500" y="545"/>
                  <a:pt x="445" y="54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0" name="Google Shape;3120;p30"/>
          <p:cNvSpPr/>
          <p:nvPr/>
        </p:nvSpPr>
        <p:spPr>
          <a:xfrm>
            <a:off x="2547938" y="1339850"/>
            <a:ext cx="317500" cy="317500"/>
          </a:xfrm>
          <a:custGeom>
            <a:rect b="b" l="l" r="r" t="t"/>
            <a:pathLst>
              <a:path extrusionOk="0" h="564" w="564">
                <a:moveTo>
                  <a:pt x="557" y="564"/>
                </a:moveTo>
                <a:cubicBezTo>
                  <a:pt x="7" y="564"/>
                  <a:pt x="7" y="564"/>
                  <a:pt x="7" y="564"/>
                </a:cubicBezTo>
                <a:cubicBezTo>
                  <a:pt x="3" y="564"/>
                  <a:pt x="0" y="561"/>
                  <a:pt x="0" y="55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550"/>
                  <a:pt x="14" y="550"/>
                  <a:pt x="14" y="550"/>
                </a:cubicBezTo>
                <a:cubicBezTo>
                  <a:pt x="557" y="550"/>
                  <a:pt x="557" y="550"/>
                  <a:pt x="557" y="550"/>
                </a:cubicBezTo>
                <a:cubicBezTo>
                  <a:pt x="561" y="550"/>
                  <a:pt x="564" y="553"/>
                  <a:pt x="564" y="557"/>
                </a:cubicBezTo>
                <a:cubicBezTo>
                  <a:pt x="564" y="561"/>
                  <a:pt x="561" y="564"/>
                  <a:pt x="557" y="56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1" name="Google Shape;3121;p30"/>
          <p:cNvSpPr/>
          <p:nvPr/>
        </p:nvSpPr>
        <p:spPr>
          <a:xfrm>
            <a:off x="2584450" y="1549400"/>
            <a:ext cx="47625" cy="47625"/>
          </a:xfrm>
          <a:custGeom>
            <a:rect b="b" l="l" r="r" t="t"/>
            <a:pathLst>
              <a:path extrusionOk="0" h="83" w="83">
                <a:moveTo>
                  <a:pt x="42" y="83"/>
                </a:moveTo>
                <a:cubicBezTo>
                  <a:pt x="19" y="83"/>
                  <a:pt x="0" y="64"/>
                  <a:pt x="0" y="41"/>
                </a:cubicBezTo>
                <a:cubicBezTo>
                  <a:pt x="0" y="18"/>
                  <a:pt x="19" y="0"/>
                  <a:pt x="42" y="0"/>
                </a:cubicBezTo>
                <a:cubicBezTo>
                  <a:pt x="65" y="0"/>
                  <a:pt x="83" y="18"/>
                  <a:pt x="83" y="41"/>
                </a:cubicBezTo>
                <a:cubicBezTo>
                  <a:pt x="83" y="64"/>
                  <a:pt x="65" y="83"/>
                  <a:pt x="42" y="83"/>
                </a:cubicBezTo>
                <a:moveTo>
                  <a:pt x="42" y="14"/>
                </a:moveTo>
                <a:cubicBezTo>
                  <a:pt x="26" y="14"/>
                  <a:pt x="14" y="26"/>
                  <a:pt x="14" y="41"/>
                </a:cubicBezTo>
                <a:cubicBezTo>
                  <a:pt x="14" y="57"/>
                  <a:pt x="26" y="69"/>
                  <a:pt x="42" y="69"/>
                </a:cubicBezTo>
                <a:cubicBezTo>
                  <a:pt x="57" y="69"/>
                  <a:pt x="69" y="57"/>
                  <a:pt x="69" y="41"/>
                </a:cubicBezTo>
                <a:cubicBezTo>
                  <a:pt x="69" y="26"/>
                  <a:pt x="57" y="14"/>
                  <a:pt x="4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2" name="Google Shape;3122;p30"/>
          <p:cNvSpPr/>
          <p:nvPr/>
        </p:nvSpPr>
        <p:spPr>
          <a:xfrm>
            <a:off x="2787650" y="1503363"/>
            <a:ext cx="47625" cy="46038"/>
          </a:xfrm>
          <a:custGeom>
            <a:rect b="b" l="l" r="r" t="t"/>
            <a:pathLst>
              <a:path extrusionOk="0" h="84" w="84">
                <a:moveTo>
                  <a:pt x="42" y="84"/>
                </a:moveTo>
                <a:cubicBezTo>
                  <a:pt x="19" y="84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4" y="19"/>
                  <a:pt x="84" y="42"/>
                </a:cubicBezTo>
                <a:cubicBezTo>
                  <a:pt x="84" y="65"/>
                  <a:pt x="65" y="84"/>
                  <a:pt x="42" y="84"/>
                </a:cubicBezTo>
                <a:moveTo>
                  <a:pt x="42" y="14"/>
                </a:moveTo>
                <a:cubicBezTo>
                  <a:pt x="27" y="14"/>
                  <a:pt x="14" y="27"/>
                  <a:pt x="14" y="42"/>
                </a:cubicBezTo>
                <a:cubicBezTo>
                  <a:pt x="14" y="57"/>
                  <a:pt x="27" y="70"/>
                  <a:pt x="42" y="70"/>
                </a:cubicBezTo>
                <a:cubicBezTo>
                  <a:pt x="57" y="70"/>
                  <a:pt x="70" y="57"/>
                  <a:pt x="70" y="42"/>
                </a:cubicBezTo>
                <a:cubicBezTo>
                  <a:pt x="70" y="27"/>
                  <a:pt x="57" y="14"/>
                  <a:pt x="4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3" name="Google Shape;3123;p30"/>
          <p:cNvSpPr/>
          <p:nvPr/>
        </p:nvSpPr>
        <p:spPr>
          <a:xfrm>
            <a:off x="2698750" y="1392238"/>
            <a:ext cx="46037" cy="46038"/>
          </a:xfrm>
          <a:custGeom>
            <a:rect b="b" l="l" r="r" t="t"/>
            <a:pathLst>
              <a:path extrusionOk="0" h="83" w="83">
                <a:moveTo>
                  <a:pt x="41" y="83"/>
                </a:moveTo>
                <a:cubicBezTo>
                  <a:pt x="18" y="83"/>
                  <a:pt x="0" y="65"/>
                  <a:pt x="0" y="42"/>
                </a:cubicBezTo>
                <a:cubicBezTo>
                  <a:pt x="0" y="19"/>
                  <a:pt x="18" y="0"/>
                  <a:pt x="41" y="0"/>
                </a:cubicBezTo>
                <a:cubicBezTo>
                  <a:pt x="64" y="0"/>
                  <a:pt x="83" y="19"/>
                  <a:pt x="83" y="42"/>
                </a:cubicBezTo>
                <a:cubicBezTo>
                  <a:pt x="83" y="65"/>
                  <a:pt x="64" y="83"/>
                  <a:pt x="41" y="83"/>
                </a:cubicBezTo>
                <a:moveTo>
                  <a:pt x="41" y="14"/>
                </a:moveTo>
                <a:cubicBezTo>
                  <a:pt x="26" y="14"/>
                  <a:pt x="14" y="26"/>
                  <a:pt x="14" y="42"/>
                </a:cubicBezTo>
                <a:cubicBezTo>
                  <a:pt x="14" y="57"/>
                  <a:pt x="26" y="69"/>
                  <a:pt x="41" y="69"/>
                </a:cubicBezTo>
                <a:cubicBezTo>
                  <a:pt x="57" y="69"/>
                  <a:pt x="69" y="57"/>
                  <a:pt x="69" y="42"/>
                </a:cubicBezTo>
                <a:cubicBezTo>
                  <a:pt x="69" y="26"/>
                  <a:pt x="57" y="14"/>
                  <a:pt x="41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4" name="Google Shape;3124;p30"/>
          <p:cNvSpPr/>
          <p:nvPr/>
        </p:nvSpPr>
        <p:spPr>
          <a:xfrm>
            <a:off x="2630488" y="1530350"/>
            <a:ext cx="46037" cy="46038"/>
          </a:xfrm>
          <a:custGeom>
            <a:rect b="b" l="l" r="r" t="t"/>
            <a:pathLst>
              <a:path extrusionOk="0" h="83" w="83">
                <a:moveTo>
                  <a:pt x="42" y="83"/>
                </a:moveTo>
                <a:cubicBezTo>
                  <a:pt x="19" y="83"/>
                  <a:pt x="0" y="65"/>
                  <a:pt x="0" y="42"/>
                </a:cubicBezTo>
                <a:cubicBezTo>
                  <a:pt x="0" y="19"/>
                  <a:pt x="19" y="0"/>
                  <a:pt x="42" y="0"/>
                </a:cubicBezTo>
                <a:cubicBezTo>
                  <a:pt x="65" y="0"/>
                  <a:pt x="83" y="19"/>
                  <a:pt x="83" y="42"/>
                </a:cubicBezTo>
                <a:cubicBezTo>
                  <a:pt x="83" y="65"/>
                  <a:pt x="65" y="83"/>
                  <a:pt x="42" y="83"/>
                </a:cubicBezTo>
                <a:moveTo>
                  <a:pt x="42" y="14"/>
                </a:moveTo>
                <a:cubicBezTo>
                  <a:pt x="26" y="14"/>
                  <a:pt x="14" y="26"/>
                  <a:pt x="14" y="42"/>
                </a:cubicBezTo>
                <a:cubicBezTo>
                  <a:pt x="14" y="57"/>
                  <a:pt x="26" y="69"/>
                  <a:pt x="42" y="69"/>
                </a:cubicBezTo>
                <a:cubicBezTo>
                  <a:pt x="57" y="69"/>
                  <a:pt x="69" y="57"/>
                  <a:pt x="69" y="42"/>
                </a:cubicBezTo>
                <a:cubicBezTo>
                  <a:pt x="69" y="26"/>
                  <a:pt x="57" y="14"/>
                  <a:pt x="4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5" name="Google Shape;3125;p30"/>
          <p:cNvSpPr/>
          <p:nvPr/>
        </p:nvSpPr>
        <p:spPr>
          <a:xfrm>
            <a:off x="2754313" y="1362075"/>
            <a:ext cx="47625" cy="46038"/>
          </a:xfrm>
          <a:custGeom>
            <a:rect b="b" l="l" r="r" t="t"/>
            <a:pathLst>
              <a:path extrusionOk="0" h="83" w="84">
                <a:moveTo>
                  <a:pt x="42" y="83"/>
                </a:moveTo>
                <a:cubicBezTo>
                  <a:pt x="19" y="83"/>
                  <a:pt x="0" y="64"/>
                  <a:pt x="0" y="41"/>
                </a:cubicBezTo>
                <a:cubicBezTo>
                  <a:pt x="0" y="18"/>
                  <a:pt x="19" y="0"/>
                  <a:pt x="42" y="0"/>
                </a:cubicBezTo>
                <a:cubicBezTo>
                  <a:pt x="65" y="0"/>
                  <a:pt x="84" y="18"/>
                  <a:pt x="84" y="41"/>
                </a:cubicBezTo>
                <a:cubicBezTo>
                  <a:pt x="84" y="64"/>
                  <a:pt x="65" y="83"/>
                  <a:pt x="42" y="83"/>
                </a:cubicBezTo>
                <a:moveTo>
                  <a:pt x="42" y="14"/>
                </a:moveTo>
                <a:cubicBezTo>
                  <a:pt x="27" y="14"/>
                  <a:pt x="14" y="26"/>
                  <a:pt x="14" y="41"/>
                </a:cubicBezTo>
                <a:cubicBezTo>
                  <a:pt x="14" y="57"/>
                  <a:pt x="27" y="69"/>
                  <a:pt x="42" y="69"/>
                </a:cubicBezTo>
                <a:cubicBezTo>
                  <a:pt x="57" y="69"/>
                  <a:pt x="70" y="57"/>
                  <a:pt x="70" y="41"/>
                </a:cubicBezTo>
                <a:cubicBezTo>
                  <a:pt x="70" y="26"/>
                  <a:pt x="57" y="14"/>
                  <a:pt x="4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6" name="Google Shape;3126;p30"/>
          <p:cNvSpPr/>
          <p:nvPr/>
        </p:nvSpPr>
        <p:spPr>
          <a:xfrm>
            <a:off x="2697163" y="1512888"/>
            <a:ext cx="80962" cy="80963"/>
          </a:xfrm>
          <a:custGeom>
            <a:rect b="b" l="l" r="r" t="t"/>
            <a:pathLst>
              <a:path extrusionOk="0" h="145" w="145">
                <a:moveTo>
                  <a:pt x="72" y="145"/>
                </a:moveTo>
                <a:cubicBezTo>
                  <a:pt x="32" y="145"/>
                  <a:pt x="0" y="113"/>
                  <a:pt x="0" y="73"/>
                </a:cubicBezTo>
                <a:cubicBezTo>
                  <a:pt x="0" y="33"/>
                  <a:pt x="32" y="0"/>
                  <a:pt x="72" y="0"/>
                </a:cubicBezTo>
                <a:cubicBezTo>
                  <a:pt x="112" y="0"/>
                  <a:pt x="145" y="33"/>
                  <a:pt x="145" y="73"/>
                </a:cubicBezTo>
                <a:cubicBezTo>
                  <a:pt x="145" y="113"/>
                  <a:pt x="112" y="145"/>
                  <a:pt x="72" y="145"/>
                </a:cubicBezTo>
                <a:moveTo>
                  <a:pt x="72" y="14"/>
                </a:moveTo>
                <a:cubicBezTo>
                  <a:pt x="40" y="14"/>
                  <a:pt x="14" y="40"/>
                  <a:pt x="14" y="73"/>
                </a:cubicBezTo>
                <a:cubicBezTo>
                  <a:pt x="14" y="105"/>
                  <a:pt x="40" y="131"/>
                  <a:pt x="72" y="131"/>
                </a:cubicBezTo>
                <a:cubicBezTo>
                  <a:pt x="105" y="131"/>
                  <a:pt x="131" y="105"/>
                  <a:pt x="131" y="73"/>
                </a:cubicBezTo>
                <a:cubicBezTo>
                  <a:pt x="131" y="40"/>
                  <a:pt x="105" y="14"/>
                  <a:pt x="7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7" name="Google Shape;3127;p30"/>
          <p:cNvSpPr/>
          <p:nvPr/>
        </p:nvSpPr>
        <p:spPr>
          <a:xfrm>
            <a:off x="2649538" y="1436688"/>
            <a:ext cx="82550" cy="82550"/>
          </a:xfrm>
          <a:custGeom>
            <a:rect b="b" l="l" r="r" t="t"/>
            <a:pathLst>
              <a:path extrusionOk="0" h="145" w="145">
                <a:moveTo>
                  <a:pt x="72" y="145"/>
                </a:moveTo>
                <a:cubicBezTo>
                  <a:pt x="32" y="145"/>
                  <a:pt x="0" y="113"/>
                  <a:pt x="0" y="73"/>
                </a:cubicBezTo>
                <a:cubicBezTo>
                  <a:pt x="0" y="33"/>
                  <a:pt x="32" y="0"/>
                  <a:pt x="72" y="0"/>
                </a:cubicBezTo>
                <a:cubicBezTo>
                  <a:pt x="112" y="0"/>
                  <a:pt x="145" y="33"/>
                  <a:pt x="145" y="73"/>
                </a:cubicBezTo>
                <a:cubicBezTo>
                  <a:pt x="145" y="113"/>
                  <a:pt x="112" y="145"/>
                  <a:pt x="72" y="145"/>
                </a:cubicBezTo>
                <a:moveTo>
                  <a:pt x="72" y="14"/>
                </a:moveTo>
                <a:cubicBezTo>
                  <a:pt x="40" y="14"/>
                  <a:pt x="14" y="40"/>
                  <a:pt x="14" y="73"/>
                </a:cubicBezTo>
                <a:cubicBezTo>
                  <a:pt x="14" y="105"/>
                  <a:pt x="40" y="131"/>
                  <a:pt x="72" y="131"/>
                </a:cubicBezTo>
                <a:cubicBezTo>
                  <a:pt x="104" y="131"/>
                  <a:pt x="131" y="105"/>
                  <a:pt x="131" y="73"/>
                </a:cubicBezTo>
                <a:cubicBezTo>
                  <a:pt x="131" y="40"/>
                  <a:pt x="104" y="14"/>
                  <a:pt x="7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8" name="Google Shape;3128;p30"/>
          <p:cNvSpPr/>
          <p:nvPr/>
        </p:nvSpPr>
        <p:spPr>
          <a:xfrm>
            <a:off x="2770188" y="1411288"/>
            <a:ext cx="82550" cy="82550"/>
          </a:xfrm>
          <a:custGeom>
            <a:rect b="b" l="l" r="r" t="t"/>
            <a:pathLst>
              <a:path extrusionOk="0" h="145" w="145">
                <a:moveTo>
                  <a:pt x="72" y="145"/>
                </a:moveTo>
                <a:cubicBezTo>
                  <a:pt x="32" y="145"/>
                  <a:pt x="0" y="112"/>
                  <a:pt x="0" y="72"/>
                </a:cubicBezTo>
                <a:cubicBezTo>
                  <a:pt x="0" y="32"/>
                  <a:pt x="32" y="0"/>
                  <a:pt x="72" y="0"/>
                </a:cubicBezTo>
                <a:cubicBezTo>
                  <a:pt x="112" y="0"/>
                  <a:pt x="145" y="32"/>
                  <a:pt x="145" y="72"/>
                </a:cubicBezTo>
                <a:cubicBezTo>
                  <a:pt x="145" y="112"/>
                  <a:pt x="112" y="145"/>
                  <a:pt x="72" y="145"/>
                </a:cubicBezTo>
                <a:moveTo>
                  <a:pt x="72" y="14"/>
                </a:moveTo>
                <a:cubicBezTo>
                  <a:pt x="40" y="14"/>
                  <a:pt x="14" y="40"/>
                  <a:pt x="14" y="72"/>
                </a:cubicBezTo>
                <a:cubicBezTo>
                  <a:pt x="14" y="104"/>
                  <a:pt x="40" y="131"/>
                  <a:pt x="72" y="131"/>
                </a:cubicBezTo>
                <a:cubicBezTo>
                  <a:pt x="104" y="131"/>
                  <a:pt x="131" y="104"/>
                  <a:pt x="131" y="72"/>
                </a:cubicBezTo>
                <a:cubicBezTo>
                  <a:pt x="131" y="40"/>
                  <a:pt x="104" y="14"/>
                  <a:pt x="7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9" name="Google Shape;3129;p30"/>
          <p:cNvSpPr/>
          <p:nvPr/>
        </p:nvSpPr>
        <p:spPr>
          <a:xfrm>
            <a:off x="3878263" y="1320800"/>
            <a:ext cx="319087" cy="357188"/>
          </a:xfrm>
          <a:custGeom>
            <a:rect b="b" l="l" r="r" t="t"/>
            <a:pathLst>
              <a:path extrusionOk="0" h="632" w="566">
                <a:moveTo>
                  <a:pt x="438" y="135"/>
                </a:moveTo>
                <a:cubicBezTo>
                  <a:pt x="559" y="135"/>
                  <a:pt x="559" y="135"/>
                  <a:pt x="559" y="135"/>
                </a:cubicBezTo>
                <a:cubicBezTo>
                  <a:pt x="563" y="135"/>
                  <a:pt x="566" y="132"/>
                  <a:pt x="566" y="128"/>
                </a:cubicBezTo>
                <a:cubicBezTo>
                  <a:pt x="566" y="7"/>
                  <a:pt x="566" y="7"/>
                  <a:pt x="566" y="7"/>
                </a:cubicBezTo>
                <a:cubicBezTo>
                  <a:pt x="566" y="3"/>
                  <a:pt x="563" y="0"/>
                  <a:pt x="559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4" y="0"/>
                  <a:pt x="431" y="3"/>
                  <a:pt x="431" y="7"/>
                </a:cubicBezTo>
                <a:cubicBezTo>
                  <a:pt x="431" y="60"/>
                  <a:pt x="431" y="60"/>
                  <a:pt x="431" y="60"/>
                </a:cubicBezTo>
                <a:cubicBezTo>
                  <a:pt x="390" y="60"/>
                  <a:pt x="390" y="60"/>
                  <a:pt x="390" y="60"/>
                </a:cubicBezTo>
                <a:cubicBezTo>
                  <a:pt x="386" y="60"/>
                  <a:pt x="383" y="63"/>
                  <a:pt x="383" y="67"/>
                </a:cubicBezTo>
                <a:cubicBezTo>
                  <a:pt x="383" y="148"/>
                  <a:pt x="383" y="148"/>
                  <a:pt x="383" y="148"/>
                </a:cubicBezTo>
                <a:cubicBezTo>
                  <a:pt x="347" y="148"/>
                  <a:pt x="347" y="148"/>
                  <a:pt x="347" y="148"/>
                </a:cubicBezTo>
                <a:cubicBezTo>
                  <a:pt x="347" y="94"/>
                  <a:pt x="347" y="94"/>
                  <a:pt x="347" y="94"/>
                </a:cubicBezTo>
                <a:cubicBezTo>
                  <a:pt x="347" y="90"/>
                  <a:pt x="344" y="87"/>
                  <a:pt x="340" y="87"/>
                </a:cubicBezTo>
                <a:cubicBezTo>
                  <a:pt x="219" y="87"/>
                  <a:pt x="219" y="87"/>
                  <a:pt x="219" y="87"/>
                </a:cubicBezTo>
                <a:cubicBezTo>
                  <a:pt x="215" y="87"/>
                  <a:pt x="212" y="90"/>
                  <a:pt x="212" y="9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2" y="148"/>
                  <a:pt x="169" y="151"/>
                  <a:pt x="169" y="155"/>
                </a:cubicBezTo>
                <a:cubicBezTo>
                  <a:pt x="169" y="309"/>
                  <a:pt x="169" y="309"/>
                  <a:pt x="169" y="309"/>
                </a:cubicBezTo>
                <a:cubicBezTo>
                  <a:pt x="135" y="309"/>
                  <a:pt x="135" y="309"/>
                  <a:pt x="135" y="309"/>
                </a:cubicBezTo>
                <a:cubicBezTo>
                  <a:pt x="135" y="256"/>
                  <a:pt x="135" y="256"/>
                  <a:pt x="135" y="256"/>
                </a:cubicBezTo>
                <a:cubicBezTo>
                  <a:pt x="135" y="252"/>
                  <a:pt x="132" y="249"/>
                  <a:pt x="128" y="249"/>
                </a:cubicBezTo>
                <a:cubicBezTo>
                  <a:pt x="7" y="249"/>
                  <a:pt x="7" y="249"/>
                  <a:pt x="7" y="249"/>
                </a:cubicBezTo>
                <a:cubicBezTo>
                  <a:pt x="3" y="249"/>
                  <a:pt x="0" y="252"/>
                  <a:pt x="0" y="256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81"/>
                  <a:pt x="3" y="384"/>
                  <a:pt x="7" y="384"/>
                </a:cubicBezTo>
                <a:cubicBezTo>
                  <a:pt x="128" y="384"/>
                  <a:pt x="128" y="384"/>
                  <a:pt x="128" y="384"/>
                </a:cubicBezTo>
                <a:cubicBezTo>
                  <a:pt x="132" y="384"/>
                  <a:pt x="135" y="381"/>
                  <a:pt x="135" y="377"/>
                </a:cubicBezTo>
                <a:cubicBezTo>
                  <a:pt x="135" y="323"/>
                  <a:pt x="135" y="323"/>
                  <a:pt x="135" y="323"/>
                </a:cubicBezTo>
                <a:cubicBezTo>
                  <a:pt x="169" y="323"/>
                  <a:pt x="169" y="323"/>
                  <a:pt x="169" y="323"/>
                </a:cubicBezTo>
                <a:cubicBezTo>
                  <a:pt x="169" y="478"/>
                  <a:pt x="169" y="478"/>
                  <a:pt x="169" y="478"/>
                </a:cubicBezTo>
                <a:cubicBezTo>
                  <a:pt x="169" y="481"/>
                  <a:pt x="172" y="485"/>
                  <a:pt x="176" y="485"/>
                </a:cubicBezTo>
                <a:cubicBezTo>
                  <a:pt x="212" y="485"/>
                  <a:pt x="212" y="485"/>
                  <a:pt x="212" y="485"/>
                </a:cubicBezTo>
                <a:cubicBezTo>
                  <a:pt x="212" y="538"/>
                  <a:pt x="212" y="538"/>
                  <a:pt x="212" y="538"/>
                </a:cubicBezTo>
                <a:cubicBezTo>
                  <a:pt x="212" y="542"/>
                  <a:pt x="215" y="545"/>
                  <a:pt x="219" y="545"/>
                </a:cubicBezTo>
                <a:cubicBezTo>
                  <a:pt x="340" y="545"/>
                  <a:pt x="340" y="545"/>
                  <a:pt x="340" y="545"/>
                </a:cubicBezTo>
                <a:cubicBezTo>
                  <a:pt x="344" y="545"/>
                  <a:pt x="347" y="542"/>
                  <a:pt x="347" y="538"/>
                </a:cubicBezTo>
                <a:cubicBezTo>
                  <a:pt x="347" y="485"/>
                  <a:pt x="347" y="485"/>
                  <a:pt x="347" y="485"/>
                </a:cubicBezTo>
                <a:cubicBezTo>
                  <a:pt x="383" y="485"/>
                  <a:pt x="383" y="485"/>
                  <a:pt x="383" y="485"/>
                </a:cubicBezTo>
                <a:cubicBezTo>
                  <a:pt x="383" y="565"/>
                  <a:pt x="383" y="565"/>
                  <a:pt x="383" y="565"/>
                </a:cubicBezTo>
                <a:cubicBezTo>
                  <a:pt x="383" y="569"/>
                  <a:pt x="386" y="572"/>
                  <a:pt x="390" y="572"/>
                </a:cubicBezTo>
                <a:cubicBezTo>
                  <a:pt x="431" y="572"/>
                  <a:pt x="431" y="572"/>
                  <a:pt x="431" y="572"/>
                </a:cubicBezTo>
                <a:cubicBezTo>
                  <a:pt x="431" y="625"/>
                  <a:pt x="431" y="625"/>
                  <a:pt x="431" y="625"/>
                </a:cubicBezTo>
                <a:cubicBezTo>
                  <a:pt x="431" y="629"/>
                  <a:pt x="434" y="632"/>
                  <a:pt x="438" y="632"/>
                </a:cubicBezTo>
                <a:cubicBezTo>
                  <a:pt x="559" y="632"/>
                  <a:pt x="559" y="632"/>
                  <a:pt x="559" y="632"/>
                </a:cubicBezTo>
                <a:cubicBezTo>
                  <a:pt x="563" y="632"/>
                  <a:pt x="566" y="629"/>
                  <a:pt x="566" y="625"/>
                </a:cubicBezTo>
                <a:cubicBezTo>
                  <a:pt x="566" y="504"/>
                  <a:pt x="566" y="504"/>
                  <a:pt x="566" y="504"/>
                </a:cubicBezTo>
                <a:cubicBezTo>
                  <a:pt x="566" y="500"/>
                  <a:pt x="563" y="497"/>
                  <a:pt x="559" y="497"/>
                </a:cubicBezTo>
                <a:cubicBezTo>
                  <a:pt x="438" y="497"/>
                  <a:pt x="438" y="497"/>
                  <a:pt x="438" y="497"/>
                </a:cubicBezTo>
                <a:cubicBezTo>
                  <a:pt x="434" y="497"/>
                  <a:pt x="431" y="500"/>
                  <a:pt x="431" y="504"/>
                </a:cubicBezTo>
                <a:cubicBezTo>
                  <a:pt x="431" y="558"/>
                  <a:pt x="431" y="558"/>
                  <a:pt x="431" y="558"/>
                </a:cubicBezTo>
                <a:cubicBezTo>
                  <a:pt x="397" y="558"/>
                  <a:pt x="397" y="558"/>
                  <a:pt x="397" y="558"/>
                </a:cubicBezTo>
                <a:cubicBezTo>
                  <a:pt x="397" y="406"/>
                  <a:pt x="397" y="406"/>
                  <a:pt x="397" y="406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31" y="459"/>
                  <a:pt x="431" y="459"/>
                  <a:pt x="431" y="459"/>
                </a:cubicBezTo>
                <a:cubicBezTo>
                  <a:pt x="431" y="463"/>
                  <a:pt x="434" y="466"/>
                  <a:pt x="438" y="466"/>
                </a:cubicBezTo>
                <a:cubicBezTo>
                  <a:pt x="559" y="466"/>
                  <a:pt x="559" y="466"/>
                  <a:pt x="559" y="466"/>
                </a:cubicBezTo>
                <a:cubicBezTo>
                  <a:pt x="563" y="466"/>
                  <a:pt x="566" y="463"/>
                  <a:pt x="566" y="459"/>
                </a:cubicBezTo>
                <a:cubicBezTo>
                  <a:pt x="566" y="338"/>
                  <a:pt x="566" y="338"/>
                  <a:pt x="566" y="338"/>
                </a:cubicBezTo>
                <a:cubicBezTo>
                  <a:pt x="566" y="335"/>
                  <a:pt x="563" y="331"/>
                  <a:pt x="559" y="331"/>
                </a:cubicBezTo>
                <a:cubicBezTo>
                  <a:pt x="438" y="331"/>
                  <a:pt x="438" y="331"/>
                  <a:pt x="438" y="331"/>
                </a:cubicBezTo>
                <a:cubicBezTo>
                  <a:pt x="434" y="331"/>
                  <a:pt x="431" y="335"/>
                  <a:pt x="431" y="338"/>
                </a:cubicBezTo>
                <a:cubicBezTo>
                  <a:pt x="431" y="392"/>
                  <a:pt x="431" y="392"/>
                  <a:pt x="431" y="392"/>
                </a:cubicBezTo>
                <a:cubicBezTo>
                  <a:pt x="390" y="392"/>
                  <a:pt x="390" y="392"/>
                  <a:pt x="390" y="392"/>
                </a:cubicBezTo>
                <a:cubicBezTo>
                  <a:pt x="386" y="392"/>
                  <a:pt x="383" y="395"/>
                  <a:pt x="383" y="399"/>
                </a:cubicBezTo>
                <a:cubicBezTo>
                  <a:pt x="383" y="471"/>
                  <a:pt x="383" y="471"/>
                  <a:pt x="383" y="471"/>
                </a:cubicBezTo>
                <a:cubicBezTo>
                  <a:pt x="347" y="471"/>
                  <a:pt x="347" y="471"/>
                  <a:pt x="347" y="471"/>
                </a:cubicBezTo>
                <a:cubicBezTo>
                  <a:pt x="347" y="417"/>
                  <a:pt x="347" y="417"/>
                  <a:pt x="347" y="417"/>
                </a:cubicBezTo>
                <a:cubicBezTo>
                  <a:pt x="347" y="413"/>
                  <a:pt x="344" y="410"/>
                  <a:pt x="340" y="410"/>
                </a:cubicBezTo>
                <a:cubicBezTo>
                  <a:pt x="219" y="410"/>
                  <a:pt x="219" y="410"/>
                  <a:pt x="219" y="410"/>
                </a:cubicBezTo>
                <a:cubicBezTo>
                  <a:pt x="215" y="410"/>
                  <a:pt x="212" y="413"/>
                  <a:pt x="212" y="417"/>
                </a:cubicBezTo>
                <a:cubicBezTo>
                  <a:pt x="212" y="471"/>
                  <a:pt x="212" y="471"/>
                  <a:pt x="212" y="471"/>
                </a:cubicBezTo>
                <a:cubicBezTo>
                  <a:pt x="183" y="471"/>
                  <a:pt x="183" y="471"/>
                  <a:pt x="183" y="471"/>
                </a:cubicBezTo>
                <a:cubicBezTo>
                  <a:pt x="183" y="162"/>
                  <a:pt x="183" y="162"/>
                  <a:pt x="183" y="162"/>
                </a:cubicBezTo>
                <a:cubicBezTo>
                  <a:pt x="212" y="162"/>
                  <a:pt x="212" y="162"/>
                  <a:pt x="212" y="162"/>
                </a:cubicBezTo>
                <a:cubicBezTo>
                  <a:pt x="212" y="215"/>
                  <a:pt x="212" y="215"/>
                  <a:pt x="212" y="215"/>
                </a:cubicBezTo>
                <a:cubicBezTo>
                  <a:pt x="212" y="219"/>
                  <a:pt x="215" y="222"/>
                  <a:pt x="219" y="222"/>
                </a:cubicBezTo>
                <a:cubicBezTo>
                  <a:pt x="340" y="222"/>
                  <a:pt x="340" y="222"/>
                  <a:pt x="340" y="222"/>
                </a:cubicBezTo>
                <a:cubicBezTo>
                  <a:pt x="344" y="222"/>
                  <a:pt x="347" y="219"/>
                  <a:pt x="347" y="215"/>
                </a:cubicBezTo>
                <a:cubicBezTo>
                  <a:pt x="347" y="162"/>
                  <a:pt x="347" y="162"/>
                  <a:pt x="347" y="162"/>
                </a:cubicBezTo>
                <a:cubicBezTo>
                  <a:pt x="383" y="162"/>
                  <a:pt x="383" y="162"/>
                  <a:pt x="383" y="162"/>
                </a:cubicBezTo>
                <a:cubicBezTo>
                  <a:pt x="383" y="234"/>
                  <a:pt x="383" y="234"/>
                  <a:pt x="383" y="234"/>
                </a:cubicBezTo>
                <a:cubicBezTo>
                  <a:pt x="383" y="238"/>
                  <a:pt x="386" y="241"/>
                  <a:pt x="390" y="241"/>
                </a:cubicBezTo>
                <a:cubicBezTo>
                  <a:pt x="431" y="241"/>
                  <a:pt x="431" y="241"/>
                  <a:pt x="431" y="241"/>
                </a:cubicBezTo>
                <a:cubicBezTo>
                  <a:pt x="431" y="294"/>
                  <a:pt x="431" y="294"/>
                  <a:pt x="431" y="294"/>
                </a:cubicBezTo>
                <a:cubicBezTo>
                  <a:pt x="431" y="298"/>
                  <a:pt x="434" y="301"/>
                  <a:pt x="438" y="301"/>
                </a:cubicBezTo>
                <a:cubicBezTo>
                  <a:pt x="559" y="301"/>
                  <a:pt x="559" y="301"/>
                  <a:pt x="559" y="301"/>
                </a:cubicBezTo>
                <a:cubicBezTo>
                  <a:pt x="563" y="301"/>
                  <a:pt x="566" y="298"/>
                  <a:pt x="566" y="294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566" y="169"/>
                  <a:pt x="563" y="166"/>
                  <a:pt x="559" y="166"/>
                </a:cubicBezTo>
                <a:cubicBezTo>
                  <a:pt x="438" y="166"/>
                  <a:pt x="438" y="166"/>
                  <a:pt x="438" y="166"/>
                </a:cubicBezTo>
                <a:cubicBezTo>
                  <a:pt x="434" y="166"/>
                  <a:pt x="431" y="169"/>
                  <a:pt x="431" y="173"/>
                </a:cubicBezTo>
                <a:cubicBezTo>
                  <a:pt x="431" y="227"/>
                  <a:pt x="431" y="227"/>
                  <a:pt x="431" y="227"/>
                </a:cubicBezTo>
                <a:cubicBezTo>
                  <a:pt x="397" y="227"/>
                  <a:pt x="397" y="227"/>
                  <a:pt x="397" y="227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431" y="74"/>
                  <a:pt x="431" y="74"/>
                  <a:pt x="431" y="74"/>
                </a:cubicBezTo>
                <a:cubicBezTo>
                  <a:pt x="431" y="128"/>
                  <a:pt x="431" y="128"/>
                  <a:pt x="431" y="128"/>
                </a:cubicBezTo>
                <a:cubicBezTo>
                  <a:pt x="431" y="132"/>
                  <a:pt x="434" y="135"/>
                  <a:pt x="438" y="135"/>
                </a:cubicBezTo>
                <a:moveTo>
                  <a:pt x="121" y="370"/>
                </a:moveTo>
                <a:cubicBezTo>
                  <a:pt x="14" y="370"/>
                  <a:pt x="14" y="370"/>
                  <a:pt x="14" y="370"/>
                </a:cubicBezTo>
                <a:cubicBezTo>
                  <a:pt x="14" y="263"/>
                  <a:pt x="14" y="263"/>
                  <a:pt x="14" y="263"/>
                </a:cubicBezTo>
                <a:cubicBezTo>
                  <a:pt x="121" y="263"/>
                  <a:pt x="121" y="263"/>
                  <a:pt x="121" y="263"/>
                </a:cubicBezTo>
                <a:lnTo>
                  <a:pt x="121" y="370"/>
                </a:lnTo>
                <a:close/>
                <a:moveTo>
                  <a:pt x="445" y="511"/>
                </a:moveTo>
                <a:cubicBezTo>
                  <a:pt x="552" y="511"/>
                  <a:pt x="552" y="511"/>
                  <a:pt x="552" y="511"/>
                </a:cubicBezTo>
                <a:cubicBezTo>
                  <a:pt x="552" y="618"/>
                  <a:pt x="552" y="618"/>
                  <a:pt x="552" y="618"/>
                </a:cubicBezTo>
                <a:cubicBezTo>
                  <a:pt x="445" y="618"/>
                  <a:pt x="445" y="618"/>
                  <a:pt x="445" y="618"/>
                </a:cubicBezTo>
                <a:lnTo>
                  <a:pt x="445" y="511"/>
                </a:lnTo>
                <a:close/>
                <a:moveTo>
                  <a:pt x="445" y="345"/>
                </a:moveTo>
                <a:cubicBezTo>
                  <a:pt x="552" y="345"/>
                  <a:pt x="552" y="345"/>
                  <a:pt x="552" y="345"/>
                </a:cubicBezTo>
                <a:cubicBezTo>
                  <a:pt x="552" y="452"/>
                  <a:pt x="552" y="452"/>
                  <a:pt x="552" y="452"/>
                </a:cubicBezTo>
                <a:cubicBezTo>
                  <a:pt x="445" y="452"/>
                  <a:pt x="445" y="452"/>
                  <a:pt x="445" y="452"/>
                </a:cubicBezTo>
                <a:lnTo>
                  <a:pt x="445" y="345"/>
                </a:lnTo>
                <a:close/>
                <a:moveTo>
                  <a:pt x="226" y="424"/>
                </a:moveTo>
                <a:cubicBezTo>
                  <a:pt x="333" y="424"/>
                  <a:pt x="333" y="424"/>
                  <a:pt x="333" y="424"/>
                </a:cubicBezTo>
                <a:cubicBezTo>
                  <a:pt x="333" y="531"/>
                  <a:pt x="333" y="531"/>
                  <a:pt x="333" y="531"/>
                </a:cubicBezTo>
                <a:cubicBezTo>
                  <a:pt x="226" y="531"/>
                  <a:pt x="226" y="531"/>
                  <a:pt x="226" y="531"/>
                </a:cubicBezTo>
                <a:lnTo>
                  <a:pt x="226" y="424"/>
                </a:lnTo>
                <a:close/>
                <a:moveTo>
                  <a:pt x="333" y="208"/>
                </a:moveTo>
                <a:cubicBezTo>
                  <a:pt x="226" y="208"/>
                  <a:pt x="226" y="208"/>
                  <a:pt x="226" y="208"/>
                </a:cubicBezTo>
                <a:cubicBezTo>
                  <a:pt x="226" y="101"/>
                  <a:pt x="226" y="101"/>
                  <a:pt x="226" y="101"/>
                </a:cubicBezTo>
                <a:cubicBezTo>
                  <a:pt x="333" y="101"/>
                  <a:pt x="333" y="101"/>
                  <a:pt x="333" y="101"/>
                </a:cubicBezTo>
                <a:lnTo>
                  <a:pt x="333" y="208"/>
                </a:lnTo>
                <a:close/>
                <a:moveTo>
                  <a:pt x="445" y="180"/>
                </a:moveTo>
                <a:cubicBezTo>
                  <a:pt x="552" y="180"/>
                  <a:pt x="552" y="180"/>
                  <a:pt x="552" y="180"/>
                </a:cubicBezTo>
                <a:cubicBezTo>
                  <a:pt x="552" y="287"/>
                  <a:pt x="552" y="287"/>
                  <a:pt x="552" y="287"/>
                </a:cubicBezTo>
                <a:cubicBezTo>
                  <a:pt x="445" y="287"/>
                  <a:pt x="445" y="287"/>
                  <a:pt x="445" y="287"/>
                </a:cubicBezTo>
                <a:lnTo>
                  <a:pt x="445" y="180"/>
                </a:lnTo>
                <a:close/>
                <a:moveTo>
                  <a:pt x="445" y="14"/>
                </a:moveTo>
                <a:cubicBezTo>
                  <a:pt x="552" y="14"/>
                  <a:pt x="552" y="14"/>
                  <a:pt x="552" y="14"/>
                </a:cubicBezTo>
                <a:cubicBezTo>
                  <a:pt x="552" y="121"/>
                  <a:pt x="552" y="121"/>
                  <a:pt x="552" y="121"/>
                </a:cubicBezTo>
                <a:cubicBezTo>
                  <a:pt x="445" y="121"/>
                  <a:pt x="445" y="121"/>
                  <a:pt x="445" y="121"/>
                </a:cubicBezTo>
                <a:lnTo>
                  <a:pt x="445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0" name="Google Shape;3130;p30"/>
          <p:cNvSpPr/>
          <p:nvPr/>
        </p:nvSpPr>
        <p:spPr>
          <a:xfrm>
            <a:off x="5119688" y="1362075"/>
            <a:ext cx="341312" cy="268288"/>
          </a:xfrm>
          <a:custGeom>
            <a:rect b="b" l="l" r="r" t="t"/>
            <a:pathLst>
              <a:path extrusionOk="0" h="476" w="607">
                <a:moveTo>
                  <a:pt x="0" y="172"/>
                </a:moveTo>
                <a:cubicBezTo>
                  <a:pt x="0" y="301"/>
                  <a:pt x="0" y="301"/>
                  <a:pt x="0" y="301"/>
                </a:cubicBezTo>
                <a:cubicBezTo>
                  <a:pt x="0" y="469"/>
                  <a:pt x="0" y="469"/>
                  <a:pt x="0" y="469"/>
                </a:cubicBezTo>
                <a:cubicBezTo>
                  <a:pt x="0" y="473"/>
                  <a:pt x="3" y="476"/>
                  <a:pt x="7" y="476"/>
                </a:cubicBezTo>
                <a:cubicBezTo>
                  <a:pt x="600" y="476"/>
                  <a:pt x="600" y="476"/>
                  <a:pt x="600" y="476"/>
                </a:cubicBezTo>
                <a:cubicBezTo>
                  <a:pt x="604" y="476"/>
                  <a:pt x="607" y="473"/>
                  <a:pt x="607" y="469"/>
                </a:cubicBezTo>
                <a:cubicBezTo>
                  <a:pt x="607" y="151"/>
                  <a:pt x="607" y="151"/>
                  <a:pt x="607" y="151"/>
                </a:cubicBezTo>
                <a:cubicBezTo>
                  <a:pt x="607" y="8"/>
                  <a:pt x="607" y="8"/>
                  <a:pt x="607" y="8"/>
                </a:cubicBezTo>
                <a:cubicBezTo>
                  <a:pt x="607" y="5"/>
                  <a:pt x="606" y="3"/>
                  <a:pt x="603" y="1"/>
                </a:cubicBezTo>
                <a:cubicBezTo>
                  <a:pt x="601" y="0"/>
                  <a:pt x="598" y="1"/>
                  <a:pt x="596" y="2"/>
                </a:cubicBezTo>
                <a:cubicBezTo>
                  <a:pt x="488" y="90"/>
                  <a:pt x="488" y="90"/>
                  <a:pt x="488" y="90"/>
                </a:cubicBezTo>
                <a:cubicBezTo>
                  <a:pt x="383" y="58"/>
                  <a:pt x="383" y="58"/>
                  <a:pt x="383" y="58"/>
                </a:cubicBezTo>
                <a:cubicBezTo>
                  <a:pt x="382" y="56"/>
                  <a:pt x="380" y="55"/>
                  <a:pt x="378" y="55"/>
                </a:cubicBezTo>
                <a:cubicBezTo>
                  <a:pt x="377" y="55"/>
                  <a:pt x="376" y="55"/>
                  <a:pt x="376" y="55"/>
                </a:cubicBezTo>
                <a:cubicBezTo>
                  <a:pt x="331" y="41"/>
                  <a:pt x="331" y="41"/>
                  <a:pt x="331" y="41"/>
                </a:cubicBezTo>
                <a:cubicBezTo>
                  <a:pt x="328" y="41"/>
                  <a:pt x="326" y="41"/>
                  <a:pt x="324" y="43"/>
                </a:cubicBezTo>
                <a:cubicBezTo>
                  <a:pt x="228" y="135"/>
                  <a:pt x="228" y="135"/>
                  <a:pt x="228" y="135"/>
                </a:cubicBezTo>
                <a:cubicBezTo>
                  <a:pt x="225" y="136"/>
                  <a:pt x="224" y="138"/>
                  <a:pt x="223" y="140"/>
                </a:cubicBezTo>
                <a:cubicBezTo>
                  <a:pt x="197" y="165"/>
                  <a:pt x="197" y="165"/>
                  <a:pt x="197" y="165"/>
                </a:cubicBezTo>
                <a:cubicBezTo>
                  <a:pt x="7" y="165"/>
                  <a:pt x="7" y="165"/>
                  <a:pt x="7" y="165"/>
                </a:cubicBezTo>
                <a:cubicBezTo>
                  <a:pt x="3" y="165"/>
                  <a:pt x="0" y="168"/>
                  <a:pt x="0" y="172"/>
                </a:cubicBezTo>
                <a:moveTo>
                  <a:pt x="348" y="176"/>
                </a:moveTo>
                <a:cubicBezTo>
                  <a:pt x="348" y="61"/>
                  <a:pt x="348" y="61"/>
                  <a:pt x="348" y="61"/>
                </a:cubicBezTo>
                <a:cubicBezTo>
                  <a:pt x="371" y="68"/>
                  <a:pt x="371" y="68"/>
                  <a:pt x="371" y="68"/>
                </a:cubicBezTo>
                <a:cubicBezTo>
                  <a:pt x="371" y="183"/>
                  <a:pt x="371" y="183"/>
                  <a:pt x="371" y="183"/>
                </a:cubicBezTo>
                <a:lnTo>
                  <a:pt x="348" y="176"/>
                </a:lnTo>
                <a:close/>
                <a:moveTo>
                  <a:pt x="385" y="73"/>
                </a:moveTo>
                <a:cubicBezTo>
                  <a:pt x="408" y="80"/>
                  <a:pt x="408" y="80"/>
                  <a:pt x="408" y="80"/>
                </a:cubicBezTo>
                <a:cubicBezTo>
                  <a:pt x="408" y="194"/>
                  <a:pt x="408" y="194"/>
                  <a:pt x="408" y="194"/>
                </a:cubicBezTo>
                <a:cubicBezTo>
                  <a:pt x="385" y="187"/>
                  <a:pt x="385" y="187"/>
                  <a:pt x="385" y="187"/>
                </a:cubicBezTo>
                <a:lnTo>
                  <a:pt x="385" y="73"/>
                </a:lnTo>
                <a:close/>
                <a:moveTo>
                  <a:pt x="422" y="84"/>
                </a:moveTo>
                <a:cubicBezTo>
                  <a:pt x="445" y="91"/>
                  <a:pt x="445" y="91"/>
                  <a:pt x="445" y="91"/>
                </a:cubicBezTo>
                <a:cubicBezTo>
                  <a:pt x="445" y="206"/>
                  <a:pt x="445" y="206"/>
                  <a:pt x="445" y="206"/>
                </a:cubicBezTo>
                <a:cubicBezTo>
                  <a:pt x="422" y="199"/>
                  <a:pt x="422" y="199"/>
                  <a:pt x="422" y="199"/>
                </a:cubicBezTo>
                <a:lnTo>
                  <a:pt x="422" y="84"/>
                </a:lnTo>
                <a:close/>
                <a:moveTo>
                  <a:pt x="459" y="96"/>
                </a:moveTo>
                <a:cubicBezTo>
                  <a:pt x="482" y="103"/>
                  <a:pt x="482" y="103"/>
                  <a:pt x="482" y="103"/>
                </a:cubicBezTo>
                <a:cubicBezTo>
                  <a:pt x="482" y="217"/>
                  <a:pt x="482" y="217"/>
                  <a:pt x="482" y="217"/>
                </a:cubicBezTo>
                <a:cubicBezTo>
                  <a:pt x="459" y="210"/>
                  <a:pt x="459" y="210"/>
                  <a:pt x="459" y="210"/>
                </a:cubicBezTo>
                <a:lnTo>
                  <a:pt x="459" y="96"/>
                </a:lnTo>
                <a:close/>
                <a:moveTo>
                  <a:pt x="496" y="101"/>
                </a:moveTo>
                <a:cubicBezTo>
                  <a:pt x="519" y="82"/>
                  <a:pt x="519" y="82"/>
                  <a:pt x="519" y="82"/>
                </a:cubicBezTo>
                <a:cubicBezTo>
                  <a:pt x="519" y="198"/>
                  <a:pt x="519" y="198"/>
                  <a:pt x="519" y="198"/>
                </a:cubicBezTo>
                <a:cubicBezTo>
                  <a:pt x="496" y="214"/>
                  <a:pt x="496" y="214"/>
                  <a:pt x="496" y="214"/>
                </a:cubicBezTo>
                <a:lnTo>
                  <a:pt x="496" y="101"/>
                </a:lnTo>
                <a:close/>
                <a:moveTo>
                  <a:pt x="533" y="71"/>
                </a:moveTo>
                <a:cubicBezTo>
                  <a:pt x="556" y="52"/>
                  <a:pt x="556" y="52"/>
                  <a:pt x="556" y="52"/>
                </a:cubicBezTo>
                <a:cubicBezTo>
                  <a:pt x="556" y="173"/>
                  <a:pt x="556" y="173"/>
                  <a:pt x="556" y="173"/>
                </a:cubicBezTo>
                <a:cubicBezTo>
                  <a:pt x="533" y="188"/>
                  <a:pt x="533" y="188"/>
                  <a:pt x="533" y="188"/>
                </a:cubicBezTo>
                <a:lnTo>
                  <a:pt x="533" y="71"/>
                </a:lnTo>
                <a:close/>
                <a:moveTo>
                  <a:pt x="236" y="286"/>
                </a:moveTo>
                <a:cubicBezTo>
                  <a:pt x="236" y="146"/>
                  <a:pt x="236" y="146"/>
                  <a:pt x="236" y="146"/>
                </a:cubicBezTo>
                <a:cubicBezTo>
                  <a:pt x="260" y="124"/>
                  <a:pt x="260" y="124"/>
                  <a:pt x="260" y="124"/>
                </a:cubicBezTo>
                <a:cubicBezTo>
                  <a:pt x="260" y="256"/>
                  <a:pt x="260" y="256"/>
                  <a:pt x="260" y="256"/>
                </a:cubicBezTo>
                <a:lnTo>
                  <a:pt x="236" y="286"/>
                </a:lnTo>
                <a:close/>
                <a:moveTo>
                  <a:pt x="274" y="111"/>
                </a:moveTo>
                <a:cubicBezTo>
                  <a:pt x="297" y="89"/>
                  <a:pt x="297" y="89"/>
                  <a:pt x="297" y="89"/>
                </a:cubicBezTo>
                <a:cubicBezTo>
                  <a:pt x="297" y="208"/>
                  <a:pt x="297" y="208"/>
                  <a:pt x="297" y="208"/>
                </a:cubicBezTo>
                <a:cubicBezTo>
                  <a:pt x="274" y="238"/>
                  <a:pt x="274" y="238"/>
                  <a:pt x="274" y="238"/>
                </a:cubicBezTo>
                <a:lnTo>
                  <a:pt x="274" y="111"/>
                </a:lnTo>
                <a:close/>
                <a:moveTo>
                  <a:pt x="51" y="304"/>
                </a:moveTo>
                <a:cubicBezTo>
                  <a:pt x="51" y="179"/>
                  <a:pt x="51" y="179"/>
                  <a:pt x="51" y="179"/>
                </a:cubicBezTo>
                <a:cubicBezTo>
                  <a:pt x="74" y="179"/>
                  <a:pt x="74" y="179"/>
                  <a:pt x="74" y="179"/>
                </a:cubicBezTo>
                <a:cubicBezTo>
                  <a:pt x="74" y="310"/>
                  <a:pt x="74" y="310"/>
                  <a:pt x="74" y="310"/>
                </a:cubicBezTo>
                <a:lnTo>
                  <a:pt x="51" y="304"/>
                </a:lnTo>
                <a:close/>
                <a:moveTo>
                  <a:pt x="88" y="179"/>
                </a:moveTo>
                <a:cubicBezTo>
                  <a:pt x="111" y="179"/>
                  <a:pt x="111" y="179"/>
                  <a:pt x="111" y="179"/>
                </a:cubicBezTo>
                <a:cubicBezTo>
                  <a:pt x="111" y="318"/>
                  <a:pt x="111" y="318"/>
                  <a:pt x="111" y="318"/>
                </a:cubicBezTo>
                <a:cubicBezTo>
                  <a:pt x="88" y="313"/>
                  <a:pt x="88" y="313"/>
                  <a:pt x="88" y="313"/>
                </a:cubicBezTo>
                <a:lnTo>
                  <a:pt x="88" y="179"/>
                </a:lnTo>
                <a:close/>
                <a:moveTo>
                  <a:pt x="125" y="179"/>
                </a:moveTo>
                <a:cubicBezTo>
                  <a:pt x="148" y="179"/>
                  <a:pt x="148" y="179"/>
                  <a:pt x="148" y="179"/>
                </a:cubicBezTo>
                <a:cubicBezTo>
                  <a:pt x="148" y="327"/>
                  <a:pt x="148" y="327"/>
                  <a:pt x="148" y="327"/>
                </a:cubicBezTo>
                <a:cubicBezTo>
                  <a:pt x="125" y="322"/>
                  <a:pt x="125" y="322"/>
                  <a:pt x="125" y="322"/>
                </a:cubicBezTo>
                <a:lnTo>
                  <a:pt x="125" y="179"/>
                </a:lnTo>
                <a:close/>
                <a:moveTo>
                  <a:pt x="162" y="179"/>
                </a:moveTo>
                <a:cubicBezTo>
                  <a:pt x="185" y="179"/>
                  <a:pt x="185" y="179"/>
                  <a:pt x="185" y="179"/>
                </a:cubicBezTo>
                <a:cubicBezTo>
                  <a:pt x="185" y="336"/>
                  <a:pt x="185" y="336"/>
                  <a:pt x="185" y="336"/>
                </a:cubicBezTo>
                <a:cubicBezTo>
                  <a:pt x="162" y="330"/>
                  <a:pt x="162" y="330"/>
                  <a:pt x="162" y="330"/>
                </a:cubicBezTo>
                <a:lnTo>
                  <a:pt x="162" y="179"/>
                </a:lnTo>
                <a:close/>
                <a:moveTo>
                  <a:pt x="14" y="179"/>
                </a:moveTo>
                <a:cubicBezTo>
                  <a:pt x="37" y="179"/>
                  <a:pt x="37" y="179"/>
                  <a:pt x="37" y="179"/>
                </a:cubicBezTo>
                <a:cubicBezTo>
                  <a:pt x="37" y="301"/>
                  <a:pt x="37" y="301"/>
                  <a:pt x="37" y="301"/>
                </a:cubicBezTo>
                <a:cubicBezTo>
                  <a:pt x="14" y="296"/>
                  <a:pt x="14" y="296"/>
                  <a:pt x="14" y="296"/>
                </a:cubicBezTo>
                <a:lnTo>
                  <a:pt x="14" y="179"/>
                </a:lnTo>
                <a:close/>
                <a:moveTo>
                  <a:pt x="204" y="177"/>
                </a:moveTo>
                <a:cubicBezTo>
                  <a:pt x="222" y="160"/>
                  <a:pt x="222" y="160"/>
                  <a:pt x="222" y="160"/>
                </a:cubicBezTo>
                <a:cubicBezTo>
                  <a:pt x="222" y="305"/>
                  <a:pt x="222" y="305"/>
                  <a:pt x="222" y="305"/>
                </a:cubicBezTo>
                <a:cubicBezTo>
                  <a:pt x="199" y="335"/>
                  <a:pt x="199" y="335"/>
                  <a:pt x="199" y="335"/>
                </a:cubicBezTo>
                <a:cubicBezTo>
                  <a:pt x="199" y="179"/>
                  <a:pt x="199" y="179"/>
                  <a:pt x="199" y="179"/>
                </a:cubicBezTo>
                <a:cubicBezTo>
                  <a:pt x="199" y="179"/>
                  <a:pt x="199" y="179"/>
                  <a:pt x="199" y="179"/>
                </a:cubicBezTo>
                <a:cubicBezTo>
                  <a:pt x="201" y="179"/>
                  <a:pt x="203" y="178"/>
                  <a:pt x="204" y="177"/>
                </a:cubicBezTo>
                <a:moveTo>
                  <a:pt x="334" y="57"/>
                </a:moveTo>
                <a:cubicBezTo>
                  <a:pt x="334" y="172"/>
                  <a:pt x="334" y="172"/>
                  <a:pt x="334" y="172"/>
                </a:cubicBezTo>
                <a:cubicBezTo>
                  <a:pt x="331" y="171"/>
                  <a:pt x="331" y="171"/>
                  <a:pt x="331" y="171"/>
                </a:cubicBezTo>
                <a:cubicBezTo>
                  <a:pt x="330" y="170"/>
                  <a:pt x="329" y="170"/>
                  <a:pt x="329" y="170"/>
                </a:cubicBezTo>
                <a:cubicBezTo>
                  <a:pt x="329" y="170"/>
                  <a:pt x="329" y="170"/>
                  <a:pt x="329" y="170"/>
                </a:cubicBezTo>
                <a:cubicBezTo>
                  <a:pt x="329" y="170"/>
                  <a:pt x="329" y="170"/>
                  <a:pt x="329" y="170"/>
                </a:cubicBezTo>
                <a:cubicBezTo>
                  <a:pt x="328" y="170"/>
                  <a:pt x="327" y="171"/>
                  <a:pt x="327" y="171"/>
                </a:cubicBezTo>
                <a:cubicBezTo>
                  <a:pt x="327" y="171"/>
                  <a:pt x="327" y="171"/>
                  <a:pt x="326" y="171"/>
                </a:cubicBezTo>
                <a:cubicBezTo>
                  <a:pt x="326" y="171"/>
                  <a:pt x="325" y="171"/>
                  <a:pt x="325" y="172"/>
                </a:cubicBezTo>
                <a:cubicBezTo>
                  <a:pt x="325" y="172"/>
                  <a:pt x="325" y="172"/>
                  <a:pt x="325" y="172"/>
                </a:cubicBezTo>
                <a:cubicBezTo>
                  <a:pt x="324" y="172"/>
                  <a:pt x="324" y="173"/>
                  <a:pt x="323" y="173"/>
                </a:cubicBezTo>
                <a:cubicBezTo>
                  <a:pt x="311" y="189"/>
                  <a:pt x="311" y="189"/>
                  <a:pt x="311" y="189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331" y="56"/>
                  <a:pt x="331" y="56"/>
                  <a:pt x="331" y="56"/>
                </a:cubicBezTo>
                <a:lnTo>
                  <a:pt x="334" y="57"/>
                </a:lnTo>
                <a:close/>
                <a:moveTo>
                  <a:pt x="593" y="147"/>
                </a:moveTo>
                <a:cubicBezTo>
                  <a:pt x="570" y="163"/>
                  <a:pt x="570" y="163"/>
                  <a:pt x="570" y="163"/>
                </a:cubicBezTo>
                <a:cubicBezTo>
                  <a:pt x="570" y="41"/>
                  <a:pt x="570" y="41"/>
                  <a:pt x="570" y="41"/>
                </a:cubicBezTo>
                <a:cubicBezTo>
                  <a:pt x="593" y="22"/>
                  <a:pt x="593" y="22"/>
                  <a:pt x="593" y="22"/>
                </a:cubicBezTo>
                <a:lnTo>
                  <a:pt x="593" y="147"/>
                </a:lnTo>
                <a:close/>
                <a:moveTo>
                  <a:pt x="14" y="310"/>
                </a:moveTo>
                <a:cubicBezTo>
                  <a:pt x="43" y="317"/>
                  <a:pt x="43" y="317"/>
                  <a:pt x="43" y="317"/>
                </a:cubicBezTo>
                <a:cubicBezTo>
                  <a:pt x="43" y="317"/>
                  <a:pt x="43" y="317"/>
                  <a:pt x="43" y="317"/>
                </a:cubicBezTo>
                <a:cubicBezTo>
                  <a:pt x="117" y="334"/>
                  <a:pt x="117" y="334"/>
                  <a:pt x="117" y="334"/>
                </a:cubicBezTo>
                <a:cubicBezTo>
                  <a:pt x="154" y="343"/>
                  <a:pt x="154" y="343"/>
                  <a:pt x="154" y="343"/>
                </a:cubicBezTo>
                <a:cubicBezTo>
                  <a:pt x="154" y="343"/>
                  <a:pt x="154" y="343"/>
                  <a:pt x="154" y="343"/>
                </a:cubicBezTo>
                <a:cubicBezTo>
                  <a:pt x="187" y="350"/>
                  <a:pt x="187" y="350"/>
                  <a:pt x="187" y="350"/>
                </a:cubicBezTo>
                <a:cubicBezTo>
                  <a:pt x="188" y="352"/>
                  <a:pt x="190" y="353"/>
                  <a:pt x="192" y="353"/>
                </a:cubicBezTo>
                <a:cubicBezTo>
                  <a:pt x="194" y="353"/>
                  <a:pt x="195" y="353"/>
                  <a:pt x="195" y="352"/>
                </a:cubicBezTo>
                <a:cubicBezTo>
                  <a:pt x="198" y="353"/>
                  <a:pt x="198" y="353"/>
                  <a:pt x="198" y="353"/>
                </a:cubicBezTo>
                <a:cubicBezTo>
                  <a:pt x="198" y="353"/>
                  <a:pt x="199" y="353"/>
                  <a:pt x="199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1" y="353"/>
                  <a:pt x="201" y="353"/>
                  <a:pt x="201" y="353"/>
                </a:cubicBezTo>
                <a:cubicBezTo>
                  <a:pt x="202" y="353"/>
                  <a:pt x="202" y="353"/>
                  <a:pt x="202" y="353"/>
                </a:cubicBezTo>
                <a:cubicBezTo>
                  <a:pt x="203" y="353"/>
                  <a:pt x="203" y="352"/>
                  <a:pt x="203" y="352"/>
                </a:cubicBezTo>
                <a:cubicBezTo>
                  <a:pt x="203" y="352"/>
                  <a:pt x="204" y="352"/>
                  <a:pt x="204" y="352"/>
                </a:cubicBezTo>
                <a:cubicBezTo>
                  <a:pt x="204" y="351"/>
                  <a:pt x="205" y="351"/>
                  <a:pt x="205" y="350"/>
                </a:cubicBezTo>
                <a:cubicBezTo>
                  <a:pt x="331" y="186"/>
                  <a:pt x="331" y="186"/>
                  <a:pt x="331" y="186"/>
                </a:cubicBezTo>
                <a:cubicBezTo>
                  <a:pt x="487" y="233"/>
                  <a:pt x="487" y="233"/>
                  <a:pt x="487" y="233"/>
                </a:cubicBezTo>
                <a:cubicBezTo>
                  <a:pt x="487" y="233"/>
                  <a:pt x="487" y="233"/>
                  <a:pt x="487" y="233"/>
                </a:cubicBezTo>
                <a:cubicBezTo>
                  <a:pt x="488" y="234"/>
                  <a:pt x="488" y="234"/>
                  <a:pt x="488" y="234"/>
                </a:cubicBezTo>
                <a:cubicBezTo>
                  <a:pt x="488" y="234"/>
                  <a:pt x="489" y="234"/>
                  <a:pt x="489" y="234"/>
                </a:cubicBezTo>
                <a:cubicBezTo>
                  <a:pt x="489" y="234"/>
                  <a:pt x="489" y="234"/>
                  <a:pt x="489" y="234"/>
                </a:cubicBezTo>
                <a:cubicBezTo>
                  <a:pt x="489" y="234"/>
                  <a:pt x="490" y="234"/>
                  <a:pt x="490" y="234"/>
                </a:cubicBezTo>
                <a:cubicBezTo>
                  <a:pt x="490" y="234"/>
                  <a:pt x="490" y="234"/>
                  <a:pt x="490" y="234"/>
                </a:cubicBezTo>
                <a:cubicBezTo>
                  <a:pt x="491" y="234"/>
                  <a:pt x="491" y="233"/>
                  <a:pt x="491" y="233"/>
                </a:cubicBezTo>
                <a:cubicBezTo>
                  <a:pt x="492" y="233"/>
                  <a:pt x="492" y="233"/>
                  <a:pt x="492" y="233"/>
                </a:cubicBezTo>
                <a:cubicBezTo>
                  <a:pt x="492" y="233"/>
                  <a:pt x="493" y="233"/>
                  <a:pt x="493" y="233"/>
                </a:cubicBezTo>
                <a:cubicBezTo>
                  <a:pt x="530" y="207"/>
                  <a:pt x="530" y="207"/>
                  <a:pt x="530" y="207"/>
                </a:cubicBezTo>
                <a:cubicBezTo>
                  <a:pt x="530" y="207"/>
                  <a:pt x="530" y="207"/>
                  <a:pt x="530" y="207"/>
                </a:cubicBezTo>
                <a:cubicBezTo>
                  <a:pt x="593" y="164"/>
                  <a:pt x="593" y="164"/>
                  <a:pt x="593" y="164"/>
                </a:cubicBezTo>
                <a:cubicBezTo>
                  <a:pt x="593" y="462"/>
                  <a:pt x="593" y="462"/>
                  <a:pt x="593" y="462"/>
                </a:cubicBezTo>
                <a:cubicBezTo>
                  <a:pt x="14" y="462"/>
                  <a:pt x="14" y="462"/>
                  <a:pt x="14" y="462"/>
                </a:cubicBezTo>
                <a:lnTo>
                  <a:pt x="14" y="3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1" name="Google Shape;3131;p30"/>
          <p:cNvSpPr/>
          <p:nvPr/>
        </p:nvSpPr>
        <p:spPr>
          <a:xfrm>
            <a:off x="4494213" y="1362075"/>
            <a:ext cx="341312" cy="268288"/>
          </a:xfrm>
          <a:custGeom>
            <a:rect b="b" l="l" r="r" t="t"/>
            <a:pathLst>
              <a:path extrusionOk="0" h="476" w="607">
                <a:moveTo>
                  <a:pt x="600" y="165"/>
                </a:moveTo>
                <a:cubicBezTo>
                  <a:pt x="410" y="165"/>
                  <a:pt x="410" y="165"/>
                  <a:pt x="410" y="165"/>
                </a:cubicBezTo>
                <a:cubicBezTo>
                  <a:pt x="384" y="140"/>
                  <a:pt x="384" y="140"/>
                  <a:pt x="384" y="140"/>
                </a:cubicBezTo>
                <a:cubicBezTo>
                  <a:pt x="384" y="138"/>
                  <a:pt x="382" y="136"/>
                  <a:pt x="379" y="135"/>
                </a:cubicBezTo>
                <a:cubicBezTo>
                  <a:pt x="283" y="43"/>
                  <a:pt x="283" y="43"/>
                  <a:pt x="283" y="43"/>
                </a:cubicBezTo>
                <a:cubicBezTo>
                  <a:pt x="281" y="41"/>
                  <a:pt x="279" y="41"/>
                  <a:pt x="276" y="41"/>
                </a:cubicBezTo>
                <a:cubicBezTo>
                  <a:pt x="231" y="55"/>
                  <a:pt x="231" y="55"/>
                  <a:pt x="231" y="55"/>
                </a:cubicBezTo>
                <a:cubicBezTo>
                  <a:pt x="231" y="55"/>
                  <a:pt x="230" y="55"/>
                  <a:pt x="229" y="55"/>
                </a:cubicBezTo>
                <a:cubicBezTo>
                  <a:pt x="227" y="55"/>
                  <a:pt x="225" y="56"/>
                  <a:pt x="224" y="58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" y="2"/>
                  <a:pt x="11" y="2"/>
                  <a:pt x="11" y="2"/>
                </a:cubicBezTo>
                <a:cubicBezTo>
                  <a:pt x="9" y="1"/>
                  <a:pt x="6" y="0"/>
                  <a:pt x="4" y="1"/>
                </a:cubicBezTo>
                <a:cubicBezTo>
                  <a:pt x="1" y="3"/>
                  <a:pt x="0" y="5"/>
                  <a:pt x="0" y="8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469"/>
                  <a:pt x="0" y="469"/>
                  <a:pt x="0" y="469"/>
                </a:cubicBezTo>
                <a:cubicBezTo>
                  <a:pt x="0" y="473"/>
                  <a:pt x="3" y="476"/>
                  <a:pt x="7" y="476"/>
                </a:cubicBezTo>
                <a:cubicBezTo>
                  <a:pt x="600" y="476"/>
                  <a:pt x="600" y="476"/>
                  <a:pt x="600" y="476"/>
                </a:cubicBezTo>
                <a:cubicBezTo>
                  <a:pt x="604" y="476"/>
                  <a:pt x="607" y="473"/>
                  <a:pt x="607" y="469"/>
                </a:cubicBezTo>
                <a:cubicBezTo>
                  <a:pt x="607" y="301"/>
                  <a:pt x="607" y="301"/>
                  <a:pt x="607" y="301"/>
                </a:cubicBezTo>
                <a:cubicBezTo>
                  <a:pt x="607" y="172"/>
                  <a:pt x="607" y="172"/>
                  <a:pt x="607" y="172"/>
                </a:cubicBezTo>
                <a:cubicBezTo>
                  <a:pt x="607" y="168"/>
                  <a:pt x="604" y="165"/>
                  <a:pt x="600" y="165"/>
                </a:cubicBezTo>
                <a:moveTo>
                  <a:pt x="236" y="183"/>
                </a:moveTo>
                <a:cubicBezTo>
                  <a:pt x="236" y="68"/>
                  <a:pt x="236" y="68"/>
                  <a:pt x="236" y="68"/>
                </a:cubicBezTo>
                <a:cubicBezTo>
                  <a:pt x="259" y="61"/>
                  <a:pt x="259" y="61"/>
                  <a:pt x="259" y="61"/>
                </a:cubicBezTo>
                <a:cubicBezTo>
                  <a:pt x="259" y="176"/>
                  <a:pt x="259" y="176"/>
                  <a:pt x="259" y="176"/>
                </a:cubicBezTo>
                <a:lnTo>
                  <a:pt x="236" y="183"/>
                </a:lnTo>
                <a:close/>
                <a:moveTo>
                  <a:pt x="222" y="187"/>
                </a:moveTo>
                <a:cubicBezTo>
                  <a:pt x="199" y="194"/>
                  <a:pt x="199" y="194"/>
                  <a:pt x="199" y="194"/>
                </a:cubicBezTo>
                <a:cubicBezTo>
                  <a:pt x="199" y="80"/>
                  <a:pt x="199" y="80"/>
                  <a:pt x="199" y="80"/>
                </a:cubicBezTo>
                <a:cubicBezTo>
                  <a:pt x="222" y="73"/>
                  <a:pt x="222" y="73"/>
                  <a:pt x="222" y="73"/>
                </a:cubicBezTo>
                <a:lnTo>
                  <a:pt x="222" y="187"/>
                </a:lnTo>
                <a:close/>
                <a:moveTo>
                  <a:pt x="185" y="199"/>
                </a:moveTo>
                <a:cubicBezTo>
                  <a:pt x="162" y="206"/>
                  <a:pt x="162" y="206"/>
                  <a:pt x="162" y="206"/>
                </a:cubicBezTo>
                <a:cubicBezTo>
                  <a:pt x="162" y="91"/>
                  <a:pt x="162" y="91"/>
                  <a:pt x="162" y="91"/>
                </a:cubicBezTo>
                <a:cubicBezTo>
                  <a:pt x="185" y="84"/>
                  <a:pt x="185" y="84"/>
                  <a:pt x="185" y="84"/>
                </a:cubicBezTo>
                <a:lnTo>
                  <a:pt x="185" y="199"/>
                </a:lnTo>
                <a:close/>
                <a:moveTo>
                  <a:pt x="148" y="210"/>
                </a:moveTo>
                <a:cubicBezTo>
                  <a:pt x="125" y="217"/>
                  <a:pt x="125" y="217"/>
                  <a:pt x="125" y="217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48" y="96"/>
                  <a:pt x="148" y="96"/>
                  <a:pt x="148" y="96"/>
                </a:cubicBezTo>
                <a:lnTo>
                  <a:pt x="148" y="210"/>
                </a:lnTo>
                <a:close/>
                <a:moveTo>
                  <a:pt x="111" y="214"/>
                </a:moveTo>
                <a:cubicBezTo>
                  <a:pt x="88" y="198"/>
                  <a:pt x="88" y="198"/>
                  <a:pt x="88" y="198"/>
                </a:cubicBezTo>
                <a:cubicBezTo>
                  <a:pt x="88" y="82"/>
                  <a:pt x="88" y="82"/>
                  <a:pt x="88" y="82"/>
                </a:cubicBezTo>
                <a:cubicBezTo>
                  <a:pt x="111" y="101"/>
                  <a:pt x="111" y="101"/>
                  <a:pt x="111" y="101"/>
                </a:cubicBezTo>
                <a:lnTo>
                  <a:pt x="111" y="214"/>
                </a:lnTo>
                <a:close/>
                <a:moveTo>
                  <a:pt x="74" y="188"/>
                </a:moveTo>
                <a:cubicBezTo>
                  <a:pt x="51" y="173"/>
                  <a:pt x="51" y="173"/>
                  <a:pt x="51" y="173"/>
                </a:cubicBezTo>
                <a:cubicBezTo>
                  <a:pt x="51" y="52"/>
                  <a:pt x="51" y="52"/>
                  <a:pt x="51" y="52"/>
                </a:cubicBezTo>
                <a:cubicBezTo>
                  <a:pt x="74" y="71"/>
                  <a:pt x="74" y="71"/>
                  <a:pt x="74" y="71"/>
                </a:cubicBezTo>
                <a:lnTo>
                  <a:pt x="74" y="188"/>
                </a:lnTo>
                <a:close/>
                <a:moveTo>
                  <a:pt x="348" y="256"/>
                </a:moveTo>
                <a:cubicBezTo>
                  <a:pt x="348" y="124"/>
                  <a:pt x="348" y="124"/>
                  <a:pt x="348" y="124"/>
                </a:cubicBezTo>
                <a:cubicBezTo>
                  <a:pt x="371" y="146"/>
                  <a:pt x="371" y="146"/>
                  <a:pt x="371" y="146"/>
                </a:cubicBezTo>
                <a:cubicBezTo>
                  <a:pt x="371" y="286"/>
                  <a:pt x="371" y="286"/>
                  <a:pt x="371" y="286"/>
                </a:cubicBezTo>
                <a:lnTo>
                  <a:pt x="348" y="256"/>
                </a:lnTo>
                <a:close/>
                <a:moveTo>
                  <a:pt x="334" y="238"/>
                </a:moveTo>
                <a:cubicBezTo>
                  <a:pt x="310" y="208"/>
                  <a:pt x="310" y="208"/>
                  <a:pt x="310" y="208"/>
                </a:cubicBezTo>
                <a:cubicBezTo>
                  <a:pt x="310" y="89"/>
                  <a:pt x="310" y="89"/>
                  <a:pt x="310" y="89"/>
                </a:cubicBezTo>
                <a:cubicBezTo>
                  <a:pt x="334" y="111"/>
                  <a:pt x="334" y="111"/>
                  <a:pt x="334" y="111"/>
                </a:cubicBezTo>
                <a:lnTo>
                  <a:pt x="334" y="238"/>
                </a:lnTo>
                <a:close/>
                <a:moveTo>
                  <a:pt x="533" y="310"/>
                </a:moveTo>
                <a:cubicBezTo>
                  <a:pt x="533" y="179"/>
                  <a:pt x="533" y="179"/>
                  <a:pt x="533" y="179"/>
                </a:cubicBezTo>
                <a:cubicBezTo>
                  <a:pt x="556" y="179"/>
                  <a:pt x="556" y="179"/>
                  <a:pt x="556" y="179"/>
                </a:cubicBezTo>
                <a:cubicBezTo>
                  <a:pt x="556" y="304"/>
                  <a:pt x="556" y="304"/>
                  <a:pt x="556" y="304"/>
                </a:cubicBezTo>
                <a:lnTo>
                  <a:pt x="533" y="310"/>
                </a:lnTo>
                <a:close/>
                <a:moveTo>
                  <a:pt x="519" y="313"/>
                </a:moveTo>
                <a:cubicBezTo>
                  <a:pt x="496" y="318"/>
                  <a:pt x="496" y="318"/>
                  <a:pt x="496" y="318"/>
                </a:cubicBezTo>
                <a:cubicBezTo>
                  <a:pt x="496" y="179"/>
                  <a:pt x="496" y="179"/>
                  <a:pt x="496" y="179"/>
                </a:cubicBezTo>
                <a:cubicBezTo>
                  <a:pt x="519" y="179"/>
                  <a:pt x="519" y="179"/>
                  <a:pt x="519" y="179"/>
                </a:cubicBezTo>
                <a:lnTo>
                  <a:pt x="519" y="313"/>
                </a:lnTo>
                <a:close/>
                <a:moveTo>
                  <a:pt x="482" y="322"/>
                </a:moveTo>
                <a:cubicBezTo>
                  <a:pt x="459" y="327"/>
                  <a:pt x="459" y="327"/>
                  <a:pt x="459" y="327"/>
                </a:cubicBezTo>
                <a:cubicBezTo>
                  <a:pt x="459" y="179"/>
                  <a:pt x="459" y="179"/>
                  <a:pt x="459" y="179"/>
                </a:cubicBezTo>
                <a:cubicBezTo>
                  <a:pt x="482" y="179"/>
                  <a:pt x="482" y="179"/>
                  <a:pt x="482" y="179"/>
                </a:cubicBezTo>
                <a:lnTo>
                  <a:pt x="482" y="322"/>
                </a:lnTo>
                <a:close/>
                <a:moveTo>
                  <a:pt x="445" y="330"/>
                </a:moveTo>
                <a:cubicBezTo>
                  <a:pt x="422" y="336"/>
                  <a:pt x="422" y="336"/>
                  <a:pt x="422" y="336"/>
                </a:cubicBezTo>
                <a:cubicBezTo>
                  <a:pt x="422" y="179"/>
                  <a:pt x="422" y="179"/>
                  <a:pt x="422" y="179"/>
                </a:cubicBezTo>
                <a:cubicBezTo>
                  <a:pt x="445" y="179"/>
                  <a:pt x="445" y="179"/>
                  <a:pt x="445" y="179"/>
                </a:cubicBezTo>
                <a:lnTo>
                  <a:pt x="445" y="330"/>
                </a:lnTo>
                <a:close/>
                <a:moveTo>
                  <a:pt x="593" y="296"/>
                </a:moveTo>
                <a:cubicBezTo>
                  <a:pt x="570" y="301"/>
                  <a:pt x="570" y="301"/>
                  <a:pt x="570" y="301"/>
                </a:cubicBezTo>
                <a:cubicBezTo>
                  <a:pt x="570" y="179"/>
                  <a:pt x="570" y="179"/>
                  <a:pt x="570" y="179"/>
                </a:cubicBezTo>
                <a:cubicBezTo>
                  <a:pt x="593" y="179"/>
                  <a:pt x="593" y="179"/>
                  <a:pt x="593" y="179"/>
                </a:cubicBezTo>
                <a:lnTo>
                  <a:pt x="593" y="296"/>
                </a:lnTo>
                <a:close/>
                <a:moveTo>
                  <a:pt x="408" y="179"/>
                </a:moveTo>
                <a:cubicBezTo>
                  <a:pt x="408" y="179"/>
                  <a:pt x="408" y="179"/>
                  <a:pt x="408" y="179"/>
                </a:cubicBezTo>
                <a:cubicBezTo>
                  <a:pt x="408" y="335"/>
                  <a:pt x="408" y="335"/>
                  <a:pt x="408" y="335"/>
                </a:cubicBezTo>
                <a:cubicBezTo>
                  <a:pt x="385" y="305"/>
                  <a:pt x="385" y="305"/>
                  <a:pt x="385" y="305"/>
                </a:cubicBezTo>
                <a:cubicBezTo>
                  <a:pt x="385" y="160"/>
                  <a:pt x="385" y="160"/>
                  <a:pt x="385" y="160"/>
                </a:cubicBezTo>
                <a:cubicBezTo>
                  <a:pt x="403" y="177"/>
                  <a:pt x="403" y="177"/>
                  <a:pt x="403" y="177"/>
                </a:cubicBezTo>
                <a:cubicBezTo>
                  <a:pt x="404" y="178"/>
                  <a:pt x="406" y="179"/>
                  <a:pt x="408" y="179"/>
                </a:cubicBezTo>
                <a:moveTo>
                  <a:pt x="276" y="56"/>
                </a:moveTo>
                <a:cubicBezTo>
                  <a:pt x="296" y="75"/>
                  <a:pt x="296" y="75"/>
                  <a:pt x="296" y="75"/>
                </a:cubicBezTo>
                <a:cubicBezTo>
                  <a:pt x="296" y="189"/>
                  <a:pt x="296" y="189"/>
                  <a:pt x="296" y="189"/>
                </a:cubicBezTo>
                <a:cubicBezTo>
                  <a:pt x="284" y="173"/>
                  <a:pt x="284" y="173"/>
                  <a:pt x="284" y="173"/>
                </a:cubicBezTo>
                <a:cubicBezTo>
                  <a:pt x="284" y="173"/>
                  <a:pt x="283" y="172"/>
                  <a:pt x="283" y="172"/>
                </a:cubicBezTo>
                <a:cubicBezTo>
                  <a:pt x="282" y="172"/>
                  <a:pt x="282" y="172"/>
                  <a:pt x="282" y="172"/>
                </a:cubicBezTo>
                <a:cubicBezTo>
                  <a:pt x="282" y="171"/>
                  <a:pt x="281" y="171"/>
                  <a:pt x="281" y="171"/>
                </a:cubicBezTo>
                <a:cubicBezTo>
                  <a:pt x="281" y="171"/>
                  <a:pt x="280" y="171"/>
                  <a:pt x="280" y="171"/>
                </a:cubicBezTo>
                <a:cubicBezTo>
                  <a:pt x="280" y="171"/>
                  <a:pt x="279" y="170"/>
                  <a:pt x="278" y="170"/>
                </a:cubicBezTo>
                <a:cubicBezTo>
                  <a:pt x="278" y="170"/>
                  <a:pt x="278" y="170"/>
                  <a:pt x="278" y="170"/>
                </a:cubicBezTo>
                <a:cubicBezTo>
                  <a:pt x="278" y="170"/>
                  <a:pt x="278" y="170"/>
                  <a:pt x="278" y="170"/>
                </a:cubicBezTo>
                <a:cubicBezTo>
                  <a:pt x="278" y="170"/>
                  <a:pt x="277" y="170"/>
                  <a:pt x="276" y="171"/>
                </a:cubicBezTo>
                <a:cubicBezTo>
                  <a:pt x="273" y="172"/>
                  <a:pt x="273" y="172"/>
                  <a:pt x="273" y="172"/>
                </a:cubicBezTo>
                <a:cubicBezTo>
                  <a:pt x="273" y="57"/>
                  <a:pt x="273" y="57"/>
                  <a:pt x="273" y="57"/>
                </a:cubicBezTo>
                <a:lnTo>
                  <a:pt x="276" y="56"/>
                </a:lnTo>
                <a:close/>
                <a:moveTo>
                  <a:pt x="14" y="22"/>
                </a:moveTo>
                <a:cubicBezTo>
                  <a:pt x="37" y="41"/>
                  <a:pt x="37" y="41"/>
                  <a:pt x="37" y="41"/>
                </a:cubicBezTo>
                <a:cubicBezTo>
                  <a:pt x="37" y="163"/>
                  <a:pt x="37" y="163"/>
                  <a:pt x="37" y="163"/>
                </a:cubicBezTo>
                <a:cubicBezTo>
                  <a:pt x="14" y="147"/>
                  <a:pt x="14" y="147"/>
                  <a:pt x="14" y="147"/>
                </a:cubicBezTo>
                <a:lnTo>
                  <a:pt x="14" y="22"/>
                </a:lnTo>
                <a:close/>
                <a:moveTo>
                  <a:pt x="593" y="462"/>
                </a:moveTo>
                <a:cubicBezTo>
                  <a:pt x="14" y="462"/>
                  <a:pt x="14" y="462"/>
                  <a:pt x="14" y="462"/>
                </a:cubicBezTo>
                <a:cubicBezTo>
                  <a:pt x="14" y="164"/>
                  <a:pt x="14" y="164"/>
                  <a:pt x="14" y="164"/>
                </a:cubicBezTo>
                <a:cubicBezTo>
                  <a:pt x="77" y="207"/>
                  <a:pt x="77" y="207"/>
                  <a:pt x="77" y="207"/>
                </a:cubicBezTo>
                <a:cubicBezTo>
                  <a:pt x="77" y="207"/>
                  <a:pt x="77" y="207"/>
                  <a:pt x="77" y="207"/>
                </a:cubicBezTo>
                <a:cubicBezTo>
                  <a:pt x="114" y="233"/>
                  <a:pt x="114" y="233"/>
                  <a:pt x="114" y="233"/>
                </a:cubicBezTo>
                <a:cubicBezTo>
                  <a:pt x="114" y="233"/>
                  <a:pt x="115" y="233"/>
                  <a:pt x="115" y="233"/>
                </a:cubicBezTo>
                <a:cubicBezTo>
                  <a:pt x="115" y="233"/>
                  <a:pt x="116" y="233"/>
                  <a:pt x="116" y="233"/>
                </a:cubicBezTo>
                <a:cubicBezTo>
                  <a:pt x="116" y="233"/>
                  <a:pt x="116" y="234"/>
                  <a:pt x="117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18" y="234"/>
                  <a:pt x="118" y="234"/>
                  <a:pt x="118" y="234"/>
                </a:cubicBezTo>
                <a:cubicBezTo>
                  <a:pt x="118" y="234"/>
                  <a:pt x="118" y="234"/>
                  <a:pt x="118" y="234"/>
                </a:cubicBezTo>
                <a:cubicBezTo>
                  <a:pt x="118" y="234"/>
                  <a:pt x="119" y="234"/>
                  <a:pt x="119" y="234"/>
                </a:cubicBezTo>
                <a:cubicBezTo>
                  <a:pt x="119" y="234"/>
                  <a:pt x="119" y="234"/>
                  <a:pt x="120" y="233"/>
                </a:cubicBezTo>
                <a:cubicBezTo>
                  <a:pt x="120" y="233"/>
                  <a:pt x="120" y="233"/>
                  <a:pt x="120" y="233"/>
                </a:cubicBezTo>
                <a:cubicBezTo>
                  <a:pt x="276" y="186"/>
                  <a:pt x="276" y="186"/>
                  <a:pt x="276" y="186"/>
                </a:cubicBezTo>
                <a:cubicBezTo>
                  <a:pt x="402" y="350"/>
                  <a:pt x="402" y="350"/>
                  <a:pt x="402" y="350"/>
                </a:cubicBezTo>
                <a:cubicBezTo>
                  <a:pt x="402" y="351"/>
                  <a:pt x="403" y="351"/>
                  <a:pt x="403" y="352"/>
                </a:cubicBezTo>
                <a:cubicBezTo>
                  <a:pt x="404" y="352"/>
                  <a:pt x="404" y="352"/>
                  <a:pt x="404" y="352"/>
                </a:cubicBezTo>
                <a:cubicBezTo>
                  <a:pt x="404" y="352"/>
                  <a:pt x="405" y="353"/>
                  <a:pt x="405" y="353"/>
                </a:cubicBezTo>
                <a:cubicBezTo>
                  <a:pt x="405" y="353"/>
                  <a:pt x="405" y="353"/>
                  <a:pt x="406" y="353"/>
                </a:cubicBezTo>
                <a:cubicBezTo>
                  <a:pt x="406" y="353"/>
                  <a:pt x="406" y="353"/>
                  <a:pt x="407" y="353"/>
                </a:cubicBezTo>
                <a:cubicBezTo>
                  <a:pt x="407" y="353"/>
                  <a:pt x="407" y="353"/>
                  <a:pt x="407" y="353"/>
                </a:cubicBezTo>
                <a:cubicBezTo>
                  <a:pt x="407" y="353"/>
                  <a:pt x="408" y="353"/>
                  <a:pt x="408" y="353"/>
                </a:cubicBezTo>
                <a:cubicBezTo>
                  <a:pt x="408" y="353"/>
                  <a:pt x="409" y="353"/>
                  <a:pt x="409" y="353"/>
                </a:cubicBezTo>
                <a:cubicBezTo>
                  <a:pt x="412" y="352"/>
                  <a:pt x="412" y="352"/>
                  <a:pt x="412" y="352"/>
                </a:cubicBezTo>
                <a:cubicBezTo>
                  <a:pt x="413" y="353"/>
                  <a:pt x="414" y="353"/>
                  <a:pt x="415" y="353"/>
                </a:cubicBezTo>
                <a:cubicBezTo>
                  <a:pt x="417" y="353"/>
                  <a:pt x="419" y="352"/>
                  <a:pt x="420" y="350"/>
                </a:cubicBezTo>
                <a:cubicBezTo>
                  <a:pt x="453" y="343"/>
                  <a:pt x="453" y="343"/>
                  <a:pt x="453" y="343"/>
                </a:cubicBezTo>
                <a:cubicBezTo>
                  <a:pt x="453" y="343"/>
                  <a:pt x="453" y="343"/>
                  <a:pt x="453" y="343"/>
                </a:cubicBezTo>
                <a:cubicBezTo>
                  <a:pt x="490" y="334"/>
                  <a:pt x="490" y="334"/>
                  <a:pt x="490" y="334"/>
                </a:cubicBezTo>
                <a:cubicBezTo>
                  <a:pt x="565" y="317"/>
                  <a:pt x="565" y="317"/>
                  <a:pt x="565" y="317"/>
                </a:cubicBezTo>
                <a:cubicBezTo>
                  <a:pt x="565" y="317"/>
                  <a:pt x="565" y="317"/>
                  <a:pt x="565" y="317"/>
                </a:cubicBezTo>
                <a:cubicBezTo>
                  <a:pt x="593" y="310"/>
                  <a:pt x="593" y="310"/>
                  <a:pt x="593" y="310"/>
                </a:cubicBezTo>
                <a:lnTo>
                  <a:pt x="593" y="4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2" name="Google Shape;3132;p30"/>
          <p:cNvSpPr/>
          <p:nvPr/>
        </p:nvSpPr>
        <p:spPr>
          <a:xfrm>
            <a:off x="5740400" y="1409700"/>
            <a:ext cx="412750" cy="234950"/>
          </a:xfrm>
          <a:custGeom>
            <a:rect b="b" l="l" r="r" t="t"/>
            <a:pathLst>
              <a:path extrusionOk="0" h="416" w="733">
                <a:moveTo>
                  <a:pt x="684" y="318"/>
                </a:moveTo>
                <a:cubicBezTo>
                  <a:pt x="239" y="318"/>
                  <a:pt x="239" y="318"/>
                  <a:pt x="239" y="318"/>
                </a:cubicBezTo>
                <a:cubicBezTo>
                  <a:pt x="239" y="269"/>
                  <a:pt x="239" y="269"/>
                  <a:pt x="239" y="269"/>
                </a:cubicBezTo>
                <a:cubicBezTo>
                  <a:pt x="650" y="269"/>
                  <a:pt x="650" y="269"/>
                  <a:pt x="650" y="269"/>
                </a:cubicBezTo>
                <a:cubicBezTo>
                  <a:pt x="654" y="269"/>
                  <a:pt x="657" y="266"/>
                  <a:pt x="657" y="262"/>
                </a:cubicBezTo>
                <a:cubicBezTo>
                  <a:pt x="657" y="152"/>
                  <a:pt x="657" y="152"/>
                  <a:pt x="657" y="152"/>
                </a:cubicBezTo>
                <a:cubicBezTo>
                  <a:pt x="680" y="148"/>
                  <a:pt x="680" y="148"/>
                  <a:pt x="680" y="148"/>
                </a:cubicBezTo>
                <a:cubicBezTo>
                  <a:pt x="683" y="147"/>
                  <a:pt x="686" y="144"/>
                  <a:pt x="685" y="141"/>
                </a:cubicBezTo>
                <a:cubicBezTo>
                  <a:pt x="680" y="72"/>
                  <a:pt x="674" y="0"/>
                  <a:pt x="560" y="0"/>
                </a:cubicBezTo>
                <a:cubicBezTo>
                  <a:pt x="422" y="0"/>
                  <a:pt x="284" y="52"/>
                  <a:pt x="214" y="83"/>
                </a:cubicBezTo>
                <a:cubicBezTo>
                  <a:pt x="167" y="104"/>
                  <a:pt x="124" y="127"/>
                  <a:pt x="92" y="149"/>
                </a:cubicBezTo>
                <a:cubicBezTo>
                  <a:pt x="59" y="172"/>
                  <a:pt x="42" y="190"/>
                  <a:pt x="42" y="203"/>
                </a:cubicBezTo>
                <a:cubicBezTo>
                  <a:pt x="42" y="319"/>
                  <a:pt x="42" y="319"/>
                  <a:pt x="42" y="319"/>
                </a:cubicBezTo>
                <a:cubicBezTo>
                  <a:pt x="19" y="322"/>
                  <a:pt x="0" y="343"/>
                  <a:pt x="0" y="367"/>
                </a:cubicBezTo>
                <a:cubicBezTo>
                  <a:pt x="0" y="394"/>
                  <a:pt x="22" y="416"/>
                  <a:pt x="49" y="416"/>
                </a:cubicBezTo>
                <a:cubicBezTo>
                  <a:pt x="684" y="416"/>
                  <a:pt x="684" y="416"/>
                  <a:pt x="684" y="416"/>
                </a:cubicBezTo>
                <a:cubicBezTo>
                  <a:pt x="711" y="416"/>
                  <a:pt x="733" y="394"/>
                  <a:pt x="733" y="367"/>
                </a:cubicBezTo>
                <a:cubicBezTo>
                  <a:pt x="733" y="340"/>
                  <a:pt x="711" y="318"/>
                  <a:pt x="684" y="318"/>
                </a:cubicBezTo>
                <a:moveTo>
                  <a:pt x="643" y="255"/>
                </a:moveTo>
                <a:cubicBezTo>
                  <a:pt x="239" y="255"/>
                  <a:pt x="239" y="255"/>
                  <a:pt x="239" y="255"/>
                </a:cubicBezTo>
                <a:cubicBezTo>
                  <a:pt x="239" y="229"/>
                  <a:pt x="239" y="229"/>
                  <a:pt x="239" y="229"/>
                </a:cubicBezTo>
                <a:cubicBezTo>
                  <a:pt x="643" y="155"/>
                  <a:pt x="643" y="155"/>
                  <a:pt x="643" y="155"/>
                </a:cubicBezTo>
                <a:lnTo>
                  <a:pt x="643" y="255"/>
                </a:lnTo>
                <a:close/>
                <a:moveTo>
                  <a:pt x="220" y="96"/>
                </a:moveTo>
                <a:cubicBezTo>
                  <a:pt x="337" y="44"/>
                  <a:pt x="461" y="14"/>
                  <a:pt x="560" y="14"/>
                </a:cubicBezTo>
                <a:cubicBezTo>
                  <a:pt x="658" y="14"/>
                  <a:pt x="665" y="70"/>
                  <a:pt x="671" y="136"/>
                </a:cubicBezTo>
                <a:cubicBezTo>
                  <a:pt x="231" y="216"/>
                  <a:pt x="231" y="216"/>
                  <a:pt x="231" y="216"/>
                </a:cubicBezTo>
                <a:cubicBezTo>
                  <a:pt x="228" y="217"/>
                  <a:pt x="225" y="220"/>
                  <a:pt x="225" y="223"/>
                </a:cubicBezTo>
                <a:cubicBezTo>
                  <a:pt x="225" y="318"/>
                  <a:pt x="225" y="318"/>
                  <a:pt x="225" y="318"/>
                </a:cubicBezTo>
                <a:cubicBezTo>
                  <a:pt x="56" y="318"/>
                  <a:pt x="56" y="318"/>
                  <a:pt x="56" y="318"/>
                </a:cubicBezTo>
                <a:cubicBezTo>
                  <a:pt x="56" y="203"/>
                  <a:pt x="56" y="203"/>
                  <a:pt x="56" y="203"/>
                </a:cubicBezTo>
                <a:cubicBezTo>
                  <a:pt x="56" y="189"/>
                  <a:pt x="114" y="143"/>
                  <a:pt x="220" y="96"/>
                </a:cubicBezTo>
                <a:moveTo>
                  <a:pt x="684" y="402"/>
                </a:moveTo>
                <a:cubicBezTo>
                  <a:pt x="49" y="402"/>
                  <a:pt x="49" y="402"/>
                  <a:pt x="49" y="402"/>
                </a:cubicBezTo>
                <a:cubicBezTo>
                  <a:pt x="30" y="402"/>
                  <a:pt x="14" y="386"/>
                  <a:pt x="14" y="367"/>
                </a:cubicBezTo>
                <a:cubicBezTo>
                  <a:pt x="14" y="348"/>
                  <a:pt x="30" y="332"/>
                  <a:pt x="49" y="332"/>
                </a:cubicBezTo>
                <a:cubicBezTo>
                  <a:pt x="684" y="332"/>
                  <a:pt x="684" y="332"/>
                  <a:pt x="684" y="332"/>
                </a:cubicBezTo>
                <a:cubicBezTo>
                  <a:pt x="703" y="332"/>
                  <a:pt x="719" y="348"/>
                  <a:pt x="719" y="367"/>
                </a:cubicBezTo>
                <a:cubicBezTo>
                  <a:pt x="719" y="386"/>
                  <a:pt x="703" y="402"/>
                  <a:pt x="684" y="40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133" name="Google Shape;3133;p30"/>
          <p:cNvGrpSpPr/>
          <p:nvPr/>
        </p:nvGrpSpPr>
        <p:grpSpPr>
          <a:xfrm>
            <a:off x="4991100" y="565150"/>
            <a:ext cx="598487" cy="598488"/>
            <a:chOff x="4991100" y="565150"/>
            <a:chExt cx="598487" cy="598488"/>
          </a:xfrm>
        </p:grpSpPr>
        <p:sp>
          <p:nvSpPr>
            <p:cNvPr id="3134" name="Google Shape;3134;p30"/>
            <p:cNvSpPr/>
            <p:nvPr/>
          </p:nvSpPr>
          <p:spPr>
            <a:xfrm>
              <a:off x="4991100" y="565150"/>
              <a:ext cx="598487" cy="598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5" name="Google Shape;3135;p30"/>
            <p:cNvSpPr/>
            <p:nvPr/>
          </p:nvSpPr>
          <p:spPr>
            <a:xfrm>
              <a:off x="5092700" y="665163"/>
              <a:ext cx="395287" cy="400050"/>
            </a:xfrm>
            <a:custGeom>
              <a:rect b="b" l="l" r="r" t="t"/>
              <a:pathLst>
                <a:path extrusionOk="0" h="711" w="703">
                  <a:moveTo>
                    <a:pt x="703" y="395"/>
                  </a:moveTo>
                  <a:cubicBezTo>
                    <a:pt x="703" y="394"/>
                    <a:pt x="703" y="394"/>
                    <a:pt x="703" y="393"/>
                  </a:cubicBezTo>
                  <a:cubicBezTo>
                    <a:pt x="703" y="332"/>
                    <a:pt x="703" y="332"/>
                    <a:pt x="703" y="332"/>
                  </a:cubicBezTo>
                  <a:cubicBezTo>
                    <a:pt x="703" y="328"/>
                    <a:pt x="700" y="325"/>
                    <a:pt x="696" y="325"/>
                  </a:cubicBezTo>
                  <a:cubicBezTo>
                    <a:pt x="658" y="325"/>
                    <a:pt x="658" y="325"/>
                    <a:pt x="658" y="325"/>
                  </a:cubicBezTo>
                  <a:cubicBezTo>
                    <a:pt x="656" y="274"/>
                    <a:pt x="626" y="232"/>
                    <a:pt x="596" y="218"/>
                  </a:cubicBezTo>
                  <a:cubicBezTo>
                    <a:pt x="598" y="213"/>
                    <a:pt x="599" y="208"/>
                    <a:pt x="599" y="202"/>
                  </a:cubicBezTo>
                  <a:cubicBezTo>
                    <a:pt x="599" y="178"/>
                    <a:pt x="579" y="158"/>
                    <a:pt x="555" y="158"/>
                  </a:cubicBezTo>
                  <a:cubicBezTo>
                    <a:pt x="530" y="158"/>
                    <a:pt x="511" y="178"/>
                    <a:pt x="511" y="202"/>
                  </a:cubicBezTo>
                  <a:cubicBezTo>
                    <a:pt x="511" y="226"/>
                    <a:pt x="530" y="246"/>
                    <a:pt x="555" y="246"/>
                  </a:cubicBezTo>
                  <a:cubicBezTo>
                    <a:pt x="568" y="246"/>
                    <a:pt x="580" y="240"/>
                    <a:pt x="589" y="230"/>
                  </a:cubicBezTo>
                  <a:cubicBezTo>
                    <a:pt x="616" y="242"/>
                    <a:pt x="642" y="278"/>
                    <a:pt x="644" y="325"/>
                  </a:cubicBezTo>
                  <a:cubicBezTo>
                    <a:pt x="537" y="325"/>
                    <a:pt x="537" y="325"/>
                    <a:pt x="537" y="325"/>
                  </a:cubicBezTo>
                  <a:cubicBezTo>
                    <a:pt x="524" y="276"/>
                    <a:pt x="457" y="264"/>
                    <a:pt x="420" y="257"/>
                  </a:cubicBezTo>
                  <a:cubicBezTo>
                    <a:pt x="413" y="256"/>
                    <a:pt x="404" y="254"/>
                    <a:pt x="400" y="253"/>
                  </a:cubicBezTo>
                  <a:cubicBezTo>
                    <a:pt x="399" y="244"/>
                    <a:pt x="400" y="222"/>
                    <a:pt x="400" y="206"/>
                  </a:cubicBezTo>
                  <a:cubicBezTo>
                    <a:pt x="430" y="187"/>
                    <a:pt x="449" y="149"/>
                    <a:pt x="449" y="106"/>
                  </a:cubicBezTo>
                  <a:cubicBezTo>
                    <a:pt x="449" y="45"/>
                    <a:pt x="409" y="0"/>
                    <a:pt x="355" y="0"/>
                  </a:cubicBezTo>
                  <a:cubicBezTo>
                    <a:pt x="302" y="0"/>
                    <a:pt x="261" y="45"/>
                    <a:pt x="261" y="106"/>
                  </a:cubicBezTo>
                  <a:cubicBezTo>
                    <a:pt x="261" y="147"/>
                    <a:pt x="279" y="182"/>
                    <a:pt x="305" y="202"/>
                  </a:cubicBezTo>
                  <a:cubicBezTo>
                    <a:pt x="306" y="218"/>
                    <a:pt x="306" y="243"/>
                    <a:pt x="305" y="253"/>
                  </a:cubicBezTo>
                  <a:cubicBezTo>
                    <a:pt x="301" y="254"/>
                    <a:pt x="293" y="256"/>
                    <a:pt x="285" y="257"/>
                  </a:cubicBezTo>
                  <a:cubicBezTo>
                    <a:pt x="248" y="264"/>
                    <a:pt x="182" y="276"/>
                    <a:pt x="168" y="325"/>
                  </a:cubicBezTo>
                  <a:cubicBezTo>
                    <a:pt x="7" y="325"/>
                    <a:pt x="7" y="325"/>
                    <a:pt x="7" y="325"/>
                  </a:cubicBezTo>
                  <a:cubicBezTo>
                    <a:pt x="3" y="325"/>
                    <a:pt x="0" y="328"/>
                    <a:pt x="0" y="332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394"/>
                    <a:pt x="0" y="394"/>
                    <a:pt x="0" y="395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1" y="396"/>
                    <a:pt x="1" y="396"/>
                    <a:pt x="1" y="396"/>
                  </a:cubicBezTo>
                  <a:cubicBezTo>
                    <a:pt x="1" y="397"/>
                    <a:pt x="1" y="397"/>
                    <a:pt x="1" y="397"/>
                  </a:cubicBezTo>
                  <a:cubicBezTo>
                    <a:pt x="62" y="515"/>
                    <a:pt x="62" y="515"/>
                    <a:pt x="62" y="515"/>
                  </a:cubicBezTo>
                  <a:cubicBezTo>
                    <a:pt x="63" y="517"/>
                    <a:pt x="65" y="518"/>
                    <a:pt x="68" y="518"/>
                  </a:cubicBezTo>
                  <a:cubicBezTo>
                    <a:pt x="142" y="518"/>
                    <a:pt x="142" y="518"/>
                    <a:pt x="142" y="518"/>
                  </a:cubicBezTo>
                  <a:cubicBezTo>
                    <a:pt x="142" y="704"/>
                    <a:pt x="142" y="704"/>
                    <a:pt x="142" y="704"/>
                  </a:cubicBezTo>
                  <a:cubicBezTo>
                    <a:pt x="142" y="708"/>
                    <a:pt x="145" y="711"/>
                    <a:pt x="149" y="711"/>
                  </a:cubicBezTo>
                  <a:cubicBezTo>
                    <a:pt x="153" y="711"/>
                    <a:pt x="156" y="708"/>
                    <a:pt x="156" y="704"/>
                  </a:cubicBezTo>
                  <a:cubicBezTo>
                    <a:pt x="156" y="454"/>
                    <a:pt x="156" y="454"/>
                    <a:pt x="156" y="454"/>
                  </a:cubicBezTo>
                  <a:cubicBezTo>
                    <a:pt x="548" y="454"/>
                    <a:pt x="548" y="454"/>
                    <a:pt x="548" y="454"/>
                  </a:cubicBezTo>
                  <a:cubicBezTo>
                    <a:pt x="548" y="704"/>
                    <a:pt x="548" y="704"/>
                    <a:pt x="548" y="704"/>
                  </a:cubicBezTo>
                  <a:cubicBezTo>
                    <a:pt x="548" y="708"/>
                    <a:pt x="551" y="711"/>
                    <a:pt x="555" y="711"/>
                  </a:cubicBezTo>
                  <a:cubicBezTo>
                    <a:pt x="559" y="711"/>
                    <a:pt x="562" y="708"/>
                    <a:pt x="562" y="704"/>
                  </a:cubicBezTo>
                  <a:cubicBezTo>
                    <a:pt x="562" y="518"/>
                    <a:pt x="562" y="518"/>
                    <a:pt x="562" y="518"/>
                  </a:cubicBezTo>
                  <a:cubicBezTo>
                    <a:pt x="635" y="518"/>
                    <a:pt x="635" y="518"/>
                    <a:pt x="635" y="518"/>
                  </a:cubicBezTo>
                  <a:cubicBezTo>
                    <a:pt x="638" y="518"/>
                    <a:pt x="640" y="517"/>
                    <a:pt x="642" y="515"/>
                  </a:cubicBezTo>
                  <a:cubicBezTo>
                    <a:pt x="702" y="397"/>
                    <a:pt x="702" y="397"/>
                    <a:pt x="702" y="397"/>
                  </a:cubicBezTo>
                  <a:cubicBezTo>
                    <a:pt x="702" y="397"/>
                    <a:pt x="702" y="397"/>
                    <a:pt x="702" y="396"/>
                  </a:cubicBezTo>
                  <a:cubicBezTo>
                    <a:pt x="703" y="396"/>
                    <a:pt x="703" y="396"/>
                    <a:pt x="703" y="395"/>
                  </a:cubicBezTo>
                  <a:cubicBezTo>
                    <a:pt x="703" y="395"/>
                    <a:pt x="703" y="395"/>
                    <a:pt x="703" y="395"/>
                  </a:cubicBezTo>
                  <a:moveTo>
                    <a:pt x="555" y="232"/>
                  </a:moveTo>
                  <a:cubicBezTo>
                    <a:pt x="538" y="232"/>
                    <a:pt x="525" y="218"/>
                    <a:pt x="525" y="202"/>
                  </a:cubicBezTo>
                  <a:cubicBezTo>
                    <a:pt x="525" y="185"/>
                    <a:pt x="538" y="172"/>
                    <a:pt x="555" y="172"/>
                  </a:cubicBezTo>
                  <a:cubicBezTo>
                    <a:pt x="571" y="172"/>
                    <a:pt x="585" y="185"/>
                    <a:pt x="585" y="202"/>
                  </a:cubicBezTo>
                  <a:cubicBezTo>
                    <a:pt x="585" y="218"/>
                    <a:pt x="571" y="232"/>
                    <a:pt x="555" y="232"/>
                  </a:cubicBezTo>
                  <a:moveTo>
                    <a:pt x="275" y="106"/>
                  </a:moveTo>
                  <a:cubicBezTo>
                    <a:pt x="275" y="53"/>
                    <a:pt x="310" y="14"/>
                    <a:pt x="355" y="14"/>
                  </a:cubicBezTo>
                  <a:cubicBezTo>
                    <a:pt x="401" y="14"/>
                    <a:pt x="435" y="53"/>
                    <a:pt x="435" y="106"/>
                  </a:cubicBezTo>
                  <a:cubicBezTo>
                    <a:pt x="435" y="145"/>
                    <a:pt x="418" y="179"/>
                    <a:pt x="392" y="195"/>
                  </a:cubicBezTo>
                  <a:cubicBezTo>
                    <a:pt x="390" y="195"/>
                    <a:pt x="389" y="196"/>
                    <a:pt x="389" y="197"/>
                  </a:cubicBezTo>
                  <a:cubicBezTo>
                    <a:pt x="378" y="203"/>
                    <a:pt x="367" y="206"/>
                    <a:pt x="355" y="206"/>
                  </a:cubicBezTo>
                  <a:cubicBezTo>
                    <a:pt x="311" y="206"/>
                    <a:pt x="275" y="161"/>
                    <a:pt x="275" y="106"/>
                  </a:cubicBezTo>
                  <a:moveTo>
                    <a:pt x="288" y="271"/>
                  </a:moveTo>
                  <a:cubicBezTo>
                    <a:pt x="308" y="267"/>
                    <a:pt x="317" y="266"/>
                    <a:pt x="318" y="258"/>
                  </a:cubicBezTo>
                  <a:cubicBezTo>
                    <a:pt x="320" y="250"/>
                    <a:pt x="320" y="226"/>
                    <a:pt x="319" y="211"/>
                  </a:cubicBezTo>
                  <a:cubicBezTo>
                    <a:pt x="330" y="217"/>
                    <a:pt x="342" y="220"/>
                    <a:pt x="355" y="220"/>
                  </a:cubicBezTo>
                  <a:cubicBezTo>
                    <a:pt x="366" y="220"/>
                    <a:pt x="376" y="218"/>
                    <a:pt x="386" y="214"/>
                  </a:cubicBezTo>
                  <a:cubicBezTo>
                    <a:pt x="386" y="228"/>
                    <a:pt x="385" y="251"/>
                    <a:pt x="387" y="258"/>
                  </a:cubicBezTo>
                  <a:cubicBezTo>
                    <a:pt x="389" y="266"/>
                    <a:pt x="397" y="267"/>
                    <a:pt x="418" y="271"/>
                  </a:cubicBezTo>
                  <a:cubicBezTo>
                    <a:pt x="452" y="277"/>
                    <a:pt x="509" y="288"/>
                    <a:pt x="523" y="325"/>
                  </a:cubicBezTo>
                  <a:cubicBezTo>
                    <a:pt x="183" y="325"/>
                    <a:pt x="183" y="325"/>
                    <a:pt x="183" y="325"/>
                  </a:cubicBezTo>
                  <a:cubicBezTo>
                    <a:pt x="197" y="288"/>
                    <a:pt x="253" y="277"/>
                    <a:pt x="288" y="271"/>
                  </a:cubicBezTo>
                  <a:moveTo>
                    <a:pt x="14" y="339"/>
                  </a:moveTo>
                  <a:cubicBezTo>
                    <a:pt x="689" y="339"/>
                    <a:pt x="689" y="339"/>
                    <a:pt x="689" y="339"/>
                  </a:cubicBezTo>
                  <a:cubicBezTo>
                    <a:pt x="689" y="386"/>
                    <a:pt x="689" y="386"/>
                    <a:pt x="689" y="386"/>
                  </a:cubicBezTo>
                  <a:cubicBezTo>
                    <a:pt x="14" y="386"/>
                    <a:pt x="14" y="386"/>
                    <a:pt x="14" y="386"/>
                  </a:cubicBezTo>
                  <a:lnTo>
                    <a:pt x="14" y="339"/>
                  </a:lnTo>
                  <a:close/>
                  <a:moveTo>
                    <a:pt x="631" y="504"/>
                  </a:moveTo>
                  <a:cubicBezTo>
                    <a:pt x="562" y="504"/>
                    <a:pt x="562" y="504"/>
                    <a:pt x="562" y="504"/>
                  </a:cubicBezTo>
                  <a:cubicBezTo>
                    <a:pt x="562" y="447"/>
                    <a:pt x="562" y="447"/>
                    <a:pt x="562" y="447"/>
                  </a:cubicBezTo>
                  <a:cubicBezTo>
                    <a:pt x="562" y="443"/>
                    <a:pt x="559" y="440"/>
                    <a:pt x="555" y="440"/>
                  </a:cubicBezTo>
                  <a:cubicBezTo>
                    <a:pt x="149" y="440"/>
                    <a:pt x="149" y="440"/>
                    <a:pt x="149" y="440"/>
                  </a:cubicBezTo>
                  <a:cubicBezTo>
                    <a:pt x="145" y="440"/>
                    <a:pt x="142" y="443"/>
                    <a:pt x="142" y="447"/>
                  </a:cubicBezTo>
                  <a:cubicBezTo>
                    <a:pt x="142" y="504"/>
                    <a:pt x="142" y="504"/>
                    <a:pt x="142" y="504"/>
                  </a:cubicBezTo>
                  <a:cubicBezTo>
                    <a:pt x="72" y="504"/>
                    <a:pt x="72" y="504"/>
                    <a:pt x="72" y="504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685" y="400"/>
                    <a:pt x="685" y="400"/>
                    <a:pt x="685" y="400"/>
                  </a:cubicBezTo>
                  <a:lnTo>
                    <a:pt x="631" y="5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36" name="Google Shape;3136;p30"/>
          <p:cNvSpPr/>
          <p:nvPr/>
        </p:nvSpPr>
        <p:spPr>
          <a:xfrm>
            <a:off x="5748338" y="709613"/>
            <a:ext cx="395287" cy="311150"/>
          </a:xfrm>
          <a:custGeom>
            <a:rect b="b" l="l" r="r" t="t"/>
            <a:pathLst>
              <a:path extrusionOk="0" h="553" w="703">
                <a:moveTo>
                  <a:pt x="703" y="237"/>
                </a:moveTo>
                <a:cubicBezTo>
                  <a:pt x="703" y="236"/>
                  <a:pt x="703" y="236"/>
                  <a:pt x="703" y="235"/>
                </a:cubicBezTo>
                <a:cubicBezTo>
                  <a:pt x="703" y="174"/>
                  <a:pt x="703" y="174"/>
                  <a:pt x="703" y="174"/>
                </a:cubicBezTo>
                <a:cubicBezTo>
                  <a:pt x="703" y="170"/>
                  <a:pt x="700" y="167"/>
                  <a:pt x="696" y="167"/>
                </a:cubicBezTo>
                <a:cubicBezTo>
                  <a:pt x="658" y="167"/>
                  <a:pt x="658" y="167"/>
                  <a:pt x="658" y="167"/>
                </a:cubicBezTo>
                <a:cubicBezTo>
                  <a:pt x="656" y="116"/>
                  <a:pt x="626" y="74"/>
                  <a:pt x="595" y="60"/>
                </a:cubicBezTo>
                <a:cubicBezTo>
                  <a:pt x="597" y="55"/>
                  <a:pt x="599" y="49"/>
                  <a:pt x="599" y="44"/>
                </a:cubicBezTo>
                <a:cubicBezTo>
                  <a:pt x="599" y="19"/>
                  <a:pt x="579" y="0"/>
                  <a:pt x="554" y="0"/>
                </a:cubicBezTo>
                <a:cubicBezTo>
                  <a:pt x="530" y="0"/>
                  <a:pt x="510" y="19"/>
                  <a:pt x="510" y="44"/>
                </a:cubicBezTo>
                <a:cubicBezTo>
                  <a:pt x="510" y="68"/>
                  <a:pt x="530" y="88"/>
                  <a:pt x="554" y="88"/>
                </a:cubicBezTo>
                <a:cubicBezTo>
                  <a:pt x="568" y="88"/>
                  <a:pt x="580" y="82"/>
                  <a:pt x="588" y="72"/>
                </a:cubicBezTo>
                <a:cubicBezTo>
                  <a:pt x="615" y="84"/>
                  <a:pt x="642" y="120"/>
                  <a:pt x="644" y="167"/>
                </a:cubicBezTo>
                <a:cubicBezTo>
                  <a:pt x="7" y="167"/>
                  <a:pt x="7" y="167"/>
                  <a:pt x="7" y="167"/>
                </a:cubicBezTo>
                <a:cubicBezTo>
                  <a:pt x="3" y="167"/>
                  <a:pt x="0" y="170"/>
                  <a:pt x="0" y="174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36"/>
                  <a:pt x="0" y="236"/>
                  <a:pt x="0" y="237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38"/>
                  <a:pt x="1" y="238"/>
                  <a:pt x="1" y="238"/>
                </a:cubicBezTo>
                <a:cubicBezTo>
                  <a:pt x="1" y="238"/>
                  <a:pt x="1" y="239"/>
                  <a:pt x="1" y="239"/>
                </a:cubicBezTo>
                <a:cubicBezTo>
                  <a:pt x="62" y="357"/>
                  <a:pt x="62" y="357"/>
                  <a:pt x="62" y="357"/>
                </a:cubicBezTo>
                <a:cubicBezTo>
                  <a:pt x="63" y="359"/>
                  <a:pt x="65" y="360"/>
                  <a:pt x="68" y="360"/>
                </a:cubicBezTo>
                <a:cubicBezTo>
                  <a:pt x="141" y="360"/>
                  <a:pt x="141" y="360"/>
                  <a:pt x="141" y="360"/>
                </a:cubicBezTo>
                <a:cubicBezTo>
                  <a:pt x="141" y="546"/>
                  <a:pt x="141" y="546"/>
                  <a:pt x="141" y="546"/>
                </a:cubicBezTo>
                <a:cubicBezTo>
                  <a:pt x="141" y="550"/>
                  <a:pt x="145" y="553"/>
                  <a:pt x="148" y="553"/>
                </a:cubicBezTo>
                <a:cubicBezTo>
                  <a:pt x="152" y="553"/>
                  <a:pt x="155" y="550"/>
                  <a:pt x="155" y="546"/>
                </a:cubicBezTo>
                <a:cubicBezTo>
                  <a:pt x="155" y="296"/>
                  <a:pt x="155" y="296"/>
                  <a:pt x="155" y="296"/>
                </a:cubicBezTo>
                <a:cubicBezTo>
                  <a:pt x="547" y="296"/>
                  <a:pt x="547" y="296"/>
                  <a:pt x="547" y="296"/>
                </a:cubicBezTo>
                <a:cubicBezTo>
                  <a:pt x="547" y="546"/>
                  <a:pt x="547" y="546"/>
                  <a:pt x="547" y="546"/>
                </a:cubicBezTo>
                <a:cubicBezTo>
                  <a:pt x="547" y="550"/>
                  <a:pt x="551" y="553"/>
                  <a:pt x="554" y="553"/>
                </a:cubicBezTo>
                <a:cubicBezTo>
                  <a:pt x="558" y="553"/>
                  <a:pt x="561" y="550"/>
                  <a:pt x="561" y="546"/>
                </a:cubicBezTo>
                <a:cubicBezTo>
                  <a:pt x="561" y="360"/>
                  <a:pt x="561" y="360"/>
                  <a:pt x="561" y="360"/>
                </a:cubicBezTo>
                <a:cubicBezTo>
                  <a:pt x="635" y="360"/>
                  <a:pt x="635" y="360"/>
                  <a:pt x="635" y="360"/>
                </a:cubicBezTo>
                <a:cubicBezTo>
                  <a:pt x="638" y="360"/>
                  <a:pt x="640" y="359"/>
                  <a:pt x="641" y="357"/>
                </a:cubicBezTo>
                <a:cubicBezTo>
                  <a:pt x="702" y="239"/>
                  <a:pt x="702" y="239"/>
                  <a:pt x="702" y="239"/>
                </a:cubicBezTo>
                <a:cubicBezTo>
                  <a:pt x="702" y="239"/>
                  <a:pt x="702" y="238"/>
                  <a:pt x="702" y="238"/>
                </a:cubicBezTo>
                <a:cubicBezTo>
                  <a:pt x="702" y="238"/>
                  <a:pt x="703" y="238"/>
                  <a:pt x="703" y="237"/>
                </a:cubicBezTo>
                <a:cubicBezTo>
                  <a:pt x="703" y="237"/>
                  <a:pt x="703" y="237"/>
                  <a:pt x="703" y="237"/>
                </a:cubicBezTo>
                <a:moveTo>
                  <a:pt x="554" y="74"/>
                </a:moveTo>
                <a:cubicBezTo>
                  <a:pt x="538" y="74"/>
                  <a:pt x="524" y="60"/>
                  <a:pt x="524" y="44"/>
                </a:cubicBezTo>
                <a:cubicBezTo>
                  <a:pt x="524" y="27"/>
                  <a:pt x="538" y="14"/>
                  <a:pt x="554" y="14"/>
                </a:cubicBezTo>
                <a:cubicBezTo>
                  <a:pt x="571" y="14"/>
                  <a:pt x="585" y="27"/>
                  <a:pt x="585" y="44"/>
                </a:cubicBezTo>
                <a:cubicBezTo>
                  <a:pt x="585" y="60"/>
                  <a:pt x="571" y="74"/>
                  <a:pt x="554" y="74"/>
                </a:cubicBezTo>
                <a:moveTo>
                  <a:pt x="14" y="181"/>
                </a:moveTo>
                <a:cubicBezTo>
                  <a:pt x="689" y="181"/>
                  <a:pt x="689" y="181"/>
                  <a:pt x="689" y="181"/>
                </a:cubicBezTo>
                <a:cubicBezTo>
                  <a:pt x="689" y="228"/>
                  <a:pt x="689" y="228"/>
                  <a:pt x="689" y="228"/>
                </a:cubicBezTo>
                <a:cubicBezTo>
                  <a:pt x="14" y="228"/>
                  <a:pt x="14" y="228"/>
                  <a:pt x="14" y="228"/>
                </a:cubicBezTo>
                <a:lnTo>
                  <a:pt x="14" y="181"/>
                </a:lnTo>
                <a:close/>
                <a:moveTo>
                  <a:pt x="631" y="346"/>
                </a:moveTo>
                <a:cubicBezTo>
                  <a:pt x="561" y="346"/>
                  <a:pt x="561" y="346"/>
                  <a:pt x="561" y="346"/>
                </a:cubicBezTo>
                <a:cubicBezTo>
                  <a:pt x="561" y="289"/>
                  <a:pt x="561" y="289"/>
                  <a:pt x="561" y="289"/>
                </a:cubicBezTo>
                <a:cubicBezTo>
                  <a:pt x="561" y="285"/>
                  <a:pt x="558" y="282"/>
                  <a:pt x="554" y="282"/>
                </a:cubicBezTo>
                <a:cubicBezTo>
                  <a:pt x="148" y="282"/>
                  <a:pt x="148" y="282"/>
                  <a:pt x="148" y="282"/>
                </a:cubicBezTo>
                <a:cubicBezTo>
                  <a:pt x="145" y="282"/>
                  <a:pt x="141" y="285"/>
                  <a:pt x="141" y="289"/>
                </a:cubicBezTo>
                <a:cubicBezTo>
                  <a:pt x="141" y="346"/>
                  <a:pt x="141" y="346"/>
                  <a:pt x="141" y="346"/>
                </a:cubicBezTo>
                <a:cubicBezTo>
                  <a:pt x="72" y="346"/>
                  <a:pt x="72" y="346"/>
                  <a:pt x="72" y="346"/>
                </a:cubicBezTo>
                <a:cubicBezTo>
                  <a:pt x="18" y="242"/>
                  <a:pt x="18" y="242"/>
                  <a:pt x="18" y="242"/>
                </a:cubicBezTo>
                <a:cubicBezTo>
                  <a:pt x="684" y="242"/>
                  <a:pt x="684" y="242"/>
                  <a:pt x="684" y="242"/>
                </a:cubicBezTo>
                <a:lnTo>
                  <a:pt x="631" y="34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7" name="Google Shape;3137;p30"/>
          <p:cNvSpPr/>
          <p:nvPr/>
        </p:nvSpPr>
        <p:spPr>
          <a:xfrm>
            <a:off x="4538663" y="709613"/>
            <a:ext cx="250825" cy="311150"/>
          </a:xfrm>
          <a:custGeom>
            <a:rect b="b" l="l" r="r" t="t"/>
            <a:pathLst>
              <a:path extrusionOk="0" h="553" w="445">
                <a:moveTo>
                  <a:pt x="438" y="57"/>
                </a:moveTo>
                <a:cubicBezTo>
                  <a:pt x="388" y="57"/>
                  <a:pt x="388" y="57"/>
                  <a:pt x="388" y="57"/>
                </a:cubicBezTo>
                <a:cubicBezTo>
                  <a:pt x="388" y="7"/>
                  <a:pt x="388" y="7"/>
                  <a:pt x="388" y="7"/>
                </a:cubicBezTo>
                <a:cubicBezTo>
                  <a:pt x="388" y="3"/>
                  <a:pt x="385" y="0"/>
                  <a:pt x="381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93"/>
                  <a:pt x="3" y="496"/>
                  <a:pt x="7" y="496"/>
                </a:cubicBezTo>
                <a:cubicBezTo>
                  <a:pt x="57" y="496"/>
                  <a:pt x="57" y="496"/>
                  <a:pt x="57" y="496"/>
                </a:cubicBezTo>
                <a:cubicBezTo>
                  <a:pt x="57" y="546"/>
                  <a:pt x="57" y="546"/>
                  <a:pt x="57" y="546"/>
                </a:cubicBezTo>
                <a:cubicBezTo>
                  <a:pt x="57" y="550"/>
                  <a:pt x="60" y="553"/>
                  <a:pt x="64" y="553"/>
                </a:cubicBezTo>
                <a:cubicBezTo>
                  <a:pt x="438" y="553"/>
                  <a:pt x="438" y="553"/>
                  <a:pt x="438" y="553"/>
                </a:cubicBezTo>
                <a:cubicBezTo>
                  <a:pt x="442" y="553"/>
                  <a:pt x="445" y="550"/>
                  <a:pt x="445" y="546"/>
                </a:cubicBezTo>
                <a:cubicBezTo>
                  <a:pt x="445" y="64"/>
                  <a:pt x="445" y="64"/>
                  <a:pt x="445" y="64"/>
                </a:cubicBezTo>
                <a:cubicBezTo>
                  <a:pt x="445" y="60"/>
                  <a:pt x="442" y="57"/>
                  <a:pt x="438" y="57"/>
                </a:cubicBezTo>
                <a:moveTo>
                  <a:pt x="14" y="14"/>
                </a:moveTo>
                <a:cubicBezTo>
                  <a:pt x="374" y="14"/>
                  <a:pt x="374" y="14"/>
                  <a:pt x="374" y="14"/>
                </a:cubicBezTo>
                <a:cubicBezTo>
                  <a:pt x="374" y="482"/>
                  <a:pt x="374" y="482"/>
                  <a:pt x="374" y="482"/>
                </a:cubicBezTo>
                <a:cubicBezTo>
                  <a:pt x="14" y="482"/>
                  <a:pt x="14" y="482"/>
                  <a:pt x="14" y="482"/>
                </a:cubicBezTo>
                <a:lnTo>
                  <a:pt x="14" y="14"/>
                </a:lnTo>
                <a:close/>
                <a:moveTo>
                  <a:pt x="431" y="539"/>
                </a:moveTo>
                <a:cubicBezTo>
                  <a:pt x="71" y="539"/>
                  <a:pt x="71" y="539"/>
                  <a:pt x="71" y="539"/>
                </a:cubicBezTo>
                <a:cubicBezTo>
                  <a:pt x="71" y="496"/>
                  <a:pt x="71" y="496"/>
                  <a:pt x="71" y="496"/>
                </a:cubicBezTo>
                <a:cubicBezTo>
                  <a:pt x="381" y="496"/>
                  <a:pt x="381" y="496"/>
                  <a:pt x="381" y="496"/>
                </a:cubicBezTo>
                <a:cubicBezTo>
                  <a:pt x="385" y="496"/>
                  <a:pt x="388" y="493"/>
                  <a:pt x="388" y="489"/>
                </a:cubicBezTo>
                <a:cubicBezTo>
                  <a:pt x="388" y="71"/>
                  <a:pt x="388" y="71"/>
                  <a:pt x="388" y="71"/>
                </a:cubicBezTo>
                <a:cubicBezTo>
                  <a:pt x="431" y="71"/>
                  <a:pt x="431" y="71"/>
                  <a:pt x="431" y="71"/>
                </a:cubicBezTo>
                <a:lnTo>
                  <a:pt x="431" y="5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8" name="Google Shape;3138;p30"/>
          <p:cNvSpPr/>
          <p:nvPr/>
        </p:nvSpPr>
        <p:spPr>
          <a:xfrm>
            <a:off x="4579938" y="814388"/>
            <a:ext cx="134937" cy="84138"/>
          </a:xfrm>
          <a:custGeom>
            <a:rect b="b" l="l" r="r" t="t"/>
            <a:pathLst>
              <a:path extrusionOk="0" h="150" w="240">
                <a:moveTo>
                  <a:pt x="8" y="150"/>
                </a:moveTo>
                <a:cubicBezTo>
                  <a:pt x="10" y="150"/>
                  <a:pt x="12" y="150"/>
                  <a:pt x="13" y="148"/>
                </a:cubicBezTo>
                <a:cubicBezTo>
                  <a:pt x="78" y="84"/>
                  <a:pt x="78" y="84"/>
                  <a:pt x="78" y="84"/>
                </a:cubicBezTo>
                <a:cubicBezTo>
                  <a:pt x="117" y="123"/>
                  <a:pt x="117" y="123"/>
                  <a:pt x="117" y="123"/>
                </a:cubicBezTo>
                <a:cubicBezTo>
                  <a:pt x="120" y="126"/>
                  <a:pt x="124" y="126"/>
                  <a:pt x="127" y="123"/>
                </a:cubicBezTo>
                <a:cubicBezTo>
                  <a:pt x="225" y="24"/>
                  <a:pt x="225" y="24"/>
                  <a:pt x="225" y="24"/>
                </a:cubicBezTo>
                <a:cubicBezTo>
                  <a:pt x="225" y="101"/>
                  <a:pt x="225" y="101"/>
                  <a:pt x="225" y="101"/>
                </a:cubicBezTo>
                <a:cubicBezTo>
                  <a:pt x="225" y="105"/>
                  <a:pt x="229" y="108"/>
                  <a:pt x="232" y="108"/>
                </a:cubicBezTo>
                <a:cubicBezTo>
                  <a:pt x="236" y="108"/>
                  <a:pt x="239" y="105"/>
                  <a:pt x="239" y="101"/>
                </a:cubicBezTo>
                <a:cubicBezTo>
                  <a:pt x="239" y="9"/>
                  <a:pt x="239" y="9"/>
                  <a:pt x="239" y="9"/>
                </a:cubicBezTo>
                <a:cubicBezTo>
                  <a:pt x="240" y="7"/>
                  <a:pt x="240" y="4"/>
                  <a:pt x="238" y="2"/>
                </a:cubicBezTo>
                <a:cubicBezTo>
                  <a:pt x="238" y="2"/>
                  <a:pt x="238" y="2"/>
                  <a:pt x="238" y="2"/>
                </a:cubicBezTo>
                <a:cubicBezTo>
                  <a:pt x="236" y="1"/>
                  <a:pt x="234" y="0"/>
                  <a:pt x="232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5" y="0"/>
                  <a:pt x="131" y="3"/>
                  <a:pt x="131" y="7"/>
                </a:cubicBezTo>
                <a:cubicBezTo>
                  <a:pt x="131" y="11"/>
                  <a:pt x="135" y="14"/>
                  <a:pt x="138" y="14"/>
                </a:cubicBezTo>
                <a:cubicBezTo>
                  <a:pt x="216" y="14"/>
                  <a:pt x="216" y="14"/>
                  <a:pt x="216" y="14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83" y="69"/>
                  <a:pt x="83" y="69"/>
                  <a:pt x="83" y="69"/>
                </a:cubicBezTo>
                <a:cubicBezTo>
                  <a:pt x="80" y="66"/>
                  <a:pt x="75" y="66"/>
                  <a:pt x="73" y="69"/>
                </a:cubicBezTo>
                <a:cubicBezTo>
                  <a:pt x="3" y="138"/>
                  <a:pt x="3" y="138"/>
                  <a:pt x="3" y="138"/>
                </a:cubicBezTo>
                <a:cubicBezTo>
                  <a:pt x="0" y="141"/>
                  <a:pt x="0" y="146"/>
                  <a:pt x="3" y="148"/>
                </a:cubicBezTo>
                <a:cubicBezTo>
                  <a:pt x="4" y="150"/>
                  <a:pt x="6" y="150"/>
                  <a:pt x="8" y="15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9" name="Google Shape;3139;p30"/>
          <p:cNvSpPr/>
          <p:nvPr/>
        </p:nvSpPr>
        <p:spPr>
          <a:xfrm>
            <a:off x="4591050" y="5297488"/>
            <a:ext cx="58737" cy="87313"/>
          </a:xfrm>
          <a:custGeom>
            <a:rect b="b" l="l" r="r" t="t"/>
            <a:pathLst>
              <a:path extrusionOk="0" h="156" w="105">
                <a:moveTo>
                  <a:pt x="53" y="156"/>
                </a:moveTo>
                <a:cubicBezTo>
                  <a:pt x="23" y="156"/>
                  <a:pt x="0" y="121"/>
                  <a:pt x="0" y="78"/>
                </a:cubicBezTo>
                <a:cubicBezTo>
                  <a:pt x="0" y="34"/>
                  <a:pt x="23" y="0"/>
                  <a:pt x="53" y="0"/>
                </a:cubicBezTo>
                <a:cubicBezTo>
                  <a:pt x="82" y="0"/>
                  <a:pt x="105" y="34"/>
                  <a:pt x="105" y="78"/>
                </a:cubicBezTo>
                <a:cubicBezTo>
                  <a:pt x="105" y="121"/>
                  <a:pt x="82" y="156"/>
                  <a:pt x="53" y="156"/>
                </a:cubicBezTo>
                <a:moveTo>
                  <a:pt x="53" y="14"/>
                </a:moveTo>
                <a:cubicBezTo>
                  <a:pt x="32" y="14"/>
                  <a:pt x="14" y="43"/>
                  <a:pt x="14" y="78"/>
                </a:cubicBezTo>
                <a:cubicBezTo>
                  <a:pt x="14" y="112"/>
                  <a:pt x="32" y="142"/>
                  <a:pt x="53" y="142"/>
                </a:cubicBezTo>
                <a:cubicBezTo>
                  <a:pt x="73" y="142"/>
                  <a:pt x="91" y="112"/>
                  <a:pt x="91" y="78"/>
                </a:cubicBezTo>
                <a:cubicBezTo>
                  <a:pt x="91" y="43"/>
                  <a:pt x="73" y="14"/>
                  <a:pt x="53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0" name="Google Shape;3140;p30"/>
          <p:cNvSpPr/>
          <p:nvPr/>
        </p:nvSpPr>
        <p:spPr>
          <a:xfrm>
            <a:off x="4678363" y="5372100"/>
            <a:ext cx="60325" cy="87313"/>
          </a:xfrm>
          <a:custGeom>
            <a:rect b="b" l="l" r="r" t="t"/>
            <a:pathLst>
              <a:path extrusionOk="0" h="155" w="105">
                <a:moveTo>
                  <a:pt x="52" y="155"/>
                </a:moveTo>
                <a:cubicBezTo>
                  <a:pt x="23" y="155"/>
                  <a:pt x="0" y="121"/>
                  <a:pt x="0" y="77"/>
                </a:cubicBezTo>
                <a:cubicBezTo>
                  <a:pt x="0" y="34"/>
                  <a:pt x="23" y="0"/>
                  <a:pt x="52" y="0"/>
                </a:cubicBezTo>
                <a:cubicBezTo>
                  <a:pt x="82" y="0"/>
                  <a:pt x="105" y="34"/>
                  <a:pt x="105" y="77"/>
                </a:cubicBezTo>
                <a:cubicBezTo>
                  <a:pt x="105" y="121"/>
                  <a:pt x="82" y="155"/>
                  <a:pt x="52" y="155"/>
                </a:cubicBezTo>
                <a:moveTo>
                  <a:pt x="52" y="14"/>
                </a:moveTo>
                <a:cubicBezTo>
                  <a:pt x="31" y="14"/>
                  <a:pt x="14" y="43"/>
                  <a:pt x="14" y="77"/>
                </a:cubicBezTo>
                <a:cubicBezTo>
                  <a:pt x="14" y="112"/>
                  <a:pt x="31" y="141"/>
                  <a:pt x="52" y="141"/>
                </a:cubicBezTo>
                <a:cubicBezTo>
                  <a:pt x="73" y="141"/>
                  <a:pt x="91" y="112"/>
                  <a:pt x="91" y="77"/>
                </a:cubicBezTo>
                <a:cubicBezTo>
                  <a:pt x="91" y="43"/>
                  <a:pt x="73" y="14"/>
                  <a:pt x="5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1" name="Google Shape;3141;p30"/>
          <p:cNvSpPr/>
          <p:nvPr/>
        </p:nvSpPr>
        <p:spPr>
          <a:xfrm>
            <a:off x="4616450" y="5295900"/>
            <a:ext cx="96837" cy="163513"/>
          </a:xfrm>
          <a:custGeom>
            <a:rect b="b" l="l" r="r" t="t"/>
            <a:pathLst>
              <a:path extrusionOk="0" h="290" w="171">
                <a:moveTo>
                  <a:pt x="8" y="290"/>
                </a:moveTo>
                <a:cubicBezTo>
                  <a:pt x="7" y="290"/>
                  <a:pt x="5" y="290"/>
                  <a:pt x="4" y="289"/>
                </a:cubicBezTo>
                <a:cubicBezTo>
                  <a:pt x="1" y="287"/>
                  <a:pt x="0" y="283"/>
                  <a:pt x="2" y="280"/>
                </a:cubicBezTo>
                <a:cubicBezTo>
                  <a:pt x="157" y="5"/>
                  <a:pt x="157" y="5"/>
                  <a:pt x="157" y="5"/>
                </a:cubicBezTo>
                <a:cubicBezTo>
                  <a:pt x="159" y="1"/>
                  <a:pt x="163" y="0"/>
                  <a:pt x="167" y="2"/>
                </a:cubicBezTo>
                <a:cubicBezTo>
                  <a:pt x="170" y="4"/>
                  <a:pt x="171" y="8"/>
                  <a:pt x="169" y="12"/>
                </a:cubicBezTo>
                <a:cubicBezTo>
                  <a:pt x="14" y="286"/>
                  <a:pt x="14" y="286"/>
                  <a:pt x="14" y="286"/>
                </a:cubicBezTo>
                <a:cubicBezTo>
                  <a:pt x="12" y="289"/>
                  <a:pt x="10" y="290"/>
                  <a:pt x="8" y="29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2" name="Google Shape;3142;p30"/>
          <p:cNvSpPr/>
          <p:nvPr/>
        </p:nvSpPr>
        <p:spPr>
          <a:xfrm>
            <a:off x="4473575" y="5191125"/>
            <a:ext cx="382587" cy="373063"/>
          </a:xfrm>
          <a:custGeom>
            <a:rect b="b" l="l" r="r" t="t"/>
            <a:pathLst>
              <a:path extrusionOk="0" h="663" w="679">
                <a:moveTo>
                  <a:pt x="413" y="662"/>
                </a:moveTo>
                <a:cubicBezTo>
                  <a:pt x="412" y="662"/>
                  <a:pt x="411" y="662"/>
                  <a:pt x="410" y="661"/>
                </a:cubicBezTo>
                <a:cubicBezTo>
                  <a:pt x="339" y="626"/>
                  <a:pt x="339" y="626"/>
                  <a:pt x="339" y="626"/>
                </a:cubicBezTo>
                <a:cubicBezTo>
                  <a:pt x="269" y="661"/>
                  <a:pt x="269" y="661"/>
                  <a:pt x="269" y="661"/>
                </a:cubicBezTo>
                <a:cubicBezTo>
                  <a:pt x="266" y="663"/>
                  <a:pt x="262" y="662"/>
                  <a:pt x="260" y="659"/>
                </a:cubicBezTo>
                <a:cubicBezTo>
                  <a:pt x="212" y="597"/>
                  <a:pt x="212" y="597"/>
                  <a:pt x="212" y="597"/>
                </a:cubicBezTo>
                <a:cubicBezTo>
                  <a:pt x="133" y="598"/>
                  <a:pt x="133" y="598"/>
                  <a:pt x="133" y="598"/>
                </a:cubicBezTo>
                <a:cubicBezTo>
                  <a:pt x="129" y="598"/>
                  <a:pt x="126" y="596"/>
                  <a:pt x="126" y="592"/>
                </a:cubicBezTo>
                <a:cubicBezTo>
                  <a:pt x="109" y="515"/>
                  <a:pt x="109" y="515"/>
                  <a:pt x="109" y="515"/>
                </a:cubicBezTo>
                <a:cubicBezTo>
                  <a:pt x="38" y="482"/>
                  <a:pt x="38" y="482"/>
                  <a:pt x="38" y="482"/>
                </a:cubicBezTo>
                <a:cubicBezTo>
                  <a:pt x="35" y="480"/>
                  <a:pt x="33" y="477"/>
                  <a:pt x="34" y="474"/>
                </a:cubicBezTo>
                <a:cubicBezTo>
                  <a:pt x="52" y="397"/>
                  <a:pt x="52" y="397"/>
                  <a:pt x="52" y="397"/>
                </a:cubicBezTo>
                <a:cubicBezTo>
                  <a:pt x="2" y="336"/>
                  <a:pt x="2" y="336"/>
                  <a:pt x="2" y="336"/>
                </a:cubicBezTo>
                <a:cubicBezTo>
                  <a:pt x="0" y="333"/>
                  <a:pt x="0" y="330"/>
                  <a:pt x="2" y="327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3" y="186"/>
                  <a:pt x="35" y="183"/>
                  <a:pt x="38" y="181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68"/>
                  <a:pt x="129" y="65"/>
                  <a:pt x="133" y="65"/>
                </a:cubicBezTo>
                <a:cubicBezTo>
                  <a:pt x="212" y="66"/>
                  <a:pt x="212" y="66"/>
                  <a:pt x="212" y="66"/>
                </a:cubicBezTo>
                <a:cubicBezTo>
                  <a:pt x="260" y="4"/>
                  <a:pt x="260" y="4"/>
                  <a:pt x="260" y="4"/>
                </a:cubicBezTo>
                <a:cubicBezTo>
                  <a:pt x="262" y="1"/>
                  <a:pt x="266" y="0"/>
                  <a:pt x="269" y="2"/>
                </a:cubicBezTo>
                <a:cubicBezTo>
                  <a:pt x="339" y="37"/>
                  <a:pt x="339" y="37"/>
                  <a:pt x="339" y="37"/>
                </a:cubicBezTo>
                <a:cubicBezTo>
                  <a:pt x="410" y="2"/>
                  <a:pt x="410" y="2"/>
                  <a:pt x="410" y="2"/>
                </a:cubicBezTo>
                <a:cubicBezTo>
                  <a:pt x="413" y="0"/>
                  <a:pt x="417" y="1"/>
                  <a:pt x="419" y="4"/>
                </a:cubicBezTo>
                <a:cubicBezTo>
                  <a:pt x="467" y="66"/>
                  <a:pt x="467" y="66"/>
                  <a:pt x="467" y="66"/>
                </a:cubicBezTo>
                <a:cubicBezTo>
                  <a:pt x="546" y="65"/>
                  <a:pt x="546" y="65"/>
                  <a:pt x="546" y="65"/>
                </a:cubicBezTo>
                <a:cubicBezTo>
                  <a:pt x="549" y="65"/>
                  <a:pt x="552" y="68"/>
                  <a:pt x="553" y="71"/>
                </a:cubicBezTo>
                <a:cubicBezTo>
                  <a:pt x="570" y="148"/>
                  <a:pt x="570" y="148"/>
                  <a:pt x="570" y="148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4" y="183"/>
                  <a:pt x="646" y="186"/>
                  <a:pt x="645" y="189"/>
                </a:cubicBezTo>
                <a:cubicBezTo>
                  <a:pt x="626" y="266"/>
                  <a:pt x="626" y="266"/>
                  <a:pt x="626" y="266"/>
                </a:cubicBezTo>
                <a:cubicBezTo>
                  <a:pt x="677" y="327"/>
                  <a:pt x="677" y="327"/>
                  <a:pt x="677" y="327"/>
                </a:cubicBezTo>
                <a:cubicBezTo>
                  <a:pt x="679" y="330"/>
                  <a:pt x="679" y="333"/>
                  <a:pt x="677" y="336"/>
                </a:cubicBezTo>
                <a:cubicBezTo>
                  <a:pt x="626" y="397"/>
                  <a:pt x="626" y="397"/>
                  <a:pt x="626" y="397"/>
                </a:cubicBezTo>
                <a:cubicBezTo>
                  <a:pt x="645" y="474"/>
                  <a:pt x="645" y="474"/>
                  <a:pt x="645" y="474"/>
                </a:cubicBezTo>
                <a:cubicBezTo>
                  <a:pt x="646" y="477"/>
                  <a:pt x="644" y="480"/>
                  <a:pt x="641" y="482"/>
                </a:cubicBezTo>
                <a:cubicBezTo>
                  <a:pt x="570" y="515"/>
                  <a:pt x="570" y="515"/>
                  <a:pt x="570" y="515"/>
                </a:cubicBezTo>
                <a:cubicBezTo>
                  <a:pt x="553" y="592"/>
                  <a:pt x="553" y="592"/>
                  <a:pt x="553" y="592"/>
                </a:cubicBezTo>
                <a:cubicBezTo>
                  <a:pt x="552" y="596"/>
                  <a:pt x="550" y="598"/>
                  <a:pt x="546" y="598"/>
                </a:cubicBezTo>
                <a:cubicBezTo>
                  <a:pt x="546" y="598"/>
                  <a:pt x="546" y="598"/>
                  <a:pt x="546" y="598"/>
                </a:cubicBezTo>
                <a:cubicBezTo>
                  <a:pt x="467" y="597"/>
                  <a:pt x="467" y="597"/>
                  <a:pt x="467" y="597"/>
                </a:cubicBezTo>
                <a:cubicBezTo>
                  <a:pt x="419" y="659"/>
                  <a:pt x="419" y="659"/>
                  <a:pt x="419" y="659"/>
                </a:cubicBezTo>
                <a:cubicBezTo>
                  <a:pt x="417" y="661"/>
                  <a:pt x="415" y="662"/>
                  <a:pt x="413" y="662"/>
                </a:cubicBezTo>
                <a:moveTo>
                  <a:pt x="215" y="583"/>
                </a:moveTo>
                <a:cubicBezTo>
                  <a:pt x="217" y="583"/>
                  <a:pt x="219" y="584"/>
                  <a:pt x="221" y="585"/>
                </a:cubicBezTo>
                <a:cubicBezTo>
                  <a:pt x="268" y="646"/>
                  <a:pt x="268" y="646"/>
                  <a:pt x="268" y="646"/>
                </a:cubicBezTo>
                <a:cubicBezTo>
                  <a:pt x="336" y="612"/>
                  <a:pt x="336" y="612"/>
                  <a:pt x="336" y="612"/>
                </a:cubicBezTo>
                <a:cubicBezTo>
                  <a:pt x="338" y="611"/>
                  <a:pt x="341" y="611"/>
                  <a:pt x="343" y="612"/>
                </a:cubicBezTo>
                <a:cubicBezTo>
                  <a:pt x="411" y="646"/>
                  <a:pt x="411" y="646"/>
                  <a:pt x="411" y="646"/>
                </a:cubicBezTo>
                <a:cubicBezTo>
                  <a:pt x="458" y="585"/>
                  <a:pt x="458" y="585"/>
                  <a:pt x="458" y="585"/>
                </a:cubicBezTo>
                <a:cubicBezTo>
                  <a:pt x="460" y="584"/>
                  <a:pt x="461" y="583"/>
                  <a:pt x="464" y="583"/>
                </a:cubicBezTo>
                <a:cubicBezTo>
                  <a:pt x="541" y="584"/>
                  <a:pt x="541" y="584"/>
                  <a:pt x="541" y="584"/>
                </a:cubicBezTo>
                <a:cubicBezTo>
                  <a:pt x="557" y="509"/>
                  <a:pt x="557" y="509"/>
                  <a:pt x="557" y="509"/>
                </a:cubicBezTo>
                <a:cubicBezTo>
                  <a:pt x="557" y="507"/>
                  <a:pt x="559" y="505"/>
                  <a:pt x="561" y="504"/>
                </a:cubicBezTo>
                <a:cubicBezTo>
                  <a:pt x="630" y="472"/>
                  <a:pt x="630" y="472"/>
                  <a:pt x="630" y="472"/>
                </a:cubicBezTo>
                <a:cubicBezTo>
                  <a:pt x="612" y="397"/>
                  <a:pt x="612" y="397"/>
                  <a:pt x="612" y="397"/>
                </a:cubicBezTo>
                <a:cubicBezTo>
                  <a:pt x="611" y="395"/>
                  <a:pt x="612" y="393"/>
                  <a:pt x="613" y="391"/>
                </a:cubicBezTo>
                <a:cubicBezTo>
                  <a:pt x="662" y="332"/>
                  <a:pt x="662" y="332"/>
                  <a:pt x="662" y="332"/>
                </a:cubicBezTo>
                <a:cubicBezTo>
                  <a:pt x="613" y="272"/>
                  <a:pt x="613" y="272"/>
                  <a:pt x="613" y="272"/>
                </a:cubicBezTo>
                <a:cubicBezTo>
                  <a:pt x="612" y="271"/>
                  <a:pt x="611" y="268"/>
                  <a:pt x="612" y="266"/>
                </a:cubicBezTo>
                <a:cubicBezTo>
                  <a:pt x="630" y="192"/>
                  <a:pt x="630" y="192"/>
                  <a:pt x="630" y="192"/>
                </a:cubicBezTo>
                <a:cubicBezTo>
                  <a:pt x="561" y="159"/>
                  <a:pt x="561" y="159"/>
                  <a:pt x="561" y="159"/>
                </a:cubicBezTo>
                <a:cubicBezTo>
                  <a:pt x="559" y="158"/>
                  <a:pt x="557" y="157"/>
                  <a:pt x="557" y="154"/>
                </a:cubicBezTo>
                <a:cubicBezTo>
                  <a:pt x="541" y="79"/>
                  <a:pt x="541" y="79"/>
                  <a:pt x="541" y="79"/>
                </a:cubicBezTo>
                <a:cubicBezTo>
                  <a:pt x="464" y="80"/>
                  <a:pt x="464" y="80"/>
                  <a:pt x="464" y="80"/>
                </a:cubicBezTo>
                <a:cubicBezTo>
                  <a:pt x="462" y="80"/>
                  <a:pt x="460" y="79"/>
                  <a:pt x="458" y="78"/>
                </a:cubicBezTo>
                <a:cubicBezTo>
                  <a:pt x="411" y="17"/>
                  <a:pt x="411" y="17"/>
                  <a:pt x="411" y="17"/>
                </a:cubicBezTo>
                <a:cubicBezTo>
                  <a:pt x="343" y="51"/>
                  <a:pt x="343" y="51"/>
                  <a:pt x="343" y="51"/>
                </a:cubicBezTo>
                <a:cubicBezTo>
                  <a:pt x="341" y="52"/>
                  <a:pt x="338" y="52"/>
                  <a:pt x="336" y="51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21" y="78"/>
                  <a:pt x="221" y="78"/>
                  <a:pt x="221" y="78"/>
                </a:cubicBezTo>
                <a:cubicBezTo>
                  <a:pt x="219" y="79"/>
                  <a:pt x="217" y="80"/>
                  <a:pt x="215" y="80"/>
                </a:cubicBezTo>
                <a:cubicBezTo>
                  <a:pt x="215" y="80"/>
                  <a:pt x="215" y="80"/>
                  <a:pt x="215" y="80"/>
                </a:cubicBezTo>
                <a:cubicBezTo>
                  <a:pt x="138" y="79"/>
                  <a:pt x="138" y="79"/>
                  <a:pt x="138" y="79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122" y="157"/>
                  <a:pt x="120" y="158"/>
                  <a:pt x="118" y="159"/>
                </a:cubicBezTo>
                <a:cubicBezTo>
                  <a:pt x="49" y="192"/>
                  <a:pt x="49" y="192"/>
                  <a:pt x="49" y="192"/>
                </a:cubicBezTo>
                <a:cubicBezTo>
                  <a:pt x="67" y="266"/>
                  <a:pt x="67" y="266"/>
                  <a:pt x="67" y="266"/>
                </a:cubicBezTo>
                <a:cubicBezTo>
                  <a:pt x="67" y="268"/>
                  <a:pt x="67" y="271"/>
                  <a:pt x="65" y="272"/>
                </a:cubicBezTo>
                <a:cubicBezTo>
                  <a:pt x="17" y="332"/>
                  <a:pt x="17" y="332"/>
                  <a:pt x="17" y="332"/>
                </a:cubicBezTo>
                <a:cubicBezTo>
                  <a:pt x="65" y="391"/>
                  <a:pt x="65" y="391"/>
                  <a:pt x="65" y="391"/>
                </a:cubicBezTo>
                <a:cubicBezTo>
                  <a:pt x="67" y="393"/>
                  <a:pt x="67" y="395"/>
                  <a:pt x="67" y="397"/>
                </a:cubicBezTo>
                <a:cubicBezTo>
                  <a:pt x="49" y="472"/>
                  <a:pt x="49" y="472"/>
                  <a:pt x="49" y="472"/>
                </a:cubicBezTo>
                <a:cubicBezTo>
                  <a:pt x="118" y="504"/>
                  <a:pt x="118" y="504"/>
                  <a:pt x="118" y="504"/>
                </a:cubicBezTo>
                <a:cubicBezTo>
                  <a:pt x="120" y="505"/>
                  <a:pt x="122" y="507"/>
                  <a:pt x="122" y="509"/>
                </a:cubicBezTo>
                <a:cubicBezTo>
                  <a:pt x="138" y="584"/>
                  <a:pt x="138" y="584"/>
                  <a:pt x="138" y="584"/>
                </a:cubicBezTo>
                <a:cubicBezTo>
                  <a:pt x="215" y="583"/>
                  <a:pt x="215" y="583"/>
                  <a:pt x="215" y="5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3" name="Google Shape;3143;p30"/>
          <p:cNvSpPr/>
          <p:nvPr/>
        </p:nvSpPr>
        <p:spPr>
          <a:xfrm>
            <a:off x="6497638" y="4508500"/>
            <a:ext cx="346075" cy="217488"/>
          </a:xfrm>
          <a:custGeom>
            <a:rect b="b" l="l" r="r" t="t"/>
            <a:pathLst>
              <a:path extrusionOk="0" h="384" w="613">
                <a:moveTo>
                  <a:pt x="613" y="6"/>
                </a:moveTo>
                <a:cubicBezTo>
                  <a:pt x="613" y="6"/>
                  <a:pt x="613" y="6"/>
                  <a:pt x="613" y="6"/>
                </a:cubicBezTo>
                <a:cubicBezTo>
                  <a:pt x="613" y="6"/>
                  <a:pt x="613" y="5"/>
                  <a:pt x="613" y="5"/>
                </a:cubicBezTo>
                <a:cubicBezTo>
                  <a:pt x="612" y="5"/>
                  <a:pt x="612" y="5"/>
                  <a:pt x="612" y="4"/>
                </a:cubicBezTo>
                <a:cubicBezTo>
                  <a:pt x="612" y="4"/>
                  <a:pt x="612" y="4"/>
                  <a:pt x="612" y="4"/>
                </a:cubicBezTo>
                <a:cubicBezTo>
                  <a:pt x="612" y="4"/>
                  <a:pt x="612" y="3"/>
                  <a:pt x="612" y="3"/>
                </a:cubicBezTo>
                <a:cubicBezTo>
                  <a:pt x="612" y="3"/>
                  <a:pt x="611" y="3"/>
                  <a:pt x="611" y="3"/>
                </a:cubicBezTo>
                <a:cubicBezTo>
                  <a:pt x="611" y="3"/>
                  <a:pt x="611" y="2"/>
                  <a:pt x="611" y="2"/>
                </a:cubicBezTo>
                <a:cubicBezTo>
                  <a:pt x="611" y="2"/>
                  <a:pt x="611" y="2"/>
                  <a:pt x="611" y="2"/>
                </a:cubicBezTo>
                <a:cubicBezTo>
                  <a:pt x="611" y="2"/>
                  <a:pt x="611" y="2"/>
                  <a:pt x="610" y="2"/>
                </a:cubicBezTo>
                <a:cubicBezTo>
                  <a:pt x="610" y="1"/>
                  <a:pt x="610" y="1"/>
                  <a:pt x="610" y="1"/>
                </a:cubicBezTo>
                <a:cubicBezTo>
                  <a:pt x="610" y="1"/>
                  <a:pt x="609" y="1"/>
                  <a:pt x="609" y="1"/>
                </a:cubicBezTo>
                <a:cubicBezTo>
                  <a:pt x="609" y="1"/>
                  <a:pt x="609" y="1"/>
                  <a:pt x="609" y="1"/>
                </a:cubicBezTo>
                <a:cubicBezTo>
                  <a:pt x="608" y="0"/>
                  <a:pt x="608" y="0"/>
                  <a:pt x="608" y="0"/>
                </a:cubicBezTo>
                <a:cubicBezTo>
                  <a:pt x="608" y="0"/>
                  <a:pt x="608" y="0"/>
                  <a:pt x="607" y="0"/>
                </a:cubicBezTo>
                <a:cubicBezTo>
                  <a:pt x="607" y="0"/>
                  <a:pt x="607" y="0"/>
                  <a:pt x="607" y="0"/>
                </a:cubicBezTo>
                <a:cubicBezTo>
                  <a:pt x="607" y="0"/>
                  <a:pt x="606" y="0"/>
                  <a:pt x="606" y="0"/>
                </a:cubicBezTo>
                <a:cubicBezTo>
                  <a:pt x="606" y="0"/>
                  <a:pt x="606" y="0"/>
                  <a:pt x="606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80"/>
                  <a:pt x="3" y="384"/>
                  <a:pt x="7" y="384"/>
                </a:cubicBezTo>
                <a:cubicBezTo>
                  <a:pt x="606" y="384"/>
                  <a:pt x="606" y="384"/>
                  <a:pt x="606" y="384"/>
                </a:cubicBezTo>
                <a:cubicBezTo>
                  <a:pt x="610" y="384"/>
                  <a:pt x="613" y="380"/>
                  <a:pt x="613" y="377"/>
                </a:cubicBezTo>
                <a:cubicBezTo>
                  <a:pt x="613" y="7"/>
                  <a:pt x="613" y="7"/>
                  <a:pt x="613" y="7"/>
                </a:cubicBezTo>
                <a:cubicBezTo>
                  <a:pt x="613" y="7"/>
                  <a:pt x="613" y="7"/>
                  <a:pt x="613" y="6"/>
                </a:cubicBezTo>
                <a:moveTo>
                  <a:pt x="14" y="22"/>
                </a:moveTo>
                <a:cubicBezTo>
                  <a:pt x="186" y="169"/>
                  <a:pt x="186" y="169"/>
                  <a:pt x="186" y="169"/>
                </a:cubicBezTo>
                <a:cubicBezTo>
                  <a:pt x="14" y="315"/>
                  <a:pt x="14" y="315"/>
                  <a:pt x="14" y="315"/>
                </a:cubicBezTo>
                <a:lnTo>
                  <a:pt x="14" y="22"/>
                </a:lnTo>
                <a:close/>
                <a:moveTo>
                  <a:pt x="26" y="14"/>
                </a:moveTo>
                <a:cubicBezTo>
                  <a:pt x="587" y="14"/>
                  <a:pt x="587" y="14"/>
                  <a:pt x="587" y="14"/>
                </a:cubicBezTo>
                <a:cubicBezTo>
                  <a:pt x="351" y="214"/>
                  <a:pt x="351" y="214"/>
                  <a:pt x="351" y="214"/>
                </a:cubicBezTo>
                <a:cubicBezTo>
                  <a:pt x="326" y="235"/>
                  <a:pt x="285" y="235"/>
                  <a:pt x="259" y="214"/>
                </a:cubicBezTo>
                <a:lnTo>
                  <a:pt x="26" y="14"/>
                </a:lnTo>
                <a:close/>
                <a:moveTo>
                  <a:pt x="599" y="22"/>
                </a:moveTo>
                <a:cubicBezTo>
                  <a:pt x="599" y="315"/>
                  <a:pt x="599" y="315"/>
                  <a:pt x="599" y="315"/>
                </a:cubicBezTo>
                <a:cubicBezTo>
                  <a:pt x="427" y="168"/>
                  <a:pt x="427" y="168"/>
                  <a:pt x="427" y="168"/>
                </a:cubicBezTo>
                <a:lnTo>
                  <a:pt x="599" y="22"/>
                </a:lnTo>
                <a:close/>
                <a:moveTo>
                  <a:pt x="14" y="370"/>
                </a:moveTo>
                <a:cubicBezTo>
                  <a:pt x="14" y="333"/>
                  <a:pt x="14" y="333"/>
                  <a:pt x="14" y="333"/>
                </a:cubicBezTo>
                <a:cubicBezTo>
                  <a:pt x="197" y="178"/>
                  <a:pt x="197" y="178"/>
                  <a:pt x="197" y="178"/>
                </a:cubicBezTo>
                <a:cubicBezTo>
                  <a:pt x="250" y="224"/>
                  <a:pt x="250" y="224"/>
                  <a:pt x="250" y="224"/>
                </a:cubicBezTo>
                <a:cubicBezTo>
                  <a:pt x="265" y="237"/>
                  <a:pt x="285" y="244"/>
                  <a:pt x="305" y="244"/>
                </a:cubicBezTo>
                <a:cubicBezTo>
                  <a:pt x="325" y="244"/>
                  <a:pt x="345" y="237"/>
                  <a:pt x="360" y="224"/>
                </a:cubicBezTo>
                <a:cubicBezTo>
                  <a:pt x="416" y="177"/>
                  <a:pt x="416" y="177"/>
                  <a:pt x="416" y="177"/>
                </a:cubicBezTo>
                <a:cubicBezTo>
                  <a:pt x="599" y="333"/>
                  <a:pt x="599" y="333"/>
                  <a:pt x="599" y="333"/>
                </a:cubicBezTo>
                <a:cubicBezTo>
                  <a:pt x="599" y="370"/>
                  <a:pt x="599" y="370"/>
                  <a:pt x="599" y="370"/>
                </a:cubicBezTo>
                <a:lnTo>
                  <a:pt x="14" y="3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4" name="Google Shape;3144;p30"/>
          <p:cNvSpPr/>
          <p:nvPr/>
        </p:nvSpPr>
        <p:spPr>
          <a:xfrm>
            <a:off x="6354763" y="4508500"/>
            <a:ext cx="114300" cy="7938"/>
          </a:xfrm>
          <a:custGeom>
            <a:rect b="b" l="l" r="r" t="t"/>
            <a:pathLst>
              <a:path extrusionOk="0" h="14" w="204">
                <a:moveTo>
                  <a:pt x="197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201" y="14"/>
                  <a:pt x="204" y="11"/>
                  <a:pt x="204" y="7"/>
                </a:cubicBezTo>
                <a:cubicBezTo>
                  <a:pt x="204" y="3"/>
                  <a:pt x="201" y="0"/>
                  <a:pt x="197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5" name="Google Shape;3145;p30"/>
          <p:cNvSpPr/>
          <p:nvPr/>
        </p:nvSpPr>
        <p:spPr>
          <a:xfrm>
            <a:off x="6386513" y="4554538"/>
            <a:ext cx="82550" cy="7938"/>
          </a:xfrm>
          <a:custGeom>
            <a:rect b="b" l="l" r="r" t="t"/>
            <a:pathLst>
              <a:path extrusionOk="0" h="14" w="146">
                <a:moveTo>
                  <a:pt x="1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139" y="14"/>
                  <a:pt x="139" y="14"/>
                  <a:pt x="139" y="14"/>
                </a:cubicBezTo>
                <a:cubicBezTo>
                  <a:pt x="143" y="14"/>
                  <a:pt x="146" y="11"/>
                  <a:pt x="146" y="7"/>
                </a:cubicBezTo>
                <a:cubicBezTo>
                  <a:pt x="146" y="3"/>
                  <a:pt x="143" y="0"/>
                  <a:pt x="139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6" name="Google Shape;3146;p30"/>
          <p:cNvSpPr/>
          <p:nvPr/>
        </p:nvSpPr>
        <p:spPr>
          <a:xfrm>
            <a:off x="6430963" y="4600575"/>
            <a:ext cx="38100" cy="7938"/>
          </a:xfrm>
          <a:custGeom>
            <a:rect b="b" l="l" r="r" t="t"/>
            <a:pathLst>
              <a:path extrusionOk="0" h="14" w="69">
                <a:moveTo>
                  <a:pt x="62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1"/>
                  <a:pt x="4" y="14"/>
                  <a:pt x="7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6" y="14"/>
                  <a:pt x="69" y="11"/>
                  <a:pt x="69" y="7"/>
                </a:cubicBezTo>
                <a:cubicBezTo>
                  <a:pt x="69" y="3"/>
                  <a:pt x="66" y="0"/>
                  <a:pt x="62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7" name="Google Shape;3147;p30"/>
          <p:cNvSpPr/>
          <p:nvPr/>
        </p:nvSpPr>
        <p:spPr>
          <a:xfrm>
            <a:off x="7107238" y="4508500"/>
            <a:ext cx="346075" cy="217488"/>
          </a:xfrm>
          <a:custGeom>
            <a:rect b="b" l="l" r="r" t="t"/>
            <a:pathLst>
              <a:path extrusionOk="0" h="384" w="613">
                <a:moveTo>
                  <a:pt x="613" y="6"/>
                </a:moveTo>
                <a:cubicBezTo>
                  <a:pt x="613" y="6"/>
                  <a:pt x="613" y="6"/>
                  <a:pt x="613" y="6"/>
                </a:cubicBezTo>
                <a:cubicBezTo>
                  <a:pt x="613" y="6"/>
                  <a:pt x="613" y="5"/>
                  <a:pt x="613" y="5"/>
                </a:cubicBezTo>
                <a:cubicBezTo>
                  <a:pt x="612" y="5"/>
                  <a:pt x="612" y="5"/>
                  <a:pt x="612" y="4"/>
                </a:cubicBezTo>
                <a:cubicBezTo>
                  <a:pt x="612" y="4"/>
                  <a:pt x="612" y="4"/>
                  <a:pt x="612" y="4"/>
                </a:cubicBezTo>
                <a:cubicBezTo>
                  <a:pt x="612" y="4"/>
                  <a:pt x="612" y="3"/>
                  <a:pt x="612" y="3"/>
                </a:cubicBezTo>
                <a:cubicBezTo>
                  <a:pt x="612" y="3"/>
                  <a:pt x="611" y="3"/>
                  <a:pt x="611" y="3"/>
                </a:cubicBezTo>
                <a:cubicBezTo>
                  <a:pt x="611" y="2"/>
                  <a:pt x="611" y="2"/>
                  <a:pt x="611" y="2"/>
                </a:cubicBezTo>
                <a:cubicBezTo>
                  <a:pt x="611" y="2"/>
                  <a:pt x="611" y="2"/>
                  <a:pt x="611" y="2"/>
                </a:cubicBezTo>
                <a:cubicBezTo>
                  <a:pt x="611" y="2"/>
                  <a:pt x="611" y="2"/>
                  <a:pt x="610" y="2"/>
                </a:cubicBezTo>
                <a:cubicBezTo>
                  <a:pt x="610" y="1"/>
                  <a:pt x="610" y="1"/>
                  <a:pt x="610" y="1"/>
                </a:cubicBezTo>
                <a:cubicBezTo>
                  <a:pt x="610" y="1"/>
                  <a:pt x="610" y="1"/>
                  <a:pt x="609" y="1"/>
                </a:cubicBezTo>
                <a:cubicBezTo>
                  <a:pt x="609" y="1"/>
                  <a:pt x="609" y="1"/>
                  <a:pt x="609" y="1"/>
                </a:cubicBezTo>
                <a:cubicBezTo>
                  <a:pt x="609" y="0"/>
                  <a:pt x="608" y="0"/>
                  <a:pt x="608" y="0"/>
                </a:cubicBezTo>
                <a:cubicBezTo>
                  <a:pt x="608" y="0"/>
                  <a:pt x="608" y="0"/>
                  <a:pt x="607" y="0"/>
                </a:cubicBezTo>
                <a:cubicBezTo>
                  <a:pt x="607" y="0"/>
                  <a:pt x="607" y="0"/>
                  <a:pt x="607" y="0"/>
                </a:cubicBezTo>
                <a:cubicBezTo>
                  <a:pt x="607" y="0"/>
                  <a:pt x="606" y="0"/>
                  <a:pt x="606" y="0"/>
                </a:cubicBezTo>
                <a:cubicBezTo>
                  <a:pt x="606" y="0"/>
                  <a:pt x="606" y="0"/>
                  <a:pt x="606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80"/>
                  <a:pt x="3" y="384"/>
                  <a:pt x="7" y="384"/>
                </a:cubicBezTo>
                <a:cubicBezTo>
                  <a:pt x="606" y="384"/>
                  <a:pt x="606" y="384"/>
                  <a:pt x="606" y="384"/>
                </a:cubicBezTo>
                <a:cubicBezTo>
                  <a:pt x="610" y="384"/>
                  <a:pt x="613" y="380"/>
                  <a:pt x="613" y="377"/>
                </a:cubicBezTo>
                <a:cubicBezTo>
                  <a:pt x="613" y="7"/>
                  <a:pt x="613" y="7"/>
                  <a:pt x="613" y="7"/>
                </a:cubicBezTo>
                <a:cubicBezTo>
                  <a:pt x="613" y="7"/>
                  <a:pt x="613" y="7"/>
                  <a:pt x="613" y="6"/>
                </a:cubicBezTo>
                <a:moveTo>
                  <a:pt x="14" y="22"/>
                </a:moveTo>
                <a:cubicBezTo>
                  <a:pt x="186" y="169"/>
                  <a:pt x="186" y="169"/>
                  <a:pt x="186" y="169"/>
                </a:cubicBezTo>
                <a:cubicBezTo>
                  <a:pt x="14" y="315"/>
                  <a:pt x="14" y="315"/>
                  <a:pt x="14" y="315"/>
                </a:cubicBezTo>
                <a:lnTo>
                  <a:pt x="14" y="22"/>
                </a:lnTo>
                <a:close/>
                <a:moveTo>
                  <a:pt x="26" y="14"/>
                </a:moveTo>
                <a:cubicBezTo>
                  <a:pt x="587" y="14"/>
                  <a:pt x="587" y="14"/>
                  <a:pt x="587" y="14"/>
                </a:cubicBezTo>
                <a:cubicBezTo>
                  <a:pt x="351" y="214"/>
                  <a:pt x="351" y="214"/>
                  <a:pt x="351" y="214"/>
                </a:cubicBezTo>
                <a:cubicBezTo>
                  <a:pt x="326" y="235"/>
                  <a:pt x="285" y="235"/>
                  <a:pt x="259" y="214"/>
                </a:cubicBezTo>
                <a:lnTo>
                  <a:pt x="26" y="14"/>
                </a:lnTo>
                <a:close/>
                <a:moveTo>
                  <a:pt x="599" y="22"/>
                </a:moveTo>
                <a:cubicBezTo>
                  <a:pt x="599" y="315"/>
                  <a:pt x="599" y="315"/>
                  <a:pt x="599" y="315"/>
                </a:cubicBezTo>
                <a:cubicBezTo>
                  <a:pt x="427" y="168"/>
                  <a:pt x="427" y="168"/>
                  <a:pt x="427" y="168"/>
                </a:cubicBezTo>
                <a:lnTo>
                  <a:pt x="599" y="22"/>
                </a:lnTo>
                <a:close/>
                <a:moveTo>
                  <a:pt x="14" y="370"/>
                </a:moveTo>
                <a:cubicBezTo>
                  <a:pt x="14" y="333"/>
                  <a:pt x="14" y="333"/>
                  <a:pt x="14" y="333"/>
                </a:cubicBezTo>
                <a:cubicBezTo>
                  <a:pt x="197" y="178"/>
                  <a:pt x="197" y="178"/>
                  <a:pt x="197" y="178"/>
                </a:cubicBezTo>
                <a:cubicBezTo>
                  <a:pt x="250" y="224"/>
                  <a:pt x="250" y="224"/>
                  <a:pt x="250" y="224"/>
                </a:cubicBezTo>
                <a:cubicBezTo>
                  <a:pt x="265" y="237"/>
                  <a:pt x="285" y="244"/>
                  <a:pt x="305" y="244"/>
                </a:cubicBezTo>
                <a:cubicBezTo>
                  <a:pt x="325" y="244"/>
                  <a:pt x="345" y="237"/>
                  <a:pt x="360" y="224"/>
                </a:cubicBezTo>
                <a:cubicBezTo>
                  <a:pt x="416" y="177"/>
                  <a:pt x="416" y="177"/>
                  <a:pt x="416" y="177"/>
                </a:cubicBezTo>
                <a:cubicBezTo>
                  <a:pt x="599" y="333"/>
                  <a:pt x="599" y="333"/>
                  <a:pt x="599" y="333"/>
                </a:cubicBezTo>
                <a:cubicBezTo>
                  <a:pt x="599" y="370"/>
                  <a:pt x="599" y="370"/>
                  <a:pt x="599" y="370"/>
                </a:cubicBezTo>
                <a:lnTo>
                  <a:pt x="14" y="3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8" name="Google Shape;3148;p30"/>
          <p:cNvSpPr/>
          <p:nvPr/>
        </p:nvSpPr>
        <p:spPr>
          <a:xfrm>
            <a:off x="5795963" y="4467225"/>
            <a:ext cx="300037" cy="298450"/>
          </a:xfrm>
          <a:custGeom>
            <a:rect b="b" l="l" r="r" t="t"/>
            <a:pathLst>
              <a:path extrusionOk="0" h="531" w="534">
                <a:moveTo>
                  <a:pt x="534" y="207"/>
                </a:moveTo>
                <a:cubicBezTo>
                  <a:pt x="534" y="206"/>
                  <a:pt x="534" y="206"/>
                  <a:pt x="534" y="206"/>
                </a:cubicBezTo>
                <a:cubicBezTo>
                  <a:pt x="534" y="206"/>
                  <a:pt x="534" y="205"/>
                  <a:pt x="534" y="205"/>
                </a:cubicBezTo>
                <a:cubicBezTo>
                  <a:pt x="534" y="205"/>
                  <a:pt x="534" y="205"/>
                  <a:pt x="534" y="204"/>
                </a:cubicBezTo>
                <a:cubicBezTo>
                  <a:pt x="534" y="204"/>
                  <a:pt x="534" y="204"/>
                  <a:pt x="534" y="204"/>
                </a:cubicBezTo>
                <a:cubicBezTo>
                  <a:pt x="534" y="204"/>
                  <a:pt x="533" y="203"/>
                  <a:pt x="533" y="203"/>
                </a:cubicBezTo>
                <a:cubicBezTo>
                  <a:pt x="533" y="203"/>
                  <a:pt x="533" y="203"/>
                  <a:pt x="533" y="203"/>
                </a:cubicBezTo>
                <a:cubicBezTo>
                  <a:pt x="533" y="203"/>
                  <a:pt x="533" y="202"/>
                  <a:pt x="533" y="202"/>
                </a:cubicBezTo>
                <a:cubicBezTo>
                  <a:pt x="533" y="202"/>
                  <a:pt x="532" y="202"/>
                  <a:pt x="532" y="202"/>
                </a:cubicBezTo>
                <a:cubicBezTo>
                  <a:pt x="532" y="202"/>
                  <a:pt x="532" y="202"/>
                  <a:pt x="532" y="202"/>
                </a:cubicBezTo>
                <a:cubicBezTo>
                  <a:pt x="317" y="18"/>
                  <a:pt x="317" y="18"/>
                  <a:pt x="317" y="18"/>
                </a:cubicBezTo>
                <a:cubicBezTo>
                  <a:pt x="304" y="6"/>
                  <a:pt x="287" y="0"/>
                  <a:pt x="268" y="0"/>
                </a:cubicBezTo>
                <a:cubicBezTo>
                  <a:pt x="250" y="0"/>
                  <a:pt x="233" y="6"/>
                  <a:pt x="220" y="18"/>
                </a:cubicBezTo>
                <a:cubicBezTo>
                  <a:pt x="3" y="202"/>
                  <a:pt x="3" y="202"/>
                  <a:pt x="3" y="202"/>
                </a:cubicBezTo>
                <a:cubicBezTo>
                  <a:pt x="3" y="202"/>
                  <a:pt x="3" y="202"/>
                  <a:pt x="3" y="202"/>
                </a:cubicBezTo>
                <a:cubicBezTo>
                  <a:pt x="2" y="202"/>
                  <a:pt x="2" y="202"/>
                  <a:pt x="2" y="202"/>
                </a:cubicBezTo>
                <a:cubicBezTo>
                  <a:pt x="2" y="202"/>
                  <a:pt x="2" y="203"/>
                  <a:pt x="2" y="203"/>
                </a:cubicBezTo>
                <a:cubicBezTo>
                  <a:pt x="2" y="203"/>
                  <a:pt x="2" y="203"/>
                  <a:pt x="2" y="203"/>
                </a:cubicBezTo>
                <a:cubicBezTo>
                  <a:pt x="2" y="203"/>
                  <a:pt x="1" y="204"/>
                  <a:pt x="1" y="204"/>
                </a:cubicBezTo>
                <a:cubicBezTo>
                  <a:pt x="1" y="204"/>
                  <a:pt x="1" y="204"/>
                  <a:pt x="1" y="204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6"/>
                  <a:pt x="1" y="206"/>
                </a:cubicBezTo>
                <a:cubicBezTo>
                  <a:pt x="1" y="206"/>
                  <a:pt x="1" y="206"/>
                  <a:pt x="1" y="207"/>
                </a:cubicBezTo>
                <a:cubicBezTo>
                  <a:pt x="1" y="207"/>
                  <a:pt x="0" y="207"/>
                  <a:pt x="0" y="207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528"/>
                  <a:pt x="4" y="531"/>
                  <a:pt x="7" y="531"/>
                </a:cubicBezTo>
                <a:cubicBezTo>
                  <a:pt x="527" y="531"/>
                  <a:pt x="527" y="531"/>
                  <a:pt x="527" y="531"/>
                </a:cubicBezTo>
                <a:cubicBezTo>
                  <a:pt x="531" y="531"/>
                  <a:pt x="534" y="528"/>
                  <a:pt x="534" y="524"/>
                </a:cubicBezTo>
                <a:cubicBezTo>
                  <a:pt x="534" y="207"/>
                  <a:pt x="534" y="207"/>
                  <a:pt x="534" y="207"/>
                </a:cubicBezTo>
                <a:cubicBezTo>
                  <a:pt x="534" y="207"/>
                  <a:pt x="534" y="207"/>
                  <a:pt x="534" y="207"/>
                </a:cubicBezTo>
                <a:moveTo>
                  <a:pt x="520" y="472"/>
                </a:moveTo>
                <a:cubicBezTo>
                  <a:pt x="374" y="347"/>
                  <a:pt x="374" y="347"/>
                  <a:pt x="374" y="347"/>
                </a:cubicBezTo>
                <a:cubicBezTo>
                  <a:pt x="520" y="222"/>
                  <a:pt x="520" y="222"/>
                  <a:pt x="520" y="222"/>
                </a:cubicBezTo>
                <a:lnTo>
                  <a:pt x="520" y="472"/>
                </a:lnTo>
                <a:close/>
                <a:moveTo>
                  <a:pt x="229" y="28"/>
                </a:moveTo>
                <a:cubicBezTo>
                  <a:pt x="240" y="19"/>
                  <a:pt x="254" y="14"/>
                  <a:pt x="268" y="14"/>
                </a:cubicBezTo>
                <a:cubicBezTo>
                  <a:pt x="283" y="14"/>
                  <a:pt x="297" y="19"/>
                  <a:pt x="308" y="28"/>
                </a:cubicBezTo>
                <a:cubicBezTo>
                  <a:pt x="517" y="207"/>
                  <a:pt x="517" y="207"/>
                  <a:pt x="517" y="207"/>
                </a:cubicBezTo>
                <a:cubicBezTo>
                  <a:pt x="363" y="337"/>
                  <a:pt x="363" y="337"/>
                  <a:pt x="363" y="337"/>
                </a:cubicBezTo>
                <a:cubicBezTo>
                  <a:pt x="317" y="298"/>
                  <a:pt x="317" y="298"/>
                  <a:pt x="317" y="298"/>
                </a:cubicBezTo>
                <a:cubicBezTo>
                  <a:pt x="290" y="275"/>
                  <a:pt x="247" y="275"/>
                  <a:pt x="220" y="298"/>
                </a:cubicBezTo>
                <a:cubicBezTo>
                  <a:pt x="172" y="339"/>
                  <a:pt x="172" y="339"/>
                  <a:pt x="172" y="339"/>
                </a:cubicBezTo>
                <a:cubicBezTo>
                  <a:pt x="18" y="207"/>
                  <a:pt x="18" y="207"/>
                  <a:pt x="18" y="207"/>
                </a:cubicBezTo>
                <a:lnTo>
                  <a:pt x="229" y="28"/>
                </a:lnTo>
                <a:close/>
                <a:moveTo>
                  <a:pt x="14" y="222"/>
                </a:moveTo>
                <a:cubicBezTo>
                  <a:pt x="161" y="348"/>
                  <a:pt x="161" y="348"/>
                  <a:pt x="161" y="348"/>
                </a:cubicBezTo>
                <a:cubicBezTo>
                  <a:pt x="14" y="472"/>
                  <a:pt x="14" y="472"/>
                  <a:pt x="14" y="472"/>
                </a:cubicBezTo>
                <a:lnTo>
                  <a:pt x="14" y="222"/>
                </a:lnTo>
                <a:close/>
                <a:moveTo>
                  <a:pt x="14" y="517"/>
                </a:moveTo>
                <a:cubicBezTo>
                  <a:pt x="14" y="491"/>
                  <a:pt x="14" y="491"/>
                  <a:pt x="14" y="491"/>
                </a:cubicBezTo>
                <a:cubicBezTo>
                  <a:pt x="229" y="309"/>
                  <a:pt x="229" y="309"/>
                  <a:pt x="229" y="309"/>
                </a:cubicBezTo>
                <a:cubicBezTo>
                  <a:pt x="251" y="290"/>
                  <a:pt x="286" y="290"/>
                  <a:pt x="308" y="309"/>
                </a:cubicBezTo>
                <a:cubicBezTo>
                  <a:pt x="520" y="491"/>
                  <a:pt x="520" y="491"/>
                  <a:pt x="520" y="491"/>
                </a:cubicBezTo>
                <a:cubicBezTo>
                  <a:pt x="520" y="517"/>
                  <a:pt x="520" y="517"/>
                  <a:pt x="520" y="517"/>
                </a:cubicBezTo>
                <a:lnTo>
                  <a:pt x="14" y="5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9" name="Google Shape;3149;p30"/>
          <p:cNvSpPr/>
          <p:nvPr/>
        </p:nvSpPr>
        <p:spPr>
          <a:xfrm>
            <a:off x="5140325" y="4464050"/>
            <a:ext cx="301625" cy="301625"/>
          </a:xfrm>
          <a:custGeom>
            <a:rect b="b" l="l" r="r" t="t"/>
            <a:pathLst>
              <a:path extrusionOk="0" h="536" w="534">
                <a:moveTo>
                  <a:pt x="534" y="212"/>
                </a:moveTo>
                <a:cubicBezTo>
                  <a:pt x="534" y="211"/>
                  <a:pt x="534" y="211"/>
                  <a:pt x="534" y="211"/>
                </a:cubicBezTo>
                <a:cubicBezTo>
                  <a:pt x="533" y="211"/>
                  <a:pt x="533" y="210"/>
                  <a:pt x="533" y="210"/>
                </a:cubicBezTo>
                <a:cubicBezTo>
                  <a:pt x="533" y="210"/>
                  <a:pt x="533" y="210"/>
                  <a:pt x="533" y="209"/>
                </a:cubicBezTo>
                <a:cubicBezTo>
                  <a:pt x="533" y="209"/>
                  <a:pt x="533" y="209"/>
                  <a:pt x="533" y="209"/>
                </a:cubicBezTo>
                <a:cubicBezTo>
                  <a:pt x="533" y="209"/>
                  <a:pt x="533" y="208"/>
                  <a:pt x="532" y="208"/>
                </a:cubicBezTo>
                <a:cubicBezTo>
                  <a:pt x="532" y="208"/>
                  <a:pt x="532" y="208"/>
                  <a:pt x="532" y="208"/>
                </a:cubicBezTo>
                <a:cubicBezTo>
                  <a:pt x="532" y="208"/>
                  <a:pt x="532" y="207"/>
                  <a:pt x="532" y="207"/>
                </a:cubicBezTo>
                <a:cubicBezTo>
                  <a:pt x="532" y="207"/>
                  <a:pt x="532" y="207"/>
                  <a:pt x="532" y="207"/>
                </a:cubicBezTo>
                <a:cubicBezTo>
                  <a:pt x="531" y="207"/>
                  <a:pt x="531" y="207"/>
                  <a:pt x="531" y="207"/>
                </a:cubicBezTo>
                <a:cubicBezTo>
                  <a:pt x="465" y="150"/>
                  <a:pt x="465" y="150"/>
                  <a:pt x="465" y="150"/>
                </a:cubicBezTo>
                <a:cubicBezTo>
                  <a:pt x="465" y="93"/>
                  <a:pt x="465" y="93"/>
                  <a:pt x="465" y="93"/>
                </a:cubicBezTo>
                <a:cubicBezTo>
                  <a:pt x="465" y="89"/>
                  <a:pt x="461" y="86"/>
                  <a:pt x="458" y="86"/>
                </a:cubicBezTo>
                <a:cubicBezTo>
                  <a:pt x="391" y="86"/>
                  <a:pt x="391" y="86"/>
                  <a:pt x="391" y="86"/>
                </a:cubicBezTo>
                <a:cubicBezTo>
                  <a:pt x="316" y="23"/>
                  <a:pt x="316" y="23"/>
                  <a:pt x="316" y="23"/>
                </a:cubicBezTo>
                <a:cubicBezTo>
                  <a:pt x="289" y="0"/>
                  <a:pt x="246" y="0"/>
                  <a:pt x="219" y="23"/>
                </a:cubicBezTo>
                <a:cubicBezTo>
                  <a:pt x="144" y="86"/>
                  <a:pt x="144" y="86"/>
                  <a:pt x="144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72" y="86"/>
                  <a:pt x="69" y="89"/>
                  <a:pt x="69" y="93"/>
                </a:cubicBezTo>
                <a:cubicBezTo>
                  <a:pt x="69" y="150"/>
                  <a:pt x="69" y="150"/>
                  <a:pt x="69" y="150"/>
                </a:cubicBezTo>
                <a:cubicBezTo>
                  <a:pt x="2" y="207"/>
                  <a:pt x="2" y="207"/>
                  <a:pt x="2" y="207"/>
                </a:cubicBezTo>
                <a:cubicBezTo>
                  <a:pt x="2" y="207"/>
                  <a:pt x="2" y="207"/>
                  <a:pt x="2" y="207"/>
                </a:cubicBezTo>
                <a:cubicBezTo>
                  <a:pt x="2" y="207"/>
                  <a:pt x="2" y="207"/>
                  <a:pt x="1" y="207"/>
                </a:cubicBezTo>
                <a:cubicBezTo>
                  <a:pt x="1" y="207"/>
                  <a:pt x="1" y="208"/>
                  <a:pt x="1" y="208"/>
                </a:cubicBezTo>
                <a:cubicBezTo>
                  <a:pt x="1" y="208"/>
                  <a:pt x="1" y="208"/>
                  <a:pt x="1" y="208"/>
                </a:cubicBezTo>
                <a:cubicBezTo>
                  <a:pt x="1" y="208"/>
                  <a:pt x="1" y="209"/>
                  <a:pt x="1" y="209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0"/>
                  <a:pt x="0" y="211"/>
                  <a:pt x="0" y="211"/>
                </a:cubicBezTo>
                <a:cubicBezTo>
                  <a:pt x="0" y="211"/>
                  <a:pt x="0" y="211"/>
                  <a:pt x="0" y="212"/>
                </a:cubicBezTo>
                <a:cubicBezTo>
                  <a:pt x="0" y="212"/>
                  <a:pt x="0" y="212"/>
                  <a:pt x="0" y="212"/>
                </a:cubicBezTo>
                <a:cubicBezTo>
                  <a:pt x="0" y="529"/>
                  <a:pt x="0" y="529"/>
                  <a:pt x="0" y="529"/>
                </a:cubicBezTo>
                <a:cubicBezTo>
                  <a:pt x="0" y="533"/>
                  <a:pt x="3" y="536"/>
                  <a:pt x="7" y="536"/>
                </a:cubicBezTo>
                <a:cubicBezTo>
                  <a:pt x="527" y="536"/>
                  <a:pt x="527" y="536"/>
                  <a:pt x="527" y="536"/>
                </a:cubicBezTo>
                <a:cubicBezTo>
                  <a:pt x="531" y="536"/>
                  <a:pt x="534" y="533"/>
                  <a:pt x="534" y="529"/>
                </a:cubicBezTo>
                <a:cubicBezTo>
                  <a:pt x="534" y="212"/>
                  <a:pt x="534" y="212"/>
                  <a:pt x="534" y="212"/>
                </a:cubicBezTo>
                <a:cubicBezTo>
                  <a:pt x="534" y="212"/>
                  <a:pt x="534" y="212"/>
                  <a:pt x="534" y="212"/>
                </a:cubicBezTo>
                <a:moveTo>
                  <a:pt x="520" y="227"/>
                </a:moveTo>
                <a:cubicBezTo>
                  <a:pt x="520" y="477"/>
                  <a:pt x="520" y="477"/>
                  <a:pt x="520" y="477"/>
                </a:cubicBezTo>
                <a:cubicBezTo>
                  <a:pt x="373" y="352"/>
                  <a:pt x="373" y="352"/>
                  <a:pt x="373" y="352"/>
                </a:cubicBezTo>
                <a:lnTo>
                  <a:pt x="520" y="227"/>
                </a:lnTo>
                <a:close/>
                <a:moveTo>
                  <a:pt x="516" y="212"/>
                </a:moveTo>
                <a:cubicBezTo>
                  <a:pt x="465" y="255"/>
                  <a:pt x="465" y="255"/>
                  <a:pt x="465" y="255"/>
                </a:cubicBezTo>
                <a:cubicBezTo>
                  <a:pt x="465" y="168"/>
                  <a:pt x="465" y="168"/>
                  <a:pt x="465" y="168"/>
                </a:cubicBezTo>
                <a:lnTo>
                  <a:pt x="516" y="212"/>
                </a:lnTo>
                <a:close/>
                <a:moveTo>
                  <a:pt x="228" y="33"/>
                </a:moveTo>
                <a:cubicBezTo>
                  <a:pt x="250" y="15"/>
                  <a:pt x="285" y="15"/>
                  <a:pt x="307" y="33"/>
                </a:cubicBezTo>
                <a:cubicBezTo>
                  <a:pt x="369" y="86"/>
                  <a:pt x="369" y="86"/>
                  <a:pt x="369" y="86"/>
                </a:cubicBezTo>
                <a:cubicBezTo>
                  <a:pt x="166" y="86"/>
                  <a:pt x="166" y="86"/>
                  <a:pt x="166" y="86"/>
                </a:cubicBezTo>
                <a:lnTo>
                  <a:pt x="228" y="33"/>
                </a:lnTo>
                <a:close/>
                <a:moveTo>
                  <a:pt x="451" y="100"/>
                </a:moveTo>
                <a:cubicBezTo>
                  <a:pt x="451" y="267"/>
                  <a:pt x="451" y="267"/>
                  <a:pt x="451" y="267"/>
                </a:cubicBezTo>
                <a:cubicBezTo>
                  <a:pt x="362" y="342"/>
                  <a:pt x="362" y="342"/>
                  <a:pt x="362" y="342"/>
                </a:cubicBezTo>
                <a:cubicBezTo>
                  <a:pt x="316" y="303"/>
                  <a:pt x="316" y="303"/>
                  <a:pt x="316" y="303"/>
                </a:cubicBezTo>
                <a:cubicBezTo>
                  <a:pt x="289" y="280"/>
                  <a:pt x="246" y="280"/>
                  <a:pt x="219" y="303"/>
                </a:cubicBezTo>
                <a:cubicBezTo>
                  <a:pt x="171" y="344"/>
                  <a:pt x="171" y="344"/>
                  <a:pt x="171" y="344"/>
                </a:cubicBezTo>
                <a:cubicBezTo>
                  <a:pt x="83" y="268"/>
                  <a:pt x="83" y="268"/>
                  <a:pt x="83" y="268"/>
                </a:cubicBezTo>
                <a:cubicBezTo>
                  <a:pt x="83" y="100"/>
                  <a:pt x="83" y="100"/>
                  <a:pt x="83" y="100"/>
                </a:cubicBezTo>
                <a:lnTo>
                  <a:pt x="451" y="100"/>
                </a:lnTo>
                <a:close/>
                <a:moveTo>
                  <a:pt x="14" y="227"/>
                </a:moveTo>
                <a:cubicBezTo>
                  <a:pt x="161" y="353"/>
                  <a:pt x="161" y="353"/>
                  <a:pt x="161" y="353"/>
                </a:cubicBezTo>
                <a:cubicBezTo>
                  <a:pt x="14" y="477"/>
                  <a:pt x="14" y="477"/>
                  <a:pt x="14" y="477"/>
                </a:cubicBezTo>
                <a:lnTo>
                  <a:pt x="14" y="227"/>
                </a:lnTo>
                <a:close/>
                <a:moveTo>
                  <a:pt x="69" y="256"/>
                </a:moveTo>
                <a:cubicBezTo>
                  <a:pt x="18" y="212"/>
                  <a:pt x="18" y="212"/>
                  <a:pt x="18" y="212"/>
                </a:cubicBezTo>
                <a:cubicBezTo>
                  <a:pt x="69" y="169"/>
                  <a:pt x="69" y="169"/>
                  <a:pt x="69" y="169"/>
                </a:cubicBezTo>
                <a:lnTo>
                  <a:pt x="69" y="256"/>
                </a:lnTo>
                <a:close/>
                <a:moveTo>
                  <a:pt x="14" y="522"/>
                </a:moveTo>
                <a:cubicBezTo>
                  <a:pt x="14" y="496"/>
                  <a:pt x="14" y="496"/>
                  <a:pt x="14" y="496"/>
                </a:cubicBezTo>
                <a:cubicBezTo>
                  <a:pt x="228" y="314"/>
                  <a:pt x="228" y="314"/>
                  <a:pt x="228" y="314"/>
                </a:cubicBezTo>
                <a:cubicBezTo>
                  <a:pt x="250" y="295"/>
                  <a:pt x="285" y="295"/>
                  <a:pt x="307" y="314"/>
                </a:cubicBezTo>
                <a:cubicBezTo>
                  <a:pt x="520" y="496"/>
                  <a:pt x="520" y="496"/>
                  <a:pt x="520" y="496"/>
                </a:cubicBezTo>
                <a:cubicBezTo>
                  <a:pt x="520" y="522"/>
                  <a:pt x="520" y="522"/>
                  <a:pt x="520" y="522"/>
                </a:cubicBezTo>
                <a:lnTo>
                  <a:pt x="14" y="5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0" name="Google Shape;3150;p30"/>
          <p:cNvSpPr/>
          <p:nvPr/>
        </p:nvSpPr>
        <p:spPr>
          <a:xfrm>
            <a:off x="2574925" y="5341938"/>
            <a:ext cx="61912" cy="206375"/>
          </a:xfrm>
          <a:custGeom>
            <a:rect b="b" l="l" r="r" t="t"/>
            <a:pathLst>
              <a:path extrusionOk="0" h="366" w="112">
                <a:moveTo>
                  <a:pt x="105" y="122"/>
                </a:moveTo>
                <a:cubicBezTo>
                  <a:pt x="63" y="122"/>
                  <a:pt x="63" y="122"/>
                  <a:pt x="63" y="122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4"/>
                  <a:pt x="60" y="0"/>
                  <a:pt x="56" y="0"/>
                </a:cubicBezTo>
                <a:cubicBezTo>
                  <a:pt x="52" y="0"/>
                  <a:pt x="49" y="4"/>
                  <a:pt x="49" y="7"/>
                </a:cubicBezTo>
                <a:cubicBezTo>
                  <a:pt x="49" y="122"/>
                  <a:pt x="49" y="122"/>
                  <a:pt x="49" y="122"/>
                </a:cubicBezTo>
                <a:cubicBezTo>
                  <a:pt x="7" y="122"/>
                  <a:pt x="7" y="122"/>
                  <a:pt x="7" y="122"/>
                </a:cubicBezTo>
                <a:cubicBezTo>
                  <a:pt x="3" y="122"/>
                  <a:pt x="0" y="125"/>
                  <a:pt x="0" y="129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2"/>
                  <a:pt x="3" y="245"/>
                  <a:pt x="7" y="245"/>
                </a:cubicBezTo>
                <a:cubicBezTo>
                  <a:pt x="49" y="245"/>
                  <a:pt x="49" y="245"/>
                  <a:pt x="49" y="245"/>
                </a:cubicBezTo>
                <a:cubicBezTo>
                  <a:pt x="49" y="359"/>
                  <a:pt x="49" y="359"/>
                  <a:pt x="49" y="359"/>
                </a:cubicBezTo>
                <a:cubicBezTo>
                  <a:pt x="49" y="363"/>
                  <a:pt x="52" y="366"/>
                  <a:pt x="56" y="366"/>
                </a:cubicBezTo>
                <a:cubicBezTo>
                  <a:pt x="60" y="366"/>
                  <a:pt x="63" y="363"/>
                  <a:pt x="63" y="359"/>
                </a:cubicBezTo>
                <a:cubicBezTo>
                  <a:pt x="63" y="245"/>
                  <a:pt x="63" y="245"/>
                  <a:pt x="63" y="245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9" y="245"/>
                  <a:pt x="112" y="242"/>
                  <a:pt x="112" y="238"/>
                </a:cubicBezTo>
                <a:cubicBezTo>
                  <a:pt x="112" y="129"/>
                  <a:pt x="112" y="129"/>
                  <a:pt x="112" y="129"/>
                </a:cubicBezTo>
                <a:cubicBezTo>
                  <a:pt x="112" y="125"/>
                  <a:pt x="109" y="122"/>
                  <a:pt x="105" y="122"/>
                </a:cubicBezTo>
                <a:moveTo>
                  <a:pt x="98" y="231"/>
                </a:moveTo>
                <a:cubicBezTo>
                  <a:pt x="14" y="231"/>
                  <a:pt x="14" y="231"/>
                  <a:pt x="14" y="231"/>
                </a:cubicBezTo>
                <a:cubicBezTo>
                  <a:pt x="14" y="136"/>
                  <a:pt x="14" y="136"/>
                  <a:pt x="14" y="136"/>
                </a:cubicBezTo>
                <a:cubicBezTo>
                  <a:pt x="98" y="136"/>
                  <a:pt x="98" y="136"/>
                  <a:pt x="98" y="136"/>
                </a:cubicBezTo>
                <a:lnTo>
                  <a:pt x="98" y="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1" name="Google Shape;3151;p30"/>
          <p:cNvSpPr/>
          <p:nvPr/>
        </p:nvSpPr>
        <p:spPr>
          <a:xfrm>
            <a:off x="2660650" y="5265738"/>
            <a:ext cx="63500" cy="206375"/>
          </a:xfrm>
          <a:custGeom>
            <a:rect b="b" l="l" r="r" t="t"/>
            <a:pathLst>
              <a:path extrusionOk="0" h="366" w="112">
                <a:moveTo>
                  <a:pt x="105" y="121"/>
                </a:moveTo>
                <a:cubicBezTo>
                  <a:pt x="63" y="121"/>
                  <a:pt x="63" y="121"/>
                  <a:pt x="63" y="121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3"/>
                  <a:pt x="60" y="0"/>
                  <a:pt x="56" y="0"/>
                </a:cubicBezTo>
                <a:cubicBezTo>
                  <a:pt x="52" y="0"/>
                  <a:pt x="49" y="3"/>
                  <a:pt x="49" y="7"/>
                </a:cubicBezTo>
                <a:cubicBezTo>
                  <a:pt x="49" y="121"/>
                  <a:pt x="49" y="121"/>
                  <a:pt x="49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1"/>
                  <a:pt x="3" y="245"/>
                  <a:pt x="7" y="245"/>
                </a:cubicBezTo>
                <a:cubicBezTo>
                  <a:pt x="49" y="245"/>
                  <a:pt x="49" y="245"/>
                  <a:pt x="49" y="245"/>
                </a:cubicBezTo>
                <a:cubicBezTo>
                  <a:pt x="49" y="359"/>
                  <a:pt x="49" y="359"/>
                  <a:pt x="49" y="359"/>
                </a:cubicBezTo>
                <a:cubicBezTo>
                  <a:pt x="49" y="363"/>
                  <a:pt x="52" y="366"/>
                  <a:pt x="56" y="366"/>
                </a:cubicBezTo>
                <a:cubicBezTo>
                  <a:pt x="60" y="366"/>
                  <a:pt x="63" y="363"/>
                  <a:pt x="63" y="359"/>
                </a:cubicBezTo>
                <a:cubicBezTo>
                  <a:pt x="63" y="245"/>
                  <a:pt x="63" y="245"/>
                  <a:pt x="63" y="245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9" y="245"/>
                  <a:pt x="112" y="241"/>
                  <a:pt x="112" y="23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24"/>
                  <a:pt x="109" y="121"/>
                  <a:pt x="105" y="121"/>
                </a:cubicBezTo>
                <a:moveTo>
                  <a:pt x="98" y="231"/>
                </a:moveTo>
                <a:cubicBezTo>
                  <a:pt x="14" y="231"/>
                  <a:pt x="14" y="231"/>
                  <a:pt x="14" y="231"/>
                </a:cubicBezTo>
                <a:cubicBezTo>
                  <a:pt x="14" y="135"/>
                  <a:pt x="14" y="135"/>
                  <a:pt x="14" y="135"/>
                </a:cubicBezTo>
                <a:cubicBezTo>
                  <a:pt x="98" y="135"/>
                  <a:pt x="98" y="135"/>
                  <a:pt x="98" y="135"/>
                </a:cubicBezTo>
                <a:lnTo>
                  <a:pt x="98" y="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2" name="Google Shape;3152;p30"/>
          <p:cNvSpPr/>
          <p:nvPr/>
        </p:nvSpPr>
        <p:spPr>
          <a:xfrm>
            <a:off x="2747963" y="5297488"/>
            <a:ext cx="63500" cy="204788"/>
          </a:xfrm>
          <a:custGeom>
            <a:rect b="b" l="l" r="r" t="t"/>
            <a:pathLst>
              <a:path extrusionOk="0" h="365" w="112">
                <a:moveTo>
                  <a:pt x="105" y="121"/>
                </a:moveTo>
                <a:cubicBezTo>
                  <a:pt x="63" y="121"/>
                  <a:pt x="63" y="121"/>
                  <a:pt x="63" y="121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3"/>
                  <a:pt x="60" y="0"/>
                  <a:pt x="56" y="0"/>
                </a:cubicBezTo>
                <a:cubicBezTo>
                  <a:pt x="52" y="0"/>
                  <a:pt x="49" y="3"/>
                  <a:pt x="49" y="7"/>
                </a:cubicBezTo>
                <a:cubicBezTo>
                  <a:pt x="49" y="121"/>
                  <a:pt x="49" y="121"/>
                  <a:pt x="49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41"/>
                  <a:pt x="3" y="244"/>
                  <a:pt x="7" y="244"/>
                </a:cubicBezTo>
                <a:cubicBezTo>
                  <a:pt x="49" y="244"/>
                  <a:pt x="49" y="244"/>
                  <a:pt x="49" y="244"/>
                </a:cubicBezTo>
                <a:cubicBezTo>
                  <a:pt x="49" y="358"/>
                  <a:pt x="49" y="358"/>
                  <a:pt x="49" y="358"/>
                </a:cubicBezTo>
                <a:cubicBezTo>
                  <a:pt x="49" y="362"/>
                  <a:pt x="52" y="365"/>
                  <a:pt x="56" y="365"/>
                </a:cubicBezTo>
                <a:cubicBezTo>
                  <a:pt x="60" y="365"/>
                  <a:pt x="63" y="362"/>
                  <a:pt x="63" y="358"/>
                </a:cubicBezTo>
                <a:cubicBezTo>
                  <a:pt x="63" y="244"/>
                  <a:pt x="63" y="244"/>
                  <a:pt x="63" y="244"/>
                </a:cubicBezTo>
                <a:cubicBezTo>
                  <a:pt x="105" y="244"/>
                  <a:pt x="105" y="244"/>
                  <a:pt x="105" y="244"/>
                </a:cubicBezTo>
                <a:cubicBezTo>
                  <a:pt x="109" y="244"/>
                  <a:pt x="112" y="241"/>
                  <a:pt x="112" y="237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24"/>
                  <a:pt x="109" y="121"/>
                  <a:pt x="105" y="121"/>
                </a:cubicBezTo>
                <a:moveTo>
                  <a:pt x="98" y="230"/>
                </a:moveTo>
                <a:cubicBezTo>
                  <a:pt x="14" y="230"/>
                  <a:pt x="14" y="230"/>
                  <a:pt x="14" y="230"/>
                </a:cubicBezTo>
                <a:cubicBezTo>
                  <a:pt x="14" y="135"/>
                  <a:pt x="14" y="135"/>
                  <a:pt x="14" y="135"/>
                </a:cubicBezTo>
                <a:cubicBezTo>
                  <a:pt x="98" y="135"/>
                  <a:pt x="98" y="135"/>
                  <a:pt x="98" y="135"/>
                </a:cubicBezTo>
                <a:lnTo>
                  <a:pt x="98" y="2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3" name="Google Shape;3153;p30"/>
          <p:cNvSpPr/>
          <p:nvPr/>
        </p:nvSpPr>
        <p:spPr>
          <a:xfrm>
            <a:off x="2835275" y="5208588"/>
            <a:ext cx="61912" cy="204788"/>
          </a:xfrm>
          <a:custGeom>
            <a:rect b="b" l="l" r="r" t="t"/>
            <a:pathLst>
              <a:path extrusionOk="0" h="366" w="112">
                <a:moveTo>
                  <a:pt x="105" y="121"/>
                </a:moveTo>
                <a:cubicBezTo>
                  <a:pt x="63" y="121"/>
                  <a:pt x="63" y="121"/>
                  <a:pt x="63" y="121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3"/>
                  <a:pt x="60" y="0"/>
                  <a:pt x="56" y="0"/>
                </a:cubicBezTo>
                <a:cubicBezTo>
                  <a:pt x="52" y="0"/>
                  <a:pt x="49" y="3"/>
                  <a:pt x="49" y="7"/>
                </a:cubicBezTo>
                <a:cubicBezTo>
                  <a:pt x="49" y="121"/>
                  <a:pt x="49" y="121"/>
                  <a:pt x="49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5"/>
                  <a:pt x="0" y="12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1"/>
                  <a:pt x="3" y="245"/>
                  <a:pt x="7" y="245"/>
                </a:cubicBezTo>
                <a:cubicBezTo>
                  <a:pt x="49" y="245"/>
                  <a:pt x="49" y="245"/>
                  <a:pt x="49" y="245"/>
                </a:cubicBezTo>
                <a:cubicBezTo>
                  <a:pt x="49" y="359"/>
                  <a:pt x="49" y="359"/>
                  <a:pt x="49" y="359"/>
                </a:cubicBezTo>
                <a:cubicBezTo>
                  <a:pt x="49" y="363"/>
                  <a:pt x="52" y="366"/>
                  <a:pt x="56" y="366"/>
                </a:cubicBezTo>
                <a:cubicBezTo>
                  <a:pt x="60" y="366"/>
                  <a:pt x="63" y="363"/>
                  <a:pt x="63" y="359"/>
                </a:cubicBezTo>
                <a:cubicBezTo>
                  <a:pt x="63" y="245"/>
                  <a:pt x="63" y="245"/>
                  <a:pt x="63" y="245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9" y="245"/>
                  <a:pt x="112" y="241"/>
                  <a:pt x="112" y="23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25"/>
                  <a:pt x="109" y="121"/>
                  <a:pt x="105" y="121"/>
                </a:cubicBezTo>
                <a:moveTo>
                  <a:pt x="98" y="231"/>
                </a:moveTo>
                <a:cubicBezTo>
                  <a:pt x="14" y="231"/>
                  <a:pt x="14" y="231"/>
                  <a:pt x="14" y="231"/>
                </a:cubicBezTo>
                <a:cubicBezTo>
                  <a:pt x="14" y="135"/>
                  <a:pt x="14" y="135"/>
                  <a:pt x="14" y="135"/>
                </a:cubicBezTo>
                <a:cubicBezTo>
                  <a:pt x="98" y="135"/>
                  <a:pt x="98" y="135"/>
                  <a:pt x="98" y="135"/>
                </a:cubicBezTo>
                <a:lnTo>
                  <a:pt x="98" y="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4" name="Google Shape;3154;p30"/>
          <p:cNvSpPr/>
          <p:nvPr/>
        </p:nvSpPr>
        <p:spPr>
          <a:xfrm>
            <a:off x="5126038" y="2055813"/>
            <a:ext cx="330200" cy="298450"/>
          </a:xfrm>
          <a:custGeom>
            <a:rect b="b" l="l" r="r" t="t"/>
            <a:pathLst>
              <a:path extrusionOk="0" h="532" w="586">
                <a:moveTo>
                  <a:pt x="475" y="532"/>
                </a:moveTo>
                <a:cubicBezTo>
                  <a:pt x="439" y="532"/>
                  <a:pt x="411" y="503"/>
                  <a:pt x="411" y="468"/>
                </a:cubicBezTo>
                <a:cubicBezTo>
                  <a:pt x="411" y="433"/>
                  <a:pt x="439" y="404"/>
                  <a:pt x="475" y="404"/>
                </a:cubicBezTo>
                <a:cubicBezTo>
                  <a:pt x="510" y="404"/>
                  <a:pt x="538" y="433"/>
                  <a:pt x="538" y="468"/>
                </a:cubicBezTo>
                <a:cubicBezTo>
                  <a:pt x="538" y="503"/>
                  <a:pt x="510" y="532"/>
                  <a:pt x="475" y="532"/>
                </a:cubicBezTo>
                <a:moveTo>
                  <a:pt x="475" y="418"/>
                </a:moveTo>
                <a:cubicBezTo>
                  <a:pt x="447" y="418"/>
                  <a:pt x="425" y="441"/>
                  <a:pt x="425" y="468"/>
                </a:cubicBezTo>
                <a:cubicBezTo>
                  <a:pt x="425" y="496"/>
                  <a:pt x="447" y="518"/>
                  <a:pt x="475" y="518"/>
                </a:cubicBezTo>
                <a:cubicBezTo>
                  <a:pt x="502" y="518"/>
                  <a:pt x="524" y="496"/>
                  <a:pt x="524" y="468"/>
                </a:cubicBezTo>
                <a:cubicBezTo>
                  <a:pt x="524" y="441"/>
                  <a:pt x="502" y="418"/>
                  <a:pt x="475" y="418"/>
                </a:cubicBezTo>
                <a:moveTo>
                  <a:pt x="180" y="532"/>
                </a:moveTo>
                <a:cubicBezTo>
                  <a:pt x="145" y="532"/>
                  <a:pt x="116" y="503"/>
                  <a:pt x="116" y="468"/>
                </a:cubicBezTo>
                <a:cubicBezTo>
                  <a:pt x="116" y="433"/>
                  <a:pt x="145" y="404"/>
                  <a:pt x="180" y="404"/>
                </a:cubicBezTo>
                <a:cubicBezTo>
                  <a:pt x="215" y="404"/>
                  <a:pt x="244" y="433"/>
                  <a:pt x="244" y="468"/>
                </a:cubicBezTo>
                <a:cubicBezTo>
                  <a:pt x="244" y="503"/>
                  <a:pt x="215" y="532"/>
                  <a:pt x="180" y="532"/>
                </a:cubicBezTo>
                <a:moveTo>
                  <a:pt x="180" y="418"/>
                </a:moveTo>
                <a:cubicBezTo>
                  <a:pt x="153" y="418"/>
                  <a:pt x="130" y="441"/>
                  <a:pt x="130" y="468"/>
                </a:cubicBezTo>
                <a:cubicBezTo>
                  <a:pt x="130" y="496"/>
                  <a:pt x="153" y="518"/>
                  <a:pt x="180" y="518"/>
                </a:cubicBezTo>
                <a:cubicBezTo>
                  <a:pt x="208" y="518"/>
                  <a:pt x="230" y="496"/>
                  <a:pt x="230" y="468"/>
                </a:cubicBezTo>
                <a:cubicBezTo>
                  <a:pt x="230" y="441"/>
                  <a:pt x="208" y="418"/>
                  <a:pt x="180" y="418"/>
                </a:cubicBezTo>
                <a:moveTo>
                  <a:pt x="140" y="389"/>
                </a:moveTo>
                <a:cubicBezTo>
                  <a:pt x="123" y="389"/>
                  <a:pt x="108" y="376"/>
                  <a:pt x="106" y="360"/>
                </a:cubicBezTo>
                <a:cubicBezTo>
                  <a:pt x="69" y="67"/>
                  <a:pt x="69" y="67"/>
                  <a:pt x="69" y="67"/>
                </a:cubicBezTo>
                <a:cubicBezTo>
                  <a:pt x="34" y="67"/>
                  <a:pt x="34" y="67"/>
                  <a:pt x="34" y="67"/>
                </a:cubicBezTo>
                <a:cubicBezTo>
                  <a:pt x="16" y="67"/>
                  <a:pt x="0" y="52"/>
                  <a:pt x="0" y="33"/>
                </a:cubicBezTo>
                <a:cubicBezTo>
                  <a:pt x="0" y="15"/>
                  <a:pt x="16" y="0"/>
                  <a:pt x="34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16" y="0"/>
                  <a:pt x="130" y="12"/>
                  <a:pt x="132" y="29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551" y="66"/>
                  <a:pt x="551" y="66"/>
                  <a:pt x="551" y="66"/>
                </a:cubicBezTo>
                <a:cubicBezTo>
                  <a:pt x="561" y="66"/>
                  <a:pt x="570" y="70"/>
                  <a:pt x="576" y="77"/>
                </a:cubicBezTo>
                <a:cubicBezTo>
                  <a:pt x="583" y="84"/>
                  <a:pt x="586" y="94"/>
                  <a:pt x="585" y="103"/>
                </a:cubicBezTo>
                <a:cubicBezTo>
                  <a:pt x="560" y="318"/>
                  <a:pt x="560" y="318"/>
                  <a:pt x="560" y="318"/>
                </a:cubicBezTo>
                <a:cubicBezTo>
                  <a:pt x="559" y="334"/>
                  <a:pt x="546" y="346"/>
                  <a:pt x="531" y="348"/>
                </a:cubicBezTo>
                <a:cubicBezTo>
                  <a:pt x="143" y="389"/>
                  <a:pt x="143" y="389"/>
                  <a:pt x="143" y="389"/>
                </a:cubicBezTo>
                <a:cubicBezTo>
                  <a:pt x="143" y="389"/>
                  <a:pt x="143" y="389"/>
                  <a:pt x="142" y="389"/>
                </a:cubicBezTo>
                <a:cubicBezTo>
                  <a:pt x="142" y="389"/>
                  <a:pt x="141" y="389"/>
                  <a:pt x="140" y="389"/>
                </a:cubicBezTo>
                <a:moveTo>
                  <a:pt x="34" y="14"/>
                </a:moveTo>
                <a:cubicBezTo>
                  <a:pt x="23" y="14"/>
                  <a:pt x="14" y="22"/>
                  <a:pt x="14" y="33"/>
                </a:cubicBezTo>
                <a:cubicBezTo>
                  <a:pt x="14" y="44"/>
                  <a:pt x="23" y="53"/>
                  <a:pt x="34" y="53"/>
                </a:cubicBezTo>
                <a:cubicBezTo>
                  <a:pt x="75" y="53"/>
                  <a:pt x="75" y="53"/>
                  <a:pt x="75" y="53"/>
                </a:cubicBezTo>
                <a:cubicBezTo>
                  <a:pt x="79" y="53"/>
                  <a:pt x="82" y="55"/>
                  <a:pt x="82" y="59"/>
                </a:cubicBezTo>
                <a:cubicBezTo>
                  <a:pt x="120" y="358"/>
                  <a:pt x="120" y="358"/>
                  <a:pt x="120" y="358"/>
                </a:cubicBezTo>
                <a:cubicBezTo>
                  <a:pt x="122" y="368"/>
                  <a:pt x="131" y="376"/>
                  <a:pt x="142" y="375"/>
                </a:cubicBezTo>
                <a:cubicBezTo>
                  <a:pt x="142" y="375"/>
                  <a:pt x="142" y="375"/>
                  <a:pt x="142" y="375"/>
                </a:cubicBezTo>
                <a:cubicBezTo>
                  <a:pt x="529" y="334"/>
                  <a:pt x="529" y="334"/>
                  <a:pt x="529" y="334"/>
                </a:cubicBezTo>
                <a:cubicBezTo>
                  <a:pt x="538" y="333"/>
                  <a:pt x="545" y="326"/>
                  <a:pt x="546" y="317"/>
                </a:cubicBezTo>
                <a:cubicBezTo>
                  <a:pt x="571" y="102"/>
                  <a:pt x="571" y="102"/>
                  <a:pt x="571" y="102"/>
                </a:cubicBezTo>
                <a:cubicBezTo>
                  <a:pt x="571" y="96"/>
                  <a:pt x="570" y="91"/>
                  <a:pt x="566" y="86"/>
                </a:cubicBezTo>
                <a:cubicBezTo>
                  <a:pt x="562" y="82"/>
                  <a:pt x="557" y="80"/>
                  <a:pt x="551" y="80"/>
                </a:cubicBezTo>
                <a:cubicBezTo>
                  <a:pt x="131" y="80"/>
                  <a:pt x="131" y="80"/>
                  <a:pt x="131" y="80"/>
                </a:cubicBezTo>
                <a:cubicBezTo>
                  <a:pt x="127" y="80"/>
                  <a:pt x="124" y="77"/>
                  <a:pt x="124" y="74"/>
                </a:cubicBezTo>
                <a:cubicBezTo>
                  <a:pt x="118" y="31"/>
                  <a:pt x="118" y="31"/>
                  <a:pt x="118" y="31"/>
                </a:cubicBezTo>
                <a:cubicBezTo>
                  <a:pt x="117" y="21"/>
                  <a:pt x="109" y="14"/>
                  <a:pt x="99" y="14"/>
                </a:cubicBezTo>
                <a:lnTo>
                  <a:pt x="34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5" name="Google Shape;3155;p30"/>
          <p:cNvSpPr/>
          <p:nvPr/>
        </p:nvSpPr>
        <p:spPr>
          <a:xfrm>
            <a:off x="3252788" y="5391150"/>
            <a:ext cx="128587" cy="80963"/>
          </a:xfrm>
          <a:custGeom>
            <a:rect b="b" l="l" r="r" t="t"/>
            <a:pathLst>
              <a:path extrusionOk="0" h="144" w="230">
                <a:moveTo>
                  <a:pt x="223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4"/>
                  <a:pt x="0" y="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41"/>
                  <a:pt x="4" y="144"/>
                  <a:pt x="7" y="144"/>
                </a:cubicBezTo>
                <a:cubicBezTo>
                  <a:pt x="223" y="144"/>
                  <a:pt x="223" y="144"/>
                  <a:pt x="223" y="144"/>
                </a:cubicBezTo>
                <a:cubicBezTo>
                  <a:pt x="227" y="144"/>
                  <a:pt x="230" y="141"/>
                  <a:pt x="230" y="137"/>
                </a:cubicBezTo>
                <a:cubicBezTo>
                  <a:pt x="230" y="7"/>
                  <a:pt x="230" y="7"/>
                  <a:pt x="230" y="7"/>
                </a:cubicBezTo>
                <a:cubicBezTo>
                  <a:pt x="230" y="4"/>
                  <a:pt x="227" y="0"/>
                  <a:pt x="223" y="0"/>
                </a:cubicBezTo>
                <a:moveTo>
                  <a:pt x="216" y="130"/>
                </a:moveTo>
                <a:cubicBezTo>
                  <a:pt x="14" y="130"/>
                  <a:pt x="14" y="130"/>
                  <a:pt x="14" y="130"/>
                </a:cubicBezTo>
                <a:cubicBezTo>
                  <a:pt x="14" y="14"/>
                  <a:pt x="14" y="14"/>
                  <a:pt x="14" y="14"/>
                </a:cubicBezTo>
                <a:cubicBezTo>
                  <a:pt x="216" y="14"/>
                  <a:pt x="216" y="14"/>
                  <a:pt x="216" y="14"/>
                </a:cubicBezTo>
                <a:lnTo>
                  <a:pt x="216" y="1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6" name="Google Shape;3156;p30"/>
          <p:cNvSpPr/>
          <p:nvPr/>
        </p:nvSpPr>
        <p:spPr>
          <a:xfrm>
            <a:off x="3195638" y="5235575"/>
            <a:ext cx="347662" cy="285750"/>
          </a:xfrm>
          <a:custGeom>
            <a:rect b="b" l="l" r="r" t="t"/>
            <a:pathLst>
              <a:path extrusionOk="0" h="509" w="616">
                <a:moveTo>
                  <a:pt x="612" y="188"/>
                </a:moveTo>
                <a:cubicBezTo>
                  <a:pt x="556" y="5"/>
                  <a:pt x="556" y="5"/>
                  <a:pt x="556" y="5"/>
                </a:cubicBezTo>
                <a:cubicBezTo>
                  <a:pt x="556" y="5"/>
                  <a:pt x="556" y="5"/>
                  <a:pt x="556" y="5"/>
                </a:cubicBezTo>
                <a:cubicBezTo>
                  <a:pt x="556" y="5"/>
                  <a:pt x="555" y="4"/>
                  <a:pt x="555" y="4"/>
                </a:cubicBezTo>
                <a:cubicBezTo>
                  <a:pt x="555" y="4"/>
                  <a:pt x="555" y="4"/>
                  <a:pt x="555" y="4"/>
                </a:cubicBezTo>
                <a:cubicBezTo>
                  <a:pt x="555" y="3"/>
                  <a:pt x="555" y="3"/>
                  <a:pt x="555" y="3"/>
                </a:cubicBezTo>
                <a:cubicBezTo>
                  <a:pt x="555" y="3"/>
                  <a:pt x="554" y="3"/>
                  <a:pt x="554" y="3"/>
                </a:cubicBezTo>
                <a:cubicBezTo>
                  <a:pt x="554" y="2"/>
                  <a:pt x="554" y="2"/>
                  <a:pt x="554" y="2"/>
                </a:cubicBezTo>
                <a:cubicBezTo>
                  <a:pt x="554" y="2"/>
                  <a:pt x="553" y="2"/>
                  <a:pt x="553" y="2"/>
                </a:cubicBezTo>
                <a:cubicBezTo>
                  <a:pt x="553" y="2"/>
                  <a:pt x="553" y="1"/>
                  <a:pt x="553" y="1"/>
                </a:cubicBezTo>
                <a:cubicBezTo>
                  <a:pt x="552" y="1"/>
                  <a:pt x="552" y="1"/>
                  <a:pt x="552" y="1"/>
                </a:cubicBezTo>
                <a:cubicBezTo>
                  <a:pt x="552" y="1"/>
                  <a:pt x="552" y="1"/>
                  <a:pt x="551" y="1"/>
                </a:cubicBezTo>
                <a:cubicBezTo>
                  <a:pt x="551" y="1"/>
                  <a:pt x="551" y="1"/>
                  <a:pt x="551" y="1"/>
                </a:cubicBezTo>
                <a:cubicBezTo>
                  <a:pt x="551" y="0"/>
                  <a:pt x="550" y="0"/>
                  <a:pt x="550" y="0"/>
                </a:cubicBezTo>
                <a:cubicBezTo>
                  <a:pt x="550" y="0"/>
                  <a:pt x="550" y="0"/>
                  <a:pt x="549" y="0"/>
                </a:cubicBezTo>
                <a:cubicBezTo>
                  <a:pt x="549" y="0"/>
                  <a:pt x="549" y="0"/>
                  <a:pt x="549" y="0"/>
                </a:cubicBezTo>
                <a:cubicBezTo>
                  <a:pt x="469" y="0"/>
                  <a:pt x="469" y="0"/>
                  <a:pt x="469" y="0"/>
                </a:cubicBezTo>
                <a:cubicBezTo>
                  <a:pt x="469" y="0"/>
                  <a:pt x="469" y="0"/>
                  <a:pt x="469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6" y="0"/>
                  <a:pt x="66" y="0"/>
                </a:cubicBezTo>
                <a:cubicBezTo>
                  <a:pt x="66" y="0"/>
                  <a:pt x="66" y="0"/>
                  <a:pt x="65" y="1"/>
                </a:cubicBezTo>
                <a:cubicBezTo>
                  <a:pt x="65" y="1"/>
                  <a:pt x="65" y="1"/>
                  <a:pt x="65" y="1"/>
                </a:cubicBezTo>
                <a:cubicBezTo>
                  <a:pt x="65" y="1"/>
                  <a:pt x="64" y="1"/>
                  <a:pt x="64" y="1"/>
                </a:cubicBezTo>
                <a:cubicBezTo>
                  <a:pt x="64" y="1"/>
                  <a:pt x="64" y="1"/>
                  <a:pt x="64" y="1"/>
                </a:cubicBezTo>
                <a:cubicBezTo>
                  <a:pt x="63" y="1"/>
                  <a:pt x="63" y="2"/>
                  <a:pt x="63" y="2"/>
                </a:cubicBezTo>
                <a:cubicBezTo>
                  <a:pt x="63" y="2"/>
                  <a:pt x="63" y="2"/>
                  <a:pt x="62" y="2"/>
                </a:cubicBezTo>
                <a:cubicBezTo>
                  <a:pt x="62" y="2"/>
                  <a:pt x="62" y="2"/>
                  <a:pt x="62" y="3"/>
                </a:cubicBezTo>
                <a:cubicBezTo>
                  <a:pt x="62" y="3"/>
                  <a:pt x="62" y="3"/>
                  <a:pt x="62" y="3"/>
                </a:cubicBezTo>
                <a:cubicBezTo>
                  <a:pt x="61" y="3"/>
                  <a:pt x="61" y="3"/>
                  <a:pt x="61" y="4"/>
                </a:cubicBezTo>
                <a:cubicBezTo>
                  <a:pt x="61" y="4"/>
                  <a:pt x="61" y="4"/>
                  <a:pt x="61" y="4"/>
                </a:cubicBezTo>
                <a:cubicBezTo>
                  <a:pt x="61" y="4"/>
                  <a:pt x="61" y="5"/>
                  <a:pt x="61" y="5"/>
                </a:cubicBezTo>
                <a:cubicBezTo>
                  <a:pt x="61" y="5"/>
                  <a:pt x="60" y="5"/>
                  <a:pt x="60" y="5"/>
                </a:cubicBezTo>
                <a:cubicBezTo>
                  <a:pt x="5" y="188"/>
                  <a:pt x="5" y="188"/>
                  <a:pt x="5" y="188"/>
                </a:cubicBezTo>
                <a:cubicBezTo>
                  <a:pt x="0" y="203"/>
                  <a:pt x="2" y="218"/>
                  <a:pt x="10" y="229"/>
                </a:cubicBezTo>
                <a:cubicBezTo>
                  <a:pt x="15" y="235"/>
                  <a:pt x="20" y="239"/>
                  <a:pt x="27" y="242"/>
                </a:cubicBezTo>
                <a:cubicBezTo>
                  <a:pt x="27" y="502"/>
                  <a:pt x="27" y="502"/>
                  <a:pt x="27" y="502"/>
                </a:cubicBezTo>
                <a:cubicBezTo>
                  <a:pt x="27" y="506"/>
                  <a:pt x="30" y="509"/>
                  <a:pt x="34" y="509"/>
                </a:cubicBezTo>
                <a:cubicBezTo>
                  <a:pt x="582" y="509"/>
                  <a:pt x="582" y="509"/>
                  <a:pt x="582" y="509"/>
                </a:cubicBezTo>
                <a:cubicBezTo>
                  <a:pt x="586" y="509"/>
                  <a:pt x="589" y="506"/>
                  <a:pt x="589" y="502"/>
                </a:cubicBezTo>
                <a:cubicBezTo>
                  <a:pt x="589" y="242"/>
                  <a:pt x="589" y="242"/>
                  <a:pt x="589" y="242"/>
                </a:cubicBezTo>
                <a:cubicBezTo>
                  <a:pt x="596" y="239"/>
                  <a:pt x="602" y="235"/>
                  <a:pt x="606" y="229"/>
                </a:cubicBezTo>
                <a:cubicBezTo>
                  <a:pt x="614" y="218"/>
                  <a:pt x="616" y="203"/>
                  <a:pt x="612" y="188"/>
                </a:cubicBezTo>
                <a:moveTo>
                  <a:pt x="493" y="220"/>
                </a:moveTo>
                <a:cubicBezTo>
                  <a:pt x="486" y="228"/>
                  <a:pt x="476" y="232"/>
                  <a:pt x="464" y="232"/>
                </a:cubicBezTo>
                <a:cubicBezTo>
                  <a:pt x="439" y="232"/>
                  <a:pt x="417" y="213"/>
                  <a:pt x="414" y="190"/>
                </a:cubicBezTo>
                <a:cubicBezTo>
                  <a:pt x="396" y="14"/>
                  <a:pt x="396" y="14"/>
                  <a:pt x="396" y="14"/>
                </a:cubicBezTo>
                <a:cubicBezTo>
                  <a:pt x="463" y="14"/>
                  <a:pt x="463" y="14"/>
                  <a:pt x="463" y="14"/>
                </a:cubicBezTo>
                <a:cubicBezTo>
                  <a:pt x="499" y="192"/>
                  <a:pt x="499" y="192"/>
                  <a:pt x="499" y="192"/>
                </a:cubicBezTo>
                <a:cubicBezTo>
                  <a:pt x="501" y="202"/>
                  <a:pt x="499" y="212"/>
                  <a:pt x="493" y="220"/>
                </a:cubicBezTo>
                <a:moveTo>
                  <a:pt x="391" y="219"/>
                </a:moveTo>
                <a:cubicBezTo>
                  <a:pt x="383" y="228"/>
                  <a:pt x="373" y="232"/>
                  <a:pt x="360" y="232"/>
                </a:cubicBezTo>
                <a:cubicBezTo>
                  <a:pt x="336" y="232"/>
                  <a:pt x="315" y="213"/>
                  <a:pt x="315" y="190"/>
                </a:cubicBezTo>
                <a:cubicBezTo>
                  <a:pt x="315" y="14"/>
                  <a:pt x="315" y="14"/>
                  <a:pt x="315" y="14"/>
                </a:cubicBezTo>
                <a:cubicBezTo>
                  <a:pt x="382" y="14"/>
                  <a:pt x="382" y="14"/>
                  <a:pt x="382" y="14"/>
                </a:cubicBezTo>
                <a:cubicBezTo>
                  <a:pt x="400" y="191"/>
                  <a:pt x="400" y="191"/>
                  <a:pt x="400" y="191"/>
                </a:cubicBezTo>
                <a:cubicBezTo>
                  <a:pt x="401" y="201"/>
                  <a:pt x="398" y="211"/>
                  <a:pt x="391" y="219"/>
                </a:cubicBezTo>
                <a:moveTo>
                  <a:pt x="301" y="190"/>
                </a:moveTo>
                <a:cubicBezTo>
                  <a:pt x="301" y="201"/>
                  <a:pt x="297" y="212"/>
                  <a:pt x="288" y="220"/>
                </a:cubicBezTo>
                <a:cubicBezTo>
                  <a:pt x="280" y="228"/>
                  <a:pt x="269" y="232"/>
                  <a:pt x="257" y="232"/>
                </a:cubicBezTo>
                <a:cubicBezTo>
                  <a:pt x="244" y="232"/>
                  <a:pt x="233" y="228"/>
                  <a:pt x="226" y="219"/>
                </a:cubicBezTo>
                <a:cubicBezTo>
                  <a:pt x="219" y="211"/>
                  <a:pt x="216" y="201"/>
                  <a:pt x="217" y="191"/>
                </a:cubicBezTo>
                <a:cubicBezTo>
                  <a:pt x="234" y="14"/>
                  <a:pt x="234" y="14"/>
                  <a:pt x="234" y="14"/>
                </a:cubicBezTo>
                <a:cubicBezTo>
                  <a:pt x="301" y="14"/>
                  <a:pt x="301" y="14"/>
                  <a:pt x="301" y="14"/>
                </a:cubicBezTo>
                <a:lnTo>
                  <a:pt x="301" y="190"/>
                </a:lnTo>
                <a:close/>
                <a:moveTo>
                  <a:pt x="117" y="192"/>
                </a:moveTo>
                <a:cubicBezTo>
                  <a:pt x="153" y="14"/>
                  <a:pt x="153" y="14"/>
                  <a:pt x="153" y="14"/>
                </a:cubicBezTo>
                <a:cubicBezTo>
                  <a:pt x="220" y="14"/>
                  <a:pt x="220" y="14"/>
                  <a:pt x="220" y="14"/>
                </a:cubicBezTo>
                <a:cubicBezTo>
                  <a:pt x="202" y="190"/>
                  <a:pt x="202" y="190"/>
                  <a:pt x="202" y="190"/>
                </a:cubicBezTo>
                <a:cubicBezTo>
                  <a:pt x="200" y="213"/>
                  <a:pt x="177" y="232"/>
                  <a:pt x="152" y="232"/>
                </a:cubicBezTo>
                <a:cubicBezTo>
                  <a:pt x="140" y="232"/>
                  <a:pt x="130" y="228"/>
                  <a:pt x="123" y="220"/>
                </a:cubicBezTo>
                <a:cubicBezTo>
                  <a:pt x="117" y="212"/>
                  <a:pt x="115" y="202"/>
                  <a:pt x="117" y="192"/>
                </a:cubicBezTo>
                <a:moveTo>
                  <a:pt x="22" y="220"/>
                </a:moveTo>
                <a:cubicBezTo>
                  <a:pt x="16" y="213"/>
                  <a:pt x="15" y="203"/>
                  <a:pt x="18" y="192"/>
                </a:cubicBezTo>
                <a:cubicBezTo>
                  <a:pt x="72" y="14"/>
                  <a:pt x="72" y="14"/>
                  <a:pt x="72" y="14"/>
                </a:cubicBezTo>
                <a:cubicBezTo>
                  <a:pt x="139" y="14"/>
                  <a:pt x="139" y="14"/>
                  <a:pt x="139" y="14"/>
                </a:cubicBezTo>
                <a:cubicBezTo>
                  <a:pt x="103" y="189"/>
                  <a:pt x="103" y="189"/>
                  <a:pt x="103" y="189"/>
                </a:cubicBezTo>
                <a:cubicBezTo>
                  <a:pt x="99" y="212"/>
                  <a:pt x="73" y="232"/>
                  <a:pt x="48" y="232"/>
                </a:cubicBezTo>
                <a:cubicBezTo>
                  <a:pt x="37" y="232"/>
                  <a:pt x="27" y="228"/>
                  <a:pt x="22" y="220"/>
                </a:cubicBezTo>
                <a:moveTo>
                  <a:pt x="503" y="495"/>
                </a:moveTo>
                <a:cubicBezTo>
                  <a:pt x="392" y="495"/>
                  <a:pt x="392" y="495"/>
                  <a:pt x="392" y="495"/>
                </a:cubicBezTo>
                <a:cubicBezTo>
                  <a:pt x="392" y="292"/>
                  <a:pt x="392" y="292"/>
                  <a:pt x="392" y="292"/>
                </a:cubicBezTo>
                <a:cubicBezTo>
                  <a:pt x="503" y="292"/>
                  <a:pt x="503" y="292"/>
                  <a:pt x="503" y="292"/>
                </a:cubicBezTo>
                <a:lnTo>
                  <a:pt x="503" y="495"/>
                </a:lnTo>
                <a:close/>
                <a:moveTo>
                  <a:pt x="575" y="495"/>
                </a:moveTo>
                <a:cubicBezTo>
                  <a:pt x="517" y="495"/>
                  <a:pt x="517" y="495"/>
                  <a:pt x="517" y="495"/>
                </a:cubicBezTo>
                <a:cubicBezTo>
                  <a:pt x="517" y="285"/>
                  <a:pt x="517" y="285"/>
                  <a:pt x="517" y="285"/>
                </a:cubicBezTo>
                <a:cubicBezTo>
                  <a:pt x="517" y="282"/>
                  <a:pt x="514" y="278"/>
                  <a:pt x="510" y="278"/>
                </a:cubicBezTo>
                <a:cubicBezTo>
                  <a:pt x="385" y="278"/>
                  <a:pt x="385" y="278"/>
                  <a:pt x="385" y="278"/>
                </a:cubicBezTo>
                <a:cubicBezTo>
                  <a:pt x="381" y="278"/>
                  <a:pt x="378" y="282"/>
                  <a:pt x="378" y="285"/>
                </a:cubicBezTo>
                <a:cubicBezTo>
                  <a:pt x="378" y="495"/>
                  <a:pt x="378" y="495"/>
                  <a:pt x="378" y="495"/>
                </a:cubicBezTo>
                <a:cubicBezTo>
                  <a:pt x="41" y="495"/>
                  <a:pt x="41" y="495"/>
                  <a:pt x="41" y="495"/>
                </a:cubicBezTo>
                <a:cubicBezTo>
                  <a:pt x="41" y="246"/>
                  <a:pt x="41" y="246"/>
                  <a:pt x="41" y="246"/>
                </a:cubicBezTo>
                <a:cubicBezTo>
                  <a:pt x="43" y="246"/>
                  <a:pt x="46" y="246"/>
                  <a:pt x="48" y="246"/>
                </a:cubicBezTo>
                <a:cubicBezTo>
                  <a:pt x="71" y="246"/>
                  <a:pt x="92" y="234"/>
                  <a:pt x="106" y="217"/>
                </a:cubicBezTo>
                <a:cubicBezTo>
                  <a:pt x="107" y="221"/>
                  <a:pt x="110" y="225"/>
                  <a:pt x="113" y="229"/>
                </a:cubicBezTo>
                <a:cubicBezTo>
                  <a:pt x="122" y="240"/>
                  <a:pt x="136" y="246"/>
                  <a:pt x="152" y="246"/>
                </a:cubicBezTo>
                <a:cubicBezTo>
                  <a:pt x="175" y="246"/>
                  <a:pt x="196" y="234"/>
                  <a:pt x="207" y="216"/>
                </a:cubicBezTo>
                <a:cubicBezTo>
                  <a:pt x="209" y="221"/>
                  <a:pt x="212" y="225"/>
                  <a:pt x="215" y="229"/>
                </a:cubicBezTo>
                <a:cubicBezTo>
                  <a:pt x="226" y="240"/>
                  <a:pt x="241" y="246"/>
                  <a:pt x="257" y="246"/>
                </a:cubicBezTo>
                <a:cubicBezTo>
                  <a:pt x="272" y="246"/>
                  <a:pt x="287" y="240"/>
                  <a:pt x="298" y="230"/>
                </a:cubicBezTo>
                <a:cubicBezTo>
                  <a:pt x="302" y="226"/>
                  <a:pt x="306" y="221"/>
                  <a:pt x="308" y="217"/>
                </a:cubicBezTo>
                <a:cubicBezTo>
                  <a:pt x="318" y="234"/>
                  <a:pt x="338" y="246"/>
                  <a:pt x="360" y="246"/>
                </a:cubicBezTo>
                <a:cubicBezTo>
                  <a:pt x="376" y="246"/>
                  <a:pt x="391" y="240"/>
                  <a:pt x="401" y="229"/>
                </a:cubicBezTo>
                <a:cubicBezTo>
                  <a:pt x="405" y="225"/>
                  <a:pt x="407" y="221"/>
                  <a:pt x="410" y="217"/>
                </a:cubicBezTo>
                <a:cubicBezTo>
                  <a:pt x="421" y="234"/>
                  <a:pt x="442" y="246"/>
                  <a:pt x="464" y="246"/>
                </a:cubicBezTo>
                <a:cubicBezTo>
                  <a:pt x="480" y="246"/>
                  <a:pt x="495" y="240"/>
                  <a:pt x="504" y="229"/>
                </a:cubicBezTo>
                <a:cubicBezTo>
                  <a:pt x="507" y="225"/>
                  <a:pt x="509" y="221"/>
                  <a:pt x="511" y="217"/>
                </a:cubicBezTo>
                <a:cubicBezTo>
                  <a:pt x="524" y="234"/>
                  <a:pt x="546" y="246"/>
                  <a:pt x="568" y="246"/>
                </a:cubicBezTo>
                <a:cubicBezTo>
                  <a:pt x="570" y="246"/>
                  <a:pt x="573" y="246"/>
                  <a:pt x="575" y="246"/>
                </a:cubicBezTo>
                <a:lnTo>
                  <a:pt x="575" y="495"/>
                </a:lnTo>
                <a:close/>
                <a:moveTo>
                  <a:pt x="595" y="220"/>
                </a:moveTo>
                <a:cubicBezTo>
                  <a:pt x="589" y="228"/>
                  <a:pt x="579" y="232"/>
                  <a:pt x="568" y="232"/>
                </a:cubicBezTo>
                <a:cubicBezTo>
                  <a:pt x="543" y="232"/>
                  <a:pt x="518" y="212"/>
                  <a:pt x="513" y="189"/>
                </a:cubicBezTo>
                <a:cubicBezTo>
                  <a:pt x="477" y="14"/>
                  <a:pt x="477" y="14"/>
                  <a:pt x="477" y="14"/>
                </a:cubicBezTo>
                <a:cubicBezTo>
                  <a:pt x="544" y="14"/>
                  <a:pt x="544" y="14"/>
                  <a:pt x="544" y="14"/>
                </a:cubicBezTo>
                <a:cubicBezTo>
                  <a:pt x="598" y="192"/>
                  <a:pt x="598" y="192"/>
                  <a:pt x="598" y="192"/>
                </a:cubicBezTo>
                <a:cubicBezTo>
                  <a:pt x="601" y="203"/>
                  <a:pt x="600" y="213"/>
                  <a:pt x="595" y="22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7" name="Google Shape;3157;p30"/>
          <p:cNvSpPr/>
          <p:nvPr/>
        </p:nvSpPr>
        <p:spPr>
          <a:xfrm>
            <a:off x="3865563" y="5229225"/>
            <a:ext cx="342900" cy="296863"/>
          </a:xfrm>
          <a:custGeom>
            <a:rect b="b" l="l" r="r" t="t"/>
            <a:pathLst>
              <a:path extrusionOk="0" h="527" w="609">
                <a:moveTo>
                  <a:pt x="609" y="237"/>
                </a:moveTo>
                <a:cubicBezTo>
                  <a:pt x="560" y="6"/>
                  <a:pt x="560" y="6"/>
                  <a:pt x="560" y="6"/>
                </a:cubicBezTo>
                <a:cubicBezTo>
                  <a:pt x="559" y="2"/>
                  <a:pt x="556" y="0"/>
                  <a:pt x="553" y="0"/>
                </a:cubicBezTo>
                <a:cubicBezTo>
                  <a:pt x="483" y="0"/>
                  <a:pt x="483" y="0"/>
                  <a:pt x="483" y="0"/>
                </a:cubicBezTo>
                <a:cubicBezTo>
                  <a:pt x="483" y="0"/>
                  <a:pt x="483" y="0"/>
                  <a:pt x="483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3" y="0"/>
                  <a:pt x="51" y="2"/>
                  <a:pt x="50" y="6"/>
                </a:cubicBezTo>
                <a:cubicBezTo>
                  <a:pt x="1" y="238"/>
                  <a:pt x="1" y="238"/>
                  <a:pt x="1" y="238"/>
                </a:cubicBezTo>
                <a:cubicBezTo>
                  <a:pt x="0" y="240"/>
                  <a:pt x="1" y="242"/>
                  <a:pt x="2" y="244"/>
                </a:cubicBezTo>
                <a:cubicBezTo>
                  <a:pt x="3" y="246"/>
                  <a:pt x="5" y="247"/>
                  <a:pt x="8" y="247"/>
                </a:cubicBezTo>
                <a:cubicBezTo>
                  <a:pt x="31" y="247"/>
                  <a:pt x="31" y="247"/>
                  <a:pt x="31" y="247"/>
                </a:cubicBezTo>
                <a:cubicBezTo>
                  <a:pt x="31" y="520"/>
                  <a:pt x="31" y="520"/>
                  <a:pt x="31" y="520"/>
                </a:cubicBezTo>
                <a:cubicBezTo>
                  <a:pt x="31" y="524"/>
                  <a:pt x="34" y="527"/>
                  <a:pt x="38" y="527"/>
                </a:cubicBezTo>
                <a:cubicBezTo>
                  <a:pt x="400" y="527"/>
                  <a:pt x="400" y="527"/>
                  <a:pt x="400" y="527"/>
                </a:cubicBezTo>
                <a:cubicBezTo>
                  <a:pt x="404" y="527"/>
                  <a:pt x="407" y="524"/>
                  <a:pt x="407" y="520"/>
                </a:cubicBezTo>
                <a:cubicBezTo>
                  <a:pt x="407" y="314"/>
                  <a:pt x="407" y="314"/>
                  <a:pt x="407" y="314"/>
                </a:cubicBezTo>
                <a:cubicBezTo>
                  <a:pt x="508" y="314"/>
                  <a:pt x="508" y="314"/>
                  <a:pt x="508" y="314"/>
                </a:cubicBezTo>
                <a:cubicBezTo>
                  <a:pt x="508" y="520"/>
                  <a:pt x="508" y="520"/>
                  <a:pt x="508" y="520"/>
                </a:cubicBezTo>
                <a:cubicBezTo>
                  <a:pt x="508" y="524"/>
                  <a:pt x="511" y="527"/>
                  <a:pt x="515" y="527"/>
                </a:cubicBezTo>
                <a:cubicBezTo>
                  <a:pt x="572" y="527"/>
                  <a:pt x="572" y="527"/>
                  <a:pt x="572" y="527"/>
                </a:cubicBezTo>
                <a:cubicBezTo>
                  <a:pt x="576" y="527"/>
                  <a:pt x="579" y="524"/>
                  <a:pt x="579" y="520"/>
                </a:cubicBezTo>
                <a:cubicBezTo>
                  <a:pt x="579" y="247"/>
                  <a:pt x="579" y="247"/>
                  <a:pt x="579" y="247"/>
                </a:cubicBezTo>
                <a:cubicBezTo>
                  <a:pt x="602" y="247"/>
                  <a:pt x="602" y="247"/>
                  <a:pt x="602" y="247"/>
                </a:cubicBezTo>
                <a:cubicBezTo>
                  <a:pt x="602" y="247"/>
                  <a:pt x="602" y="247"/>
                  <a:pt x="602" y="247"/>
                </a:cubicBezTo>
                <a:cubicBezTo>
                  <a:pt x="606" y="247"/>
                  <a:pt x="609" y="243"/>
                  <a:pt x="609" y="240"/>
                </a:cubicBezTo>
                <a:cubicBezTo>
                  <a:pt x="609" y="239"/>
                  <a:pt x="609" y="238"/>
                  <a:pt x="609" y="237"/>
                </a:cubicBezTo>
                <a:moveTo>
                  <a:pt x="185" y="233"/>
                </a:moveTo>
                <a:cubicBezTo>
                  <a:pt x="205" y="14"/>
                  <a:pt x="205" y="14"/>
                  <a:pt x="205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55" y="233"/>
                  <a:pt x="255" y="233"/>
                  <a:pt x="255" y="233"/>
                </a:cubicBezTo>
                <a:lnTo>
                  <a:pt x="185" y="233"/>
                </a:lnTo>
                <a:close/>
                <a:moveTo>
                  <a:pt x="100" y="233"/>
                </a:moveTo>
                <a:cubicBezTo>
                  <a:pt x="133" y="14"/>
                  <a:pt x="133" y="14"/>
                  <a:pt x="133" y="14"/>
                </a:cubicBezTo>
                <a:cubicBezTo>
                  <a:pt x="191" y="14"/>
                  <a:pt x="191" y="14"/>
                  <a:pt x="191" y="14"/>
                </a:cubicBezTo>
                <a:cubicBezTo>
                  <a:pt x="171" y="233"/>
                  <a:pt x="171" y="233"/>
                  <a:pt x="171" y="233"/>
                </a:cubicBezTo>
                <a:lnTo>
                  <a:pt x="100" y="233"/>
                </a:lnTo>
                <a:close/>
                <a:moveTo>
                  <a:pt x="27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40" y="233"/>
                  <a:pt x="340" y="233"/>
                  <a:pt x="340" y="233"/>
                </a:cubicBezTo>
                <a:cubicBezTo>
                  <a:pt x="269" y="233"/>
                  <a:pt x="269" y="233"/>
                  <a:pt x="269" y="233"/>
                </a:cubicBezTo>
                <a:lnTo>
                  <a:pt x="276" y="14"/>
                </a:lnTo>
                <a:close/>
                <a:moveTo>
                  <a:pt x="354" y="233"/>
                </a:moveTo>
                <a:cubicBezTo>
                  <a:pt x="348" y="14"/>
                  <a:pt x="348" y="14"/>
                  <a:pt x="348" y="14"/>
                </a:cubicBezTo>
                <a:cubicBezTo>
                  <a:pt x="405" y="14"/>
                  <a:pt x="405" y="14"/>
                  <a:pt x="405" y="14"/>
                </a:cubicBezTo>
                <a:cubicBezTo>
                  <a:pt x="425" y="233"/>
                  <a:pt x="425" y="233"/>
                  <a:pt x="425" y="233"/>
                </a:cubicBezTo>
                <a:lnTo>
                  <a:pt x="354" y="233"/>
                </a:lnTo>
                <a:close/>
                <a:moveTo>
                  <a:pt x="439" y="233"/>
                </a:moveTo>
                <a:cubicBezTo>
                  <a:pt x="419" y="14"/>
                  <a:pt x="419" y="14"/>
                  <a:pt x="419" y="14"/>
                </a:cubicBezTo>
                <a:cubicBezTo>
                  <a:pt x="477" y="14"/>
                  <a:pt x="477" y="14"/>
                  <a:pt x="477" y="14"/>
                </a:cubicBezTo>
                <a:cubicBezTo>
                  <a:pt x="510" y="233"/>
                  <a:pt x="510" y="233"/>
                  <a:pt x="510" y="233"/>
                </a:cubicBezTo>
                <a:lnTo>
                  <a:pt x="439" y="233"/>
                </a:lnTo>
                <a:close/>
                <a:moveTo>
                  <a:pt x="62" y="14"/>
                </a:moveTo>
                <a:cubicBezTo>
                  <a:pt x="119" y="14"/>
                  <a:pt x="119" y="14"/>
                  <a:pt x="119" y="14"/>
                </a:cubicBezTo>
                <a:cubicBezTo>
                  <a:pt x="86" y="233"/>
                  <a:pt x="86" y="233"/>
                  <a:pt x="86" y="233"/>
                </a:cubicBezTo>
                <a:cubicBezTo>
                  <a:pt x="16" y="233"/>
                  <a:pt x="16" y="233"/>
                  <a:pt x="16" y="233"/>
                </a:cubicBezTo>
                <a:lnTo>
                  <a:pt x="62" y="14"/>
                </a:lnTo>
                <a:close/>
                <a:moveTo>
                  <a:pt x="565" y="513"/>
                </a:moveTo>
                <a:cubicBezTo>
                  <a:pt x="522" y="513"/>
                  <a:pt x="522" y="513"/>
                  <a:pt x="522" y="513"/>
                </a:cubicBezTo>
                <a:cubicBezTo>
                  <a:pt x="522" y="307"/>
                  <a:pt x="522" y="307"/>
                  <a:pt x="522" y="307"/>
                </a:cubicBezTo>
                <a:cubicBezTo>
                  <a:pt x="522" y="303"/>
                  <a:pt x="519" y="300"/>
                  <a:pt x="515" y="300"/>
                </a:cubicBezTo>
                <a:cubicBezTo>
                  <a:pt x="400" y="300"/>
                  <a:pt x="400" y="300"/>
                  <a:pt x="400" y="300"/>
                </a:cubicBezTo>
                <a:cubicBezTo>
                  <a:pt x="396" y="300"/>
                  <a:pt x="393" y="303"/>
                  <a:pt x="393" y="307"/>
                </a:cubicBezTo>
                <a:cubicBezTo>
                  <a:pt x="393" y="513"/>
                  <a:pt x="393" y="513"/>
                  <a:pt x="393" y="513"/>
                </a:cubicBezTo>
                <a:cubicBezTo>
                  <a:pt x="45" y="513"/>
                  <a:pt x="45" y="513"/>
                  <a:pt x="45" y="513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565" y="247"/>
                  <a:pt x="565" y="247"/>
                  <a:pt x="565" y="247"/>
                </a:cubicBezTo>
                <a:lnTo>
                  <a:pt x="565" y="513"/>
                </a:lnTo>
                <a:close/>
                <a:moveTo>
                  <a:pt x="524" y="233"/>
                </a:moveTo>
                <a:cubicBezTo>
                  <a:pt x="491" y="14"/>
                  <a:pt x="491" y="14"/>
                  <a:pt x="491" y="14"/>
                </a:cubicBezTo>
                <a:cubicBezTo>
                  <a:pt x="547" y="14"/>
                  <a:pt x="547" y="14"/>
                  <a:pt x="547" y="14"/>
                </a:cubicBezTo>
                <a:cubicBezTo>
                  <a:pt x="594" y="233"/>
                  <a:pt x="594" y="233"/>
                  <a:pt x="594" y="233"/>
                </a:cubicBezTo>
                <a:lnTo>
                  <a:pt x="524" y="2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8" name="Google Shape;3158;p30"/>
          <p:cNvSpPr/>
          <p:nvPr/>
        </p:nvSpPr>
        <p:spPr>
          <a:xfrm>
            <a:off x="3913188" y="5399088"/>
            <a:ext cx="150812" cy="93663"/>
          </a:xfrm>
          <a:custGeom>
            <a:rect b="b" l="l" r="r" t="t"/>
            <a:pathLst>
              <a:path extrusionOk="0" h="167" w="266">
                <a:moveTo>
                  <a:pt x="25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4"/>
                  <a:pt x="3" y="167"/>
                  <a:pt x="7" y="167"/>
                </a:cubicBezTo>
                <a:cubicBezTo>
                  <a:pt x="259" y="167"/>
                  <a:pt x="259" y="167"/>
                  <a:pt x="259" y="167"/>
                </a:cubicBezTo>
                <a:cubicBezTo>
                  <a:pt x="263" y="167"/>
                  <a:pt x="266" y="164"/>
                  <a:pt x="266" y="160"/>
                </a:cubicBezTo>
                <a:cubicBezTo>
                  <a:pt x="266" y="7"/>
                  <a:pt x="266" y="7"/>
                  <a:pt x="266" y="7"/>
                </a:cubicBezTo>
                <a:cubicBezTo>
                  <a:pt x="266" y="3"/>
                  <a:pt x="263" y="0"/>
                  <a:pt x="259" y="0"/>
                </a:cubicBezTo>
                <a:moveTo>
                  <a:pt x="252" y="153"/>
                </a:moveTo>
                <a:cubicBezTo>
                  <a:pt x="14" y="153"/>
                  <a:pt x="14" y="153"/>
                  <a:pt x="14" y="153"/>
                </a:cubicBezTo>
                <a:cubicBezTo>
                  <a:pt x="14" y="14"/>
                  <a:pt x="14" y="14"/>
                  <a:pt x="14" y="14"/>
                </a:cubicBezTo>
                <a:cubicBezTo>
                  <a:pt x="252" y="14"/>
                  <a:pt x="252" y="14"/>
                  <a:pt x="252" y="14"/>
                </a:cubicBezTo>
                <a:lnTo>
                  <a:pt x="252" y="1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9" name="Google Shape;3159;p30"/>
          <p:cNvSpPr/>
          <p:nvPr/>
        </p:nvSpPr>
        <p:spPr>
          <a:xfrm>
            <a:off x="7226300" y="5210175"/>
            <a:ext cx="31750" cy="20638"/>
          </a:xfrm>
          <a:custGeom>
            <a:rect b="b" l="l" r="r" t="t"/>
            <a:pathLst>
              <a:path extrusionOk="0" h="35" w="56">
                <a:moveTo>
                  <a:pt x="2" y="22"/>
                </a:moveTo>
                <a:cubicBezTo>
                  <a:pt x="6" y="32"/>
                  <a:pt x="25" y="35"/>
                  <a:pt x="34" y="35"/>
                </a:cubicBezTo>
                <a:cubicBezTo>
                  <a:pt x="43" y="35"/>
                  <a:pt x="49" y="33"/>
                  <a:pt x="53" y="28"/>
                </a:cubicBezTo>
                <a:cubicBezTo>
                  <a:pt x="55" y="25"/>
                  <a:pt x="56" y="21"/>
                  <a:pt x="54" y="17"/>
                </a:cubicBezTo>
                <a:cubicBezTo>
                  <a:pt x="51" y="6"/>
                  <a:pt x="43" y="0"/>
                  <a:pt x="31" y="0"/>
                </a:cubicBezTo>
                <a:cubicBezTo>
                  <a:pt x="22" y="0"/>
                  <a:pt x="11" y="4"/>
                  <a:pt x="4" y="10"/>
                </a:cubicBezTo>
                <a:cubicBezTo>
                  <a:pt x="1" y="14"/>
                  <a:pt x="0" y="18"/>
                  <a:pt x="2" y="22"/>
                </a:cubicBezTo>
                <a:moveTo>
                  <a:pt x="31" y="14"/>
                </a:moveTo>
                <a:cubicBezTo>
                  <a:pt x="38" y="14"/>
                  <a:pt x="40" y="17"/>
                  <a:pt x="41" y="20"/>
                </a:cubicBezTo>
                <a:cubicBezTo>
                  <a:pt x="40" y="21"/>
                  <a:pt x="38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1" y="19"/>
                  <a:pt x="17" y="18"/>
                </a:cubicBezTo>
                <a:cubicBezTo>
                  <a:pt x="21" y="16"/>
                  <a:pt x="26" y="14"/>
                  <a:pt x="31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0" name="Google Shape;3160;p30"/>
          <p:cNvSpPr/>
          <p:nvPr/>
        </p:nvSpPr>
        <p:spPr>
          <a:xfrm>
            <a:off x="6992938" y="5159375"/>
            <a:ext cx="447675" cy="446088"/>
          </a:xfrm>
          <a:custGeom>
            <a:rect b="b" l="l" r="r" t="t"/>
            <a:pathLst>
              <a:path extrusionOk="0" h="792" w="793">
                <a:moveTo>
                  <a:pt x="771" y="527"/>
                </a:moveTo>
                <a:cubicBezTo>
                  <a:pt x="785" y="486"/>
                  <a:pt x="793" y="442"/>
                  <a:pt x="793" y="396"/>
                </a:cubicBezTo>
                <a:cubicBezTo>
                  <a:pt x="793" y="371"/>
                  <a:pt x="790" y="346"/>
                  <a:pt x="786" y="321"/>
                </a:cubicBezTo>
                <a:cubicBezTo>
                  <a:pt x="786" y="321"/>
                  <a:pt x="786" y="321"/>
                  <a:pt x="786" y="321"/>
                </a:cubicBezTo>
                <a:cubicBezTo>
                  <a:pt x="786" y="321"/>
                  <a:pt x="786" y="320"/>
                  <a:pt x="786" y="320"/>
                </a:cubicBezTo>
                <a:cubicBezTo>
                  <a:pt x="785" y="315"/>
                  <a:pt x="783" y="310"/>
                  <a:pt x="782" y="305"/>
                </a:cubicBezTo>
                <a:cubicBezTo>
                  <a:pt x="782" y="303"/>
                  <a:pt x="782" y="302"/>
                  <a:pt x="781" y="301"/>
                </a:cubicBezTo>
                <a:cubicBezTo>
                  <a:pt x="780" y="296"/>
                  <a:pt x="779" y="292"/>
                  <a:pt x="778" y="287"/>
                </a:cubicBezTo>
                <a:cubicBezTo>
                  <a:pt x="777" y="285"/>
                  <a:pt x="777" y="283"/>
                  <a:pt x="776" y="281"/>
                </a:cubicBezTo>
                <a:cubicBezTo>
                  <a:pt x="775" y="278"/>
                  <a:pt x="774" y="275"/>
                  <a:pt x="773" y="273"/>
                </a:cubicBezTo>
                <a:cubicBezTo>
                  <a:pt x="772" y="269"/>
                  <a:pt x="771" y="265"/>
                  <a:pt x="769" y="261"/>
                </a:cubicBezTo>
                <a:cubicBezTo>
                  <a:pt x="769" y="260"/>
                  <a:pt x="769" y="259"/>
                  <a:pt x="768" y="258"/>
                </a:cubicBezTo>
                <a:cubicBezTo>
                  <a:pt x="742" y="186"/>
                  <a:pt x="694" y="123"/>
                  <a:pt x="631" y="77"/>
                </a:cubicBezTo>
                <a:cubicBezTo>
                  <a:pt x="631" y="77"/>
                  <a:pt x="630" y="76"/>
                  <a:pt x="630" y="76"/>
                </a:cubicBezTo>
                <a:cubicBezTo>
                  <a:pt x="578" y="38"/>
                  <a:pt x="517" y="13"/>
                  <a:pt x="451" y="4"/>
                </a:cubicBezTo>
                <a:cubicBezTo>
                  <a:pt x="451" y="4"/>
                  <a:pt x="451" y="4"/>
                  <a:pt x="451" y="4"/>
                </a:cubicBezTo>
                <a:cubicBezTo>
                  <a:pt x="450" y="4"/>
                  <a:pt x="450" y="4"/>
                  <a:pt x="450" y="4"/>
                </a:cubicBezTo>
                <a:cubicBezTo>
                  <a:pt x="442" y="3"/>
                  <a:pt x="433" y="2"/>
                  <a:pt x="425" y="1"/>
                </a:cubicBezTo>
                <a:cubicBezTo>
                  <a:pt x="424" y="1"/>
                  <a:pt x="423" y="1"/>
                  <a:pt x="423" y="1"/>
                </a:cubicBezTo>
                <a:cubicBezTo>
                  <a:pt x="419" y="1"/>
                  <a:pt x="416" y="1"/>
                  <a:pt x="412" y="1"/>
                </a:cubicBezTo>
                <a:cubicBezTo>
                  <a:pt x="411" y="1"/>
                  <a:pt x="410" y="1"/>
                  <a:pt x="410" y="1"/>
                </a:cubicBezTo>
                <a:cubicBezTo>
                  <a:pt x="405" y="0"/>
                  <a:pt x="401" y="0"/>
                  <a:pt x="397" y="0"/>
                </a:cubicBezTo>
                <a:cubicBezTo>
                  <a:pt x="394" y="0"/>
                  <a:pt x="390" y="0"/>
                  <a:pt x="387" y="0"/>
                </a:cubicBezTo>
                <a:cubicBezTo>
                  <a:pt x="385" y="1"/>
                  <a:pt x="383" y="1"/>
                  <a:pt x="381" y="1"/>
                </a:cubicBezTo>
                <a:cubicBezTo>
                  <a:pt x="380" y="1"/>
                  <a:pt x="378" y="1"/>
                  <a:pt x="376" y="1"/>
                </a:cubicBezTo>
                <a:cubicBezTo>
                  <a:pt x="374" y="1"/>
                  <a:pt x="371" y="1"/>
                  <a:pt x="369" y="1"/>
                </a:cubicBezTo>
                <a:cubicBezTo>
                  <a:pt x="368" y="1"/>
                  <a:pt x="367" y="1"/>
                  <a:pt x="366" y="2"/>
                </a:cubicBezTo>
                <a:cubicBezTo>
                  <a:pt x="363" y="2"/>
                  <a:pt x="360" y="2"/>
                  <a:pt x="357" y="2"/>
                </a:cubicBezTo>
                <a:cubicBezTo>
                  <a:pt x="357" y="2"/>
                  <a:pt x="357" y="2"/>
                  <a:pt x="357" y="2"/>
                </a:cubicBezTo>
                <a:cubicBezTo>
                  <a:pt x="310" y="7"/>
                  <a:pt x="265" y="20"/>
                  <a:pt x="223" y="41"/>
                </a:cubicBezTo>
                <a:cubicBezTo>
                  <a:pt x="223" y="41"/>
                  <a:pt x="222" y="41"/>
                  <a:pt x="222" y="41"/>
                </a:cubicBezTo>
                <a:cubicBezTo>
                  <a:pt x="206" y="49"/>
                  <a:pt x="190" y="58"/>
                  <a:pt x="175" y="69"/>
                </a:cubicBezTo>
                <a:cubicBezTo>
                  <a:pt x="175" y="69"/>
                  <a:pt x="175" y="69"/>
                  <a:pt x="175" y="69"/>
                </a:cubicBezTo>
                <a:cubicBezTo>
                  <a:pt x="109" y="114"/>
                  <a:pt x="58" y="177"/>
                  <a:pt x="29" y="251"/>
                </a:cubicBezTo>
                <a:cubicBezTo>
                  <a:pt x="29" y="251"/>
                  <a:pt x="29" y="252"/>
                  <a:pt x="28" y="253"/>
                </a:cubicBezTo>
                <a:cubicBezTo>
                  <a:pt x="27" y="258"/>
                  <a:pt x="25" y="262"/>
                  <a:pt x="23" y="267"/>
                </a:cubicBezTo>
                <a:cubicBezTo>
                  <a:pt x="22" y="269"/>
                  <a:pt x="22" y="271"/>
                  <a:pt x="21" y="273"/>
                </a:cubicBezTo>
                <a:cubicBezTo>
                  <a:pt x="20" y="277"/>
                  <a:pt x="19" y="280"/>
                  <a:pt x="18" y="283"/>
                </a:cubicBezTo>
                <a:cubicBezTo>
                  <a:pt x="17" y="286"/>
                  <a:pt x="16" y="289"/>
                  <a:pt x="15" y="292"/>
                </a:cubicBezTo>
                <a:cubicBezTo>
                  <a:pt x="15" y="293"/>
                  <a:pt x="15" y="295"/>
                  <a:pt x="14" y="296"/>
                </a:cubicBezTo>
                <a:cubicBezTo>
                  <a:pt x="14" y="296"/>
                  <a:pt x="14" y="296"/>
                  <a:pt x="14" y="296"/>
                </a:cubicBezTo>
                <a:cubicBezTo>
                  <a:pt x="6" y="327"/>
                  <a:pt x="2" y="359"/>
                  <a:pt x="2" y="392"/>
                </a:cubicBezTo>
                <a:cubicBezTo>
                  <a:pt x="1" y="393"/>
                  <a:pt x="0" y="394"/>
                  <a:pt x="0" y="396"/>
                </a:cubicBezTo>
                <a:cubicBezTo>
                  <a:pt x="0" y="397"/>
                  <a:pt x="1" y="399"/>
                  <a:pt x="2" y="400"/>
                </a:cubicBezTo>
                <a:cubicBezTo>
                  <a:pt x="2" y="444"/>
                  <a:pt x="10" y="486"/>
                  <a:pt x="23" y="525"/>
                </a:cubicBezTo>
                <a:cubicBezTo>
                  <a:pt x="23" y="525"/>
                  <a:pt x="23" y="525"/>
                  <a:pt x="23" y="526"/>
                </a:cubicBezTo>
                <a:cubicBezTo>
                  <a:pt x="23" y="528"/>
                  <a:pt x="24" y="529"/>
                  <a:pt x="25" y="531"/>
                </a:cubicBezTo>
                <a:cubicBezTo>
                  <a:pt x="42" y="577"/>
                  <a:pt x="67" y="619"/>
                  <a:pt x="98" y="655"/>
                </a:cubicBezTo>
                <a:cubicBezTo>
                  <a:pt x="98" y="655"/>
                  <a:pt x="98" y="655"/>
                  <a:pt x="98" y="655"/>
                </a:cubicBezTo>
                <a:cubicBezTo>
                  <a:pt x="98" y="659"/>
                  <a:pt x="101" y="662"/>
                  <a:pt x="105" y="662"/>
                </a:cubicBezTo>
                <a:cubicBezTo>
                  <a:pt x="177" y="742"/>
                  <a:pt x="281" y="792"/>
                  <a:pt x="397" y="792"/>
                </a:cubicBezTo>
                <a:cubicBezTo>
                  <a:pt x="569" y="792"/>
                  <a:pt x="715" y="682"/>
                  <a:pt x="770" y="529"/>
                </a:cubicBezTo>
                <a:cubicBezTo>
                  <a:pt x="770" y="528"/>
                  <a:pt x="771" y="527"/>
                  <a:pt x="771" y="527"/>
                </a:cubicBezTo>
                <a:moveTo>
                  <a:pt x="684" y="648"/>
                </a:moveTo>
                <a:cubicBezTo>
                  <a:pt x="553" y="648"/>
                  <a:pt x="553" y="648"/>
                  <a:pt x="553" y="648"/>
                </a:cubicBezTo>
                <a:cubicBezTo>
                  <a:pt x="555" y="643"/>
                  <a:pt x="557" y="637"/>
                  <a:pt x="559" y="632"/>
                </a:cubicBezTo>
                <a:cubicBezTo>
                  <a:pt x="560" y="634"/>
                  <a:pt x="562" y="636"/>
                  <a:pt x="563" y="638"/>
                </a:cubicBezTo>
                <a:cubicBezTo>
                  <a:pt x="569" y="644"/>
                  <a:pt x="577" y="647"/>
                  <a:pt x="587" y="647"/>
                </a:cubicBezTo>
                <a:cubicBezTo>
                  <a:pt x="587" y="647"/>
                  <a:pt x="587" y="647"/>
                  <a:pt x="587" y="647"/>
                </a:cubicBezTo>
                <a:cubicBezTo>
                  <a:pt x="594" y="647"/>
                  <a:pt x="600" y="646"/>
                  <a:pt x="608" y="644"/>
                </a:cubicBezTo>
                <a:cubicBezTo>
                  <a:pt x="661" y="630"/>
                  <a:pt x="680" y="578"/>
                  <a:pt x="689" y="533"/>
                </a:cubicBezTo>
                <a:cubicBezTo>
                  <a:pt x="695" y="533"/>
                  <a:pt x="695" y="533"/>
                  <a:pt x="695" y="533"/>
                </a:cubicBezTo>
                <a:cubicBezTo>
                  <a:pt x="688" y="546"/>
                  <a:pt x="684" y="564"/>
                  <a:pt x="683" y="564"/>
                </a:cubicBezTo>
                <a:cubicBezTo>
                  <a:pt x="679" y="583"/>
                  <a:pt x="681" y="594"/>
                  <a:pt x="689" y="598"/>
                </a:cubicBezTo>
                <a:cubicBezTo>
                  <a:pt x="691" y="599"/>
                  <a:pt x="693" y="600"/>
                  <a:pt x="695" y="600"/>
                </a:cubicBezTo>
                <a:cubicBezTo>
                  <a:pt x="695" y="600"/>
                  <a:pt x="695" y="600"/>
                  <a:pt x="695" y="600"/>
                </a:cubicBezTo>
                <a:cubicBezTo>
                  <a:pt x="713" y="600"/>
                  <a:pt x="723" y="562"/>
                  <a:pt x="725" y="544"/>
                </a:cubicBezTo>
                <a:cubicBezTo>
                  <a:pt x="726" y="540"/>
                  <a:pt x="726" y="536"/>
                  <a:pt x="726" y="533"/>
                </a:cubicBezTo>
                <a:cubicBezTo>
                  <a:pt x="754" y="533"/>
                  <a:pt x="754" y="533"/>
                  <a:pt x="754" y="533"/>
                </a:cubicBezTo>
                <a:cubicBezTo>
                  <a:pt x="737" y="575"/>
                  <a:pt x="713" y="614"/>
                  <a:pt x="684" y="648"/>
                </a:cubicBezTo>
                <a:moveTo>
                  <a:pt x="244" y="710"/>
                </a:moveTo>
                <a:cubicBezTo>
                  <a:pt x="248" y="717"/>
                  <a:pt x="248" y="720"/>
                  <a:pt x="248" y="721"/>
                </a:cubicBezTo>
                <a:cubicBezTo>
                  <a:pt x="248" y="721"/>
                  <a:pt x="247" y="721"/>
                  <a:pt x="246" y="721"/>
                </a:cubicBezTo>
                <a:cubicBezTo>
                  <a:pt x="242" y="721"/>
                  <a:pt x="236" y="718"/>
                  <a:pt x="233" y="714"/>
                </a:cubicBezTo>
                <a:cubicBezTo>
                  <a:pt x="224" y="704"/>
                  <a:pt x="221" y="684"/>
                  <a:pt x="221" y="662"/>
                </a:cubicBezTo>
                <a:cubicBezTo>
                  <a:pt x="245" y="662"/>
                  <a:pt x="245" y="662"/>
                  <a:pt x="245" y="662"/>
                </a:cubicBezTo>
                <a:cubicBezTo>
                  <a:pt x="237" y="678"/>
                  <a:pt x="234" y="694"/>
                  <a:pt x="244" y="710"/>
                </a:cubicBezTo>
                <a:moveTo>
                  <a:pt x="41" y="533"/>
                </a:moveTo>
                <a:cubicBezTo>
                  <a:pt x="159" y="533"/>
                  <a:pt x="159" y="533"/>
                  <a:pt x="159" y="533"/>
                </a:cubicBezTo>
                <a:cubicBezTo>
                  <a:pt x="166" y="543"/>
                  <a:pt x="176" y="552"/>
                  <a:pt x="185" y="559"/>
                </a:cubicBezTo>
                <a:cubicBezTo>
                  <a:pt x="190" y="564"/>
                  <a:pt x="196" y="569"/>
                  <a:pt x="199" y="573"/>
                </a:cubicBezTo>
                <a:cubicBezTo>
                  <a:pt x="206" y="582"/>
                  <a:pt x="206" y="608"/>
                  <a:pt x="206" y="634"/>
                </a:cubicBezTo>
                <a:cubicBezTo>
                  <a:pt x="206" y="638"/>
                  <a:pt x="206" y="643"/>
                  <a:pt x="206" y="648"/>
                </a:cubicBezTo>
                <a:cubicBezTo>
                  <a:pt x="111" y="648"/>
                  <a:pt x="111" y="648"/>
                  <a:pt x="111" y="648"/>
                </a:cubicBezTo>
                <a:cubicBezTo>
                  <a:pt x="81" y="614"/>
                  <a:pt x="57" y="575"/>
                  <a:pt x="41" y="533"/>
                </a:cubicBezTo>
                <a:moveTo>
                  <a:pt x="23" y="319"/>
                </a:moveTo>
                <a:cubicBezTo>
                  <a:pt x="30" y="332"/>
                  <a:pt x="34" y="343"/>
                  <a:pt x="35" y="351"/>
                </a:cubicBezTo>
                <a:cubicBezTo>
                  <a:pt x="38" y="365"/>
                  <a:pt x="55" y="377"/>
                  <a:pt x="74" y="389"/>
                </a:cubicBezTo>
                <a:cubicBezTo>
                  <a:pt x="16" y="389"/>
                  <a:pt x="16" y="389"/>
                  <a:pt x="16" y="389"/>
                </a:cubicBezTo>
                <a:cubicBezTo>
                  <a:pt x="16" y="365"/>
                  <a:pt x="19" y="341"/>
                  <a:pt x="23" y="319"/>
                </a:cubicBezTo>
                <a:moveTo>
                  <a:pt x="97" y="403"/>
                </a:moveTo>
                <a:cubicBezTo>
                  <a:pt x="109" y="411"/>
                  <a:pt x="119" y="419"/>
                  <a:pt x="120" y="425"/>
                </a:cubicBezTo>
                <a:cubicBezTo>
                  <a:pt x="120" y="443"/>
                  <a:pt x="136" y="444"/>
                  <a:pt x="144" y="444"/>
                </a:cubicBezTo>
                <a:cubicBezTo>
                  <a:pt x="146" y="444"/>
                  <a:pt x="149" y="444"/>
                  <a:pt x="151" y="444"/>
                </a:cubicBezTo>
                <a:cubicBezTo>
                  <a:pt x="151" y="445"/>
                  <a:pt x="151" y="447"/>
                  <a:pt x="150" y="450"/>
                </a:cubicBezTo>
                <a:cubicBezTo>
                  <a:pt x="140" y="480"/>
                  <a:pt x="142" y="502"/>
                  <a:pt x="150" y="519"/>
                </a:cubicBezTo>
                <a:cubicBezTo>
                  <a:pt x="36" y="519"/>
                  <a:pt x="36" y="519"/>
                  <a:pt x="36" y="519"/>
                </a:cubicBezTo>
                <a:cubicBezTo>
                  <a:pt x="23" y="482"/>
                  <a:pt x="16" y="443"/>
                  <a:pt x="16" y="403"/>
                </a:cubicBezTo>
                <a:lnTo>
                  <a:pt x="97" y="403"/>
                </a:lnTo>
                <a:close/>
                <a:moveTo>
                  <a:pt x="220" y="634"/>
                </a:moveTo>
                <a:cubicBezTo>
                  <a:pt x="220" y="603"/>
                  <a:pt x="220" y="577"/>
                  <a:pt x="210" y="564"/>
                </a:cubicBezTo>
                <a:cubicBezTo>
                  <a:pt x="206" y="559"/>
                  <a:pt x="200" y="554"/>
                  <a:pt x="194" y="549"/>
                </a:cubicBezTo>
                <a:cubicBezTo>
                  <a:pt x="171" y="529"/>
                  <a:pt x="146" y="507"/>
                  <a:pt x="163" y="454"/>
                </a:cubicBezTo>
                <a:cubicBezTo>
                  <a:pt x="165" y="449"/>
                  <a:pt x="167" y="442"/>
                  <a:pt x="162" y="436"/>
                </a:cubicBezTo>
                <a:cubicBezTo>
                  <a:pt x="158" y="430"/>
                  <a:pt x="150" y="430"/>
                  <a:pt x="144" y="430"/>
                </a:cubicBezTo>
                <a:cubicBezTo>
                  <a:pt x="134" y="429"/>
                  <a:pt x="134" y="428"/>
                  <a:pt x="134" y="425"/>
                </a:cubicBezTo>
                <a:cubicBezTo>
                  <a:pt x="133" y="412"/>
                  <a:pt x="120" y="401"/>
                  <a:pt x="103" y="390"/>
                </a:cubicBezTo>
                <a:cubicBezTo>
                  <a:pt x="103" y="390"/>
                  <a:pt x="103" y="390"/>
                  <a:pt x="103" y="390"/>
                </a:cubicBezTo>
                <a:cubicBezTo>
                  <a:pt x="98" y="387"/>
                  <a:pt x="94" y="384"/>
                  <a:pt x="89" y="382"/>
                </a:cubicBezTo>
                <a:cubicBezTo>
                  <a:pt x="72" y="371"/>
                  <a:pt x="51" y="358"/>
                  <a:pt x="49" y="349"/>
                </a:cubicBezTo>
                <a:cubicBezTo>
                  <a:pt x="47" y="336"/>
                  <a:pt x="40" y="319"/>
                  <a:pt x="29" y="297"/>
                </a:cubicBezTo>
                <a:cubicBezTo>
                  <a:pt x="29" y="296"/>
                  <a:pt x="29" y="295"/>
                  <a:pt x="30" y="293"/>
                </a:cubicBezTo>
                <a:cubicBezTo>
                  <a:pt x="30" y="291"/>
                  <a:pt x="31" y="288"/>
                  <a:pt x="32" y="285"/>
                </a:cubicBezTo>
                <a:cubicBezTo>
                  <a:pt x="33" y="282"/>
                  <a:pt x="34" y="279"/>
                  <a:pt x="35" y="276"/>
                </a:cubicBezTo>
                <a:cubicBezTo>
                  <a:pt x="36" y="274"/>
                  <a:pt x="36" y="273"/>
                  <a:pt x="37" y="271"/>
                </a:cubicBezTo>
                <a:cubicBezTo>
                  <a:pt x="38" y="266"/>
                  <a:pt x="40" y="262"/>
                  <a:pt x="42" y="257"/>
                </a:cubicBezTo>
                <a:cubicBezTo>
                  <a:pt x="42" y="257"/>
                  <a:pt x="42" y="256"/>
                  <a:pt x="42" y="256"/>
                </a:cubicBezTo>
                <a:cubicBezTo>
                  <a:pt x="70" y="186"/>
                  <a:pt x="118" y="126"/>
                  <a:pt x="178" y="84"/>
                </a:cubicBezTo>
                <a:cubicBezTo>
                  <a:pt x="208" y="107"/>
                  <a:pt x="230" y="127"/>
                  <a:pt x="246" y="144"/>
                </a:cubicBezTo>
                <a:cubicBezTo>
                  <a:pt x="246" y="144"/>
                  <a:pt x="247" y="144"/>
                  <a:pt x="247" y="144"/>
                </a:cubicBezTo>
                <a:cubicBezTo>
                  <a:pt x="271" y="168"/>
                  <a:pt x="281" y="184"/>
                  <a:pt x="279" y="191"/>
                </a:cubicBezTo>
                <a:cubicBezTo>
                  <a:pt x="279" y="193"/>
                  <a:pt x="276" y="194"/>
                  <a:pt x="273" y="195"/>
                </a:cubicBezTo>
                <a:cubicBezTo>
                  <a:pt x="212" y="206"/>
                  <a:pt x="173" y="230"/>
                  <a:pt x="158" y="263"/>
                </a:cubicBezTo>
                <a:cubicBezTo>
                  <a:pt x="150" y="280"/>
                  <a:pt x="152" y="297"/>
                  <a:pt x="154" y="309"/>
                </a:cubicBezTo>
                <a:cubicBezTo>
                  <a:pt x="154" y="312"/>
                  <a:pt x="155" y="317"/>
                  <a:pt x="154" y="319"/>
                </a:cubicBezTo>
                <a:cubicBezTo>
                  <a:pt x="153" y="319"/>
                  <a:pt x="152" y="319"/>
                  <a:pt x="150" y="311"/>
                </a:cubicBezTo>
                <a:cubicBezTo>
                  <a:pt x="148" y="300"/>
                  <a:pt x="143" y="282"/>
                  <a:pt x="117" y="282"/>
                </a:cubicBezTo>
                <a:cubicBezTo>
                  <a:pt x="83" y="282"/>
                  <a:pt x="71" y="310"/>
                  <a:pt x="71" y="334"/>
                </a:cubicBezTo>
                <a:cubicBezTo>
                  <a:pt x="71" y="344"/>
                  <a:pt x="75" y="354"/>
                  <a:pt x="83" y="361"/>
                </a:cubicBezTo>
                <a:cubicBezTo>
                  <a:pt x="91" y="369"/>
                  <a:pt x="103" y="374"/>
                  <a:pt x="116" y="374"/>
                </a:cubicBezTo>
                <a:cubicBezTo>
                  <a:pt x="124" y="374"/>
                  <a:pt x="127" y="384"/>
                  <a:pt x="131" y="399"/>
                </a:cubicBezTo>
                <a:cubicBezTo>
                  <a:pt x="134" y="411"/>
                  <a:pt x="138" y="424"/>
                  <a:pt x="150" y="424"/>
                </a:cubicBezTo>
                <a:cubicBezTo>
                  <a:pt x="154" y="424"/>
                  <a:pt x="160" y="422"/>
                  <a:pt x="168" y="421"/>
                </a:cubicBezTo>
                <a:cubicBezTo>
                  <a:pt x="179" y="418"/>
                  <a:pt x="192" y="415"/>
                  <a:pt x="207" y="415"/>
                </a:cubicBezTo>
                <a:cubicBezTo>
                  <a:pt x="219" y="415"/>
                  <a:pt x="229" y="417"/>
                  <a:pt x="239" y="422"/>
                </a:cubicBezTo>
                <a:cubicBezTo>
                  <a:pt x="290" y="444"/>
                  <a:pt x="370" y="494"/>
                  <a:pt x="351" y="539"/>
                </a:cubicBezTo>
                <a:cubicBezTo>
                  <a:pt x="342" y="559"/>
                  <a:pt x="320" y="581"/>
                  <a:pt x="298" y="602"/>
                </a:cubicBezTo>
                <a:cubicBezTo>
                  <a:pt x="282" y="617"/>
                  <a:pt x="266" y="633"/>
                  <a:pt x="254" y="648"/>
                </a:cubicBezTo>
                <a:cubicBezTo>
                  <a:pt x="220" y="648"/>
                  <a:pt x="220" y="648"/>
                  <a:pt x="220" y="648"/>
                </a:cubicBezTo>
                <a:cubicBezTo>
                  <a:pt x="220" y="643"/>
                  <a:pt x="220" y="638"/>
                  <a:pt x="220" y="634"/>
                </a:cubicBezTo>
                <a:moveTo>
                  <a:pt x="226" y="55"/>
                </a:moveTo>
                <a:cubicBezTo>
                  <a:pt x="261" y="68"/>
                  <a:pt x="262" y="75"/>
                  <a:pt x="262" y="75"/>
                </a:cubicBezTo>
                <a:cubicBezTo>
                  <a:pt x="262" y="80"/>
                  <a:pt x="264" y="87"/>
                  <a:pt x="267" y="94"/>
                </a:cubicBezTo>
                <a:cubicBezTo>
                  <a:pt x="261" y="104"/>
                  <a:pt x="255" y="115"/>
                  <a:pt x="249" y="127"/>
                </a:cubicBezTo>
                <a:cubicBezTo>
                  <a:pt x="234" y="112"/>
                  <a:pt x="214" y="94"/>
                  <a:pt x="190" y="75"/>
                </a:cubicBezTo>
                <a:cubicBezTo>
                  <a:pt x="202" y="68"/>
                  <a:pt x="214" y="61"/>
                  <a:pt x="226" y="55"/>
                </a:cubicBezTo>
                <a:moveTo>
                  <a:pt x="397" y="14"/>
                </a:moveTo>
                <a:cubicBezTo>
                  <a:pt x="401" y="14"/>
                  <a:pt x="405" y="14"/>
                  <a:pt x="408" y="14"/>
                </a:cubicBezTo>
                <a:cubicBezTo>
                  <a:pt x="409" y="15"/>
                  <a:pt x="410" y="15"/>
                  <a:pt x="411" y="15"/>
                </a:cubicBezTo>
                <a:cubicBezTo>
                  <a:pt x="414" y="15"/>
                  <a:pt x="417" y="15"/>
                  <a:pt x="419" y="15"/>
                </a:cubicBezTo>
                <a:cubicBezTo>
                  <a:pt x="420" y="15"/>
                  <a:pt x="421" y="15"/>
                  <a:pt x="422" y="15"/>
                </a:cubicBezTo>
                <a:cubicBezTo>
                  <a:pt x="425" y="15"/>
                  <a:pt x="428" y="16"/>
                  <a:pt x="431" y="16"/>
                </a:cubicBezTo>
                <a:cubicBezTo>
                  <a:pt x="432" y="16"/>
                  <a:pt x="432" y="16"/>
                  <a:pt x="433" y="16"/>
                </a:cubicBezTo>
                <a:cubicBezTo>
                  <a:pt x="436" y="16"/>
                  <a:pt x="439" y="17"/>
                  <a:pt x="443" y="17"/>
                </a:cubicBezTo>
                <a:cubicBezTo>
                  <a:pt x="443" y="17"/>
                  <a:pt x="443" y="17"/>
                  <a:pt x="444" y="17"/>
                </a:cubicBezTo>
                <a:cubicBezTo>
                  <a:pt x="444" y="19"/>
                  <a:pt x="444" y="20"/>
                  <a:pt x="444" y="21"/>
                </a:cubicBezTo>
                <a:cubicBezTo>
                  <a:pt x="444" y="21"/>
                  <a:pt x="444" y="21"/>
                  <a:pt x="444" y="21"/>
                </a:cubicBezTo>
                <a:cubicBezTo>
                  <a:pt x="443" y="25"/>
                  <a:pt x="442" y="27"/>
                  <a:pt x="441" y="27"/>
                </a:cubicBezTo>
                <a:cubicBezTo>
                  <a:pt x="432" y="31"/>
                  <a:pt x="413" y="40"/>
                  <a:pt x="412" y="71"/>
                </a:cubicBezTo>
                <a:cubicBezTo>
                  <a:pt x="411" y="84"/>
                  <a:pt x="399" y="87"/>
                  <a:pt x="378" y="91"/>
                </a:cubicBezTo>
                <a:cubicBezTo>
                  <a:pt x="371" y="92"/>
                  <a:pt x="364" y="93"/>
                  <a:pt x="358" y="95"/>
                </a:cubicBezTo>
                <a:cubicBezTo>
                  <a:pt x="345" y="99"/>
                  <a:pt x="340" y="108"/>
                  <a:pt x="335" y="115"/>
                </a:cubicBezTo>
                <a:cubicBezTo>
                  <a:pt x="331" y="122"/>
                  <a:pt x="328" y="127"/>
                  <a:pt x="319" y="127"/>
                </a:cubicBezTo>
                <a:cubicBezTo>
                  <a:pt x="318" y="127"/>
                  <a:pt x="318" y="127"/>
                  <a:pt x="318" y="127"/>
                </a:cubicBezTo>
                <a:cubicBezTo>
                  <a:pt x="318" y="127"/>
                  <a:pt x="318" y="127"/>
                  <a:pt x="318" y="127"/>
                </a:cubicBezTo>
                <a:cubicBezTo>
                  <a:pt x="299" y="127"/>
                  <a:pt x="276" y="90"/>
                  <a:pt x="276" y="75"/>
                </a:cubicBezTo>
                <a:cubicBezTo>
                  <a:pt x="276" y="68"/>
                  <a:pt x="272" y="59"/>
                  <a:pt x="244" y="47"/>
                </a:cubicBezTo>
                <a:cubicBezTo>
                  <a:pt x="291" y="26"/>
                  <a:pt x="343" y="14"/>
                  <a:pt x="397" y="14"/>
                </a:cubicBezTo>
                <a:moveTo>
                  <a:pt x="761" y="281"/>
                </a:moveTo>
                <a:cubicBezTo>
                  <a:pt x="762" y="283"/>
                  <a:pt x="763" y="286"/>
                  <a:pt x="764" y="289"/>
                </a:cubicBezTo>
                <a:cubicBezTo>
                  <a:pt x="765" y="293"/>
                  <a:pt x="766" y="297"/>
                  <a:pt x="767" y="301"/>
                </a:cubicBezTo>
                <a:cubicBezTo>
                  <a:pt x="767" y="302"/>
                  <a:pt x="767" y="303"/>
                  <a:pt x="768" y="304"/>
                </a:cubicBezTo>
                <a:cubicBezTo>
                  <a:pt x="769" y="309"/>
                  <a:pt x="770" y="314"/>
                  <a:pt x="771" y="318"/>
                </a:cubicBezTo>
                <a:cubicBezTo>
                  <a:pt x="771" y="319"/>
                  <a:pt x="771" y="319"/>
                  <a:pt x="771" y="319"/>
                </a:cubicBezTo>
                <a:cubicBezTo>
                  <a:pt x="709" y="355"/>
                  <a:pt x="688" y="454"/>
                  <a:pt x="683" y="484"/>
                </a:cubicBezTo>
                <a:cubicBezTo>
                  <a:pt x="682" y="488"/>
                  <a:pt x="681" y="492"/>
                  <a:pt x="681" y="497"/>
                </a:cubicBezTo>
                <a:cubicBezTo>
                  <a:pt x="679" y="505"/>
                  <a:pt x="678" y="514"/>
                  <a:pt x="676" y="524"/>
                </a:cubicBezTo>
                <a:cubicBezTo>
                  <a:pt x="676" y="524"/>
                  <a:pt x="676" y="524"/>
                  <a:pt x="676" y="524"/>
                </a:cubicBezTo>
                <a:cubicBezTo>
                  <a:pt x="668" y="567"/>
                  <a:pt x="652" y="618"/>
                  <a:pt x="605" y="631"/>
                </a:cubicBezTo>
                <a:cubicBezTo>
                  <a:pt x="598" y="632"/>
                  <a:pt x="592" y="633"/>
                  <a:pt x="587" y="633"/>
                </a:cubicBezTo>
                <a:cubicBezTo>
                  <a:pt x="581" y="633"/>
                  <a:pt x="577" y="632"/>
                  <a:pt x="574" y="629"/>
                </a:cubicBezTo>
                <a:cubicBezTo>
                  <a:pt x="567" y="621"/>
                  <a:pt x="568" y="604"/>
                  <a:pt x="569" y="589"/>
                </a:cubicBezTo>
                <a:cubicBezTo>
                  <a:pt x="570" y="582"/>
                  <a:pt x="570" y="576"/>
                  <a:pt x="570" y="570"/>
                </a:cubicBezTo>
                <a:cubicBezTo>
                  <a:pt x="570" y="565"/>
                  <a:pt x="570" y="560"/>
                  <a:pt x="570" y="554"/>
                </a:cubicBezTo>
                <a:cubicBezTo>
                  <a:pt x="569" y="517"/>
                  <a:pt x="569" y="463"/>
                  <a:pt x="547" y="438"/>
                </a:cubicBezTo>
                <a:cubicBezTo>
                  <a:pt x="541" y="431"/>
                  <a:pt x="533" y="428"/>
                  <a:pt x="524" y="428"/>
                </a:cubicBezTo>
                <a:cubicBezTo>
                  <a:pt x="517" y="428"/>
                  <a:pt x="511" y="429"/>
                  <a:pt x="504" y="431"/>
                </a:cubicBezTo>
                <a:cubicBezTo>
                  <a:pt x="498" y="433"/>
                  <a:pt x="491" y="435"/>
                  <a:pt x="485" y="435"/>
                </a:cubicBezTo>
                <a:cubicBezTo>
                  <a:pt x="478" y="435"/>
                  <a:pt x="469" y="433"/>
                  <a:pt x="458" y="420"/>
                </a:cubicBezTo>
                <a:cubicBezTo>
                  <a:pt x="437" y="395"/>
                  <a:pt x="429" y="369"/>
                  <a:pt x="432" y="345"/>
                </a:cubicBezTo>
                <a:cubicBezTo>
                  <a:pt x="438" y="305"/>
                  <a:pt x="474" y="279"/>
                  <a:pt x="474" y="279"/>
                </a:cubicBezTo>
                <a:cubicBezTo>
                  <a:pt x="477" y="278"/>
                  <a:pt x="478" y="275"/>
                  <a:pt x="478" y="273"/>
                </a:cubicBezTo>
                <a:cubicBezTo>
                  <a:pt x="477" y="271"/>
                  <a:pt x="477" y="269"/>
                  <a:pt x="477" y="266"/>
                </a:cubicBezTo>
                <a:cubicBezTo>
                  <a:pt x="477" y="266"/>
                  <a:pt x="477" y="266"/>
                  <a:pt x="477" y="266"/>
                </a:cubicBezTo>
                <a:cubicBezTo>
                  <a:pt x="478" y="266"/>
                  <a:pt x="493" y="268"/>
                  <a:pt x="506" y="268"/>
                </a:cubicBezTo>
                <a:cubicBezTo>
                  <a:pt x="506" y="268"/>
                  <a:pt x="506" y="268"/>
                  <a:pt x="506" y="268"/>
                </a:cubicBezTo>
                <a:cubicBezTo>
                  <a:pt x="514" y="268"/>
                  <a:pt x="520" y="267"/>
                  <a:pt x="524" y="265"/>
                </a:cubicBezTo>
                <a:cubicBezTo>
                  <a:pt x="529" y="262"/>
                  <a:pt x="542" y="258"/>
                  <a:pt x="550" y="258"/>
                </a:cubicBezTo>
                <a:cubicBezTo>
                  <a:pt x="552" y="258"/>
                  <a:pt x="553" y="258"/>
                  <a:pt x="554" y="258"/>
                </a:cubicBezTo>
                <a:cubicBezTo>
                  <a:pt x="554" y="259"/>
                  <a:pt x="553" y="261"/>
                  <a:pt x="553" y="263"/>
                </a:cubicBezTo>
                <a:cubicBezTo>
                  <a:pt x="552" y="271"/>
                  <a:pt x="549" y="288"/>
                  <a:pt x="573" y="295"/>
                </a:cubicBezTo>
                <a:cubicBezTo>
                  <a:pt x="577" y="296"/>
                  <a:pt x="580" y="297"/>
                  <a:pt x="583" y="297"/>
                </a:cubicBezTo>
                <a:cubicBezTo>
                  <a:pt x="583" y="297"/>
                  <a:pt x="583" y="297"/>
                  <a:pt x="583" y="297"/>
                </a:cubicBezTo>
                <a:cubicBezTo>
                  <a:pt x="587" y="298"/>
                  <a:pt x="590" y="298"/>
                  <a:pt x="594" y="298"/>
                </a:cubicBezTo>
                <a:cubicBezTo>
                  <a:pt x="601" y="298"/>
                  <a:pt x="607" y="297"/>
                  <a:pt x="612" y="296"/>
                </a:cubicBezTo>
                <a:cubicBezTo>
                  <a:pt x="616" y="295"/>
                  <a:pt x="620" y="294"/>
                  <a:pt x="624" y="294"/>
                </a:cubicBezTo>
                <a:cubicBezTo>
                  <a:pt x="627" y="295"/>
                  <a:pt x="631" y="296"/>
                  <a:pt x="636" y="297"/>
                </a:cubicBezTo>
                <a:cubicBezTo>
                  <a:pt x="643" y="299"/>
                  <a:pt x="651" y="302"/>
                  <a:pt x="658" y="302"/>
                </a:cubicBezTo>
                <a:cubicBezTo>
                  <a:pt x="664" y="302"/>
                  <a:pt x="668" y="300"/>
                  <a:pt x="671" y="297"/>
                </a:cubicBezTo>
                <a:cubicBezTo>
                  <a:pt x="675" y="293"/>
                  <a:pt x="676" y="288"/>
                  <a:pt x="676" y="281"/>
                </a:cubicBezTo>
                <a:cubicBezTo>
                  <a:pt x="675" y="260"/>
                  <a:pt x="658" y="258"/>
                  <a:pt x="648" y="256"/>
                </a:cubicBezTo>
                <a:cubicBezTo>
                  <a:pt x="643" y="255"/>
                  <a:pt x="638" y="255"/>
                  <a:pt x="636" y="252"/>
                </a:cubicBezTo>
                <a:cubicBezTo>
                  <a:pt x="633" y="249"/>
                  <a:pt x="630" y="247"/>
                  <a:pt x="626" y="247"/>
                </a:cubicBezTo>
                <a:cubicBezTo>
                  <a:pt x="620" y="247"/>
                  <a:pt x="617" y="252"/>
                  <a:pt x="614" y="256"/>
                </a:cubicBezTo>
                <a:cubicBezTo>
                  <a:pt x="612" y="253"/>
                  <a:pt x="610" y="249"/>
                  <a:pt x="608" y="246"/>
                </a:cubicBezTo>
                <a:cubicBezTo>
                  <a:pt x="594" y="223"/>
                  <a:pt x="582" y="204"/>
                  <a:pt x="568" y="203"/>
                </a:cubicBezTo>
                <a:cubicBezTo>
                  <a:pt x="568" y="203"/>
                  <a:pt x="567" y="202"/>
                  <a:pt x="567" y="202"/>
                </a:cubicBezTo>
                <a:cubicBezTo>
                  <a:pt x="563" y="202"/>
                  <a:pt x="560" y="204"/>
                  <a:pt x="558" y="207"/>
                </a:cubicBezTo>
                <a:cubicBezTo>
                  <a:pt x="556" y="210"/>
                  <a:pt x="556" y="214"/>
                  <a:pt x="557" y="218"/>
                </a:cubicBezTo>
                <a:cubicBezTo>
                  <a:pt x="554" y="216"/>
                  <a:pt x="551" y="215"/>
                  <a:pt x="547" y="215"/>
                </a:cubicBezTo>
                <a:cubicBezTo>
                  <a:pt x="541" y="214"/>
                  <a:pt x="536" y="214"/>
                  <a:pt x="533" y="214"/>
                </a:cubicBezTo>
                <a:cubicBezTo>
                  <a:pt x="526" y="214"/>
                  <a:pt x="522" y="215"/>
                  <a:pt x="516" y="217"/>
                </a:cubicBezTo>
                <a:cubicBezTo>
                  <a:pt x="513" y="218"/>
                  <a:pt x="513" y="218"/>
                  <a:pt x="513" y="218"/>
                </a:cubicBezTo>
                <a:cubicBezTo>
                  <a:pt x="501" y="221"/>
                  <a:pt x="502" y="230"/>
                  <a:pt x="502" y="234"/>
                </a:cubicBezTo>
                <a:cubicBezTo>
                  <a:pt x="503" y="236"/>
                  <a:pt x="503" y="237"/>
                  <a:pt x="502" y="240"/>
                </a:cubicBezTo>
                <a:cubicBezTo>
                  <a:pt x="501" y="242"/>
                  <a:pt x="494" y="244"/>
                  <a:pt x="490" y="245"/>
                </a:cubicBezTo>
                <a:cubicBezTo>
                  <a:pt x="484" y="246"/>
                  <a:pt x="477" y="248"/>
                  <a:pt x="473" y="253"/>
                </a:cubicBezTo>
                <a:cubicBezTo>
                  <a:pt x="472" y="249"/>
                  <a:pt x="471" y="246"/>
                  <a:pt x="469" y="244"/>
                </a:cubicBezTo>
                <a:cubicBezTo>
                  <a:pt x="469" y="242"/>
                  <a:pt x="470" y="239"/>
                  <a:pt x="473" y="235"/>
                </a:cubicBezTo>
                <a:cubicBezTo>
                  <a:pt x="477" y="231"/>
                  <a:pt x="481" y="229"/>
                  <a:pt x="484" y="229"/>
                </a:cubicBezTo>
                <a:cubicBezTo>
                  <a:pt x="492" y="229"/>
                  <a:pt x="498" y="223"/>
                  <a:pt x="499" y="216"/>
                </a:cubicBezTo>
                <a:cubicBezTo>
                  <a:pt x="499" y="209"/>
                  <a:pt x="495" y="201"/>
                  <a:pt x="486" y="198"/>
                </a:cubicBezTo>
                <a:cubicBezTo>
                  <a:pt x="495" y="192"/>
                  <a:pt x="511" y="184"/>
                  <a:pt x="526" y="182"/>
                </a:cubicBezTo>
                <a:cubicBezTo>
                  <a:pt x="535" y="180"/>
                  <a:pt x="541" y="176"/>
                  <a:pt x="545" y="169"/>
                </a:cubicBezTo>
                <a:cubicBezTo>
                  <a:pt x="551" y="156"/>
                  <a:pt x="541" y="136"/>
                  <a:pt x="529" y="116"/>
                </a:cubicBezTo>
                <a:cubicBezTo>
                  <a:pt x="528" y="114"/>
                  <a:pt x="528" y="114"/>
                  <a:pt x="528" y="113"/>
                </a:cubicBezTo>
                <a:cubicBezTo>
                  <a:pt x="531" y="108"/>
                  <a:pt x="547" y="99"/>
                  <a:pt x="625" y="90"/>
                </a:cubicBezTo>
                <a:cubicBezTo>
                  <a:pt x="686" y="135"/>
                  <a:pt x="733" y="199"/>
                  <a:pt x="759" y="273"/>
                </a:cubicBezTo>
                <a:cubicBezTo>
                  <a:pt x="759" y="276"/>
                  <a:pt x="760" y="278"/>
                  <a:pt x="761" y="281"/>
                </a:cubicBezTo>
                <a:moveTo>
                  <a:pt x="779" y="389"/>
                </a:moveTo>
                <a:cubicBezTo>
                  <a:pt x="728" y="389"/>
                  <a:pt x="728" y="389"/>
                  <a:pt x="728" y="389"/>
                </a:cubicBezTo>
                <a:cubicBezTo>
                  <a:pt x="741" y="364"/>
                  <a:pt x="756" y="345"/>
                  <a:pt x="774" y="334"/>
                </a:cubicBezTo>
                <a:cubicBezTo>
                  <a:pt x="777" y="352"/>
                  <a:pt x="779" y="370"/>
                  <a:pt x="779" y="389"/>
                </a:cubicBezTo>
                <a:moveTo>
                  <a:pt x="364" y="544"/>
                </a:moveTo>
                <a:cubicBezTo>
                  <a:pt x="366" y="540"/>
                  <a:pt x="367" y="536"/>
                  <a:pt x="367" y="533"/>
                </a:cubicBezTo>
                <a:cubicBezTo>
                  <a:pt x="390" y="533"/>
                  <a:pt x="390" y="533"/>
                  <a:pt x="390" y="533"/>
                </a:cubicBezTo>
                <a:cubicBezTo>
                  <a:pt x="390" y="648"/>
                  <a:pt x="390" y="648"/>
                  <a:pt x="390" y="648"/>
                </a:cubicBezTo>
                <a:cubicBezTo>
                  <a:pt x="272" y="648"/>
                  <a:pt x="272" y="648"/>
                  <a:pt x="272" y="648"/>
                </a:cubicBezTo>
                <a:cubicBezTo>
                  <a:pt x="282" y="636"/>
                  <a:pt x="295" y="624"/>
                  <a:pt x="308" y="612"/>
                </a:cubicBezTo>
                <a:cubicBezTo>
                  <a:pt x="331" y="590"/>
                  <a:pt x="354" y="567"/>
                  <a:pt x="364" y="544"/>
                </a:cubicBezTo>
                <a:moveTo>
                  <a:pt x="368" y="519"/>
                </a:moveTo>
                <a:cubicBezTo>
                  <a:pt x="360" y="462"/>
                  <a:pt x="258" y="415"/>
                  <a:pt x="245" y="409"/>
                </a:cubicBezTo>
                <a:cubicBezTo>
                  <a:pt x="239" y="406"/>
                  <a:pt x="232" y="404"/>
                  <a:pt x="225" y="403"/>
                </a:cubicBezTo>
                <a:cubicBezTo>
                  <a:pt x="390" y="403"/>
                  <a:pt x="390" y="403"/>
                  <a:pt x="390" y="403"/>
                </a:cubicBezTo>
                <a:cubicBezTo>
                  <a:pt x="390" y="519"/>
                  <a:pt x="390" y="519"/>
                  <a:pt x="390" y="519"/>
                </a:cubicBezTo>
                <a:lnTo>
                  <a:pt x="368" y="519"/>
                </a:lnTo>
                <a:close/>
                <a:moveTo>
                  <a:pt x="266" y="144"/>
                </a:moveTo>
                <a:cubicBezTo>
                  <a:pt x="390" y="144"/>
                  <a:pt x="390" y="144"/>
                  <a:pt x="390" y="144"/>
                </a:cubicBezTo>
                <a:cubicBezTo>
                  <a:pt x="390" y="259"/>
                  <a:pt x="390" y="259"/>
                  <a:pt x="390" y="259"/>
                </a:cubicBezTo>
                <a:cubicBezTo>
                  <a:pt x="222" y="259"/>
                  <a:pt x="222" y="259"/>
                  <a:pt x="222" y="259"/>
                </a:cubicBezTo>
                <a:cubicBezTo>
                  <a:pt x="225" y="246"/>
                  <a:pt x="228" y="233"/>
                  <a:pt x="231" y="221"/>
                </a:cubicBezTo>
                <a:cubicBezTo>
                  <a:pt x="244" y="216"/>
                  <a:pt x="259" y="212"/>
                  <a:pt x="276" y="208"/>
                </a:cubicBezTo>
                <a:cubicBezTo>
                  <a:pt x="288" y="206"/>
                  <a:pt x="292" y="200"/>
                  <a:pt x="293" y="194"/>
                </a:cubicBezTo>
                <a:cubicBezTo>
                  <a:pt x="296" y="183"/>
                  <a:pt x="287" y="167"/>
                  <a:pt x="266" y="144"/>
                </a:cubicBezTo>
                <a:moveTo>
                  <a:pt x="292" y="130"/>
                </a:moveTo>
                <a:cubicBezTo>
                  <a:pt x="263" y="130"/>
                  <a:pt x="263" y="130"/>
                  <a:pt x="263" y="130"/>
                </a:cubicBezTo>
                <a:cubicBezTo>
                  <a:pt x="267" y="122"/>
                  <a:pt x="271" y="115"/>
                  <a:pt x="274" y="109"/>
                </a:cubicBezTo>
                <a:cubicBezTo>
                  <a:pt x="279" y="116"/>
                  <a:pt x="285" y="124"/>
                  <a:pt x="292" y="130"/>
                </a:cubicBezTo>
                <a:moveTo>
                  <a:pt x="447" y="40"/>
                </a:moveTo>
                <a:cubicBezTo>
                  <a:pt x="450" y="38"/>
                  <a:pt x="453" y="36"/>
                  <a:pt x="454" y="33"/>
                </a:cubicBezTo>
                <a:cubicBezTo>
                  <a:pt x="477" y="48"/>
                  <a:pt x="499" y="72"/>
                  <a:pt x="518" y="104"/>
                </a:cubicBezTo>
                <a:cubicBezTo>
                  <a:pt x="517" y="105"/>
                  <a:pt x="516" y="106"/>
                  <a:pt x="516" y="107"/>
                </a:cubicBezTo>
                <a:cubicBezTo>
                  <a:pt x="514" y="111"/>
                  <a:pt x="513" y="116"/>
                  <a:pt x="517" y="123"/>
                </a:cubicBezTo>
                <a:cubicBezTo>
                  <a:pt x="518" y="125"/>
                  <a:pt x="519" y="127"/>
                  <a:pt x="520" y="130"/>
                </a:cubicBezTo>
                <a:cubicBezTo>
                  <a:pt x="496" y="130"/>
                  <a:pt x="496" y="130"/>
                  <a:pt x="496" y="130"/>
                </a:cubicBezTo>
                <a:cubicBezTo>
                  <a:pt x="492" y="129"/>
                  <a:pt x="488" y="128"/>
                  <a:pt x="483" y="127"/>
                </a:cubicBezTo>
                <a:cubicBezTo>
                  <a:pt x="482" y="127"/>
                  <a:pt x="482" y="127"/>
                  <a:pt x="481" y="127"/>
                </a:cubicBezTo>
                <a:cubicBezTo>
                  <a:pt x="477" y="127"/>
                  <a:pt x="475" y="128"/>
                  <a:pt x="473" y="130"/>
                </a:cubicBezTo>
                <a:cubicBezTo>
                  <a:pt x="404" y="130"/>
                  <a:pt x="404" y="130"/>
                  <a:pt x="404" y="130"/>
                </a:cubicBezTo>
                <a:cubicBezTo>
                  <a:pt x="404" y="99"/>
                  <a:pt x="404" y="99"/>
                  <a:pt x="404" y="99"/>
                </a:cubicBezTo>
                <a:cubicBezTo>
                  <a:pt x="416" y="94"/>
                  <a:pt x="425" y="87"/>
                  <a:pt x="426" y="72"/>
                </a:cubicBezTo>
                <a:cubicBezTo>
                  <a:pt x="426" y="49"/>
                  <a:pt x="438" y="44"/>
                  <a:pt x="447" y="40"/>
                </a:cubicBezTo>
                <a:moveTo>
                  <a:pt x="477" y="210"/>
                </a:moveTo>
                <a:cubicBezTo>
                  <a:pt x="482" y="211"/>
                  <a:pt x="484" y="212"/>
                  <a:pt x="484" y="213"/>
                </a:cubicBezTo>
                <a:cubicBezTo>
                  <a:pt x="485" y="214"/>
                  <a:pt x="485" y="214"/>
                  <a:pt x="485" y="214"/>
                </a:cubicBezTo>
                <a:cubicBezTo>
                  <a:pt x="485" y="215"/>
                  <a:pt x="485" y="215"/>
                  <a:pt x="484" y="215"/>
                </a:cubicBezTo>
                <a:cubicBezTo>
                  <a:pt x="473" y="215"/>
                  <a:pt x="462" y="225"/>
                  <a:pt x="457" y="234"/>
                </a:cubicBezTo>
                <a:cubicBezTo>
                  <a:pt x="453" y="244"/>
                  <a:pt x="455" y="249"/>
                  <a:pt x="458" y="252"/>
                </a:cubicBezTo>
                <a:cubicBezTo>
                  <a:pt x="459" y="253"/>
                  <a:pt x="460" y="256"/>
                  <a:pt x="461" y="259"/>
                </a:cubicBezTo>
                <a:cubicBezTo>
                  <a:pt x="404" y="259"/>
                  <a:pt x="404" y="259"/>
                  <a:pt x="404" y="259"/>
                </a:cubicBezTo>
                <a:cubicBezTo>
                  <a:pt x="404" y="144"/>
                  <a:pt x="404" y="144"/>
                  <a:pt x="404" y="144"/>
                </a:cubicBezTo>
                <a:cubicBezTo>
                  <a:pt x="447" y="144"/>
                  <a:pt x="447" y="144"/>
                  <a:pt x="447" y="144"/>
                </a:cubicBezTo>
                <a:cubicBezTo>
                  <a:pt x="445" y="147"/>
                  <a:pt x="444" y="151"/>
                  <a:pt x="444" y="154"/>
                </a:cubicBezTo>
                <a:cubicBezTo>
                  <a:pt x="443" y="165"/>
                  <a:pt x="448" y="174"/>
                  <a:pt x="457" y="176"/>
                </a:cubicBezTo>
                <a:cubicBezTo>
                  <a:pt x="458" y="176"/>
                  <a:pt x="459" y="176"/>
                  <a:pt x="460" y="176"/>
                </a:cubicBezTo>
                <a:cubicBezTo>
                  <a:pt x="468" y="176"/>
                  <a:pt x="475" y="170"/>
                  <a:pt x="476" y="160"/>
                </a:cubicBezTo>
                <a:cubicBezTo>
                  <a:pt x="477" y="158"/>
                  <a:pt x="477" y="155"/>
                  <a:pt x="477" y="153"/>
                </a:cubicBezTo>
                <a:cubicBezTo>
                  <a:pt x="478" y="155"/>
                  <a:pt x="480" y="156"/>
                  <a:pt x="482" y="158"/>
                </a:cubicBezTo>
                <a:cubicBezTo>
                  <a:pt x="482" y="159"/>
                  <a:pt x="481" y="159"/>
                  <a:pt x="481" y="160"/>
                </a:cubicBezTo>
                <a:cubicBezTo>
                  <a:pt x="476" y="167"/>
                  <a:pt x="470" y="176"/>
                  <a:pt x="474" y="183"/>
                </a:cubicBezTo>
                <a:cubicBezTo>
                  <a:pt x="475" y="184"/>
                  <a:pt x="476" y="185"/>
                  <a:pt x="478" y="187"/>
                </a:cubicBezTo>
                <a:cubicBezTo>
                  <a:pt x="471" y="191"/>
                  <a:pt x="467" y="196"/>
                  <a:pt x="467" y="201"/>
                </a:cubicBezTo>
                <a:cubicBezTo>
                  <a:pt x="467" y="202"/>
                  <a:pt x="468" y="209"/>
                  <a:pt x="477" y="210"/>
                </a:cubicBezTo>
                <a:moveTo>
                  <a:pt x="424" y="389"/>
                </a:moveTo>
                <a:cubicBezTo>
                  <a:pt x="404" y="389"/>
                  <a:pt x="404" y="389"/>
                  <a:pt x="404" y="389"/>
                </a:cubicBezTo>
                <a:cubicBezTo>
                  <a:pt x="404" y="273"/>
                  <a:pt x="404" y="273"/>
                  <a:pt x="404" y="273"/>
                </a:cubicBezTo>
                <a:cubicBezTo>
                  <a:pt x="459" y="273"/>
                  <a:pt x="459" y="273"/>
                  <a:pt x="459" y="273"/>
                </a:cubicBezTo>
                <a:cubicBezTo>
                  <a:pt x="447" y="284"/>
                  <a:pt x="423" y="308"/>
                  <a:pt x="418" y="343"/>
                </a:cubicBezTo>
                <a:cubicBezTo>
                  <a:pt x="416" y="358"/>
                  <a:pt x="418" y="374"/>
                  <a:pt x="424" y="389"/>
                </a:cubicBezTo>
                <a:moveTo>
                  <a:pt x="390" y="389"/>
                </a:moveTo>
                <a:cubicBezTo>
                  <a:pt x="210" y="389"/>
                  <a:pt x="210" y="389"/>
                  <a:pt x="210" y="389"/>
                </a:cubicBezTo>
                <a:cubicBezTo>
                  <a:pt x="210" y="350"/>
                  <a:pt x="214" y="311"/>
                  <a:pt x="220" y="273"/>
                </a:cubicBezTo>
                <a:cubicBezTo>
                  <a:pt x="390" y="273"/>
                  <a:pt x="390" y="273"/>
                  <a:pt x="390" y="273"/>
                </a:cubicBezTo>
                <a:lnTo>
                  <a:pt x="390" y="389"/>
                </a:lnTo>
                <a:close/>
                <a:moveTo>
                  <a:pt x="494" y="144"/>
                </a:moveTo>
                <a:cubicBezTo>
                  <a:pt x="493" y="145"/>
                  <a:pt x="493" y="146"/>
                  <a:pt x="493" y="147"/>
                </a:cubicBezTo>
                <a:cubicBezTo>
                  <a:pt x="492" y="147"/>
                  <a:pt x="492" y="147"/>
                  <a:pt x="491" y="147"/>
                </a:cubicBezTo>
                <a:cubicBezTo>
                  <a:pt x="490" y="147"/>
                  <a:pt x="489" y="145"/>
                  <a:pt x="487" y="144"/>
                </a:cubicBezTo>
                <a:lnTo>
                  <a:pt x="494" y="144"/>
                </a:lnTo>
                <a:close/>
                <a:moveTo>
                  <a:pt x="488" y="175"/>
                </a:moveTo>
                <a:cubicBezTo>
                  <a:pt x="489" y="172"/>
                  <a:pt x="491" y="170"/>
                  <a:pt x="492" y="168"/>
                </a:cubicBezTo>
                <a:cubicBezTo>
                  <a:pt x="493" y="167"/>
                  <a:pt x="494" y="166"/>
                  <a:pt x="494" y="165"/>
                </a:cubicBezTo>
                <a:cubicBezTo>
                  <a:pt x="496" y="168"/>
                  <a:pt x="498" y="170"/>
                  <a:pt x="500" y="172"/>
                </a:cubicBezTo>
                <a:cubicBezTo>
                  <a:pt x="498" y="173"/>
                  <a:pt x="494" y="174"/>
                  <a:pt x="488" y="175"/>
                </a:cubicBezTo>
                <a:moveTo>
                  <a:pt x="463" y="158"/>
                </a:moveTo>
                <a:cubicBezTo>
                  <a:pt x="462" y="160"/>
                  <a:pt x="461" y="162"/>
                  <a:pt x="460" y="162"/>
                </a:cubicBezTo>
                <a:cubicBezTo>
                  <a:pt x="460" y="162"/>
                  <a:pt x="460" y="162"/>
                  <a:pt x="460" y="162"/>
                </a:cubicBezTo>
                <a:cubicBezTo>
                  <a:pt x="459" y="162"/>
                  <a:pt x="458" y="160"/>
                  <a:pt x="458" y="159"/>
                </a:cubicBezTo>
                <a:cubicBezTo>
                  <a:pt x="457" y="154"/>
                  <a:pt x="459" y="149"/>
                  <a:pt x="460" y="149"/>
                </a:cubicBezTo>
                <a:cubicBezTo>
                  <a:pt x="462" y="149"/>
                  <a:pt x="463" y="153"/>
                  <a:pt x="463" y="158"/>
                </a:cubicBezTo>
                <a:moveTo>
                  <a:pt x="516" y="170"/>
                </a:moveTo>
                <a:cubicBezTo>
                  <a:pt x="515" y="165"/>
                  <a:pt x="512" y="161"/>
                  <a:pt x="508" y="160"/>
                </a:cubicBezTo>
                <a:cubicBezTo>
                  <a:pt x="506" y="158"/>
                  <a:pt x="506" y="152"/>
                  <a:pt x="507" y="150"/>
                </a:cubicBezTo>
                <a:cubicBezTo>
                  <a:pt x="508" y="148"/>
                  <a:pt x="509" y="146"/>
                  <a:pt x="509" y="144"/>
                </a:cubicBezTo>
                <a:cubicBezTo>
                  <a:pt x="528" y="144"/>
                  <a:pt x="528" y="144"/>
                  <a:pt x="528" y="144"/>
                </a:cubicBezTo>
                <a:cubicBezTo>
                  <a:pt x="531" y="152"/>
                  <a:pt x="534" y="159"/>
                  <a:pt x="532" y="164"/>
                </a:cubicBezTo>
                <a:cubicBezTo>
                  <a:pt x="531" y="166"/>
                  <a:pt x="528" y="167"/>
                  <a:pt x="523" y="168"/>
                </a:cubicBezTo>
                <a:cubicBezTo>
                  <a:pt x="521" y="168"/>
                  <a:pt x="519" y="169"/>
                  <a:pt x="516" y="170"/>
                </a:cubicBezTo>
                <a:moveTo>
                  <a:pt x="390" y="130"/>
                </a:moveTo>
                <a:cubicBezTo>
                  <a:pt x="342" y="130"/>
                  <a:pt x="342" y="130"/>
                  <a:pt x="342" y="130"/>
                </a:cubicBezTo>
                <a:cubicBezTo>
                  <a:pt x="344" y="127"/>
                  <a:pt x="346" y="125"/>
                  <a:pt x="347" y="122"/>
                </a:cubicBezTo>
                <a:cubicBezTo>
                  <a:pt x="351" y="116"/>
                  <a:pt x="354" y="111"/>
                  <a:pt x="362" y="108"/>
                </a:cubicBezTo>
                <a:cubicBezTo>
                  <a:pt x="367" y="107"/>
                  <a:pt x="374" y="105"/>
                  <a:pt x="380" y="104"/>
                </a:cubicBezTo>
                <a:cubicBezTo>
                  <a:pt x="383" y="104"/>
                  <a:pt x="387" y="103"/>
                  <a:pt x="390" y="103"/>
                </a:cubicBezTo>
                <a:lnTo>
                  <a:pt x="390" y="130"/>
                </a:lnTo>
                <a:close/>
                <a:moveTo>
                  <a:pt x="208" y="259"/>
                </a:moveTo>
                <a:cubicBezTo>
                  <a:pt x="176" y="259"/>
                  <a:pt x="176" y="259"/>
                  <a:pt x="176" y="259"/>
                </a:cubicBezTo>
                <a:cubicBezTo>
                  <a:pt x="184" y="247"/>
                  <a:pt x="197" y="237"/>
                  <a:pt x="215" y="228"/>
                </a:cubicBezTo>
                <a:cubicBezTo>
                  <a:pt x="212" y="238"/>
                  <a:pt x="210" y="249"/>
                  <a:pt x="208" y="259"/>
                </a:cubicBezTo>
                <a:moveTo>
                  <a:pt x="165" y="328"/>
                </a:moveTo>
                <a:cubicBezTo>
                  <a:pt x="170" y="323"/>
                  <a:pt x="169" y="316"/>
                  <a:pt x="167" y="307"/>
                </a:cubicBezTo>
                <a:cubicBezTo>
                  <a:pt x="166" y="297"/>
                  <a:pt x="165" y="286"/>
                  <a:pt x="169" y="273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00" y="311"/>
                  <a:pt x="196" y="350"/>
                  <a:pt x="196" y="389"/>
                </a:cubicBezTo>
                <a:cubicBezTo>
                  <a:pt x="143" y="389"/>
                  <a:pt x="143" y="389"/>
                  <a:pt x="143" y="389"/>
                </a:cubicBezTo>
                <a:cubicBezTo>
                  <a:pt x="139" y="375"/>
                  <a:pt x="133" y="360"/>
                  <a:pt x="116" y="360"/>
                </a:cubicBezTo>
                <a:cubicBezTo>
                  <a:pt x="107" y="360"/>
                  <a:pt x="98" y="357"/>
                  <a:pt x="92" y="351"/>
                </a:cubicBezTo>
                <a:cubicBezTo>
                  <a:pt x="89" y="348"/>
                  <a:pt x="85" y="342"/>
                  <a:pt x="85" y="335"/>
                </a:cubicBezTo>
                <a:cubicBezTo>
                  <a:pt x="85" y="325"/>
                  <a:pt x="88" y="296"/>
                  <a:pt x="117" y="296"/>
                </a:cubicBezTo>
                <a:cubicBezTo>
                  <a:pt x="132" y="296"/>
                  <a:pt x="134" y="303"/>
                  <a:pt x="137" y="314"/>
                </a:cubicBezTo>
                <a:cubicBezTo>
                  <a:pt x="139" y="321"/>
                  <a:pt x="142" y="333"/>
                  <a:pt x="154" y="333"/>
                </a:cubicBezTo>
                <a:cubicBezTo>
                  <a:pt x="159" y="333"/>
                  <a:pt x="162" y="331"/>
                  <a:pt x="165" y="328"/>
                </a:cubicBezTo>
                <a:moveTo>
                  <a:pt x="186" y="403"/>
                </a:moveTo>
                <a:cubicBezTo>
                  <a:pt x="178" y="404"/>
                  <a:pt x="171" y="406"/>
                  <a:pt x="165" y="407"/>
                </a:cubicBezTo>
                <a:cubicBezTo>
                  <a:pt x="159" y="409"/>
                  <a:pt x="153" y="410"/>
                  <a:pt x="150" y="410"/>
                </a:cubicBezTo>
                <a:cubicBezTo>
                  <a:pt x="149" y="409"/>
                  <a:pt x="148" y="406"/>
                  <a:pt x="147" y="403"/>
                </a:cubicBezTo>
                <a:lnTo>
                  <a:pt x="186" y="403"/>
                </a:lnTo>
                <a:close/>
                <a:moveTo>
                  <a:pt x="404" y="403"/>
                </a:moveTo>
                <a:cubicBezTo>
                  <a:pt x="430" y="403"/>
                  <a:pt x="430" y="403"/>
                  <a:pt x="430" y="403"/>
                </a:cubicBezTo>
                <a:cubicBezTo>
                  <a:pt x="434" y="412"/>
                  <a:pt x="440" y="420"/>
                  <a:pt x="447" y="429"/>
                </a:cubicBezTo>
                <a:cubicBezTo>
                  <a:pt x="458" y="442"/>
                  <a:pt x="470" y="449"/>
                  <a:pt x="485" y="449"/>
                </a:cubicBezTo>
                <a:cubicBezTo>
                  <a:pt x="493" y="449"/>
                  <a:pt x="501" y="446"/>
                  <a:pt x="508" y="445"/>
                </a:cubicBezTo>
                <a:cubicBezTo>
                  <a:pt x="514" y="443"/>
                  <a:pt x="519" y="442"/>
                  <a:pt x="524" y="442"/>
                </a:cubicBezTo>
                <a:cubicBezTo>
                  <a:pt x="529" y="442"/>
                  <a:pt x="533" y="443"/>
                  <a:pt x="537" y="448"/>
                </a:cubicBezTo>
                <a:cubicBezTo>
                  <a:pt x="549" y="462"/>
                  <a:pt x="553" y="491"/>
                  <a:pt x="555" y="519"/>
                </a:cubicBezTo>
                <a:cubicBezTo>
                  <a:pt x="404" y="519"/>
                  <a:pt x="404" y="519"/>
                  <a:pt x="404" y="519"/>
                </a:cubicBezTo>
                <a:lnTo>
                  <a:pt x="404" y="403"/>
                </a:lnTo>
                <a:close/>
                <a:moveTo>
                  <a:pt x="516" y="232"/>
                </a:moveTo>
                <a:cubicBezTo>
                  <a:pt x="516" y="232"/>
                  <a:pt x="516" y="231"/>
                  <a:pt x="516" y="231"/>
                </a:cubicBezTo>
                <a:cubicBezTo>
                  <a:pt x="516" y="231"/>
                  <a:pt x="517" y="231"/>
                  <a:pt x="517" y="231"/>
                </a:cubicBezTo>
                <a:cubicBezTo>
                  <a:pt x="520" y="230"/>
                  <a:pt x="520" y="230"/>
                  <a:pt x="520" y="230"/>
                </a:cubicBezTo>
                <a:cubicBezTo>
                  <a:pt x="529" y="227"/>
                  <a:pt x="530" y="227"/>
                  <a:pt x="546" y="228"/>
                </a:cubicBezTo>
                <a:cubicBezTo>
                  <a:pt x="552" y="229"/>
                  <a:pt x="555" y="234"/>
                  <a:pt x="559" y="241"/>
                </a:cubicBezTo>
                <a:cubicBezTo>
                  <a:pt x="560" y="243"/>
                  <a:pt x="561" y="245"/>
                  <a:pt x="562" y="247"/>
                </a:cubicBezTo>
                <a:cubicBezTo>
                  <a:pt x="559" y="245"/>
                  <a:pt x="555" y="244"/>
                  <a:pt x="550" y="244"/>
                </a:cubicBezTo>
                <a:cubicBezTo>
                  <a:pt x="539" y="244"/>
                  <a:pt x="523" y="249"/>
                  <a:pt x="517" y="253"/>
                </a:cubicBezTo>
                <a:cubicBezTo>
                  <a:pt x="517" y="253"/>
                  <a:pt x="515" y="254"/>
                  <a:pt x="506" y="254"/>
                </a:cubicBezTo>
                <a:cubicBezTo>
                  <a:pt x="505" y="254"/>
                  <a:pt x="505" y="254"/>
                  <a:pt x="505" y="254"/>
                </a:cubicBezTo>
                <a:cubicBezTo>
                  <a:pt x="509" y="252"/>
                  <a:pt x="512" y="250"/>
                  <a:pt x="514" y="246"/>
                </a:cubicBezTo>
                <a:cubicBezTo>
                  <a:pt x="517" y="240"/>
                  <a:pt x="517" y="235"/>
                  <a:pt x="516" y="232"/>
                </a:cubicBezTo>
                <a:moveTo>
                  <a:pt x="567" y="252"/>
                </a:moveTo>
                <a:cubicBezTo>
                  <a:pt x="568" y="254"/>
                  <a:pt x="569" y="255"/>
                  <a:pt x="571" y="255"/>
                </a:cubicBezTo>
                <a:cubicBezTo>
                  <a:pt x="573" y="264"/>
                  <a:pt x="574" y="272"/>
                  <a:pt x="576" y="281"/>
                </a:cubicBezTo>
                <a:cubicBezTo>
                  <a:pt x="565" y="278"/>
                  <a:pt x="566" y="273"/>
                  <a:pt x="567" y="265"/>
                </a:cubicBezTo>
                <a:cubicBezTo>
                  <a:pt x="568" y="261"/>
                  <a:pt x="568" y="256"/>
                  <a:pt x="567" y="252"/>
                </a:cubicBezTo>
                <a:moveTo>
                  <a:pt x="590" y="284"/>
                </a:moveTo>
                <a:cubicBezTo>
                  <a:pt x="589" y="273"/>
                  <a:pt x="587" y="262"/>
                  <a:pt x="585" y="251"/>
                </a:cubicBezTo>
                <a:cubicBezTo>
                  <a:pt x="587" y="245"/>
                  <a:pt x="583" y="239"/>
                  <a:pt x="578" y="228"/>
                </a:cubicBezTo>
                <a:cubicBezTo>
                  <a:pt x="577" y="226"/>
                  <a:pt x="575" y="224"/>
                  <a:pt x="574" y="221"/>
                </a:cubicBezTo>
                <a:cubicBezTo>
                  <a:pt x="582" y="229"/>
                  <a:pt x="591" y="245"/>
                  <a:pt x="596" y="253"/>
                </a:cubicBezTo>
                <a:cubicBezTo>
                  <a:pt x="601" y="261"/>
                  <a:pt x="604" y="266"/>
                  <a:pt x="607" y="269"/>
                </a:cubicBezTo>
                <a:cubicBezTo>
                  <a:pt x="609" y="272"/>
                  <a:pt x="612" y="272"/>
                  <a:pt x="614" y="272"/>
                </a:cubicBezTo>
                <a:cubicBezTo>
                  <a:pt x="614" y="272"/>
                  <a:pt x="614" y="272"/>
                  <a:pt x="614" y="272"/>
                </a:cubicBezTo>
                <a:cubicBezTo>
                  <a:pt x="620" y="272"/>
                  <a:pt x="623" y="267"/>
                  <a:pt x="625" y="264"/>
                </a:cubicBezTo>
                <a:cubicBezTo>
                  <a:pt x="626" y="263"/>
                  <a:pt x="626" y="263"/>
                  <a:pt x="626" y="262"/>
                </a:cubicBezTo>
                <a:cubicBezTo>
                  <a:pt x="632" y="268"/>
                  <a:pt x="639" y="269"/>
                  <a:pt x="646" y="270"/>
                </a:cubicBezTo>
                <a:cubicBezTo>
                  <a:pt x="658" y="272"/>
                  <a:pt x="662" y="273"/>
                  <a:pt x="662" y="282"/>
                </a:cubicBezTo>
                <a:cubicBezTo>
                  <a:pt x="662" y="285"/>
                  <a:pt x="662" y="286"/>
                  <a:pt x="661" y="287"/>
                </a:cubicBezTo>
                <a:cubicBezTo>
                  <a:pt x="661" y="288"/>
                  <a:pt x="660" y="288"/>
                  <a:pt x="658" y="288"/>
                </a:cubicBezTo>
                <a:cubicBezTo>
                  <a:pt x="653" y="288"/>
                  <a:pt x="646" y="286"/>
                  <a:pt x="640" y="284"/>
                </a:cubicBezTo>
                <a:cubicBezTo>
                  <a:pt x="635" y="282"/>
                  <a:pt x="630" y="281"/>
                  <a:pt x="626" y="280"/>
                </a:cubicBezTo>
                <a:cubicBezTo>
                  <a:pt x="625" y="280"/>
                  <a:pt x="623" y="280"/>
                  <a:pt x="622" y="280"/>
                </a:cubicBezTo>
                <a:cubicBezTo>
                  <a:pt x="617" y="280"/>
                  <a:pt x="612" y="281"/>
                  <a:pt x="608" y="282"/>
                </a:cubicBezTo>
                <a:cubicBezTo>
                  <a:pt x="604" y="283"/>
                  <a:pt x="599" y="284"/>
                  <a:pt x="594" y="284"/>
                </a:cubicBezTo>
                <a:cubicBezTo>
                  <a:pt x="593" y="284"/>
                  <a:pt x="592" y="284"/>
                  <a:pt x="590" y="284"/>
                </a:cubicBezTo>
                <a:moveTo>
                  <a:pt x="529" y="96"/>
                </a:moveTo>
                <a:cubicBezTo>
                  <a:pt x="509" y="62"/>
                  <a:pt x="485" y="35"/>
                  <a:pt x="460" y="19"/>
                </a:cubicBezTo>
                <a:cubicBezTo>
                  <a:pt x="514" y="28"/>
                  <a:pt x="564" y="49"/>
                  <a:pt x="608" y="78"/>
                </a:cubicBezTo>
                <a:cubicBezTo>
                  <a:pt x="568" y="83"/>
                  <a:pt x="543" y="88"/>
                  <a:pt x="529" y="96"/>
                </a:cubicBezTo>
                <a:moveTo>
                  <a:pt x="390" y="662"/>
                </a:moveTo>
                <a:cubicBezTo>
                  <a:pt x="390" y="777"/>
                  <a:pt x="390" y="777"/>
                  <a:pt x="390" y="777"/>
                </a:cubicBezTo>
                <a:cubicBezTo>
                  <a:pt x="343" y="774"/>
                  <a:pt x="297" y="732"/>
                  <a:pt x="263" y="662"/>
                </a:cubicBezTo>
                <a:lnTo>
                  <a:pt x="390" y="662"/>
                </a:lnTo>
                <a:close/>
                <a:moveTo>
                  <a:pt x="404" y="662"/>
                </a:moveTo>
                <a:cubicBezTo>
                  <a:pt x="531" y="662"/>
                  <a:pt x="531" y="662"/>
                  <a:pt x="531" y="662"/>
                </a:cubicBezTo>
                <a:cubicBezTo>
                  <a:pt x="498" y="732"/>
                  <a:pt x="453" y="774"/>
                  <a:pt x="404" y="777"/>
                </a:cubicBezTo>
                <a:lnTo>
                  <a:pt x="404" y="662"/>
                </a:lnTo>
                <a:close/>
                <a:moveTo>
                  <a:pt x="404" y="648"/>
                </a:moveTo>
                <a:cubicBezTo>
                  <a:pt x="404" y="533"/>
                  <a:pt x="404" y="533"/>
                  <a:pt x="404" y="533"/>
                </a:cubicBezTo>
                <a:cubicBezTo>
                  <a:pt x="555" y="533"/>
                  <a:pt x="555" y="533"/>
                  <a:pt x="555" y="533"/>
                </a:cubicBezTo>
                <a:cubicBezTo>
                  <a:pt x="555" y="540"/>
                  <a:pt x="556" y="547"/>
                  <a:pt x="556" y="554"/>
                </a:cubicBezTo>
                <a:cubicBezTo>
                  <a:pt x="556" y="560"/>
                  <a:pt x="556" y="566"/>
                  <a:pt x="556" y="570"/>
                </a:cubicBezTo>
                <a:cubicBezTo>
                  <a:pt x="556" y="575"/>
                  <a:pt x="556" y="582"/>
                  <a:pt x="555" y="588"/>
                </a:cubicBezTo>
                <a:cubicBezTo>
                  <a:pt x="555" y="593"/>
                  <a:pt x="554" y="598"/>
                  <a:pt x="554" y="603"/>
                </a:cubicBezTo>
                <a:cubicBezTo>
                  <a:pt x="549" y="619"/>
                  <a:pt x="544" y="634"/>
                  <a:pt x="538" y="648"/>
                </a:cubicBezTo>
                <a:lnTo>
                  <a:pt x="404" y="648"/>
                </a:lnTo>
                <a:close/>
                <a:moveTo>
                  <a:pt x="704" y="572"/>
                </a:moveTo>
                <a:cubicBezTo>
                  <a:pt x="700" y="580"/>
                  <a:pt x="697" y="584"/>
                  <a:pt x="695" y="585"/>
                </a:cubicBezTo>
                <a:cubicBezTo>
                  <a:pt x="695" y="582"/>
                  <a:pt x="695" y="574"/>
                  <a:pt x="699" y="561"/>
                </a:cubicBezTo>
                <a:cubicBezTo>
                  <a:pt x="703" y="547"/>
                  <a:pt x="708" y="537"/>
                  <a:pt x="712" y="533"/>
                </a:cubicBezTo>
                <a:cubicBezTo>
                  <a:pt x="712" y="540"/>
                  <a:pt x="710" y="557"/>
                  <a:pt x="704" y="572"/>
                </a:cubicBezTo>
                <a:moveTo>
                  <a:pt x="720" y="519"/>
                </a:moveTo>
                <a:cubicBezTo>
                  <a:pt x="719" y="518"/>
                  <a:pt x="718" y="517"/>
                  <a:pt x="716" y="517"/>
                </a:cubicBezTo>
                <a:cubicBezTo>
                  <a:pt x="715" y="517"/>
                  <a:pt x="715" y="517"/>
                  <a:pt x="714" y="517"/>
                </a:cubicBezTo>
                <a:cubicBezTo>
                  <a:pt x="711" y="517"/>
                  <a:pt x="709" y="517"/>
                  <a:pt x="707" y="519"/>
                </a:cubicBezTo>
                <a:cubicBezTo>
                  <a:pt x="691" y="519"/>
                  <a:pt x="691" y="519"/>
                  <a:pt x="691" y="519"/>
                </a:cubicBezTo>
                <a:cubicBezTo>
                  <a:pt x="693" y="512"/>
                  <a:pt x="694" y="505"/>
                  <a:pt x="695" y="499"/>
                </a:cubicBezTo>
                <a:cubicBezTo>
                  <a:pt x="695" y="494"/>
                  <a:pt x="696" y="490"/>
                  <a:pt x="697" y="486"/>
                </a:cubicBezTo>
                <a:cubicBezTo>
                  <a:pt x="699" y="473"/>
                  <a:pt x="706" y="438"/>
                  <a:pt x="721" y="404"/>
                </a:cubicBezTo>
                <a:cubicBezTo>
                  <a:pt x="721" y="404"/>
                  <a:pt x="721" y="403"/>
                  <a:pt x="721" y="403"/>
                </a:cubicBezTo>
                <a:cubicBezTo>
                  <a:pt x="779" y="403"/>
                  <a:pt x="779" y="403"/>
                  <a:pt x="779" y="403"/>
                </a:cubicBezTo>
                <a:cubicBezTo>
                  <a:pt x="778" y="443"/>
                  <a:pt x="771" y="482"/>
                  <a:pt x="759" y="519"/>
                </a:cubicBezTo>
                <a:lnTo>
                  <a:pt x="720" y="519"/>
                </a:lnTo>
                <a:close/>
                <a:moveTo>
                  <a:pt x="124" y="662"/>
                </a:moveTo>
                <a:cubicBezTo>
                  <a:pt x="207" y="662"/>
                  <a:pt x="207" y="662"/>
                  <a:pt x="207" y="662"/>
                </a:cubicBezTo>
                <a:cubicBezTo>
                  <a:pt x="207" y="687"/>
                  <a:pt x="210" y="710"/>
                  <a:pt x="222" y="723"/>
                </a:cubicBezTo>
                <a:cubicBezTo>
                  <a:pt x="228" y="730"/>
                  <a:pt x="237" y="735"/>
                  <a:pt x="246" y="735"/>
                </a:cubicBezTo>
                <a:cubicBezTo>
                  <a:pt x="252" y="735"/>
                  <a:pt x="257" y="732"/>
                  <a:pt x="260" y="728"/>
                </a:cubicBezTo>
                <a:cubicBezTo>
                  <a:pt x="263" y="722"/>
                  <a:pt x="262" y="713"/>
                  <a:pt x="256" y="703"/>
                </a:cubicBezTo>
                <a:cubicBezTo>
                  <a:pt x="251" y="695"/>
                  <a:pt x="251" y="685"/>
                  <a:pt x="254" y="676"/>
                </a:cubicBezTo>
                <a:cubicBezTo>
                  <a:pt x="277" y="721"/>
                  <a:pt x="304" y="753"/>
                  <a:pt x="334" y="772"/>
                </a:cubicBezTo>
                <a:cubicBezTo>
                  <a:pt x="253" y="759"/>
                  <a:pt x="179" y="719"/>
                  <a:pt x="124" y="662"/>
                </a:cubicBezTo>
                <a:moveTo>
                  <a:pt x="460" y="773"/>
                </a:moveTo>
                <a:cubicBezTo>
                  <a:pt x="493" y="751"/>
                  <a:pt x="523" y="714"/>
                  <a:pt x="547" y="662"/>
                </a:cubicBezTo>
                <a:cubicBezTo>
                  <a:pt x="671" y="662"/>
                  <a:pt x="671" y="662"/>
                  <a:pt x="671" y="662"/>
                </a:cubicBezTo>
                <a:cubicBezTo>
                  <a:pt x="615" y="719"/>
                  <a:pt x="542" y="759"/>
                  <a:pt x="460" y="77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1" name="Google Shape;3161;p30"/>
          <p:cNvSpPr/>
          <p:nvPr/>
        </p:nvSpPr>
        <p:spPr>
          <a:xfrm>
            <a:off x="6607175" y="5321300"/>
            <a:ext cx="36512" cy="46038"/>
          </a:xfrm>
          <a:custGeom>
            <a:rect b="b" l="l" r="r" t="t"/>
            <a:pathLst>
              <a:path extrusionOk="0" h="83" w="65">
                <a:moveTo>
                  <a:pt x="11" y="52"/>
                </a:moveTo>
                <a:cubicBezTo>
                  <a:pt x="16" y="57"/>
                  <a:pt x="17" y="58"/>
                  <a:pt x="16" y="60"/>
                </a:cubicBezTo>
                <a:cubicBezTo>
                  <a:pt x="14" y="66"/>
                  <a:pt x="15" y="71"/>
                  <a:pt x="18" y="75"/>
                </a:cubicBezTo>
                <a:cubicBezTo>
                  <a:pt x="22" y="80"/>
                  <a:pt x="30" y="83"/>
                  <a:pt x="41" y="83"/>
                </a:cubicBezTo>
                <a:cubicBezTo>
                  <a:pt x="44" y="83"/>
                  <a:pt x="47" y="83"/>
                  <a:pt x="50" y="83"/>
                </a:cubicBezTo>
                <a:cubicBezTo>
                  <a:pt x="57" y="82"/>
                  <a:pt x="62" y="78"/>
                  <a:pt x="63" y="72"/>
                </a:cubicBezTo>
                <a:cubicBezTo>
                  <a:pt x="65" y="58"/>
                  <a:pt x="44" y="38"/>
                  <a:pt x="31" y="33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1"/>
                  <a:pt x="30" y="28"/>
                  <a:pt x="31" y="26"/>
                </a:cubicBezTo>
                <a:cubicBezTo>
                  <a:pt x="32" y="21"/>
                  <a:pt x="35" y="11"/>
                  <a:pt x="26" y="5"/>
                </a:cubicBezTo>
                <a:cubicBezTo>
                  <a:pt x="18" y="0"/>
                  <a:pt x="11" y="1"/>
                  <a:pt x="6" y="8"/>
                </a:cubicBezTo>
                <a:cubicBezTo>
                  <a:pt x="0" y="15"/>
                  <a:pt x="0" y="29"/>
                  <a:pt x="3" y="38"/>
                </a:cubicBezTo>
                <a:cubicBezTo>
                  <a:pt x="5" y="44"/>
                  <a:pt x="8" y="48"/>
                  <a:pt x="11" y="52"/>
                </a:cubicBezTo>
                <a:moveTo>
                  <a:pt x="26" y="46"/>
                </a:moveTo>
                <a:cubicBezTo>
                  <a:pt x="36" y="49"/>
                  <a:pt x="48" y="63"/>
                  <a:pt x="4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6" y="69"/>
                  <a:pt x="44" y="69"/>
                  <a:pt x="41" y="69"/>
                </a:cubicBezTo>
                <a:cubicBezTo>
                  <a:pt x="33" y="69"/>
                  <a:pt x="30" y="68"/>
                  <a:pt x="29" y="67"/>
                </a:cubicBezTo>
                <a:cubicBezTo>
                  <a:pt x="29" y="66"/>
                  <a:pt x="29" y="65"/>
                  <a:pt x="29" y="65"/>
                </a:cubicBezTo>
                <a:cubicBezTo>
                  <a:pt x="32" y="56"/>
                  <a:pt x="28" y="50"/>
                  <a:pt x="24" y="45"/>
                </a:cubicBezTo>
                <a:cubicBezTo>
                  <a:pt x="25" y="45"/>
                  <a:pt x="26" y="46"/>
                  <a:pt x="26" y="46"/>
                </a:cubicBezTo>
                <a:moveTo>
                  <a:pt x="17" y="16"/>
                </a:moveTo>
                <a:cubicBezTo>
                  <a:pt x="17" y="16"/>
                  <a:pt x="18" y="17"/>
                  <a:pt x="18" y="17"/>
                </a:cubicBezTo>
                <a:cubicBezTo>
                  <a:pt x="18" y="18"/>
                  <a:pt x="18" y="21"/>
                  <a:pt x="17" y="23"/>
                </a:cubicBezTo>
                <a:cubicBezTo>
                  <a:pt x="17" y="25"/>
                  <a:pt x="16" y="28"/>
                  <a:pt x="16" y="32"/>
                </a:cubicBezTo>
                <a:cubicBezTo>
                  <a:pt x="14" y="26"/>
                  <a:pt x="16" y="18"/>
                  <a:pt x="17" y="1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2" name="Google Shape;3162;p30"/>
          <p:cNvSpPr/>
          <p:nvPr/>
        </p:nvSpPr>
        <p:spPr>
          <a:xfrm>
            <a:off x="6375400" y="5159375"/>
            <a:ext cx="446087" cy="446088"/>
          </a:xfrm>
          <a:custGeom>
            <a:rect b="b" l="l" r="r" t="t"/>
            <a:pathLst>
              <a:path extrusionOk="0" h="792" w="791">
                <a:moveTo>
                  <a:pt x="691" y="658"/>
                </a:moveTo>
                <a:cubicBezTo>
                  <a:pt x="724" y="621"/>
                  <a:pt x="751" y="577"/>
                  <a:pt x="768" y="529"/>
                </a:cubicBezTo>
                <a:cubicBezTo>
                  <a:pt x="768" y="528"/>
                  <a:pt x="769" y="528"/>
                  <a:pt x="769" y="527"/>
                </a:cubicBezTo>
                <a:cubicBezTo>
                  <a:pt x="783" y="486"/>
                  <a:pt x="791" y="442"/>
                  <a:pt x="791" y="396"/>
                </a:cubicBezTo>
                <a:cubicBezTo>
                  <a:pt x="791" y="350"/>
                  <a:pt x="783" y="306"/>
                  <a:pt x="769" y="265"/>
                </a:cubicBezTo>
                <a:cubicBezTo>
                  <a:pt x="769" y="264"/>
                  <a:pt x="768" y="264"/>
                  <a:pt x="768" y="263"/>
                </a:cubicBezTo>
                <a:cubicBezTo>
                  <a:pt x="751" y="215"/>
                  <a:pt x="724" y="171"/>
                  <a:pt x="691" y="133"/>
                </a:cubicBezTo>
                <a:cubicBezTo>
                  <a:pt x="691" y="133"/>
                  <a:pt x="690" y="132"/>
                  <a:pt x="689" y="131"/>
                </a:cubicBezTo>
                <a:cubicBezTo>
                  <a:pt x="651" y="89"/>
                  <a:pt x="604" y="55"/>
                  <a:pt x="551" y="32"/>
                </a:cubicBezTo>
                <a:cubicBezTo>
                  <a:pt x="551" y="32"/>
                  <a:pt x="550" y="32"/>
                  <a:pt x="550" y="32"/>
                </a:cubicBezTo>
                <a:cubicBezTo>
                  <a:pt x="504" y="12"/>
                  <a:pt x="456" y="2"/>
                  <a:pt x="406" y="0"/>
                </a:cubicBezTo>
                <a:cubicBezTo>
                  <a:pt x="406" y="0"/>
                  <a:pt x="406" y="0"/>
                  <a:pt x="406" y="0"/>
                </a:cubicBezTo>
                <a:cubicBezTo>
                  <a:pt x="402" y="0"/>
                  <a:pt x="399" y="0"/>
                  <a:pt x="395" y="0"/>
                </a:cubicBezTo>
                <a:cubicBezTo>
                  <a:pt x="177" y="0"/>
                  <a:pt x="0" y="178"/>
                  <a:pt x="0" y="396"/>
                </a:cubicBezTo>
                <a:cubicBezTo>
                  <a:pt x="0" y="400"/>
                  <a:pt x="0" y="404"/>
                  <a:pt x="0" y="408"/>
                </a:cubicBezTo>
                <a:cubicBezTo>
                  <a:pt x="0" y="409"/>
                  <a:pt x="0" y="411"/>
                  <a:pt x="0" y="412"/>
                </a:cubicBezTo>
                <a:cubicBezTo>
                  <a:pt x="0" y="415"/>
                  <a:pt x="0" y="418"/>
                  <a:pt x="0" y="421"/>
                </a:cubicBezTo>
                <a:cubicBezTo>
                  <a:pt x="1" y="422"/>
                  <a:pt x="1" y="423"/>
                  <a:pt x="1" y="424"/>
                </a:cubicBezTo>
                <a:cubicBezTo>
                  <a:pt x="1" y="433"/>
                  <a:pt x="2" y="441"/>
                  <a:pt x="3" y="449"/>
                </a:cubicBezTo>
                <a:cubicBezTo>
                  <a:pt x="3" y="450"/>
                  <a:pt x="3" y="451"/>
                  <a:pt x="4" y="451"/>
                </a:cubicBezTo>
                <a:cubicBezTo>
                  <a:pt x="4" y="455"/>
                  <a:pt x="5" y="459"/>
                  <a:pt x="5" y="462"/>
                </a:cubicBezTo>
                <a:cubicBezTo>
                  <a:pt x="5" y="463"/>
                  <a:pt x="5" y="463"/>
                  <a:pt x="6" y="464"/>
                </a:cubicBezTo>
                <a:cubicBezTo>
                  <a:pt x="6" y="468"/>
                  <a:pt x="7" y="472"/>
                  <a:pt x="8" y="476"/>
                </a:cubicBezTo>
                <a:cubicBezTo>
                  <a:pt x="8" y="477"/>
                  <a:pt x="8" y="477"/>
                  <a:pt x="8" y="477"/>
                </a:cubicBezTo>
                <a:cubicBezTo>
                  <a:pt x="9" y="481"/>
                  <a:pt x="10" y="485"/>
                  <a:pt x="10" y="488"/>
                </a:cubicBezTo>
                <a:cubicBezTo>
                  <a:pt x="11" y="489"/>
                  <a:pt x="11" y="491"/>
                  <a:pt x="11" y="492"/>
                </a:cubicBezTo>
                <a:cubicBezTo>
                  <a:pt x="12" y="494"/>
                  <a:pt x="13" y="497"/>
                  <a:pt x="14" y="500"/>
                </a:cubicBezTo>
                <a:cubicBezTo>
                  <a:pt x="14" y="501"/>
                  <a:pt x="14" y="503"/>
                  <a:pt x="15" y="504"/>
                </a:cubicBezTo>
                <a:cubicBezTo>
                  <a:pt x="16" y="507"/>
                  <a:pt x="17" y="511"/>
                  <a:pt x="18" y="514"/>
                </a:cubicBezTo>
                <a:cubicBezTo>
                  <a:pt x="18" y="516"/>
                  <a:pt x="19" y="518"/>
                  <a:pt x="20" y="521"/>
                </a:cubicBezTo>
                <a:cubicBezTo>
                  <a:pt x="20" y="522"/>
                  <a:pt x="21" y="523"/>
                  <a:pt x="21" y="524"/>
                </a:cubicBezTo>
                <a:cubicBezTo>
                  <a:pt x="30" y="551"/>
                  <a:pt x="42" y="577"/>
                  <a:pt x="57" y="601"/>
                </a:cubicBezTo>
                <a:cubicBezTo>
                  <a:pt x="57" y="602"/>
                  <a:pt x="58" y="602"/>
                  <a:pt x="58" y="602"/>
                </a:cubicBezTo>
                <a:cubicBezTo>
                  <a:pt x="70" y="622"/>
                  <a:pt x="84" y="641"/>
                  <a:pt x="100" y="659"/>
                </a:cubicBezTo>
                <a:cubicBezTo>
                  <a:pt x="100" y="659"/>
                  <a:pt x="101" y="660"/>
                  <a:pt x="102" y="661"/>
                </a:cubicBezTo>
                <a:cubicBezTo>
                  <a:pt x="174" y="741"/>
                  <a:pt x="279" y="792"/>
                  <a:pt x="395" y="792"/>
                </a:cubicBezTo>
                <a:cubicBezTo>
                  <a:pt x="512" y="792"/>
                  <a:pt x="617" y="741"/>
                  <a:pt x="689" y="661"/>
                </a:cubicBezTo>
                <a:cubicBezTo>
                  <a:pt x="690" y="660"/>
                  <a:pt x="691" y="659"/>
                  <a:pt x="691" y="658"/>
                </a:cubicBezTo>
                <a:moveTo>
                  <a:pt x="652" y="610"/>
                </a:moveTo>
                <a:cubicBezTo>
                  <a:pt x="649" y="606"/>
                  <a:pt x="644" y="604"/>
                  <a:pt x="639" y="606"/>
                </a:cubicBezTo>
                <a:cubicBezTo>
                  <a:pt x="635" y="609"/>
                  <a:pt x="634" y="613"/>
                  <a:pt x="632" y="618"/>
                </a:cubicBezTo>
                <a:cubicBezTo>
                  <a:pt x="632" y="620"/>
                  <a:pt x="631" y="623"/>
                  <a:pt x="630" y="626"/>
                </a:cubicBezTo>
                <a:cubicBezTo>
                  <a:pt x="628" y="629"/>
                  <a:pt x="626" y="633"/>
                  <a:pt x="624" y="637"/>
                </a:cubicBezTo>
                <a:cubicBezTo>
                  <a:pt x="622" y="642"/>
                  <a:pt x="620" y="645"/>
                  <a:pt x="620" y="647"/>
                </a:cubicBezTo>
                <a:cubicBezTo>
                  <a:pt x="620" y="648"/>
                  <a:pt x="620" y="648"/>
                  <a:pt x="620" y="648"/>
                </a:cubicBezTo>
                <a:cubicBezTo>
                  <a:pt x="551" y="648"/>
                  <a:pt x="551" y="648"/>
                  <a:pt x="551" y="648"/>
                </a:cubicBezTo>
                <a:cubicBezTo>
                  <a:pt x="551" y="646"/>
                  <a:pt x="552" y="645"/>
                  <a:pt x="553" y="643"/>
                </a:cubicBezTo>
                <a:cubicBezTo>
                  <a:pt x="563" y="639"/>
                  <a:pt x="573" y="632"/>
                  <a:pt x="581" y="622"/>
                </a:cubicBezTo>
                <a:cubicBezTo>
                  <a:pt x="593" y="609"/>
                  <a:pt x="598" y="593"/>
                  <a:pt x="596" y="579"/>
                </a:cubicBezTo>
                <a:cubicBezTo>
                  <a:pt x="594" y="569"/>
                  <a:pt x="590" y="550"/>
                  <a:pt x="585" y="533"/>
                </a:cubicBezTo>
                <a:cubicBezTo>
                  <a:pt x="752" y="533"/>
                  <a:pt x="752" y="533"/>
                  <a:pt x="752" y="533"/>
                </a:cubicBezTo>
                <a:cubicBezTo>
                  <a:pt x="735" y="575"/>
                  <a:pt x="711" y="614"/>
                  <a:pt x="682" y="648"/>
                </a:cubicBezTo>
                <a:cubicBezTo>
                  <a:pt x="640" y="648"/>
                  <a:pt x="640" y="648"/>
                  <a:pt x="640" y="648"/>
                </a:cubicBezTo>
                <a:cubicBezTo>
                  <a:pt x="644" y="644"/>
                  <a:pt x="648" y="639"/>
                  <a:pt x="649" y="637"/>
                </a:cubicBezTo>
                <a:cubicBezTo>
                  <a:pt x="653" y="632"/>
                  <a:pt x="655" y="617"/>
                  <a:pt x="652" y="610"/>
                </a:cubicBezTo>
                <a:moveTo>
                  <a:pt x="69" y="594"/>
                </a:moveTo>
                <a:cubicBezTo>
                  <a:pt x="61" y="570"/>
                  <a:pt x="54" y="550"/>
                  <a:pt x="49" y="533"/>
                </a:cubicBezTo>
                <a:cubicBezTo>
                  <a:pt x="206" y="533"/>
                  <a:pt x="206" y="533"/>
                  <a:pt x="206" y="533"/>
                </a:cubicBezTo>
                <a:cubicBezTo>
                  <a:pt x="214" y="574"/>
                  <a:pt x="225" y="613"/>
                  <a:pt x="240" y="648"/>
                </a:cubicBezTo>
                <a:cubicBezTo>
                  <a:pt x="109" y="648"/>
                  <a:pt x="109" y="648"/>
                  <a:pt x="109" y="648"/>
                </a:cubicBezTo>
                <a:cubicBezTo>
                  <a:pt x="94" y="631"/>
                  <a:pt x="81" y="613"/>
                  <a:pt x="69" y="594"/>
                </a:cubicBezTo>
                <a:moveTo>
                  <a:pt x="220" y="533"/>
                </a:moveTo>
                <a:cubicBezTo>
                  <a:pt x="388" y="533"/>
                  <a:pt x="388" y="533"/>
                  <a:pt x="388" y="533"/>
                </a:cubicBezTo>
                <a:cubicBezTo>
                  <a:pt x="388" y="545"/>
                  <a:pt x="388" y="545"/>
                  <a:pt x="388" y="545"/>
                </a:cubicBezTo>
                <a:cubicBezTo>
                  <a:pt x="378" y="549"/>
                  <a:pt x="369" y="555"/>
                  <a:pt x="371" y="567"/>
                </a:cubicBezTo>
                <a:cubicBezTo>
                  <a:pt x="377" y="608"/>
                  <a:pt x="384" y="621"/>
                  <a:pt x="388" y="626"/>
                </a:cubicBezTo>
                <a:cubicBezTo>
                  <a:pt x="388" y="648"/>
                  <a:pt x="388" y="648"/>
                  <a:pt x="388" y="648"/>
                </a:cubicBezTo>
                <a:cubicBezTo>
                  <a:pt x="255" y="648"/>
                  <a:pt x="255" y="648"/>
                  <a:pt x="255" y="648"/>
                </a:cubicBezTo>
                <a:cubicBezTo>
                  <a:pt x="240" y="614"/>
                  <a:pt x="228" y="575"/>
                  <a:pt x="220" y="533"/>
                </a:cubicBezTo>
                <a:moveTo>
                  <a:pt x="61" y="426"/>
                </a:moveTo>
                <a:cubicBezTo>
                  <a:pt x="64" y="439"/>
                  <a:pt x="68" y="461"/>
                  <a:pt x="66" y="475"/>
                </a:cubicBezTo>
                <a:cubicBezTo>
                  <a:pt x="65" y="481"/>
                  <a:pt x="64" y="483"/>
                  <a:pt x="64" y="483"/>
                </a:cubicBezTo>
                <a:cubicBezTo>
                  <a:pt x="58" y="478"/>
                  <a:pt x="58" y="445"/>
                  <a:pt x="61" y="426"/>
                </a:cubicBezTo>
                <a:moveTo>
                  <a:pt x="51" y="389"/>
                </a:moveTo>
                <a:cubicBezTo>
                  <a:pt x="54" y="382"/>
                  <a:pt x="58" y="374"/>
                  <a:pt x="61" y="366"/>
                </a:cubicBezTo>
                <a:cubicBezTo>
                  <a:pt x="89" y="303"/>
                  <a:pt x="106" y="280"/>
                  <a:pt x="107" y="279"/>
                </a:cubicBezTo>
                <a:cubicBezTo>
                  <a:pt x="107" y="278"/>
                  <a:pt x="108" y="277"/>
                  <a:pt x="108" y="276"/>
                </a:cubicBezTo>
                <a:cubicBezTo>
                  <a:pt x="108" y="275"/>
                  <a:pt x="109" y="260"/>
                  <a:pt x="110" y="246"/>
                </a:cubicBezTo>
                <a:cubicBezTo>
                  <a:pt x="119" y="249"/>
                  <a:pt x="128" y="251"/>
                  <a:pt x="134" y="251"/>
                </a:cubicBezTo>
                <a:cubicBezTo>
                  <a:pt x="140" y="264"/>
                  <a:pt x="142" y="269"/>
                  <a:pt x="144" y="271"/>
                </a:cubicBezTo>
                <a:cubicBezTo>
                  <a:pt x="144" y="273"/>
                  <a:pt x="145" y="277"/>
                  <a:pt x="145" y="281"/>
                </a:cubicBezTo>
                <a:cubicBezTo>
                  <a:pt x="152" y="337"/>
                  <a:pt x="157" y="354"/>
                  <a:pt x="168" y="354"/>
                </a:cubicBezTo>
                <a:cubicBezTo>
                  <a:pt x="170" y="354"/>
                  <a:pt x="172" y="353"/>
                  <a:pt x="173" y="352"/>
                </a:cubicBezTo>
                <a:cubicBezTo>
                  <a:pt x="169" y="362"/>
                  <a:pt x="168" y="376"/>
                  <a:pt x="170" y="385"/>
                </a:cubicBezTo>
                <a:cubicBezTo>
                  <a:pt x="170" y="386"/>
                  <a:pt x="171" y="388"/>
                  <a:pt x="171" y="389"/>
                </a:cubicBezTo>
                <a:lnTo>
                  <a:pt x="51" y="389"/>
                </a:lnTo>
                <a:close/>
                <a:moveTo>
                  <a:pt x="195" y="348"/>
                </a:moveTo>
                <a:cubicBezTo>
                  <a:pt x="193" y="344"/>
                  <a:pt x="190" y="341"/>
                  <a:pt x="186" y="341"/>
                </a:cubicBezTo>
                <a:cubicBezTo>
                  <a:pt x="185" y="341"/>
                  <a:pt x="184" y="341"/>
                  <a:pt x="183" y="341"/>
                </a:cubicBezTo>
                <a:cubicBezTo>
                  <a:pt x="187" y="335"/>
                  <a:pt x="189" y="328"/>
                  <a:pt x="191" y="321"/>
                </a:cubicBezTo>
                <a:cubicBezTo>
                  <a:pt x="192" y="315"/>
                  <a:pt x="194" y="310"/>
                  <a:pt x="196" y="305"/>
                </a:cubicBezTo>
                <a:cubicBezTo>
                  <a:pt x="196" y="304"/>
                  <a:pt x="198" y="302"/>
                  <a:pt x="200" y="299"/>
                </a:cubicBezTo>
                <a:cubicBezTo>
                  <a:pt x="198" y="315"/>
                  <a:pt x="196" y="331"/>
                  <a:pt x="195" y="348"/>
                </a:cubicBezTo>
                <a:moveTo>
                  <a:pt x="183" y="374"/>
                </a:moveTo>
                <a:cubicBezTo>
                  <a:pt x="183" y="369"/>
                  <a:pt x="184" y="363"/>
                  <a:pt x="185" y="360"/>
                </a:cubicBezTo>
                <a:cubicBezTo>
                  <a:pt x="187" y="368"/>
                  <a:pt x="187" y="380"/>
                  <a:pt x="184" y="384"/>
                </a:cubicBezTo>
                <a:cubicBezTo>
                  <a:pt x="184" y="383"/>
                  <a:pt x="183" y="380"/>
                  <a:pt x="183" y="374"/>
                </a:cubicBezTo>
                <a:moveTo>
                  <a:pt x="216" y="287"/>
                </a:moveTo>
                <a:cubicBezTo>
                  <a:pt x="228" y="279"/>
                  <a:pt x="242" y="272"/>
                  <a:pt x="250" y="272"/>
                </a:cubicBezTo>
                <a:cubicBezTo>
                  <a:pt x="251" y="272"/>
                  <a:pt x="252" y="272"/>
                  <a:pt x="252" y="272"/>
                </a:cubicBezTo>
                <a:cubicBezTo>
                  <a:pt x="257" y="273"/>
                  <a:pt x="257" y="293"/>
                  <a:pt x="254" y="311"/>
                </a:cubicBezTo>
                <a:cubicBezTo>
                  <a:pt x="253" y="313"/>
                  <a:pt x="254" y="316"/>
                  <a:pt x="255" y="317"/>
                </a:cubicBezTo>
                <a:cubicBezTo>
                  <a:pt x="256" y="319"/>
                  <a:pt x="258" y="320"/>
                  <a:pt x="260" y="320"/>
                </a:cubicBezTo>
                <a:cubicBezTo>
                  <a:pt x="261" y="320"/>
                  <a:pt x="283" y="321"/>
                  <a:pt x="288" y="338"/>
                </a:cubicBezTo>
                <a:cubicBezTo>
                  <a:pt x="290" y="344"/>
                  <a:pt x="289" y="345"/>
                  <a:pt x="283" y="350"/>
                </a:cubicBezTo>
                <a:cubicBezTo>
                  <a:pt x="276" y="356"/>
                  <a:pt x="265" y="365"/>
                  <a:pt x="263" y="389"/>
                </a:cubicBezTo>
                <a:cubicBezTo>
                  <a:pt x="208" y="389"/>
                  <a:pt x="208" y="389"/>
                  <a:pt x="208" y="389"/>
                </a:cubicBezTo>
                <a:cubicBezTo>
                  <a:pt x="208" y="354"/>
                  <a:pt x="211" y="320"/>
                  <a:pt x="216" y="287"/>
                </a:cubicBezTo>
                <a:moveTo>
                  <a:pt x="264" y="403"/>
                </a:moveTo>
                <a:cubicBezTo>
                  <a:pt x="274" y="439"/>
                  <a:pt x="335" y="462"/>
                  <a:pt x="388" y="476"/>
                </a:cubicBezTo>
                <a:cubicBezTo>
                  <a:pt x="388" y="519"/>
                  <a:pt x="388" y="519"/>
                  <a:pt x="388" y="519"/>
                </a:cubicBezTo>
                <a:cubicBezTo>
                  <a:pt x="218" y="519"/>
                  <a:pt x="218" y="519"/>
                  <a:pt x="218" y="519"/>
                </a:cubicBezTo>
                <a:cubicBezTo>
                  <a:pt x="212" y="482"/>
                  <a:pt x="208" y="443"/>
                  <a:pt x="208" y="403"/>
                </a:cubicBezTo>
                <a:lnTo>
                  <a:pt x="264" y="403"/>
                </a:lnTo>
                <a:close/>
                <a:moveTo>
                  <a:pt x="358" y="299"/>
                </a:moveTo>
                <a:cubicBezTo>
                  <a:pt x="357" y="285"/>
                  <a:pt x="357" y="285"/>
                  <a:pt x="367" y="284"/>
                </a:cubicBezTo>
                <a:cubicBezTo>
                  <a:pt x="373" y="283"/>
                  <a:pt x="381" y="282"/>
                  <a:pt x="388" y="279"/>
                </a:cubicBezTo>
                <a:cubicBezTo>
                  <a:pt x="388" y="370"/>
                  <a:pt x="388" y="370"/>
                  <a:pt x="388" y="370"/>
                </a:cubicBezTo>
                <a:cubicBezTo>
                  <a:pt x="372" y="374"/>
                  <a:pt x="354" y="388"/>
                  <a:pt x="354" y="388"/>
                </a:cubicBezTo>
                <a:cubicBezTo>
                  <a:pt x="351" y="390"/>
                  <a:pt x="350" y="393"/>
                  <a:pt x="351" y="396"/>
                </a:cubicBezTo>
                <a:cubicBezTo>
                  <a:pt x="355" y="406"/>
                  <a:pt x="368" y="439"/>
                  <a:pt x="386" y="440"/>
                </a:cubicBezTo>
                <a:cubicBezTo>
                  <a:pt x="386" y="440"/>
                  <a:pt x="386" y="440"/>
                  <a:pt x="387" y="440"/>
                </a:cubicBezTo>
                <a:cubicBezTo>
                  <a:pt x="387" y="440"/>
                  <a:pt x="387" y="440"/>
                  <a:pt x="387" y="440"/>
                </a:cubicBezTo>
                <a:cubicBezTo>
                  <a:pt x="387" y="440"/>
                  <a:pt x="388" y="440"/>
                  <a:pt x="388" y="440"/>
                </a:cubicBezTo>
                <a:cubicBezTo>
                  <a:pt x="388" y="450"/>
                  <a:pt x="388" y="450"/>
                  <a:pt x="388" y="450"/>
                </a:cubicBezTo>
                <a:cubicBezTo>
                  <a:pt x="387" y="449"/>
                  <a:pt x="385" y="448"/>
                  <a:pt x="383" y="446"/>
                </a:cubicBezTo>
                <a:cubicBezTo>
                  <a:pt x="363" y="432"/>
                  <a:pt x="328" y="407"/>
                  <a:pt x="322" y="391"/>
                </a:cubicBezTo>
                <a:cubicBezTo>
                  <a:pt x="315" y="371"/>
                  <a:pt x="315" y="357"/>
                  <a:pt x="316" y="352"/>
                </a:cubicBezTo>
                <a:cubicBezTo>
                  <a:pt x="317" y="353"/>
                  <a:pt x="319" y="355"/>
                  <a:pt x="323" y="359"/>
                </a:cubicBezTo>
                <a:cubicBezTo>
                  <a:pt x="329" y="366"/>
                  <a:pt x="334" y="369"/>
                  <a:pt x="340" y="369"/>
                </a:cubicBezTo>
                <a:cubicBezTo>
                  <a:pt x="358" y="369"/>
                  <a:pt x="358" y="339"/>
                  <a:pt x="358" y="315"/>
                </a:cubicBezTo>
                <a:cubicBezTo>
                  <a:pt x="359" y="309"/>
                  <a:pt x="358" y="304"/>
                  <a:pt x="358" y="299"/>
                </a:cubicBezTo>
                <a:moveTo>
                  <a:pt x="504" y="86"/>
                </a:moveTo>
                <a:cubicBezTo>
                  <a:pt x="513" y="99"/>
                  <a:pt x="522" y="114"/>
                  <a:pt x="529" y="130"/>
                </a:cubicBezTo>
                <a:cubicBezTo>
                  <a:pt x="517" y="130"/>
                  <a:pt x="517" y="130"/>
                  <a:pt x="517" y="130"/>
                </a:cubicBezTo>
                <a:cubicBezTo>
                  <a:pt x="515" y="126"/>
                  <a:pt x="514" y="122"/>
                  <a:pt x="513" y="120"/>
                </a:cubicBezTo>
                <a:cubicBezTo>
                  <a:pt x="506" y="105"/>
                  <a:pt x="502" y="102"/>
                  <a:pt x="498" y="102"/>
                </a:cubicBezTo>
                <a:cubicBezTo>
                  <a:pt x="494" y="102"/>
                  <a:pt x="491" y="105"/>
                  <a:pt x="491" y="109"/>
                </a:cubicBezTo>
                <a:cubicBezTo>
                  <a:pt x="491" y="110"/>
                  <a:pt x="491" y="112"/>
                  <a:pt x="492" y="113"/>
                </a:cubicBezTo>
                <a:cubicBezTo>
                  <a:pt x="489" y="110"/>
                  <a:pt x="486" y="107"/>
                  <a:pt x="482" y="104"/>
                </a:cubicBezTo>
                <a:cubicBezTo>
                  <a:pt x="476" y="100"/>
                  <a:pt x="475" y="97"/>
                  <a:pt x="475" y="96"/>
                </a:cubicBezTo>
                <a:cubicBezTo>
                  <a:pt x="476" y="93"/>
                  <a:pt x="484" y="88"/>
                  <a:pt x="504" y="86"/>
                </a:cubicBezTo>
                <a:moveTo>
                  <a:pt x="752" y="259"/>
                </a:moveTo>
                <a:cubicBezTo>
                  <a:pt x="584" y="259"/>
                  <a:pt x="584" y="259"/>
                  <a:pt x="584" y="259"/>
                </a:cubicBezTo>
                <a:cubicBezTo>
                  <a:pt x="577" y="218"/>
                  <a:pt x="565" y="178"/>
                  <a:pt x="551" y="144"/>
                </a:cubicBezTo>
                <a:cubicBezTo>
                  <a:pt x="682" y="144"/>
                  <a:pt x="682" y="144"/>
                  <a:pt x="682" y="144"/>
                </a:cubicBezTo>
                <a:cubicBezTo>
                  <a:pt x="711" y="178"/>
                  <a:pt x="735" y="217"/>
                  <a:pt x="752" y="259"/>
                </a:cubicBezTo>
                <a:moveTo>
                  <a:pt x="757" y="519"/>
                </a:moveTo>
                <a:cubicBezTo>
                  <a:pt x="587" y="519"/>
                  <a:pt x="587" y="519"/>
                  <a:pt x="587" y="519"/>
                </a:cubicBezTo>
                <a:cubicBezTo>
                  <a:pt x="588" y="509"/>
                  <a:pt x="590" y="500"/>
                  <a:pt x="591" y="491"/>
                </a:cubicBezTo>
                <a:cubicBezTo>
                  <a:pt x="594" y="492"/>
                  <a:pt x="596" y="493"/>
                  <a:pt x="599" y="493"/>
                </a:cubicBezTo>
                <a:cubicBezTo>
                  <a:pt x="604" y="493"/>
                  <a:pt x="608" y="490"/>
                  <a:pt x="610" y="485"/>
                </a:cubicBezTo>
                <a:cubicBezTo>
                  <a:pt x="613" y="475"/>
                  <a:pt x="604" y="469"/>
                  <a:pt x="599" y="467"/>
                </a:cubicBezTo>
                <a:cubicBezTo>
                  <a:pt x="597" y="465"/>
                  <a:pt x="595" y="464"/>
                  <a:pt x="594" y="463"/>
                </a:cubicBezTo>
                <a:cubicBezTo>
                  <a:pt x="595" y="443"/>
                  <a:pt x="596" y="423"/>
                  <a:pt x="597" y="403"/>
                </a:cubicBezTo>
                <a:cubicBezTo>
                  <a:pt x="777" y="403"/>
                  <a:pt x="777" y="403"/>
                  <a:pt x="777" y="403"/>
                </a:cubicBezTo>
                <a:cubicBezTo>
                  <a:pt x="776" y="443"/>
                  <a:pt x="769" y="482"/>
                  <a:pt x="757" y="519"/>
                </a:cubicBezTo>
                <a:moveTo>
                  <a:pt x="552" y="628"/>
                </a:moveTo>
                <a:cubicBezTo>
                  <a:pt x="552" y="628"/>
                  <a:pt x="552" y="628"/>
                  <a:pt x="551" y="628"/>
                </a:cubicBezTo>
                <a:cubicBezTo>
                  <a:pt x="548" y="626"/>
                  <a:pt x="544" y="628"/>
                  <a:pt x="542" y="632"/>
                </a:cubicBezTo>
                <a:cubicBezTo>
                  <a:pt x="542" y="632"/>
                  <a:pt x="542" y="632"/>
                  <a:pt x="542" y="632"/>
                </a:cubicBezTo>
                <a:cubicBezTo>
                  <a:pt x="538" y="633"/>
                  <a:pt x="534" y="634"/>
                  <a:pt x="530" y="633"/>
                </a:cubicBezTo>
                <a:cubicBezTo>
                  <a:pt x="514" y="633"/>
                  <a:pt x="506" y="623"/>
                  <a:pt x="499" y="615"/>
                </a:cubicBezTo>
                <a:cubicBezTo>
                  <a:pt x="493" y="608"/>
                  <a:pt x="487" y="601"/>
                  <a:pt x="479" y="601"/>
                </a:cubicBezTo>
                <a:cubicBezTo>
                  <a:pt x="477" y="601"/>
                  <a:pt x="476" y="601"/>
                  <a:pt x="475" y="601"/>
                </a:cubicBezTo>
                <a:cubicBezTo>
                  <a:pt x="471" y="602"/>
                  <a:pt x="466" y="604"/>
                  <a:pt x="460" y="606"/>
                </a:cubicBezTo>
                <a:cubicBezTo>
                  <a:pt x="446" y="610"/>
                  <a:pt x="427" y="617"/>
                  <a:pt x="409" y="617"/>
                </a:cubicBezTo>
                <a:cubicBezTo>
                  <a:pt x="405" y="617"/>
                  <a:pt x="401" y="616"/>
                  <a:pt x="398" y="616"/>
                </a:cubicBezTo>
                <a:cubicBezTo>
                  <a:pt x="395" y="612"/>
                  <a:pt x="390" y="596"/>
                  <a:pt x="384" y="565"/>
                </a:cubicBezTo>
                <a:cubicBezTo>
                  <a:pt x="384" y="562"/>
                  <a:pt x="387" y="560"/>
                  <a:pt x="393" y="558"/>
                </a:cubicBezTo>
                <a:cubicBezTo>
                  <a:pt x="394" y="558"/>
                  <a:pt x="394" y="558"/>
                  <a:pt x="395" y="558"/>
                </a:cubicBezTo>
                <a:cubicBezTo>
                  <a:pt x="398" y="558"/>
                  <a:pt x="400" y="557"/>
                  <a:pt x="401" y="555"/>
                </a:cubicBezTo>
                <a:cubicBezTo>
                  <a:pt x="402" y="555"/>
                  <a:pt x="403" y="555"/>
                  <a:pt x="403" y="554"/>
                </a:cubicBezTo>
                <a:cubicBezTo>
                  <a:pt x="415" y="550"/>
                  <a:pt x="429" y="546"/>
                  <a:pt x="438" y="535"/>
                </a:cubicBezTo>
                <a:cubicBezTo>
                  <a:pt x="452" y="518"/>
                  <a:pt x="466" y="500"/>
                  <a:pt x="483" y="496"/>
                </a:cubicBezTo>
                <a:cubicBezTo>
                  <a:pt x="484" y="496"/>
                  <a:pt x="486" y="496"/>
                  <a:pt x="487" y="496"/>
                </a:cubicBezTo>
                <a:cubicBezTo>
                  <a:pt x="496" y="496"/>
                  <a:pt x="500" y="505"/>
                  <a:pt x="500" y="506"/>
                </a:cubicBezTo>
                <a:cubicBezTo>
                  <a:pt x="500" y="507"/>
                  <a:pt x="501" y="508"/>
                  <a:pt x="502" y="509"/>
                </a:cubicBezTo>
                <a:cubicBezTo>
                  <a:pt x="504" y="511"/>
                  <a:pt x="524" y="530"/>
                  <a:pt x="534" y="535"/>
                </a:cubicBezTo>
                <a:cubicBezTo>
                  <a:pt x="535" y="536"/>
                  <a:pt x="537" y="536"/>
                  <a:pt x="538" y="536"/>
                </a:cubicBezTo>
                <a:cubicBezTo>
                  <a:pt x="538" y="536"/>
                  <a:pt x="538" y="536"/>
                  <a:pt x="538" y="536"/>
                </a:cubicBezTo>
                <a:cubicBezTo>
                  <a:pt x="548" y="536"/>
                  <a:pt x="550" y="525"/>
                  <a:pt x="552" y="513"/>
                </a:cubicBezTo>
                <a:cubicBezTo>
                  <a:pt x="552" y="508"/>
                  <a:pt x="554" y="501"/>
                  <a:pt x="555" y="497"/>
                </a:cubicBezTo>
                <a:cubicBezTo>
                  <a:pt x="563" y="507"/>
                  <a:pt x="577" y="552"/>
                  <a:pt x="582" y="582"/>
                </a:cubicBezTo>
                <a:cubicBezTo>
                  <a:pt x="584" y="591"/>
                  <a:pt x="579" y="603"/>
                  <a:pt x="570" y="613"/>
                </a:cubicBezTo>
                <a:cubicBezTo>
                  <a:pt x="565" y="620"/>
                  <a:pt x="559" y="625"/>
                  <a:pt x="552" y="628"/>
                </a:cubicBezTo>
                <a:moveTo>
                  <a:pt x="399" y="382"/>
                </a:moveTo>
                <a:cubicBezTo>
                  <a:pt x="401" y="382"/>
                  <a:pt x="402" y="382"/>
                  <a:pt x="402" y="386"/>
                </a:cubicBezTo>
                <a:cubicBezTo>
                  <a:pt x="402" y="388"/>
                  <a:pt x="402" y="390"/>
                  <a:pt x="402" y="392"/>
                </a:cubicBezTo>
                <a:cubicBezTo>
                  <a:pt x="401" y="393"/>
                  <a:pt x="400" y="394"/>
                  <a:pt x="400" y="396"/>
                </a:cubicBezTo>
                <a:cubicBezTo>
                  <a:pt x="400" y="397"/>
                  <a:pt x="400" y="398"/>
                  <a:pt x="401" y="399"/>
                </a:cubicBezTo>
                <a:cubicBezTo>
                  <a:pt x="399" y="410"/>
                  <a:pt x="396" y="419"/>
                  <a:pt x="392" y="424"/>
                </a:cubicBezTo>
                <a:cubicBezTo>
                  <a:pt x="389" y="426"/>
                  <a:pt x="387" y="426"/>
                  <a:pt x="387" y="426"/>
                </a:cubicBezTo>
                <a:cubicBezTo>
                  <a:pt x="387" y="426"/>
                  <a:pt x="387" y="426"/>
                  <a:pt x="387" y="426"/>
                </a:cubicBezTo>
                <a:cubicBezTo>
                  <a:pt x="386" y="426"/>
                  <a:pt x="386" y="426"/>
                  <a:pt x="386" y="426"/>
                </a:cubicBezTo>
                <a:cubicBezTo>
                  <a:pt x="382" y="426"/>
                  <a:pt x="373" y="412"/>
                  <a:pt x="366" y="396"/>
                </a:cubicBezTo>
                <a:cubicBezTo>
                  <a:pt x="375" y="390"/>
                  <a:pt x="390" y="382"/>
                  <a:pt x="399" y="382"/>
                </a:cubicBezTo>
                <a:moveTo>
                  <a:pt x="402" y="478"/>
                </a:moveTo>
                <a:cubicBezTo>
                  <a:pt x="407" y="478"/>
                  <a:pt x="408" y="474"/>
                  <a:pt x="409" y="473"/>
                </a:cubicBezTo>
                <a:cubicBezTo>
                  <a:pt x="410" y="469"/>
                  <a:pt x="408" y="466"/>
                  <a:pt x="402" y="461"/>
                </a:cubicBezTo>
                <a:cubicBezTo>
                  <a:pt x="402" y="433"/>
                  <a:pt x="402" y="433"/>
                  <a:pt x="402" y="433"/>
                </a:cubicBezTo>
                <a:cubicBezTo>
                  <a:pt x="408" y="426"/>
                  <a:pt x="412" y="416"/>
                  <a:pt x="414" y="403"/>
                </a:cubicBezTo>
                <a:cubicBezTo>
                  <a:pt x="583" y="403"/>
                  <a:pt x="583" y="403"/>
                  <a:pt x="583" y="403"/>
                </a:cubicBezTo>
                <a:cubicBezTo>
                  <a:pt x="582" y="415"/>
                  <a:pt x="582" y="428"/>
                  <a:pt x="581" y="440"/>
                </a:cubicBezTo>
                <a:cubicBezTo>
                  <a:pt x="574" y="433"/>
                  <a:pt x="563" y="429"/>
                  <a:pt x="551" y="425"/>
                </a:cubicBezTo>
                <a:cubicBezTo>
                  <a:pt x="530" y="417"/>
                  <a:pt x="499" y="410"/>
                  <a:pt x="491" y="408"/>
                </a:cubicBezTo>
                <a:cubicBezTo>
                  <a:pt x="490" y="408"/>
                  <a:pt x="489" y="408"/>
                  <a:pt x="489" y="408"/>
                </a:cubicBezTo>
                <a:cubicBezTo>
                  <a:pt x="485" y="408"/>
                  <a:pt x="481" y="410"/>
                  <a:pt x="480" y="414"/>
                </a:cubicBezTo>
                <a:cubicBezTo>
                  <a:pt x="477" y="427"/>
                  <a:pt x="513" y="450"/>
                  <a:pt x="513" y="451"/>
                </a:cubicBezTo>
                <a:cubicBezTo>
                  <a:pt x="519" y="454"/>
                  <a:pt x="519" y="458"/>
                  <a:pt x="519" y="463"/>
                </a:cubicBezTo>
                <a:cubicBezTo>
                  <a:pt x="520" y="468"/>
                  <a:pt x="520" y="478"/>
                  <a:pt x="532" y="479"/>
                </a:cubicBezTo>
                <a:cubicBezTo>
                  <a:pt x="538" y="479"/>
                  <a:pt x="544" y="478"/>
                  <a:pt x="550" y="477"/>
                </a:cubicBezTo>
                <a:cubicBezTo>
                  <a:pt x="556" y="476"/>
                  <a:pt x="562" y="475"/>
                  <a:pt x="566" y="476"/>
                </a:cubicBezTo>
                <a:cubicBezTo>
                  <a:pt x="569" y="477"/>
                  <a:pt x="573" y="480"/>
                  <a:pt x="577" y="483"/>
                </a:cubicBezTo>
                <a:cubicBezTo>
                  <a:pt x="578" y="483"/>
                  <a:pt x="578" y="483"/>
                  <a:pt x="578" y="483"/>
                </a:cubicBezTo>
                <a:cubicBezTo>
                  <a:pt x="577" y="490"/>
                  <a:pt x="576" y="497"/>
                  <a:pt x="575" y="505"/>
                </a:cubicBezTo>
                <a:cubicBezTo>
                  <a:pt x="567" y="486"/>
                  <a:pt x="561" y="482"/>
                  <a:pt x="556" y="482"/>
                </a:cubicBezTo>
                <a:cubicBezTo>
                  <a:pt x="556" y="482"/>
                  <a:pt x="555" y="482"/>
                  <a:pt x="555" y="482"/>
                </a:cubicBezTo>
                <a:cubicBezTo>
                  <a:pt x="543" y="482"/>
                  <a:pt x="540" y="497"/>
                  <a:pt x="538" y="510"/>
                </a:cubicBezTo>
                <a:cubicBezTo>
                  <a:pt x="537" y="513"/>
                  <a:pt x="537" y="517"/>
                  <a:pt x="536" y="520"/>
                </a:cubicBezTo>
                <a:cubicBezTo>
                  <a:pt x="529" y="515"/>
                  <a:pt x="518" y="505"/>
                  <a:pt x="513" y="500"/>
                </a:cubicBezTo>
                <a:cubicBezTo>
                  <a:pt x="510" y="495"/>
                  <a:pt x="503" y="482"/>
                  <a:pt x="487" y="482"/>
                </a:cubicBezTo>
                <a:cubicBezTo>
                  <a:pt x="485" y="482"/>
                  <a:pt x="483" y="482"/>
                  <a:pt x="480" y="483"/>
                </a:cubicBezTo>
                <a:cubicBezTo>
                  <a:pt x="462" y="486"/>
                  <a:pt x="447" y="502"/>
                  <a:pt x="433" y="519"/>
                </a:cubicBezTo>
                <a:cubicBezTo>
                  <a:pt x="433" y="519"/>
                  <a:pt x="433" y="519"/>
                  <a:pt x="432" y="519"/>
                </a:cubicBezTo>
                <a:cubicBezTo>
                  <a:pt x="402" y="519"/>
                  <a:pt x="402" y="519"/>
                  <a:pt x="402" y="519"/>
                </a:cubicBezTo>
                <a:lnTo>
                  <a:pt x="402" y="478"/>
                </a:lnTo>
                <a:close/>
                <a:moveTo>
                  <a:pt x="580" y="467"/>
                </a:moveTo>
                <a:cubicBezTo>
                  <a:pt x="576" y="466"/>
                  <a:pt x="573" y="464"/>
                  <a:pt x="571" y="463"/>
                </a:cubicBezTo>
                <a:cubicBezTo>
                  <a:pt x="568" y="462"/>
                  <a:pt x="565" y="461"/>
                  <a:pt x="561" y="461"/>
                </a:cubicBezTo>
                <a:cubicBezTo>
                  <a:pt x="556" y="461"/>
                  <a:pt x="552" y="462"/>
                  <a:pt x="547" y="463"/>
                </a:cubicBezTo>
                <a:cubicBezTo>
                  <a:pt x="542" y="464"/>
                  <a:pt x="538" y="465"/>
                  <a:pt x="534" y="465"/>
                </a:cubicBezTo>
                <a:cubicBezTo>
                  <a:pt x="534" y="464"/>
                  <a:pt x="533" y="463"/>
                  <a:pt x="533" y="462"/>
                </a:cubicBezTo>
                <a:cubicBezTo>
                  <a:pt x="533" y="456"/>
                  <a:pt x="532" y="446"/>
                  <a:pt x="521" y="439"/>
                </a:cubicBezTo>
                <a:cubicBezTo>
                  <a:pt x="515" y="435"/>
                  <a:pt x="508" y="430"/>
                  <a:pt x="503" y="425"/>
                </a:cubicBezTo>
                <a:cubicBezTo>
                  <a:pt x="515" y="428"/>
                  <a:pt x="533" y="432"/>
                  <a:pt x="546" y="438"/>
                </a:cubicBezTo>
                <a:cubicBezTo>
                  <a:pt x="569" y="446"/>
                  <a:pt x="577" y="452"/>
                  <a:pt x="578" y="460"/>
                </a:cubicBezTo>
                <a:cubicBezTo>
                  <a:pt x="578" y="463"/>
                  <a:pt x="579" y="465"/>
                  <a:pt x="580" y="467"/>
                </a:cubicBezTo>
                <a:moveTo>
                  <a:pt x="420" y="533"/>
                </a:moveTo>
                <a:cubicBezTo>
                  <a:pt x="415" y="536"/>
                  <a:pt x="408" y="538"/>
                  <a:pt x="402" y="540"/>
                </a:cubicBezTo>
                <a:cubicBezTo>
                  <a:pt x="402" y="533"/>
                  <a:pt x="402" y="533"/>
                  <a:pt x="402" y="533"/>
                </a:cubicBezTo>
                <a:lnTo>
                  <a:pt x="420" y="533"/>
                </a:lnTo>
                <a:close/>
                <a:moveTo>
                  <a:pt x="597" y="389"/>
                </a:moveTo>
                <a:cubicBezTo>
                  <a:pt x="596" y="349"/>
                  <a:pt x="593" y="310"/>
                  <a:pt x="587" y="273"/>
                </a:cubicBezTo>
                <a:cubicBezTo>
                  <a:pt x="757" y="273"/>
                  <a:pt x="757" y="273"/>
                  <a:pt x="757" y="273"/>
                </a:cubicBezTo>
                <a:cubicBezTo>
                  <a:pt x="769" y="310"/>
                  <a:pt x="776" y="349"/>
                  <a:pt x="777" y="389"/>
                </a:cubicBezTo>
                <a:lnTo>
                  <a:pt x="597" y="389"/>
                </a:lnTo>
                <a:close/>
                <a:moveTo>
                  <a:pt x="539" y="119"/>
                </a:moveTo>
                <a:cubicBezTo>
                  <a:pt x="534" y="107"/>
                  <a:pt x="527" y="96"/>
                  <a:pt x="520" y="85"/>
                </a:cubicBezTo>
                <a:cubicBezTo>
                  <a:pt x="526" y="85"/>
                  <a:pt x="530" y="87"/>
                  <a:pt x="532" y="90"/>
                </a:cubicBezTo>
                <a:cubicBezTo>
                  <a:pt x="539" y="97"/>
                  <a:pt x="540" y="111"/>
                  <a:pt x="539" y="119"/>
                </a:cubicBezTo>
                <a:moveTo>
                  <a:pt x="506" y="193"/>
                </a:moveTo>
                <a:cubicBezTo>
                  <a:pt x="507" y="193"/>
                  <a:pt x="508" y="193"/>
                  <a:pt x="509" y="192"/>
                </a:cubicBezTo>
                <a:cubicBezTo>
                  <a:pt x="508" y="193"/>
                  <a:pt x="507" y="193"/>
                  <a:pt x="506" y="194"/>
                </a:cubicBezTo>
                <a:lnTo>
                  <a:pt x="506" y="193"/>
                </a:lnTo>
                <a:close/>
                <a:moveTo>
                  <a:pt x="500" y="146"/>
                </a:moveTo>
                <a:cubicBezTo>
                  <a:pt x="502" y="138"/>
                  <a:pt x="502" y="125"/>
                  <a:pt x="493" y="114"/>
                </a:cubicBezTo>
                <a:cubicBezTo>
                  <a:pt x="493" y="115"/>
                  <a:pt x="494" y="115"/>
                  <a:pt x="494" y="115"/>
                </a:cubicBezTo>
                <a:cubicBezTo>
                  <a:pt x="497" y="119"/>
                  <a:pt x="504" y="135"/>
                  <a:pt x="506" y="140"/>
                </a:cubicBezTo>
                <a:cubicBezTo>
                  <a:pt x="505" y="141"/>
                  <a:pt x="505" y="141"/>
                  <a:pt x="505" y="141"/>
                </a:cubicBezTo>
                <a:cubicBezTo>
                  <a:pt x="504" y="142"/>
                  <a:pt x="504" y="144"/>
                  <a:pt x="503" y="145"/>
                </a:cubicBezTo>
                <a:cubicBezTo>
                  <a:pt x="503" y="146"/>
                  <a:pt x="503" y="147"/>
                  <a:pt x="503" y="148"/>
                </a:cubicBezTo>
                <a:cubicBezTo>
                  <a:pt x="501" y="149"/>
                  <a:pt x="498" y="151"/>
                  <a:pt x="497" y="155"/>
                </a:cubicBezTo>
                <a:cubicBezTo>
                  <a:pt x="495" y="160"/>
                  <a:pt x="498" y="167"/>
                  <a:pt x="504" y="174"/>
                </a:cubicBezTo>
                <a:cubicBezTo>
                  <a:pt x="505" y="175"/>
                  <a:pt x="505" y="176"/>
                  <a:pt x="505" y="177"/>
                </a:cubicBezTo>
                <a:cubicBezTo>
                  <a:pt x="505" y="177"/>
                  <a:pt x="504" y="179"/>
                  <a:pt x="500" y="181"/>
                </a:cubicBezTo>
                <a:cubicBezTo>
                  <a:pt x="499" y="181"/>
                  <a:pt x="498" y="182"/>
                  <a:pt x="497" y="182"/>
                </a:cubicBezTo>
                <a:cubicBezTo>
                  <a:pt x="495" y="184"/>
                  <a:pt x="485" y="190"/>
                  <a:pt x="481" y="191"/>
                </a:cubicBezTo>
                <a:cubicBezTo>
                  <a:pt x="479" y="191"/>
                  <a:pt x="477" y="193"/>
                  <a:pt x="475" y="194"/>
                </a:cubicBezTo>
                <a:cubicBezTo>
                  <a:pt x="473" y="185"/>
                  <a:pt x="466" y="176"/>
                  <a:pt x="461" y="171"/>
                </a:cubicBezTo>
                <a:cubicBezTo>
                  <a:pt x="460" y="170"/>
                  <a:pt x="458" y="168"/>
                  <a:pt x="459" y="166"/>
                </a:cubicBezTo>
                <a:cubicBezTo>
                  <a:pt x="460" y="164"/>
                  <a:pt x="463" y="162"/>
                  <a:pt x="468" y="162"/>
                </a:cubicBezTo>
                <a:cubicBezTo>
                  <a:pt x="470" y="162"/>
                  <a:pt x="472" y="162"/>
                  <a:pt x="473" y="162"/>
                </a:cubicBezTo>
                <a:cubicBezTo>
                  <a:pt x="485" y="165"/>
                  <a:pt x="496" y="158"/>
                  <a:pt x="500" y="146"/>
                </a:cubicBezTo>
                <a:moveTo>
                  <a:pt x="464" y="212"/>
                </a:moveTo>
                <a:cubicBezTo>
                  <a:pt x="464" y="212"/>
                  <a:pt x="465" y="212"/>
                  <a:pt x="465" y="212"/>
                </a:cubicBezTo>
                <a:cubicBezTo>
                  <a:pt x="466" y="212"/>
                  <a:pt x="467" y="212"/>
                  <a:pt x="468" y="211"/>
                </a:cubicBezTo>
                <a:cubicBezTo>
                  <a:pt x="468" y="213"/>
                  <a:pt x="468" y="216"/>
                  <a:pt x="469" y="217"/>
                </a:cubicBezTo>
                <a:cubicBezTo>
                  <a:pt x="471" y="223"/>
                  <a:pt x="475" y="224"/>
                  <a:pt x="477" y="225"/>
                </a:cubicBezTo>
                <a:cubicBezTo>
                  <a:pt x="477" y="225"/>
                  <a:pt x="477" y="225"/>
                  <a:pt x="478" y="225"/>
                </a:cubicBezTo>
                <a:cubicBezTo>
                  <a:pt x="484" y="225"/>
                  <a:pt x="488" y="218"/>
                  <a:pt x="492" y="212"/>
                </a:cubicBezTo>
                <a:cubicBezTo>
                  <a:pt x="494" y="209"/>
                  <a:pt x="494" y="209"/>
                  <a:pt x="500" y="208"/>
                </a:cubicBezTo>
                <a:cubicBezTo>
                  <a:pt x="502" y="208"/>
                  <a:pt x="504" y="208"/>
                  <a:pt x="507" y="208"/>
                </a:cubicBezTo>
                <a:cubicBezTo>
                  <a:pt x="523" y="205"/>
                  <a:pt x="529" y="187"/>
                  <a:pt x="527" y="178"/>
                </a:cubicBezTo>
                <a:cubicBezTo>
                  <a:pt x="527" y="174"/>
                  <a:pt x="525" y="170"/>
                  <a:pt x="523" y="166"/>
                </a:cubicBezTo>
                <a:cubicBezTo>
                  <a:pt x="529" y="165"/>
                  <a:pt x="535" y="164"/>
                  <a:pt x="537" y="157"/>
                </a:cubicBezTo>
                <a:cubicBezTo>
                  <a:pt x="537" y="155"/>
                  <a:pt x="537" y="152"/>
                  <a:pt x="535" y="150"/>
                </a:cubicBezTo>
                <a:cubicBezTo>
                  <a:pt x="534" y="148"/>
                  <a:pt x="530" y="145"/>
                  <a:pt x="527" y="144"/>
                </a:cubicBezTo>
                <a:cubicBezTo>
                  <a:pt x="536" y="144"/>
                  <a:pt x="536" y="144"/>
                  <a:pt x="536" y="144"/>
                </a:cubicBezTo>
                <a:cubicBezTo>
                  <a:pt x="550" y="178"/>
                  <a:pt x="562" y="217"/>
                  <a:pt x="570" y="259"/>
                </a:cubicBezTo>
                <a:cubicBezTo>
                  <a:pt x="453" y="259"/>
                  <a:pt x="453" y="259"/>
                  <a:pt x="453" y="259"/>
                </a:cubicBezTo>
                <a:cubicBezTo>
                  <a:pt x="455" y="257"/>
                  <a:pt x="455" y="255"/>
                  <a:pt x="455" y="252"/>
                </a:cubicBezTo>
                <a:cubicBezTo>
                  <a:pt x="456" y="245"/>
                  <a:pt x="452" y="240"/>
                  <a:pt x="445" y="239"/>
                </a:cubicBezTo>
                <a:cubicBezTo>
                  <a:pt x="444" y="239"/>
                  <a:pt x="444" y="239"/>
                  <a:pt x="444" y="239"/>
                </a:cubicBezTo>
                <a:cubicBezTo>
                  <a:pt x="442" y="239"/>
                  <a:pt x="441" y="239"/>
                  <a:pt x="440" y="239"/>
                </a:cubicBezTo>
                <a:cubicBezTo>
                  <a:pt x="448" y="224"/>
                  <a:pt x="438" y="208"/>
                  <a:pt x="430" y="194"/>
                </a:cubicBezTo>
                <a:cubicBezTo>
                  <a:pt x="426" y="189"/>
                  <a:pt x="421" y="181"/>
                  <a:pt x="422" y="179"/>
                </a:cubicBezTo>
                <a:cubicBezTo>
                  <a:pt x="422" y="179"/>
                  <a:pt x="422" y="178"/>
                  <a:pt x="424" y="178"/>
                </a:cubicBezTo>
                <a:cubicBezTo>
                  <a:pt x="425" y="177"/>
                  <a:pt x="427" y="177"/>
                  <a:pt x="428" y="177"/>
                </a:cubicBezTo>
                <a:cubicBezTo>
                  <a:pt x="435" y="177"/>
                  <a:pt x="440" y="185"/>
                  <a:pt x="446" y="196"/>
                </a:cubicBezTo>
                <a:cubicBezTo>
                  <a:pt x="451" y="204"/>
                  <a:pt x="455" y="212"/>
                  <a:pt x="464" y="212"/>
                </a:cubicBezTo>
                <a:moveTo>
                  <a:pt x="429" y="259"/>
                </a:moveTo>
                <a:cubicBezTo>
                  <a:pt x="424" y="259"/>
                  <a:pt x="424" y="259"/>
                  <a:pt x="424" y="259"/>
                </a:cubicBezTo>
                <a:cubicBezTo>
                  <a:pt x="426" y="258"/>
                  <a:pt x="427" y="256"/>
                  <a:pt x="429" y="255"/>
                </a:cubicBezTo>
                <a:cubicBezTo>
                  <a:pt x="429" y="256"/>
                  <a:pt x="429" y="256"/>
                  <a:pt x="429" y="257"/>
                </a:cubicBezTo>
                <a:cubicBezTo>
                  <a:pt x="429" y="258"/>
                  <a:pt x="429" y="259"/>
                  <a:pt x="429" y="259"/>
                </a:cubicBezTo>
                <a:moveTo>
                  <a:pt x="403" y="273"/>
                </a:moveTo>
                <a:cubicBezTo>
                  <a:pt x="573" y="273"/>
                  <a:pt x="573" y="273"/>
                  <a:pt x="573" y="273"/>
                </a:cubicBezTo>
                <a:cubicBezTo>
                  <a:pt x="579" y="310"/>
                  <a:pt x="582" y="349"/>
                  <a:pt x="583" y="389"/>
                </a:cubicBezTo>
                <a:cubicBezTo>
                  <a:pt x="416" y="389"/>
                  <a:pt x="416" y="389"/>
                  <a:pt x="416" y="389"/>
                </a:cubicBezTo>
                <a:cubicBezTo>
                  <a:pt x="416" y="388"/>
                  <a:pt x="416" y="387"/>
                  <a:pt x="416" y="386"/>
                </a:cubicBezTo>
                <a:cubicBezTo>
                  <a:pt x="416" y="376"/>
                  <a:pt x="411" y="370"/>
                  <a:pt x="402" y="368"/>
                </a:cubicBezTo>
                <a:cubicBezTo>
                  <a:pt x="402" y="274"/>
                  <a:pt x="402" y="274"/>
                  <a:pt x="402" y="274"/>
                </a:cubicBezTo>
                <a:cubicBezTo>
                  <a:pt x="402" y="274"/>
                  <a:pt x="402" y="273"/>
                  <a:pt x="403" y="273"/>
                </a:cubicBezTo>
                <a:moveTo>
                  <a:pt x="388" y="662"/>
                </a:moveTo>
                <a:cubicBezTo>
                  <a:pt x="388" y="777"/>
                  <a:pt x="388" y="777"/>
                  <a:pt x="388" y="777"/>
                </a:cubicBezTo>
                <a:cubicBezTo>
                  <a:pt x="339" y="774"/>
                  <a:pt x="294" y="730"/>
                  <a:pt x="261" y="662"/>
                </a:cubicBezTo>
                <a:lnTo>
                  <a:pt x="388" y="662"/>
                </a:lnTo>
                <a:close/>
                <a:moveTo>
                  <a:pt x="402" y="662"/>
                </a:moveTo>
                <a:cubicBezTo>
                  <a:pt x="502" y="662"/>
                  <a:pt x="502" y="662"/>
                  <a:pt x="502" y="662"/>
                </a:cubicBezTo>
                <a:cubicBezTo>
                  <a:pt x="499" y="668"/>
                  <a:pt x="501" y="677"/>
                  <a:pt x="503" y="682"/>
                </a:cubicBezTo>
                <a:cubicBezTo>
                  <a:pt x="506" y="689"/>
                  <a:pt x="508" y="693"/>
                  <a:pt x="512" y="694"/>
                </a:cubicBezTo>
                <a:cubicBezTo>
                  <a:pt x="481" y="745"/>
                  <a:pt x="443" y="774"/>
                  <a:pt x="402" y="777"/>
                </a:cubicBezTo>
                <a:lnTo>
                  <a:pt x="402" y="662"/>
                </a:lnTo>
                <a:close/>
                <a:moveTo>
                  <a:pt x="525" y="672"/>
                </a:moveTo>
                <a:cubicBezTo>
                  <a:pt x="522" y="674"/>
                  <a:pt x="518" y="677"/>
                  <a:pt x="517" y="678"/>
                </a:cubicBezTo>
                <a:cubicBezTo>
                  <a:pt x="516" y="676"/>
                  <a:pt x="515" y="672"/>
                  <a:pt x="514" y="670"/>
                </a:cubicBezTo>
                <a:cubicBezTo>
                  <a:pt x="516" y="670"/>
                  <a:pt x="518" y="670"/>
                  <a:pt x="521" y="670"/>
                </a:cubicBezTo>
                <a:cubicBezTo>
                  <a:pt x="523" y="670"/>
                  <a:pt x="524" y="670"/>
                  <a:pt x="525" y="670"/>
                </a:cubicBezTo>
                <a:cubicBezTo>
                  <a:pt x="525" y="670"/>
                  <a:pt x="525" y="671"/>
                  <a:pt x="525" y="672"/>
                </a:cubicBezTo>
                <a:moveTo>
                  <a:pt x="402" y="648"/>
                </a:moveTo>
                <a:cubicBezTo>
                  <a:pt x="402" y="630"/>
                  <a:pt x="402" y="630"/>
                  <a:pt x="402" y="630"/>
                </a:cubicBezTo>
                <a:cubicBezTo>
                  <a:pt x="404" y="631"/>
                  <a:pt x="406" y="631"/>
                  <a:pt x="409" y="631"/>
                </a:cubicBezTo>
                <a:cubicBezTo>
                  <a:pt x="429" y="631"/>
                  <a:pt x="450" y="624"/>
                  <a:pt x="465" y="619"/>
                </a:cubicBezTo>
                <a:cubicBezTo>
                  <a:pt x="470" y="617"/>
                  <a:pt x="475" y="616"/>
                  <a:pt x="478" y="615"/>
                </a:cubicBezTo>
                <a:cubicBezTo>
                  <a:pt x="478" y="615"/>
                  <a:pt x="478" y="615"/>
                  <a:pt x="479" y="615"/>
                </a:cubicBezTo>
                <a:cubicBezTo>
                  <a:pt x="481" y="615"/>
                  <a:pt x="485" y="619"/>
                  <a:pt x="488" y="624"/>
                </a:cubicBezTo>
                <a:cubicBezTo>
                  <a:pt x="496" y="633"/>
                  <a:pt x="507" y="646"/>
                  <a:pt x="529" y="647"/>
                </a:cubicBezTo>
                <a:cubicBezTo>
                  <a:pt x="530" y="647"/>
                  <a:pt x="531" y="647"/>
                  <a:pt x="532" y="647"/>
                </a:cubicBezTo>
                <a:cubicBezTo>
                  <a:pt x="533" y="647"/>
                  <a:pt x="535" y="647"/>
                  <a:pt x="536" y="647"/>
                </a:cubicBezTo>
                <a:cubicBezTo>
                  <a:pt x="536" y="647"/>
                  <a:pt x="536" y="648"/>
                  <a:pt x="536" y="648"/>
                </a:cubicBezTo>
                <a:lnTo>
                  <a:pt x="402" y="648"/>
                </a:lnTo>
                <a:close/>
                <a:moveTo>
                  <a:pt x="669" y="130"/>
                </a:moveTo>
                <a:cubicBezTo>
                  <a:pt x="553" y="130"/>
                  <a:pt x="553" y="130"/>
                  <a:pt x="553" y="130"/>
                </a:cubicBezTo>
                <a:cubicBezTo>
                  <a:pt x="554" y="128"/>
                  <a:pt x="555" y="126"/>
                  <a:pt x="556" y="124"/>
                </a:cubicBezTo>
                <a:cubicBezTo>
                  <a:pt x="560" y="112"/>
                  <a:pt x="560" y="87"/>
                  <a:pt x="556" y="50"/>
                </a:cubicBezTo>
                <a:cubicBezTo>
                  <a:pt x="598" y="69"/>
                  <a:pt x="636" y="97"/>
                  <a:pt x="669" y="130"/>
                </a:cubicBezTo>
                <a:moveTo>
                  <a:pt x="395" y="14"/>
                </a:moveTo>
                <a:cubicBezTo>
                  <a:pt x="401" y="14"/>
                  <a:pt x="407" y="14"/>
                  <a:pt x="413" y="15"/>
                </a:cubicBezTo>
                <a:cubicBezTo>
                  <a:pt x="414" y="15"/>
                  <a:pt x="414" y="15"/>
                  <a:pt x="415" y="15"/>
                </a:cubicBezTo>
                <a:cubicBezTo>
                  <a:pt x="420" y="15"/>
                  <a:pt x="425" y="15"/>
                  <a:pt x="431" y="16"/>
                </a:cubicBezTo>
                <a:cubicBezTo>
                  <a:pt x="432" y="16"/>
                  <a:pt x="433" y="16"/>
                  <a:pt x="434" y="16"/>
                </a:cubicBezTo>
                <a:cubicBezTo>
                  <a:pt x="439" y="17"/>
                  <a:pt x="443" y="17"/>
                  <a:pt x="448" y="18"/>
                </a:cubicBezTo>
                <a:cubicBezTo>
                  <a:pt x="450" y="18"/>
                  <a:pt x="452" y="18"/>
                  <a:pt x="453" y="19"/>
                </a:cubicBezTo>
                <a:cubicBezTo>
                  <a:pt x="457" y="19"/>
                  <a:pt x="462" y="20"/>
                  <a:pt x="466" y="21"/>
                </a:cubicBezTo>
                <a:cubicBezTo>
                  <a:pt x="468" y="21"/>
                  <a:pt x="470" y="22"/>
                  <a:pt x="472" y="22"/>
                </a:cubicBezTo>
                <a:cubicBezTo>
                  <a:pt x="476" y="23"/>
                  <a:pt x="480" y="24"/>
                  <a:pt x="484" y="25"/>
                </a:cubicBezTo>
                <a:cubicBezTo>
                  <a:pt x="486" y="25"/>
                  <a:pt x="489" y="26"/>
                  <a:pt x="492" y="27"/>
                </a:cubicBezTo>
                <a:cubicBezTo>
                  <a:pt x="495" y="28"/>
                  <a:pt x="498" y="28"/>
                  <a:pt x="501" y="29"/>
                </a:cubicBezTo>
                <a:cubicBezTo>
                  <a:pt x="505" y="30"/>
                  <a:pt x="508" y="31"/>
                  <a:pt x="511" y="32"/>
                </a:cubicBezTo>
                <a:cubicBezTo>
                  <a:pt x="514" y="33"/>
                  <a:pt x="516" y="34"/>
                  <a:pt x="519" y="35"/>
                </a:cubicBezTo>
                <a:cubicBezTo>
                  <a:pt x="523" y="36"/>
                  <a:pt x="527" y="38"/>
                  <a:pt x="531" y="39"/>
                </a:cubicBezTo>
                <a:cubicBezTo>
                  <a:pt x="532" y="40"/>
                  <a:pt x="534" y="40"/>
                  <a:pt x="536" y="41"/>
                </a:cubicBezTo>
                <a:cubicBezTo>
                  <a:pt x="538" y="42"/>
                  <a:pt x="539" y="43"/>
                  <a:pt x="541" y="43"/>
                </a:cubicBezTo>
                <a:cubicBezTo>
                  <a:pt x="543" y="58"/>
                  <a:pt x="544" y="71"/>
                  <a:pt x="545" y="83"/>
                </a:cubicBezTo>
                <a:cubicBezTo>
                  <a:pt x="544" y="82"/>
                  <a:pt x="543" y="81"/>
                  <a:pt x="542" y="80"/>
                </a:cubicBezTo>
                <a:cubicBezTo>
                  <a:pt x="537" y="74"/>
                  <a:pt x="529" y="71"/>
                  <a:pt x="520" y="71"/>
                </a:cubicBezTo>
                <a:cubicBezTo>
                  <a:pt x="519" y="71"/>
                  <a:pt x="519" y="71"/>
                  <a:pt x="519" y="71"/>
                </a:cubicBezTo>
                <a:cubicBezTo>
                  <a:pt x="516" y="71"/>
                  <a:pt x="512" y="71"/>
                  <a:pt x="508" y="72"/>
                </a:cubicBezTo>
                <a:cubicBezTo>
                  <a:pt x="507" y="72"/>
                  <a:pt x="507" y="72"/>
                  <a:pt x="507" y="72"/>
                </a:cubicBezTo>
                <a:cubicBezTo>
                  <a:pt x="490" y="73"/>
                  <a:pt x="466" y="78"/>
                  <a:pt x="462" y="92"/>
                </a:cubicBezTo>
                <a:cubicBezTo>
                  <a:pt x="460" y="97"/>
                  <a:pt x="461" y="106"/>
                  <a:pt x="474" y="116"/>
                </a:cubicBezTo>
                <a:cubicBezTo>
                  <a:pt x="487" y="124"/>
                  <a:pt x="488" y="135"/>
                  <a:pt x="486" y="142"/>
                </a:cubicBezTo>
                <a:cubicBezTo>
                  <a:pt x="486" y="143"/>
                  <a:pt x="484" y="149"/>
                  <a:pt x="478" y="149"/>
                </a:cubicBezTo>
                <a:cubicBezTo>
                  <a:pt x="478" y="149"/>
                  <a:pt x="477" y="149"/>
                  <a:pt x="476" y="149"/>
                </a:cubicBezTo>
                <a:cubicBezTo>
                  <a:pt x="462" y="146"/>
                  <a:pt x="450" y="151"/>
                  <a:pt x="446" y="161"/>
                </a:cubicBezTo>
                <a:cubicBezTo>
                  <a:pt x="445" y="164"/>
                  <a:pt x="444" y="167"/>
                  <a:pt x="445" y="170"/>
                </a:cubicBezTo>
                <a:cubicBezTo>
                  <a:pt x="440" y="166"/>
                  <a:pt x="435" y="163"/>
                  <a:pt x="428" y="163"/>
                </a:cubicBezTo>
                <a:cubicBezTo>
                  <a:pt x="425" y="163"/>
                  <a:pt x="423" y="163"/>
                  <a:pt x="420" y="164"/>
                </a:cubicBezTo>
                <a:cubicBezTo>
                  <a:pt x="414" y="166"/>
                  <a:pt x="410" y="169"/>
                  <a:pt x="409" y="173"/>
                </a:cubicBezTo>
                <a:cubicBezTo>
                  <a:pt x="405" y="182"/>
                  <a:pt x="411" y="191"/>
                  <a:pt x="418" y="202"/>
                </a:cubicBezTo>
                <a:cubicBezTo>
                  <a:pt x="425" y="213"/>
                  <a:pt x="432" y="225"/>
                  <a:pt x="428" y="234"/>
                </a:cubicBezTo>
                <a:cubicBezTo>
                  <a:pt x="421" y="245"/>
                  <a:pt x="410" y="254"/>
                  <a:pt x="398" y="260"/>
                </a:cubicBezTo>
                <a:cubicBezTo>
                  <a:pt x="398" y="260"/>
                  <a:pt x="398" y="260"/>
                  <a:pt x="398" y="260"/>
                </a:cubicBezTo>
                <a:cubicBezTo>
                  <a:pt x="396" y="261"/>
                  <a:pt x="395" y="262"/>
                  <a:pt x="393" y="262"/>
                </a:cubicBezTo>
                <a:cubicBezTo>
                  <a:pt x="393" y="263"/>
                  <a:pt x="392" y="263"/>
                  <a:pt x="392" y="263"/>
                </a:cubicBezTo>
                <a:cubicBezTo>
                  <a:pt x="383" y="267"/>
                  <a:pt x="373" y="269"/>
                  <a:pt x="365" y="270"/>
                </a:cubicBezTo>
                <a:cubicBezTo>
                  <a:pt x="341" y="273"/>
                  <a:pt x="343" y="287"/>
                  <a:pt x="344" y="300"/>
                </a:cubicBezTo>
                <a:cubicBezTo>
                  <a:pt x="344" y="305"/>
                  <a:pt x="345" y="309"/>
                  <a:pt x="344" y="315"/>
                </a:cubicBezTo>
                <a:cubicBezTo>
                  <a:pt x="344" y="338"/>
                  <a:pt x="343" y="352"/>
                  <a:pt x="340" y="355"/>
                </a:cubicBezTo>
                <a:cubicBezTo>
                  <a:pt x="339" y="355"/>
                  <a:pt x="337" y="353"/>
                  <a:pt x="333" y="349"/>
                </a:cubicBezTo>
                <a:cubicBezTo>
                  <a:pt x="326" y="341"/>
                  <a:pt x="320" y="338"/>
                  <a:pt x="314" y="338"/>
                </a:cubicBezTo>
                <a:cubicBezTo>
                  <a:pt x="310" y="338"/>
                  <a:pt x="307" y="339"/>
                  <a:pt x="305" y="343"/>
                </a:cubicBezTo>
                <a:cubicBezTo>
                  <a:pt x="296" y="355"/>
                  <a:pt x="307" y="389"/>
                  <a:pt x="309" y="395"/>
                </a:cubicBezTo>
                <a:cubicBezTo>
                  <a:pt x="316" y="416"/>
                  <a:pt x="350" y="440"/>
                  <a:pt x="375" y="458"/>
                </a:cubicBezTo>
                <a:cubicBezTo>
                  <a:pt x="376" y="458"/>
                  <a:pt x="376" y="458"/>
                  <a:pt x="376" y="458"/>
                </a:cubicBezTo>
                <a:cubicBezTo>
                  <a:pt x="312" y="440"/>
                  <a:pt x="276" y="416"/>
                  <a:pt x="277" y="392"/>
                </a:cubicBezTo>
                <a:cubicBezTo>
                  <a:pt x="278" y="373"/>
                  <a:pt x="285" y="367"/>
                  <a:pt x="292" y="361"/>
                </a:cubicBezTo>
                <a:cubicBezTo>
                  <a:pt x="298" y="356"/>
                  <a:pt x="306" y="349"/>
                  <a:pt x="302" y="334"/>
                </a:cubicBezTo>
                <a:cubicBezTo>
                  <a:pt x="296" y="315"/>
                  <a:pt x="279" y="309"/>
                  <a:pt x="269" y="307"/>
                </a:cubicBezTo>
                <a:cubicBezTo>
                  <a:pt x="275" y="267"/>
                  <a:pt x="261" y="260"/>
                  <a:pt x="256" y="258"/>
                </a:cubicBezTo>
                <a:cubicBezTo>
                  <a:pt x="254" y="258"/>
                  <a:pt x="252" y="258"/>
                  <a:pt x="250" y="258"/>
                </a:cubicBezTo>
                <a:cubicBezTo>
                  <a:pt x="230" y="258"/>
                  <a:pt x="190" y="284"/>
                  <a:pt x="183" y="299"/>
                </a:cubicBezTo>
                <a:cubicBezTo>
                  <a:pt x="180" y="305"/>
                  <a:pt x="179" y="311"/>
                  <a:pt x="177" y="317"/>
                </a:cubicBezTo>
                <a:cubicBezTo>
                  <a:pt x="175" y="325"/>
                  <a:pt x="173" y="333"/>
                  <a:pt x="169" y="338"/>
                </a:cubicBezTo>
                <a:cubicBezTo>
                  <a:pt x="166" y="330"/>
                  <a:pt x="163" y="310"/>
                  <a:pt x="159" y="279"/>
                </a:cubicBezTo>
                <a:cubicBezTo>
                  <a:pt x="157" y="267"/>
                  <a:pt x="157" y="266"/>
                  <a:pt x="156" y="264"/>
                </a:cubicBezTo>
                <a:cubicBezTo>
                  <a:pt x="155" y="262"/>
                  <a:pt x="149" y="251"/>
                  <a:pt x="144" y="242"/>
                </a:cubicBezTo>
                <a:cubicBezTo>
                  <a:pt x="143" y="240"/>
                  <a:pt x="141" y="238"/>
                  <a:pt x="139" y="238"/>
                </a:cubicBezTo>
                <a:cubicBezTo>
                  <a:pt x="133" y="237"/>
                  <a:pt x="115" y="234"/>
                  <a:pt x="107" y="229"/>
                </a:cubicBezTo>
                <a:cubicBezTo>
                  <a:pt x="104" y="228"/>
                  <a:pt x="102" y="227"/>
                  <a:pt x="99" y="229"/>
                </a:cubicBezTo>
                <a:cubicBezTo>
                  <a:pt x="97" y="230"/>
                  <a:pt x="96" y="232"/>
                  <a:pt x="96" y="235"/>
                </a:cubicBezTo>
                <a:cubicBezTo>
                  <a:pt x="96" y="248"/>
                  <a:pt x="95" y="266"/>
                  <a:pt x="94" y="272"/>
                </a:cubicBezTo>
                <a:cubicBezTo>
                  <a:pt x="90" y="279"/>
                  <a:pt x="73" y="304"/>
                  <a:pt x="48" y="360"/>
                </a:cubicBezTo>
                <a:cubicBezTo>
                  <a:pt x="39" y="383"/>
                  <a:pt x="34" y="415"/>
                  <a:pt x="33" y="450"/>
                </a:cubicBezTo>
                <a:cubicBezTo>
                  <a:pt x="34" y="435"/>
                  <a:pt x="39" y="420"/>
                  <a:pt x="46" y="402"/>
                </a:cubicBezTo>
                <a:cubicBezTo>
                  <a:pt x="47" y="403"/>
                  <a:pt x="48" y="403"/>
                  <a:pt x="50" y="403"/>
                </a:cubicBezTo>
                <a:cubicBezTo>
                  <a:pt x="54" y="403"/>
                  <a:pt x="54" y="403"/>
                  <a:pt x="54" y="403"/>
                </a:cubicBezTo>
                <a:cubicBezTo>
                  <a:pt x="51" y="406"/>
                  <a:pt x="48" y="412"/>
                  <a:pt x="46" y="429"/>
                </a:cubicBezTo>
                <a:cubicBezTo>
                  <a:pt x="45" y="443"/>
                  <a:pt x="44" y="458"/>
                  <a:pt x="46" y="469"/>
                </a:cubicBezTo>
                <a:cubicBezTo>
                  <a:pt x="48" y="488"/>
                  <a:pt x="54" y="497"/>
                  <a:pt x="64" y="497"/>
                </a:cubicBezTo>
                <a:cubicBezTo>
                  <a:pt x="64" y="497"/>
                  <a:pt x="64" y="497"/>
                  <a:pt x="65" y="497"/>
                </a:cubicBezTo>
                <a:cubicBezTo>
                  <a:pt x="76" y="496"/>
                  <a:pt x="81" y="483"/>
                  <a:pt x="80" y="459"/>
                </a:cubicBezTo>
                <a:cubicBezTo>
                  <a:pt x="80" y="459"/>
                  <a:pt x="77" y="413"/>
                  <a:pt x="65" y="403"/>
                </a:cubicBezTo>
                <a:cubicBezTo>
                  <a:pt x="194" y="403"/>
                  <a:pt x="194" y="403"/>
                  <a:pt x="194" y="403"/>
                </a:cubicBezTo>
                <a:cubicBezTo>
                  <a:pt x="194" y="443"/>
                  <a:pt x="198" y="482"/>
                  <a:pt x="204" y="519"/>
                </a:cubicBezTo>
                <a:cubicBezTo>
                  <a:pt x="46" y="519"/>
                  <a:pt x="46" y="519"/>
                  <a:pt x="46" y="519"/>
                </a:cubicBezTo>
                <a:cubicBezTo>
                  <a:pt x="45" y="519"/>
                  <a:pt x="45" y="519"/>
                  <a:pt x="44" y="519"/>
                </a:cubicBezTo>
                <a:cubicBezTo>
                  <a:pt x="38" y="498"/>
                  <a:pt x="35" y="482"/>
                  <a:pt x="33" y="468"/>
                </a:cubicBezTo>
                <a:cubicBezTo>
                  <a:pt x="34" y="487"/>
                  <a:pt x="36" y="506"/>
                  <a:pt x="39" y="526"/>
                </a:cubicBezTo>
                <a:cubicBezTo>
                  <a:pt x="39" y="526"/>
                  <a:pt x="39" y="526"/>
                  <a:pt x="39" y="526"/>
                </a:cubicBezTo>
                <a:cubicBezTo>
                  <a:pt x="39" y="526"/>
                  <a:pt x="39" y="527"/>
                  <a:pt x="39" y="527"/>
                </a:cubicBezTo>
                <a:cubicBezTo>
                  <a:pt x="39" y="530"/>
                  <a:pt x="40" y="533"/>
                  <a:pt x="40" y="536"/>
                </a:cubicBezTo>
                <a:cubicBezTo>
                  <a:pt x="40" y="535"/>
                  <a:pt x="39" y="533"/>
                  <a:pt x="39" y="532"/>
                </a:cubicBezTo>
                <a:cubicBezTo>
                  <a:pt x="38" y="529"/>
                  <a:pt x="37" y="526"/>
                  <a:pt x="36" y="523"/>
                </a:cubicBezTo>
                <a:cubicBezTo>
                  <a:pt x="35" y="521"/>
                  <a:pt x="34" y="520"/>
                  <a:pt x="34" y="518"/>
                </a:cubicBezTo>
                <a:cubicBezTo>
                  <a:pt x="32" y="513"/>
                  <a:pt x="31" y="509"/>
                  <a:pt x="30" y="505"/>
                </a:cubicBezTo>
                <a:cubicBezTo>
                  <a:pt x="29" y="504"/>
                  <a:pt x="29" y="503"/>
                  <a:pt x="28" y="501"/>
                </a:cubicBezTo>
                <a:cubicBezTo>
                  <a:pt x="27" y="496"/>
                  <a:pt x="26" y="492"/>
                  <a:pt x="25" y="487"/>
                </a:cubicBezTo>
                <a:cubicBezTo>
                  <a:pt x="24" y="486"/>
                  <a:pt x="24" y="485"/>
                  <a:pt x="24" y="484"/>
                </a:cubicBezTo>
                <a:cubicBezTo>
                  <a:pt x="23" y="479"/>
                  <a:pt x="22" y="474"/>
                  <a:pt x="21" y="469"/>
                </a:cubicBezTo>
                <a:cubicBezTo>
                  <a:pt x="21" y="468"/>
                  <a:pt x="20" y="467"/>
                  <a:pt x="20" y="467"/>
                </a:cubicBezTo>
                <a:cubicBezTo>
                  <a:pt x="19" y="461"/>
                  <a:pt x="18" y="456"/>
                  <a:pt x="18" y="451"/>
                </a:cubicBezTo>
                <a:cubicBezTo>
                  <a:pt x="18" y="450"/>
                  <a:pt x="17" y="450"/>
                  <a:pt x="17" y="449"/>
                </a:cubicBezTo>
                <a:cubicBezTo>
                  <a:pt x="17" y="444"/>
                  <a:pt x="16" y="438"/>
                  <a:pt x="15" y="433"/>
                </a:cubicBezTo>
                <a:cubicBezTo>
                  <a:pt x="15" y="432"/>
                  <a:pt x="15" y="432"/>
                  <a:pt x="15" y="431"/>
                </a:cubicBezTo>
                <a:cubicBezTo>
                  <a:pt x="15" y="426"/>
                  <a:pt x="14" y="420"/>
                  <a:pt x="14" y="414"/>
                </a:cubicBezTo>
                <a:cubicBezTo>
                  <a:pt x="14" y="414"/>
                  <a:pt x="14" y="414"/>
                  <a:pt x="14" y="413"/>
                </a:cubicBezTo>
                <a:cubicBezTo>
                  <a:pt x="14" y="407"/>
                  <a:pt x="14" y="402"/>
                  <a:pt x="14" y="396"/>
                </a:cubicBezTo>
                <a:cubicBezTo>
                  <a:pt x="14" y="186"/>
                  <a:pt x="185" y="14"/>
                  <a:pt x="395" y="14"/>
                </a:cubicBezTo>
                <a:moveTo>
                  <a:pt x="122" y="662"/>
                </a:moveTo>
                <a:cubicBezTo>
                  <a:pt x="246" y="662"/>
                  <a:pt x="246" y="662"/>
                  <a:pt x="246" y="662"/>
                </a:cubicBezTo>
                <a:cubicBezTo>
                  <a:pt x="248" y="666"/>
                  <a:pt x="250" y="670"/>
                  <a:pt x="252" y="674"/>
                </a:cubicBezTo>
                <a:cubicBezTo>
                  <a:pt x="275" y="720"/>
                  <a:pt x="302" y="753"/>
                  <a:pt x="333" y="772"/>
                </a:cubicBezTo>
                <a:cubicBezTo>
                  <a:pt x="251" y="759"/>
                  <a:pt x="178" y="719"/>
                  <a:pt x="122" y="662"/>
                </a:cubicBezTo>
                <a:moveTo>
                  <a:pt x="458" y="772"/>
                </a:moveTo>
                <a:cubicBezTo>
                  <a:pt x="487" y="754"/>
                  <a:pt x="514" y="723"/>
                  <a:pt x="536" y="680"/>
                </a:cubicBezTo>
                <a:cubicBezTo>
                  <a:pt x="541" y="676"/>
                  <a:pt x="544" y="671"/>
                  <a:pt x="543" y="667"/>
                </a:cubicBezTo>
                <a:cubicBezTo>
                  <a:pt x="543" y="666"/>
                  <a:pt x="543" y="666"/>
                  <a:pt x="543" y="666"/>
                </a:cubicBezTo>
                <a:cubicBezTo>
                  <a:pt x="544" y="664"/>
                  <a:pt x="544" y="663"/>
                  <a:pt x="545" y="662"/>
                </a:cubicBezTo>
                <a:cubicBezTo>
                  <a:pt x="605" y="662"/>
                  <a:pt x="605" y="662"/>
                  <a:pt x="605" y="662"/>
                </a:cubicBezTo>
                <a:cubicBezTo>
                  <a:pt x="603" y="663"/>
                  <a:pt x="600" y="665"/>
                  <a:pt x="597" y="667"/>
                </a:cubicBezTo>
                <a:cubicBezTo>
                  <a:pt x="594" y="669"/>
                  <a:pt x="592" y="670"/>
                  <a:pt x="589" y="672"/>
                </a:cubicBezTo>
                <a:cubicBezTo>
                  <a:pt x="585" y="674"/>
                  <a:pt x="585" y="674"/>
                  <a:pt x="585" y="674"/>
                </a:cubicBezTo>
                <a:cubicBezTo>
                  <a:pt x="570" y="684"/>
                  <a:pt x="561" y="689"/>
                  <a:pt x="565" y="697"/>
                </a:cubicBezTo>
                <a:cubicBezTo>
                  <a:pt x="566" y="700"/>
                  <a:pt x="570" y="702"/>
                  <a:pt x="574" y="702"/>
                </a:cubicBezTo>
                <a:cubicBezTo>
                  <a:pt x="585" y="702"/>
                  <a:pt x="613" y="684"/>
                  <a:pt x="619" y="673"/>
                </a:cubicBezTo>
                <a:cubicBezTo>
                  <a:pt x="622" y="668"/>
                  <a:pt x="621" y="664"/>
                  <a:pt x="619" y="662"/>
                </a:cubicBezTo>
                <a:cubicBezTo>
                  <a:pt x="669" y="662"/>
                  <a:pt x="669" y="662"/>
                  <a:pt x="669" y="662"/>
                </a:cubicBezTo>
                <a:cubicBezTo>
                  <a:pt x="613" y="719"/>
                  <a:pt x="540" y="759"/>
                  <a:pt x="458" y="77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3" name="Google Shape;3163;p30"/>
          <p:cNvSpPr/>
          <p:nvPr/>
        </p:nvSpPr>
        <p:spPr>
          <a:xfrm>
            <a:off x="5926138" y="5284788"/>
            <a:ext cx="117475" cy="53975"/>
          </a:xfrm>
          <a:custGeom>
            <a:rect b="b" l="l" r="r" t="t"/>
            <a:pathLst>
              <a:path extrusionOk="0" h="96" w="208">
                <a:moveTo>
                  <a:pt x="172" y="45"/>
                </a:moveTo>
                <a:cubicBezTo>
                  <a:pt x="172" y="45"/>
                  <a:pt x="172" y="45"/>
                  <a:pt x="171" y="45"/>
                </a:cubicBezTo>
                <a:cubicBezTo>
                  <a:pt x="166" y="45"/>
                  <a:pt x="149" y="43"/>
                  <a:pt x="140" y="42"/>
                </a:cubicBezTo>
                <a:cubicBezTo>
                  <a:pt x="130" y="30"/>
                  <a:pt x="107" y="1"/>
                  <a:pt x="90" y="1"/>
                </a:cubicBezTo>
                <a:cubicBezTo>
                  <a:pt x="90" y="1"/>
                  <a:pt x="89" y="1"/>
                  <a:pt x="88" y="1"/>
                </a:cubicBezTo>
                <a:cubicBezTo>
                  <a:pt x="81" y="2"/>
                  <a:pt x="79" y="6"/>
                  <a:pt x="79" y="8"/>
                </a:cubicBezTo>
                <a:cubicBezTo>
                  <a:pt x="77" y="16"/>
                  <a:pt x="84" y="22"/>
                  <a:pt x="94" y="30"/>
                </a:cubicBezTo>
                <a:cubicBezTo>
                  <a:pt x="96" y="32"/>
                  <a:pt x="99" y="34"/>
                  <a:pt x="101" y="36"/>
                </a:cubicBezTo>
                <a:cubicBezTo>
                  <a:pt x="100" y="37"/>
                  <a:pt x="97" y="39"/>
                  <a:pt x="95" y="40"/>
                </a:cubicBezTo>
                <a:cubicBezTo>
                  <a:pt x="90" y="27"/>
                  <a:pt x="69" y="11"/>
                  <a:pt x="56" y="2"/>
                </a:cubicBezTo>
                <a:cubicBezTo>
                  <a:pt x="53" y="1"/>
                  <a:pt x="50" y="0"/>
                  <a:pt x="47" y="0"/>
                </a:cubicBezTo>
                <a:cubicBezTo>
                  <a:pt x="28" y="0"/>
                  <a:pt x="7" y="36"/>
                  <a:pt x="1" y="47"/>
                </a:cubicBezTo>
                <a:cubicBezTo>
                  <a:pt x="0" y="48"/>
                  <a:pt x="0" y="50"/>
                  <a:pt x="0" y="51"/>
                </a:cubicBezTo>
                <a:cubicBezTo>
                  <a:pt x="0" y="56"/>
                  <a:pt x="4" y="68"/>
                  <a:pt x="23" y="68"/>
                </a:cubicBezTo>
                <a:cubicBezTo>
                  <a:pt x="38" y="68"/>
                  <a:pt x="58" y="61"/>
                  <a:pt x="68" y="57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7"/>
                  <a:pt x="69" y="57"/>
                  <a:pt x="69" y="57"/>
                </a:cubicBezTo>
                <a:cubicBezTo>
                  <a:pt x="71" y="57"/>
                  <a:pt x="76" y="65"/>
                  <a:pt x="79" y="70"/>
                </a:cubicBezTo>
                <a:cubicBezTo>
                  <a:pt x="84" y="79"/>
                  <a:pt x="89" y="88"/>
                  <a:pt x="98" y="93"/>
                </a:cubicBezTo>
                <a:cubicBezTo>
                  <a:pt x="101" y="95"/>
                  <a:pt x="105" y="96"/>
                  <a:pt x="109" y="96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22" y="96"/>
                  <a:pt x="132" y="86"/>
                  <a:pt x="140" y="77"/>
                </a:cubicBezTo>
                <a:cubicBezTo>
                  <a:pt x="142" y="78"/>
                  <a:pt x="145" y="79"/>
                  <a:pt x="148" y="80"/>
                </a:cubicBezTo>
                <a:cubicBezTo>
                  <a:pt x="157" y="84"/>
                  <a:pt x="169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91" y="88"/>
                  <a:pt x="198" y="83"/>
                  <a:pt x="201" y="78"/>
                </a:cubicBezTo>
                <a:cubicBezTo>
                  <a:pt x="208" y="69"/>
                  <a:pt x="206" y="62"/>
                  <a:pt x="204" y="58"/>
                </a:cubicBezTo>
                <a:cubicBezTo>
                  <a:pt x="198" y="45"/>
                  <a:pt x="175" y="44"/>
                  <a:pt x="174" y="44"/>
                </a:cubicBezTo>
                <a:cubicBezTo>
                  <a:pt x="173" y="44"/>
                  <a:pt x="172" y="45"/>
                  <a:pt x="172" y="45"/>
                </a:cubicBezTo>
                <a:moveTo>
                  <a:pt x="80" y="47"/>
                </a:moveTo>
                <a:cubicBezTo>
                  <a:pt x="77" y="45"/>
                  <a:pt x="73" y="43"/>
                  <a:pt x="69" y="43"/>
                </a:cubicBezTo>
                <a:cubicBezTo>
                  <a:pt x="67" y="43"/>
                  <a:pt x="65" y="43"/>
                  <a:pt x="64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54" y="47"/>
                  <a:pt x="35" y="54"/>
                  <a:pt x="23" y="54"/>
                </a:cubicBezTo>
                <a:cubicBezTo>
                  <a:pt x="17" y="54"/>
                  <a:pt x="15" y="52"/>
                  <a:pt x="14" y="51"/>
                </a:cubicBezTo>
                <a:cubicBezTo>
                  <a:pt x="25" y="33"/>
                  <a:pt x="40" y="14"/>
                  <a:pt x="47" y="14"/>
                </a:cubicBezTo>
                <a:cubicBezTo>
                  <a:pt x="47" y="14"/>
                  <a:pt x="48" y="14"/>
                  <a:pt x="48" y="14"/>
                </a:cubicBezTo>
                <a:cubicBezTo>
                  <a:pt x="68" y="28"/>
                  <a:pt x="80" y="40"/>
                  <a:pt x="82" y="45"/>
                </a:cubicBezTo>
                <a:cubicBezTo>
                  <a:pt x="81" y="46"/>
                  <a:pt x="81" y="46"/>
                  <a:pt x="80" y="47"/>
                </a:cubicBezTo>
                <a:moveTo>
                  <a:pt x="192" y="64"/>
                </a:moveTo>
                <a:cubicBezTo>
                  <a:pt x="192" y="65"/>
                  <a:pt x="192" y="67"/>
                  <a:pt x="190" y="70"/>
                </a:cubicBezTo>
                <a:cubicBezTo>
                  <a:pt x="188" y="72"/>
                  <a:pt x="186" y="74"/>
                  <a:pt x="180" y="74"/>
                </a:cubicBezTo>
                <a:cubicBezTo>
                  <a:pt x="171" y="74"/>
                  <a:pt x="161" y="70"/>
                  <a:pt x="153" y="67"/>
                </a:cubicBezTo>
                <a:cubicBezTo>
                  <a:pt x="146" y="64"/>
                  <a:pt x="142" y="63"/>
                  <a:pt x="138" y="63"/>
                </a:cubicBezTo>
                <a:cubicBezTo>
                  <a:pt x="133" y="63"/>
                  <a:pt x="131" y="65"/>
                  <a:pt x="130" y="66"/>
                </a:cubicBezTo>
                <a:cubicBezTo>
                  <a:pt x="123" y="76"/>
                  <a:pt x="115" y="82"/>
                  <a:pt x="109" y="82"/>
                </a:cubicBezTo>
                <a:cubicBezTo>
                  <a:pt x="108" y="82"/>
                  <a:pt x="106" y="82"/>
                  <a:pt x="105" y="81"/>
                </a:cubicBezTo>
                <a:cubicBezTo>
                  <a:pt x="99" y="78"/>
                  <a:pt x="95" y="70"/>
                  <a:pt x="91" y="63"/>
                </a:cubicBezTo>
                <a:cubicBezTo>
                  <a:pt x="90" y="62"/>
                  <a:pt x="89" y="60"/>
                  <a:pt x="88" y="59"/>
                </a:cubicBezTo>
                <a:cubicBezTo>
                  <a:pt x="95" y="57"/>
                  <a:pt x="109" y="49"/>
                  <a:pt x="113" y="44"/>
                </a:cubicBezTo>
                <a:cubicBezTo>
                  <a:pt x="115" y="41"/>
                  <a:pt x="117" y="39"/>
                  <a:pt x="116" y="36"/>
                </a:cubicBezTo>
                <a:cubicBezTo>
                  <a:pt x="121" y="41"/>
                  <a:pt x="126" y="47"/>
                  <a:pt x="130" y="53"/>
                </a:cubicBezTo>
                <a:cubicBezTo>
                  <a:pt x="131" y="54"/>
                  <a:pt x="133" y="55"/>
                  <a:pt x="135" y="56"/>
                </a:cubicBezTo>
                <a:cubicBezTo>
                  <a:pt x="136" y="56"/>
                  <a:pt x="164" y="59"/>
                  <a:pt x="171" y="59"/>
                </a:cubicBezTo>
                <a:cubicBezTo>
                  <a:pt x="173" y="59"/>
                  <a:pt x="173" y="59"/>
                  <a:pt x="174" y="58"/>
                </a:cubicBezTo>
                <a:cubicBezTo>
                  <a:pt x="174" y="58"/>
                  <a:pt x="174" y="58"/>
                  <a:pt x="174" y="58"/>
                </a:cubicBezTo>
                <a:cubicBezTo>
                  <a:pt x="181" y="58"/>
                  <a:pt x="190" y="61"/>
                  <a:pt x="192" y="6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4" name="Google Shape;3164;p30"/>
          <p:cNvSpPr/>
          <p:nvPr/>
        </p:nvSpPr>
        <p:spPr>
          <a:xfrm>
            <a:off x="5745163" y="5159375"/>
            <a:ext cx="444500" cy="446088"/>
          </a:xfrm>
          <a:custGeom>
            <a:rect b="b" l="l" r="r" t="t"/>
            <a:pathLst>
              <a:path extrusionOk="0" h="792" w="791">
                <a:moveTo>
                  <a:pt x="691" y="658"/>
                </a:moveTo>
                <a:cubicBezTo>
                  <a:pt x="724" y="621"/>
                  <a:pt x="751" y="577"/>
                  <a:pt x="768" y="529"/>
                </a:cubicBezTo>
                <a:cubicBezTo>
                  <a:pt x="768" y="528"/>
                  <a:pt x="769" y="527"/>
                  <a:pt x="769" y="527"/>
                </a:cubicBezTo>
                <a:cubicBezTo>
                  <a:pt x="783" y="486"/>
                  <a:pt x="791" y="442"/>
                  <a:pt x="791" y="396"/>
                </a:cubicBezTo>
                <a:cubicBezTo>
                  <a:pt x="791" y="339"/>
                  <a:pt x="779" y="285"/>
                  <a:pt x="757" y="236"/>
                </a:cubicBezTo>
                <a:cubicBezTo>
                  <a:pt x="757" y="236"/>
                  <a:pt x="757" y="235"/>
                  <a:pt x="757" y="235"/>
                </a:cubicBezTo>
                <a:cubicBezTo>
                  <a:pt x="709" y="128"/>
                  <a:pt x="616" y="48"/>
                  <a:pt x="505" y="16"/>
                </a:cubicBezTo>
                <a:cubicBezTo>
                  <a:pt x="504" y="16"/>
                  <a:pt x="504" y="15"/>
                  <a:pt x="503" y="15"/>
                </a:cubicBezTo>
                <a:cubicBezTo>
                  <a:pt x="501" y="15"/>
                  <a:pt x="498" y="14"/>
                  <a:pt x="496" y="13"/>
                </a:cubicBezTo>
                <a:cubicBezTo>
                  <a:pt x="495" y="13"/>
                  <a:pt x="494" y="13"/>
                  <a:pt x="493" y="12"/>
                </a:cubicBezTo>
                <a:cubicBezTo>
                  <a:pt x="490" y="12"/>
                  <a:pt x="488" y="11"/>
                  <a:pt x="486" y="11"/>
                </a:cubicBezTo>
                <a:cubicBezTo>
                  <a:pt x="484" y="10"/>
                  <a:pt x="483" y="10"/>
                  <a:pt x="482" y="10"/>
                </a:cubicBezTo>
                <a:cubicBezTo>
                  <a:pt x="480" y="10"/>
                  <a:pt x="479" y="9"/>
                  <a:pt x="477" y="9"/>
                </a:cubicBezTo>
                <a:cubicBezTo>
                  <a:pt x="477" y="9"/>
                  <a:pt x="477" y="9"/>
                  <a:pt x="477" y="9"/>
                </a:cubicBezTo>
                <a:cubicBezTo>
                  <a:pt x="474" y="8"/>
                  <a:pt x="471" y="8"/>
                  <a:pt x="467" y="7"/>
                </a:cubicBezTo>
                <a:cubicBezTo>
                  <a:pt x="467" y="7"/>
                  <a:pt x="467" y="7"/>
                  <a:pt x="467" y="7"/>
                </a:cubicBezTo>
                <a:cubicBezTo>
                  <a:pt x="467" y="7"/>
                  <a:pt x="466" y="7"/>
                  <a:pt x="466" y="7"/>
                </a:cubicBezTo>
                <a:cubicBezTo>
                  <a:pt x="461" y="6"/>
                  <a:pt x="456" y="5"/>
                  <a:pt x="451" y="4"/>
                </a:cubicBezTo>
                <a:cubicBezTo>
                  <a:pt x="450" y="4"/>
                  <a:pt x="449" y="4"/>
                  <a:pt x="448" y="4"/>
                </a:cubicBezTo>
                <a:cubicBezTo>
                  <a:pt x="443" y="3"/>
                  <a:pt x="438" y="3"/>
                  <a:pt x="432" y="2"/>
                </a:cubicBezTo>
                <a:cubicBezTo>
                  <a:pt x="432" y="2"/>
                  <a:pt x="431" y="2"/>
                  <a:pt x="430" y="2"/>
                </a:cubicBezTo>
                <a:cubicBezTo>
                  <a:pt x="425" y="1"/>
                  <a:pt x="419" y="1"/>
                  <a:pt x="414" y="1"/>
                </a:cubicBezTo>
                <a:cubicBezTo>
                  <a:pt x="413" y="1"/>
                  <a:pt x="413" y="1"/>
                  <a:pt x="412" y="1"/>
                </a:cubicBezTo>
                <a:cubicBezTo>
                  <a:pt x="407" y="0"/>
                  <a:pt x="401" y="0"/>
                  <a:pt x="395" y="0"/>
                </a:cubicBezTo>
                <a:cubicBezTo>
                  <a:pt x="392" y="0"/>
                  <a:pt x="388" y="0"/>
                  <a:pt x="385" y="0"/>
                </a:cubicBezTo>
                <a:cubicBezTo>
                  <a:pt x="383" y="1"/>
                  <a:pt x="381" y="1"/>
                  <a:pt x="379" y="1"/>
                </a:cubicBezTo>
                <a:cubicBezTo>
                  <a:pt x="378" y="1"/>
                  <a:pt x="376" y="1"/>
                  <a:pt x="374" y="1"/>
                </a:cubicBezTo>
                <a:cubicBezTo>
                  <a:pt x="372" y="1"/>
                  <a:pt x="369" y="1"/>
                  <a:pt x="367" y="1"/>
                </a:cubicBezTo>
                <a:cubicBezTo>
                  <a:pt x="366" y="1"/>
                  <a:pt x="365" y="1"/>
                  <a:pt x="364" y="2"/>
                </a:cubicBezTo>
                <a:cubicBezTo>
                  <a:pt x="361" y="2"/>
                  <a:pt x="358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10" y="7"/>
                  <a:pt x="267" y="19"/>
                  <a:pt x="226" y="38"/>
                </a:cubicBezTo>
                <a:cubicBezTo>
                  <a:pt x="226" y="38"/>
                  <a:pt x="226" y="39"/>
                  <a:pt x="225" y="39"/>
                </a:cubicBezTo>
                <a:cubicBezTo>
                  <a:pt x="215" y="44"/>
                  <a:pt x="205" y="49"/>
                  <a:pt x="195" y="55"/>
                </a:cubicBezTo>
                <a:cubicBezTo>
                  <a:pt x="195" y="55"/>
                  <a:pt x="195" y="55"/>
                  <a:pt x="194" y="55"/>
                </a:cubicBezTo>
                <a:cubicBezTo>
                  <a:pt x="140" y="87"/>
                  <a:pt x="93" y="133"/>
                  <a:pt x="59" y="187"/>
                </a:cubicBezTo>
                <a:cubicBezTo>
                  <a:pt x="59" y="187"/>
                  <a:pt x="59" y="187"/>
                  <a:pt x="59" y="188"/>
                </a:cubicBezTo>
                <a:cubicBezTo>
                  <a:pt x="44" y="211"/>
                  <a:pt x="32" y="237"/>
                  <a:pt x="23" y="263"/>
                </a:cubicBezTo>
                <a:cubicBezTo>
                  <a:pt x="22" y="264"/>
                  <a:pt x="22" y="264"/>
                  <a:pt x="22" y="265"/>
                </a:cubicBezTo>
                <a:cubicBezTo>
                  <a:pt x="20" y="270"/>
                  <a:pt x="19" y="275"/>
                  <a:pt x="17" y="280"/>
                </a:cubicBezTo>
                <a:cubicBezTo>
                  <a:pt x="17" y="280"/>
                  <a:pt x="17" y="280"/>
                  <a:pt x="17" y="280"/>
                </a:cubicBezTo>
                <a:cubicBezTo>
                  <a:pt x="16" y="282"/>
                  <a:pt x="16" y="284"/>
                  <a:pt x="15" y="285"/>
                </a:cubicBezTo>
                <a:cubicBezTo>
                  <a:pt x="15" y="287"/>
                  <a:pt x="15" y="288"/>
                  <a:pt x="14" y="290"/>
                </a:cubicBezTo>
                <a:cubicBezTo>
                  <a:pt x="13" y="292"/>
                  <a:pt x="13" y="294"/>
                  <a:pt x="12" y="297"/>
                </a:cubicBezTo>
                <a:cubicBezTo>
                  <a:pt x="11" y="300"/>
                  <a:pt x="11" y="303"/>
                  <a:pt x="10" y="307"/>
                </a:cubicBezTo>
                <a:cubicBezTo>
                  <a:pt x="9" y="309"/>
                  <a:pt x="9" y="310"/>
                  <a:pt x="9" y="312"/>
                </a:cubicBezTo>
                <a:cubicBezTo>
                  <a:pt x="8" y="315"/>
                  <a:pt x="8" y="317"/>
                  <a:pt x="7" y="320"/>
                </a:cubicBezTo>
                <a:cubicBezTo>
                  <a:pt x="7" y="321"/>
                  <a:pt x="6" y="323"/>
                  <a:pt x="6" y="325"/>
                </a:cubicBezTo>
                <a:cubicBezTo>
                  <a:pt x="5" y="328"/>
                  <a:pt x="5" y="332"/>
                  <a:pt x="4" y="336"/>
                </a:cubicBezTo>
                <a:cubicBezTo>
                  <a:pt x="4" y="337"/>
                  <a:pt x="4" y="338"/>
                  <a:pt x="4" y="340"/>
                </a:cubicBezTo>
                <a:cubicBezTo>
                  <a:pt x="3" y="343"/>
                  <a:pt x="3" y="346"/>
                  <a:pt x="2" y="350"/>
                </a:cubicBezTo>
                <a:cubicBezTo>
                  <a:pt x="2" y="351"/>
                  <a:pt x="2" y="352"/>
                  <a:pt x="2" y="353"/>
                </a:cubicBezTo>
                <a:cubicBezTo>
                  <a:pt x="1" y="358"/>
                  <a:pt x="1" y="362"/>
                  <a:pt x="1" y="366"/>
                </a:cubicBezTo>
                <a:cubicBezTo>
                  <a:pt x="1" y="367"/>
                  <a:pt x="1" y="367"/>
                  <a:pt x="1" y="368"/>
                </a:cubicBezTo>
                <a:cubicBezTo>
                  <a:pt x="0" y="372"/>
                  <a:pt x="0" y="375"/>
                  <a:pt x="0" y="379"/>
                </a:cubicBezTo>
                <a:cubicBezTo>
                  <a:pt x="0" y="380"/>
                  <a:pt x="0" y="382"/>
                  <a:pt x="0" y="383"/>
                </a:cubicBezTo>
                <a:cubicBezTo>
                  <a:pt x="0" y="387"/>
                  <a:pt x="0" y="392"/>
                  <a:pt x="0" y="396"/>
                </a:cubicBezTo>
                <a:cubicBezTo>
                  <a:pt x="0" y="400"/>
                  <a:pt x="0" y="404"/>
                  <a:pt x="0" y="407"/>
                </a:cubicBezTo>
                <a:cubicBezTo>
                  <a:pt x="0" y="408"/>
                  <a:pt x="0" y="409"/>
                  <a:pt x="0" y="410"/>
                </a:cubicBezTo>
                <a:cubicBezTo>
                  <a:pt x="0" y="413"/>
                  <a:pt x="0" y="416"/>
                  <a:pt x="0" y="419"/>
                </a:cubicBezTo>
                <a:cubicBezTo>
                  <a:pt x="0" y="420"/>
                  <a:pt x="0" y="420"/>
                  <a:pt x="0" y="421"/>
                </a:cubicBezTo>
                <a:cubicBezTo>
                  <a:pt x="1" y="425"/>
                  <a:pt x="1" y="428"/>
                  <a:pt x="1" y="431"/>
                </a:cubicBezTo>
                <a:cubicBezTo>
                  <a:pt x="1" y="432"/>
                  <a:pt x="1" y="432"/>
                  <a:pt x="1" y="432"/>
                </a:cubicBezTo>
                <a:cubicBezTo>
                  <a:pt x="7" y="492"/>
                  <a:pt x="26" y="548"/>
                  <a:pt x="55" y="598"/>
                </a:cubicBezTo>
                <a:cubicBezTo>
                  <a:pt x="55" y="598"/>
                  <a:pt x="55" y="598"/>
                  <a:pt x="55" y="598"/>
                </a:cubicBezTo>
                <a:cubicBezTo>
                  <a:pt x="57" y="601"/>
                  <a:pt x="59" y="604"/>
                  <a:pt x="60" y="606"/>
                </a:cubicBezTo>
                <a:cubicBezTo>
                  <a:pt x="61" y="607"/>
                  <a:pt x="61" y="608"/>
                  <a:pt x="62" y="609"/>
                </a:cubicBezTo>
                <a:cubicBezTo>
                  <a:pt x="63" y="610"/>
                  <a:pt x="64" y="611"/>
                  <a:pt x="64" y="613"/>
                </a:cubicBezTo>
                <a:cubicBezTo>
                  <a:pt x="91" y="654"/>
                  <a:pt x="126" y="690"/>
                  <a:pt x="167" y="719"/>
                </a:cubicBezTo>
                <a:cubicBezTo>
                  <a:pt x="167" y="719"/>
                  <a:pt x="167" y="719"/>
                  <a:pt x="168" y="719"/>
                </a:cubicBezTo>
                <a:cubicBezTo>
                  <a:pt x="232" y="765"/>
                  <a:pt x="311" y="792"/>
                  <a:pt x="395" y="792"/>
                </a:cubicBezTo>
                <a:cubicBezTo>
                  <a:pt x="512" y="792"/>
                  <a:pt x="616" y="741"/>
                  <a:pt x="689" y="661"/>
                </a:cubicBezTo>
                <a:cubicBezTo>
                  <a:pt x="690" y="660"/>
                  <a:pt x="691" y="659"/>
                  <a:pt x="691" y="658"/>
                </a:cubicBezTo>
                <a:moveTo>
                  <a:pt x="79" y="610"/>
                </a:moveTo>
                <a:cubicBezTo>
                  <a:pt x="79" y="610"/>
                  <a:pt x="79" y="609"/>
                  <a:pt x="79" y="609"/>
                </a:cubicBezTo>
                <a:cubicBezTo>
                  <a:pt x="77" y="607"/>
                  <a:pt x="76" y="605"/>
                  <a:pt x="75" y="604"/>
                </a:cubicBezTo>
                <a:cubicBezTo>
                  <a:pt x="74" y="602"/>
                  <a:pt x="73" y="601"/>
                  <a:pt x="73" y="600"/>
                </a:cubicBezTo>
                <a:cubicBezTo>
                  <a:pt x="72" y="599"/>
                  <a:pt x="71" y="598"/>
                  <a:pt x="71" y="597"/>
                </a:cubicBezTo>
                <a:cubicBezTo>
                  <a:pt x="69" y="594"/>
                  <a:pt x="68" y="592"/>
                  <a:pt x="67" y="590"/>
                </a:cubicBezTo>
                <a:cubicBezTo>
                  <a:pt x="67" y="590"/>
                  <a:pt x="66" y="589"/>
                  <a:pt x="66" y="589"/>
                </a:cubicBezTo>
                <a:cubicBezTo>
                  <a:pt x="36" y="537"/>
                  <a:pt x="18" y="478"/>
                  <a:pt x="14" y="417"/>
                </a:cubicBezTo>
                <a:cubicBezTo>
                  <a:pt x="14" y="417"/>
                  <a:pt x="14" y="417"/>
                  <a:pt x="14" y="417"/>
                </a:cubicBezTo>
                <a:cubicBezTo>
                  <a:pt x="14" y="414"/>
                  <a:pt x="14" y="411"/>
                  <a:pt x="14" y="407"/>
                </a:cubicBezTo>
                <a:cubicBezTo>
                  <a:pt x="14" y="407"/>
                  <a:pt x="14" y="407"/>
                  <a:pt x="14" y="406"/>
                </a:cubicBezTo>
                <a:cubicBezTo>
                  <a:pt x="14" y="403"/>
                  <a:pt x="14" y="399"/>
                  <a:pt x="14" y="396"/>
                </a:cubicBezTo>
                <a:cubicBezTo>
                  <a:pt x="14" y="393"/>
                  <a:pt x="14" y="389"/>
                  <a:pt x="14" y="386"/>
                </a:cubicBezTo>
                <a:cubicBezTo>
                  <a:pt x="14" y="385"/>
                  <a:pt x="14" y="384"/>
                  <a:pt x="14" y="382"/>
                </a:cubicBezTo>
                <a:cubicBezTo>
                  <a:pt x="14" y="380"/>
                  <a:pt x="14" y="378"/>
                  <a:pt x="14" y="376"/>
                </a:cubicBezTo>
                <a:cubicBezTo>
                  <a:pt x="14" y="374"/>
                  <a:pt x="14" y="373"/>
                  <a:pt x="14" y="371"/>
                </a:cubicBezTo>
                <a:cubicBezTo>
                  <a:pt x="15" y="370"/>
                  <a:pt x="15" y="368"/>
                  <a:pt x="15" y="366"/>
                </a:cubicBezTo>
                <a:cubicBezTo>
                  <a:pt x="15" y="364"/>
                  <a:pt x="15" y="362"/>
                  <a:pt x="15" y="361"/>
                </a:cubicBezTo>
                <a:cubicBezTo>
                  <a:pt x="15" y="359"/>
                  <a:pt x="16" y="357"/>
                  <a:pt x="16" y="356"/>
                </a:cubicBezTo>
                <a:cubicBezTo>
                  <a:pt x="16" y="354"/>
                  <a:pt x="16" y="352"/>
                  <a:pt x="16" y="351"/>
                </a:cubicBezTo>
                <a:cubicBezTo>
                  <a:pt x="17" y="349"/>
                  <a:pt x="17" y="347"/>
                  <a:pt x="17" y="346"/>
                </a:cubicBezTo>
                <a:cubicBezTo>
                  <a:pt x="17" y="344"/>
                  <a:pt x="17" y="342"/>
                  <a:pt x="18" y="340"/>
                </a:cubicBezTo>
                <a:cubicBezTo>
                  <a:pt x="18" y="339"/>
                  <a:pt x="18" y="338"/>
                  <a:pt x="18" y="336"/>
                </a:cubicBezTo>
                <a:cubicBezTo>
                  <a:pt x="19" y="334"/>
                  <a:pt x="19" y="332"/>
                  <a:pt x="19" y="330"/>
                </a:cubicBezTo>
                <a:cubicBezTo>
                  <a:pt x="19" y="329"/>
                  <a:pt x="20" y="328"/>
                  <a:pt x="20" y="327"/>
                </a:cubicBezTo>
                <a:cubicBezTo>
                  <a:pt x="20" y="325"/>
                  <a:pt x="21" y="322"/>
                  <a:pt x="21" y="320"/>
                </a:cubicBezTo>
                <a:cubicBezTo>
                  <a:pt x="21" y="319"/>
                  <a:pt x="22" y="319"/>
                  <a:pt x="22" y="318"/>
                </a:cubicBezTo>
                <a:cubicBezTo>
                  <a:pt x="22" y="316"/>
                  <a:pt x="22" y="315"/>
                  <a:pt x="23" y="313"/>
                </a:cubicBezTo>
                <a:cubicBezTo>
                  <a:pt x="34" y="366"/>
                  <a:pt x="49" y="425"/>
                  <a:pt x="67" y="452"/>
                </a:cubicBezTo>
                <a:cubicBezTo>
                  <a:pt x="85" y="479"/>
                  <a:pt x="102" y="487"/>
                  <a:pt x="113" y="492"/>
                </a:cubicBezTo>
                <a:cubicBezTo>
                  <a:pt x="123" y="497"/>
                  <a:pt x="125" y="498"/>
                  <a:pt x="124" y="509"/>
                </a:cubicBezTo>
                <a:cubicBezTo>
                  <a:pt x="124" y="513"/>
                  <a:pt x="123" y="518"/>
                  <a:pt x="122" y="524"/>
                </a:cubicBezTo>
                <a:cubicBezTo>
                  <a:pt x="121" y="525"/>
                  <a:pt x="121" y="527"/>
                  <a:pt x="121" y="528"/>
                </a:cubicBezTo>
                <a:cubicBezTo>
                  <a:pt x="115" y="555"/>
                  <a:pt x="107" y="595"/>
                  <a:pt x="129" y="652"/>
                </a:cubicBezTo>
                <a:cubicBezTo>
                  <a:pt x="129" y="653"/>
                  <a:pt x="129" y="654"/>
                  <a:pt x="129" y="655"/>
                </a:cubicBezTo>
                <a:cubicBezTo>
                  <a:pt x="129" y="658"/>
                  <a:pt x="131" y="661"/>
                  <a:pt x="133" y="662"/>
                </a:cubicBezTo>
                <a:cubicBezTo>
                  <a:pt x="136" y="668"/>
                  <a:pt x="139" y="675"/>
                  <a:pt x="143" y="682"/>
                </a:cubicBezTo>
                <a:cubicBezTo>
                  <a:pt x="119" y="661"/>
                  <a:pt x="98" y="637"/>
                  <a:pt x="79" y="610"/>
                </a:cubicBezTo>
                <a:moveTo>
                  <a:pt x="70" y="196"/>
                </a:moveTo>
                <a:cubicBezTo>
                  <a:pt x="90" y="190"/>
                  <a:pt x="105" y="184"/>
                  <a:pt x="117" y="177"/>
                </a:cubicBezTo>
                <a:cubicBezTo>
                  <a:pt x="124" y="172"/>
                  <a:pt x="133" y="168"/>
                  <a:pt x="142" y="164"/>
                </a:cubicBezTo>
                <a:cubicBezTo>
                  <a:pt x="155" y="158"/>
                  <a:pt x="168" y="152"/>
                  <a:pt x="180" y="144"/>
                </a:cubicBezTo>
                <a:cubicBezTo>
                  <a:pt x="181" y="144"/>
                  <a:pt x="181" y="144"/>
                  <a:pt x="182" y="144"/>
                </a:cubicBezTo>
                <a:cubicBezTo>
                  <a:pt x="240" y="144"/>
                  <a:pt x="240" y="144"/>
                  <a:pt x="240" y="144"/>
                </a:cubicBezTo>
                <a:cubicBezTo>
                  <a:pt x="225" y="178"/>
                  <a:pt x="214" y="218"/>
                  <a:pt x="206" y="259"/>
                </a:cubicBezTo>
                <a:cubicBezTo>
                  <a:pt x="39" y="259"/>
                  <a:pt x="39" y="259"/>
                  <a:pt x="39" y="259"/>
                </a:cubicBezTo>
                <a:cubicBezTo>
                  <a:pt x="47" y="237"/>
                  <a:pt x="58" y="216"/>
                  <a:pt x="70" y="196"/>
                </a:cubicBezTo>
                <a:moveTo>
                  <a:pt x="101" y="154"/>
                </a:moveTo>
                <a:cubicBezTo>
                  <a:pt x="101" y="154"/>
                  <a:pt x="101" y="153"/>
                  <a:pt x="101" y="153"/>
                </a:cubicBezTo>
                <a:cubicBezTo>
                  <a:pt x="105" y="149"/>
                  <a:pt x="109" y="144"/>
                  <a:pt x="112" y="140"/>
                </a:cubicBezTo>
                <a:cubicBezTo>
                  <a:pt x="113" y="140"/>
                  <a:pt x="113" y="139"/>
                  <a:pt x="114" y="139"/>
                </a:cubicBezTo>
                <a:cubicBezTo>
                  <a:pt x="117" y="135"/>
                  <a:pt x="121" y="130"/>
                  <a:pt x="125" y="126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41" y="111"/>
                  <a:pt x="157" y="97"/>
                  <a:pt x="174" y="85"/>
                </a:cubicBezTo>
                <a:cubicBezTo>
                  <a:pt x="174" y="85"/>
                  <a:pt x="174" y="85"/>
                  <a:pt x="175" y="85"/>
                </a:cubicBezTo>
                <a:cubicBezTo>
                  <a:pt x="179" y="81"/>
                  <a:pt x="184" y="78"/>
                  <a:pt x="189" y="75"/>
                </a:cubicBezTo>
                <a:cubicBezTo>
                  <a:pt x="189" y="75"/>
                  <a:pt x="190" y="74"/>
                  <a:pt x="190" y="74"/>
                </a:cubicBezTo>
                <a:cubicBezTo>
                  <a:pt x="193" y="72"/>
                  <a:pt x="196" y="71"/>
                  <a:pt x="198" y="69"/>
                </a:cubicBezTo>
                <a:cubicBezTo>
                  <a:pt x="203" y="73"/>
                  <a:pt x="206" y="77"/>
                  <a:pt x="208" y="81"/>
                </a:cubicBezTo>
                <a:cubicBezTo>
                  <a:pt x="209" y="87"/>
                  <a:pt x="207" y="94"/>
                  <a:pt x="201" y="103"/>
                </a:cubicBezTo>
                <a:cubicBezTo>
                  <a:pt x="183" y="130"/>
                  <a:pt x="159" y="141"/>
                  <a:pt x="137" y="151"/>
                </a:cubicBezTo>
                <a:cubicBezTo>
                  <a:pt x="127" y="155"/>
                  <a:pt x="118" y="160"/>
                  <a:pt x="109" y="165"/>
                </a:cubicBezTo>
                <a:cubicBezTo>
                  <a:pt x="103" y="169"/>
                  <a:pt x="93" y="173"/>
                  <a:pt x="83" y="177"/>
                </a:cubicBezTo>
                <a:cubicBezTo>
                  <a:pt x="88" y="169"/>
                  <a:pt x="94" y="161"/>
                  <a:pt x="101" y="154"/>
                </a:cubicBezTo>
                <a:moveTo>
                  <a:pt x="229" y="52"/>
                </a:moveTo>
                <a:cubicBezTo>
                  <a:pt x="244" y="59"/>
                  <a:pt x="249" y="64"/>
                  <a:pt x="249" y="66"/>
                </a:cubicBezTo>
                <a:cubicBezTo>
                  <a:pt x="249" y="66"/>
                  <a:pt x="249" y="67"/>
                  <a:pt x="248" y="68"/>
                </a:cubicBezTo>
                <a:cubicBezTo>
                  <a:pt x="236" y="77"/>
                  <a:pt x="215" y="101"/>
                  <a:pt x="220" y="116"/>
                </a:cubicBezTo>
                <a:cubicBezTo>
                  <a:pt x="221" y="119"/>
                  <a:pt x="224" y="125"/>
                  <a:pt x="234" y="125"/>
                </a:cubicBezTo>
                <a:cubicBezTo>
                  <a:pt x="234" y="125"/>
                  <a:pt x="234" y="125"/>
                  <a:pt x="234" y="125"/>
                </a:cubicBezTo>
                <a:cubicBezTo>
                  <a:pt x="235" y="125"/>
                  <a:pt x="235" y="125"/>
                  <a:pt x="236" y="125"/>
                </a:cubicBezTo>
                <a:cubicBezTo>
                  <a:pt x="241" y="125"/>
                  <a:pt x="245" y="124"/>
                  <a:pt x="250" y="122"/>
                </a:cubicBezTo>
                <a:cubicBezTo>
                  <a:pt x="248" y="125"/>
                  <a:pt x="247" y="127"/>
                  <a:pt x="246" y="130"/>
                </a:cubicBezTo>
                <a:cubicBezTo>
                  <a:pt x="197" y="130"/>
                  <a:pt x="197" y="130"/>
                  <a:pt x="197" y="130"/>
                </a:cubicBezTo>
                <a:cubicBezTo>
                  <a:pt x="202" y="124"/>
                  <a:pt x="208" y="118"/>
                  <a:pt x="213" y="111"/>
                </a:cubicBezTo>
                <a:cubicBezTo>
                  <a:pt x="221" y="99"/>
                  <a:pt x="224" y="87"/>
                  <a:pt x="221" y="77"/>
                </a:cubicBezTo>
                <a:cubicBezTo>
                  <a:pt x="220" y="72"/>
                  <a:pt x="216" y="66"/>
                  <a:pt x="211" y="62"/>
                </a:cubicBezTo>
                <a:cubicBezTo>
                  <a:pt x="217" y="58"/>
                  <a:pt x="223" y="55"/>
                  <a:pt x="229" y="52"/>
                </a:cubicBezTo>
                <a:moveTo>
                  <a:pt x="395" y="14"/>
                </a:moveTo>
                <a:cubicBezTo>
                  <a:pt x="400" y="14"/>
                  <a:pt x="405" y="14"/>
                  <a:pt x="410" y="15"/>
                </a:cubicBezTo>
                <a:cubicBezTo>
                  <a:pt x="411" y="15"/>
                  <a:pt x="412" y="15"/>
                  <a:pt x="412" y="15"/>
                </a:cubicBezTo>
                <a:cubicBezTo>
                  <a:pt x="417" y="15"/>
                  <a:pt x="422" y="15"/>
                  <a:pt x="427" y="16"/>
                </a:cubicBezTo>
                <a:cubicBezTo>
                  <a:pt x="427" y="16"/>
                  <a:pt x="428" y="16"/>
                  <a:pt x="429" y="16"/>
                </a:cubicBezTo>
                <a:cubicBezTo>
                  <a:pt x="433" y="16"/>
                  <a:pt x="438" y="17"/>
                  <a:pt x="443" y="17"/>
                </a:cubicBezTo>
                <a:cubicBezTo>
                  <a:pt x="443" y="17"/>
                  <a:pt x="443" y="17"/>
                  <a:pt x="443" y="17"/>
                </a:cubicBezTo>
                <a:cubicBezTo>
                  <a:pt x="448" y="18"/>
                  <a:pt x="453" y="19"/>
                  <a:pt x="457" y="19"/>
                </a:cubicBezTo>
                <a:cubicBezTo>
                  <a:pt x="458" y="19"/>
                  <a:pt x="459" y="20"/>
                  <a:pt x="459" y="20"/>
                </a:cubicBezTo>
                <a:cubicBezTo>
                  <a:pt x="459" y="20"/>
                  <a:pt x="459" y="20"/>
                  <a:pt x="459" y="21"/>
                </a:cubicBezTo>
                <a:cubicBezTo>
                  <a:pt x="455" y="27"/>
                  <a:pt x="445" y="32"/>
                  <a:pt x="436" y="35"/>
                </a:cubicBezTo>
                <a:cubicBezTo>
                  <a:pt x="427" y="37"/>
                  <a:pt x="412" y="41"/>
                  <a:pt x="391" y="54"/>
                </a:cubicBezTo>
                <a:cubicBezTo>
                  <a:pt x="391" y="54"/>
                  <a:pt x="391" y="54"/>
                  <a:pt x="391" y="54"/>
                </a:cubicBezTo>
                <a:cubicBezTo>
                  <a:pt x="386" y="57"/>
                  <a:pt x="381" y="61"/>
                  <a:pt x="376" y="65"/>
                </a:cubicBezTo>
                <a:cubicBezTo>
                  <a:pt x="358" y="78"/>
                  <a:pt x="340" y="81"/>
                  <a:pt x="320" y="83"/>
                </a:cubicBezTo>
                <a:cubicBezTo>
                  <a:pt x="314" y="84"/>
                  <a:pt x="307" y="85"/>
                  <a:pt x="300" y="86"/>
                </a:cubicBezTo>
                <a:cubicBezTo>
                  <a:pt x="288" y="89"/>
                  <a:pt x="277" y="94"/>
                  <a:pt x="266" y="100"/>
                </a:cubicBezTo>
                <a:cubicBezTo>
                  <a:pt x="265" y="100"/>
                  <a:pt x="263" y="101"/>
                  <a:pt x="261" y="102"/>
                </a:cubicBezTo>
                <a:cubicBezTo>
                  <a:pt x="261" y="102"/>
                  <a:pt x="261" y="102"/>
                  <a:pt x="261" y="102"/>
                </a:cubicBezTo>
                <a:cubicBezTo>
                  <a:pt x="252" y="106"/>
                  <a:pt x="244" y="110"/>
                  <a:pt x="235" y="111"/>
                </a:cubicBezTo>
                <a:cubicBezTo>
                  <a:pt x="235" y="111"/>
                  <a:pt x="234" y="111"/>
                  <a:pt x="234" y="111"/>
                </a:cubicBezTo>
                <a:cubicBezTo>
                  <a:pt x="234" y="111"/>
                  <a:pt x="233" y="111"/>
                  <a:pt x="233" y="111"/>
                </a:cubicBezTo>
                <a:cubicBezTo>
                  <a:pt x="233" y="106"/>
                  <a:pt x="243" y="89"/>
                  <a:pt x="256" y="79"/>
                </a:cubicBezTo>
                <a:cubicBezTo>
                  <a:pt x="263" y="74"/>
                  <a:pt x="263" y="68"/>
                  <a:pt x="263" y="64"/>
                </a:cubicBezTo>
                <a:cubicBezTo>
                  <a:pt x="263" y="62"/>
                  <a:pt x="262" y="54"/>
                  <a:pt x="246" y="45"/>
                </a:cubicBezTo>
                <a:cubicBezTo>
                  <a:pt x="292" y="25"/>
                  <a:pt x="342" y="14"/>
                  <a:pt x="395" y="14"/>
                </a:cubicBezTo>
                <a:moveTo>
                  <a:pt x="757" y="519"/>
                </a:moveTo>
                <a:cubicBezTo>
                  <a:pt x="583" y="519"/>
                  <a:pt x="583" y="519"/>
                  <a:pt x="583" y="519"/>
                </a:cubicBezTo>
                <a:cubicBezTo>
                  <a:pt x="586" y="510"/>
                  <a:pt x="590" y="502"/>
                  <a:pt x="596" y="495"/>
                </a:cubicBezTo>
                <a:cubicBezTo>
                  <a:pt x="611" y="476"/>
                  <a:pt x="637" y="413"/>
                  <a:pt x="632" y="403"/>
                </a:cubicBezTo>
                <a:cubicBezTo>
                  <a:pt x="632" y="403"/>
                  <a:pt x="632" y="403"/>
                  <a:pt x="632" y="403"/>
                </a:cubicBezTo>
                <a:cubicBezTo>
                  <a:pt x="777" y="403"/>
                  <a:pt x="777" y="403"/>
                  <a:pt x="777" y="403"/>
                </a:cubicBezTo>
                <a:cubicBezTo>
                  <a:pt x="776" y="443"/>
                  <a:pt x="769" y="482"/>
                  <a:pt x="757" y="519"/>
                </a:cubicBezTo>
                <a:moveTo>
                  <a:pt x="652" y="328"/>
                </a:moveTo>
                <a:cubicBezTo>
                  <a:pt x="652" y="321"/>
                  <a:pt x="660" y="316"/>
                  <a:pt x="665" y="314"/>
                </a:cubicBezTo>
                <a:cubicBezTo>
                  <a:pt x="673" y="332"/>
                  <a:pt x="692" y="376"/>
                  <a:pt x="707" y="389"/>
                </a:cubicBezTo>
                <a:cubicBezTo>
                  <a:pt x="621" y="389"/>
                  <a:pt x="621" y="389"/>
                  <a:pt x="621" y="389"/>
                </a:cubicBezTo>
                <a:cubicBezTo>
                  <a:pt x="636" y="369"/>
                  <a:pt x="654" y="342"/>
                  <a:pt x="652" y="328"/>
                </a:cubicBezTo>
                <a:moveTo>
                  <a:pt x="730" y="389"/>
                </a:moveTo>
                <a:cubicBezTo>
                  <a:pt x="735" y="382"/>
                  <a:pt x="734" y="369"/>
                  <a:pt x="733" y="365"/>
                </a:cubicBezTo>
                <a:cubicBezTo>
                  <a:pt x="727" y="329"/>
                  <a:pt x="724" y="286"/>
                  <a:pt x="729" y="278"/>
                </a:cubicBezTo>
                <a:cubicBezTo>
                  <a:pt x="730" y="276"/>
                  <a:pt x="731" y="275"/>
                  <a:pt x="732" y="273"/>
                </a:cubicBezTo>
                <a:cubicBezTo>
                  <a:pt x="757" y="273"/>
                  <a:pt x="757" y="273"/>
                  <a:pt x="757" y="273"/>
                </a:cubicBezTo>
                <a:cubicBezTo>
                  <a:pt x="769" y="310"/>
                  <a:pt x="776" y="349"/>
                  <a:pt x="777" y="389"/>
                </a:cubicBezTo>
                <a:lnTo>
                  <a:pt x="730" y="389"/>
                </a:lnTo>
                <a:close/>
                <a:moveTo>
                  <a:pt x="752" y="259"/>
                </a:moveTo>
                <a:cubicBezTo>
                  <a:pt x="742" y="259"/>
                  <a:pt x="742" y="259"/>
                  <a:pt x="742" y="259"/>
                </a:cubicBezTo>
                <a:cubicBezTo>
                  <a:pt x="744" y="257"/>
                  <a:pt x="746" y="254"/>
                  <a:pt x="749" y="252"/>
                </a:cubicBezTo>
                <a:cubicBezTo>
                  <a:pt x="750" y="254"/>
                  <a:pt x="751" y="257"/>
                  <a:pt x="752" y="259"/>
                </a:cubicBezTo>
                <a:moveTo>
                  <a:pt x="742" y="237"/>
                </a:moveTo>
                <a:cubicBezTo>
                  <a:pt x="736" y="244"/>
                  <a:pt x="730" y="252"/>
                  <a:pt x="725" y="259"/>
                </a:cubicBezTo>
                <a:cubicBezTo>
                  <a:pt x="723" y="259"/>
                  <a:pt x="723" y="259"/>
                  <a:pt x="723" y="259"/>
                </a:cubicBezTo>
                <a:cubicBezTo>
                  <a:pt x="719" y="259"/>
                  <a:pt x="716" y="263"/>
                  <a:pt x="716" y="266"/>
                </a:cubicBezTo>
                <a:cubicBezTo>
                  <a:pt x="716" y="268"/>
                  <a:pt x="716" y="269"/>
                  <a:pt x="717" y="270"/>
                </a:cubicBezTo>
                <a:cubicBezTo>
                  <a:pt x="706" y="287"/>
                  <a:pt x="717" y="354"/>
                  <a:pt x="719" y="367"/>
                </a:cubicBezTo>
                <a:cubicBezTo>
                  <a:pt x="720" y="372"/>
                  <a:pt x="720" y="378"/>
                  <a:pt x="719" y="380"/>
                </a:cubicBezTo>
                <a:cubicBezTo>
                  <a:pt x="719" y="380"/>
                  <a:pt x="718" y="380"/>
                  <a:pt x="718" y="379"/>
                </a:cubicBezTo>
                <a:cubicBezTo>
                  <a:pt x="708" y="373"/>
                  <a:pt x="687" y="331"/>
                  <a:pt x="676" y="302"/>
                </a:cubicBezTo>
                <a:cubicBezTo>
                  <a:pt x="674" y="299"/>
                  <a:pt x="671" y="297"/>
                  <a:pt x="667" y="298"/>
                </a:cubicBezTo>
                <a:cubicBezTo>
                  <a:pt x="659" y="300"/>
                  <a:pt x="647" y="306"/>
                  <a:pt x="642" y="315"/>
                </a:cubicBezTo>
                <a:cubicBezTo>
                  <a:pt x="629" y="320"/>
                  <a:pt x="629" y="320"/>
                  <a:pt x="629" y="320"/>
                </a:cubicBezTo>
                <a:cubicBezTo>
                  <a:pt x="584" y="300"/>
                  <a:pt x="584" y="300"/>
                  <a:pt x="584" y="300"/>
                </a:cubicBezTo>
                <a:cubicBezTo>
                  <a:pt x="581" y="299"/>
                  <a:pt x="577" y="300"/>
                  <a:pt x="575" y="304"/>
                </a:cubicBezTo>
                <a:cubicBezTo>
                  <a:pt x="573" y="307"/>
                  <a:pt x="575" y="312"/>
                  <a:pt x="579" y="313"/>
                </a:cubicBezTo>
                <a:cubicBezTo>
                  <a:pt x="626" y="334"/>
                  <a:pt x="626" y="334"/>
                  <a:pt x="626" y="334"/>
                </a:cubicBezTo>
                <a:cubicBezTo>
                  <a:pt x="627" y="334"/>
                  <a:pt x="628" y="334"/>
                  <a:pt x="629" y="334"/>
                </a:cubicBezTo>
                <a:cubicBezTo>
                  <a:pt x="630" y="334"/>
                  <a:pt x="630" y="334"/>
                  <a:pt x="631" y="334"/>
                </a:cubicBezTo>
                <a:cubicBezTo>
                  <a:pt x="638" y="331"/>
                  <a:pt x="638" y="331"/>
                  <a:pt x="638" y="331"/>
                </a:cubicBezTo>
                <a:cubicBezTo>
                  <a:pt x="637" y="342"/>
                  <a:pt x="619" y="368"/>
                  <a:pt x="602" y="392"/>
                </a:cubicBezTo>
                <a:cubicBezTo>
                  <a:pt x="602" y="392"/>
                  <a:pt x="602" y="392"/>
                  <a:pt x="601" y="392"/>
                </a:cubicBezTo>
                <a:cubicBezTo>
                  <a:pt x="600" y="394"/>
                  <a:pt x="598" y="397"/>
                  <a:pt x="596" y="399"/>
                </a:cubicBezTo>
                <a:cubicBezTo>
                  <a:pt x="595" y="400"/>
                  <a:pt x="594" y="402"/>
                  <a:pt x="595" y="404"/>
                </a:cubicBezTo>
                <a:cubicBezTo>
                  <a:pt x="592" y="405"/>
                  <a:pt x="589" y="405"/>
                  <a:pt x="587" y="403"/>
                </a:cubicBezTo>
                <a:cubicBezTo>
                  <a:pt x="579" y="394"/>
                  <a:pt x="528" y="328"/>
                  <a:pt x="528" y="328"/>
                </a:cubicBezTo>
                <a:cubicBezTo>
                  <a:pt x="526" y="325"/>
                  <a:pt x="521" y="324"/>
                  <a:pt x="518" y="327"/>
                </a:cubicBezTo>
                <a:cubicBezTo>
                  <a:pt x="515" y="329"/>
                  <a:pt x="515" y="333"/>
                  <a:pt x="517" y="336"/>
                </a:cubicBezTo>
                <a:cubicBezTo>
                  <a:pt x="519" y="339"/>
                  <a:pt x="568" y="402"/>
                  <a:pt x="577" y="412"/>
                </a:cubicBezTo>
                <a:cubicBezTo>
                  <a:pt x="581" y="417"/>
                  <a:pt x="586" y="419"/>
                  <a:pt x="591" y="419"/>
                </a:cubicBezTo>
                <a:cubicBezTo>
                  <a:pt x="597" y="419"/>
                  <a:pt x="604" y="416"/>
                  <a:pt x="610" y="412"/>
                </a:cubicBezTo>
                <a:cubicBezTo>
                  <a:pt x="612" y="413"/>
                  <a:pt x="615" y="413"/>
                  <a:pt x="618" y="414"/>
                </a:cubicBezTo>
                <a:cubicBezTo>
                  <a:pt x="613" y="430"/>
                  <a:pt x="599" y="468"/>
                  <a:pt x="585" y="486"/>
                </a:cubicBezTo>
                <a:cubicBezTo>
                  <a:pt x="564" y="513"/>
                  <a:pt x="558" y="546"/>
                  <a:pt x="568" y="568"/>
                </a:cubicBezTo>
                <a:cubicBezTo>
                  <a:pt x="569" y="570"/>
                  <a:pt x="569" y="571"/>
                  <a:pt x="569" y="573"/>
                </a:cubicBezTo>
                <a:cubicBezTo>
                  <a:pt x="566" y="580"/>
                  <a:pt x="554" y="586"/>
                  <a:pt x="548" y="588"/>
                </a:cubicBezTo>
                <a:cubicBezTo>
                  <a:pt x="546" y="589"/>
                  <a:pt x="545" y="590"/>
                  <a:pt x="544" y="591"/>
                </a:cubicBezTo>
                <a:cubicBezTo>
                  <a:pt x="540" y="598"/>
                  <a:pt x="526" y="620"/>
                  <a:pt x="525" y="631"/>
                </a:cubicBezTo>
                <a:cubicBezTo>
                  <a:pt x="520" y="639"/>
                  <a:pt x="472" y="672"/>
                  <a:pt x="454" y="677"/>
                </a:cubicBezTo>
                <a:cubicBezTo>
                  <a:pt x="444" y="680"/>
                  <a:pt x="441" y="675"/>
                  <a:pt x="432" y="657"/>
                </a:cubicBezTo>
                <a:cubicBezTo>
                  <a:pt x="430" y="654"/>
                  <a:pt x="429" y="650"/>
                  <a:pt x="427" y="647"/>
                </a:cubicBezTo>
                <a:cubicBezTo>
                  <a:pt x="413" y="621"/>
                  <a:pt x="409" y="599"/>
                  <a:pt x="416" y="589"/>
                </a:cubicBezTo>
                <a:cubicBezTo>
                  <a:pt x="428" y="574"/>
                  <a:pt x="414" y="558"/>
                  <a:pt x="403" y="546"/>
                </a:cubicBezTo>
                <a:cubicBezTo>
                  <a:pt x="400" y="542"/>
                  <a:pt x="397" y="539"/>
                  <a:pt x="395" y="536"/>
                </a:cubicBezTo>
                <a:cubicBezTo>
                  <a:pt x="392" y="532"/>
                  <a:pt x="392" y="529"/>
                  <a:pt x="394" y="522"/>
                </a:cubicBezTo>
                <a:cubicBezTo>
                  <a:pt x="395" y="513"/>
                  <a:pt x="397" y="501"/>
                  <a:pt x="391" y="481"/>
                </a:cubicBezTo>
                <a:cubicBezTo>
                  <a:pt x="384" y="461"/>
                  <a:pt x="366" y="459"/>
                  <a:pt x="351" y="459"/>
                </a:cubicBezTo>
                <a:cubicBezTo>
                  <a:pt x="342" y="459"/>
                  <a:pt x="333" y="459"/>
                  <a:pt x="323" y="460"/>
                </a:cubicBezTo>
                <a:cubicBezTo>
                  <a:pt x="312" y="461"/>
                  <a:pt x="299" y="463"/>
                  <a:pt x="285" y="463"/>
                </a:cubicBezTo>
                <a:cubicBezTo>
                  <a:pt x="280" y="463"/>
                  <a:pt x="276" y="463"/>
                  <a:pt x="271" y="462"/>
                </a:cubicBezTo>
                <a:cubicBezTo>
                  <a:pt x="262" y="462"/>
                  <a:pt x="255" y="458"/>
                  <a:pt x="250" y="451"/>
                </a:cubicBezTo>
                <a:cubicBezTo>
                  <a:pt x="237" y="433"/>
                  <a:pt x="238" y="393"/>
                  <a:pt x="252" y="342"/>
                </a:cubicBezTo>
                <a:cubicBezTo>
                  <a:pt x="259" y="318"/>
                  <a:pt x="297" y="295"/>
                  <a:pt x="312" y="288"/>
                </a:cubicBezTo>
                <a:cubicBezTo>
                  <a:pt x="313" y="288"/>
                  <a:pt x="314" y="287"/>
                  <a:pt x="315" y="285"/>
                </a:cubicBezTo>
                <a:cubicBezTo>
                  <a:pt x="319" y="278"/>
                  <a:pt x="318" y="272"/>
                  <a:pt x="316" y="269"/>
                </a:cubicBezTo>
                <a:cubicBezTo>
                  <a:pt x="313" y="262"/>
                  <a:pt x="308" y="259"/>
                  <a:pt x="303" y="257"/>
                </a:cubicBezTo>
                <a:cubicBezTo>
                  <a:pt x="303" y="251"/>
                  <a:pt x="305" y="242"/>
                  <a:pt x="310" y="240"/>
                </a:cubicBezTo>
                <a:cubicBezTo>
                  <a:pt x="315" y="238"/>
                  <a:pt x="322" y="237"/>
                  <a:pt x="327" y="237"/>
                </a:cubicBezTo>
                <a:cubicBezTo>
                  <a:pt x="336" y="236"/>
                  <a:pt x="342" y="236"/>
                  <a:pt x="345" y="231"/>
                </a:cubicBezTo>
                <a:cubicBezTo>
                  <a:pt x="346" y="229"/>
                  <a:pt x="347" y="225"/>
                  <a:pt x="344" y="221"/>
                </a:cubicBezTo>
                <a:cubicBezTo>
                  <a:pt x="344" y="220"/>
                  <a:pt x="343" y="216"/>
                  <a:pt x="346" y="212"/>
                </a:cubicBezTo>
                <a:cubicBezTo>
                  <a:pt x="348" y="208"/>
                  <a:pt x="352" y="206"/>
                  <a:pt x="356" y="207"/>
                </a:cubicBezTo>
                <a:cubicBezTo>
                  <a:pt x="358" y="207"/>
                  <a:pt x="359" y="207"/>
                  <a:pt x="361" y="207"/>
                </a:cubicBezTo>
                <a:cubicBezTo>
                  <a:pt x="376" y="207"/>
                  <a:pt x="385" y="194"/>
                  <a:pt x="388" y="188"/>
                </a:cubicBezTo>
                <a:cubicBezTo>
                  <a:pt x="395" y="186"/>
                  <a:pt x="412" y="179"/>
                  <a:pt x="426" y="179"/>
                </a:cubicBezTo>
                <a:cubicBezTo>
                  <a:pt x="429" y="179"/>
                  <a:pt x="432" y="179"/>
                  <a:pt x="434" y="180"/>
                </a:cubicBezTo>
                <a:cubicBezTo>
                  <a:pt x="441" y="181"/>
                  <a:pt x="446" y="180"/>
                  <a:pt x="448" y="175"/>
                </a:cubicBezTo>
                <a:cubicBezTo>
                  <a:pt x="452" y="167"/>
                  <a:pt x="445" y="150"/>
                  <a:pt x="426" y="125"/>
                </a:cubicBezTo>
                <a:cubicBezTo>
                  <a:pt x="425" y="123"/>
                  <a:pt x="422" y="122"/>
                  <a:pt x="419" y="122"/>
                </a:cubicBezTo>
                <a:cubicBezTo>
                  <a:pt x="416" y="123"/>
                  <a:pt x="414" y="125"/>
                  <a:pt x="414" y="128"/>
                </a:cubicBezTo>
                <a:cubicBezTo>
                  <a:pt x="410" y="159"/>
                  <a:pt x="410" y="159"/>
                  <a:pt x="410" y="159"/>
                </a:cubicBezTo>
                <a:cubicBezTo>
                  <a:pt x="400" y="155"/>
                  <a:pt x="385" y="149"/>
                  <a:pt x="381" y="139"/>
                </a:cubicBezTo>
                <a:cubicBezTo>
                  <a:pt x="379" y="135"/>
                  <a:pt x="381" y="129"/>
                  <a:pt x="386" y="121"/>
                </a:cubicBezTo>
                <a:cubicBezTo>
                  <a:pt x="390" y="115"/>
                  <a:pt x="394" y="110"/>
                  <a:pt x="399" y="105"/>
                </a:cubicBezTo>
                <a:cubicBezTo>
                  <a:pt x="400" y="105"/>
                  <a:pt x="400" y="105"/>
                  <a:pt x="400" y="104"/>
                </a:cubicBezTo>
                <a:cubicBezTo>
                  <a:pt x="412" y="94"/>
                  <a:pt x="425" y="87"/>
                  <a:pt x="431" y="87"/>
                </a:cubicBezTo>
                <a:cubicBezTo>
                  <a:pt x="431" y="87"/>
                  <a:pt x="431" y="87"/>
                  <a:pt x="431" y="87"/>
                </a:cubicBezTo>
                <a:cubicBezTo>
                  <a:pt x="435" y="87"/>
                  <a:pt x="440" y="90"/>
                  <a:pt x="445" y="92"/>
                </a:cubicBezTo>
                <a:cubicBezTo>
                  <a:pt x="451" y="95"/>
                  <a:pt x="458" y="99"/>
                  <a:pt x="466" y="99"/>
                </a:cubicBezTo>
                <a:cubicBezTo>
                  <a:pt x="475" y="99"/>
                  <a:pt x="483" y="94"/>
                  <a:pt x="490" y="85"/>
                </a:cubicBezTo>
                <a:cubicBezTo>
                  <a:pt x="505" y="66"/>
                  <a:pt x="497" y="42"/>
                  <a:pt x="490" y="26"/>
                </a:cubicBezTo>
                <a:cubicBezTo>
                  <a:pt x="602" y="55"/>
                  <a:pt x="695" y="134"/>
                  <a:pt x="742" y="237"/>
                </a:cubicBezTo>
                <a:moveTo>
                  <a:pt x="119" y="480"/>
                </a:moveTo>
                <a:cubicBezTo>
                  <a:pt x="109" y="475"/>
                  <a:pt x="95" y="468"/>
                  <a:pt x="79" y="444"/>
                </a:cubicBezTo>
                <a:cubicBezTo>
                  <a:pt x="73" y="435"/>
                  <a:pt x="67" y="421"/>
                  <a:pt x="61" y="403"/>
                </a:cubicBezTo>
                <a:cubicBezTo>
                  <a:pt x="194" y="403"/>
                  <a:pt x="194" y="403"/>
                  <a:pt x="194" y="403"/>
                </a:cubicBezTo>
                <a:cubicBezTo>
                  <a:pt x="194" y="443"/>
                  <a:pt x="198" y="482"/>
                  <a:pt x="204" y="519"/>
                </a:cubicBezTo>
                <a:cubicBezTo>
                  <a:pt x="137" y="519"/>
                  <a:pt x="137" y="519"/>
                  <a:pt x="137" y="519"/>
                </a:cubicBezTo>
                <a:cubicBezTo>
                  <a:pt x="138" y="516"/>
                  <a:pt x="138" y="513"/>
                  <a:pt x="138" y="510"/>
                </a:cubicBezTo>
                <a:cubicBezTo>
                  <a:pt x="139" y="490"/>
                  <a:pt x="129" y="485"/>
                  <a:pt x="119" y="480"/>
                </a:cubicBezTo>
                <a:moveTo>
                  <a:pt x="273" y="112"/>
                </a:moveTo>
                <a:cubicBezTo>
                  <a:pt x="282" y="107"/>
                  <a:pt x="292" y="102"/>
                  <a:pt x="303" y="100"/>
                </a:cubicBezTo>
                <a:cubicBezTo>
                  <a:pt x="309" y="99"/>
                  <a:pt x="316" y="98"/>
                  <a:pt x="322" y="97"/>
                </a:cubicBezTo>
                <a:cubicBezTo>
                  <a:pt x="341" y="94"/>
                  <a:pt x="363" y="92"/>
                  <a:pt x="384" y="76"/>
                </a:cubicBezTo>
                <a:cubicBezTo>
                  <a:pt x="386" y="75"/>
                  <a:pt x="387" y="74"/>
                  <a:pt x="388" y="73"/>
                </a:cubicBezTo>
                <a:cubicBezTo>
                  <a:pt x="388" y="97"/>
                  <a:pt x="388" y="97"/>
                  <a:pt x="388" y="97"/>
                </a:cubicBezTo>
                <a:cubicBezTo>
                  <a:pt x="383" y="102"/>
                  <a:pt x="378" y="108"/>
                  <a:pt x="374" y="113"/>
                </a:cubicBezTo>
                <a:cubicBezTo>
                  <a:pt x="370" y="120"/>
                  <a:pt x="368" y="125"/>
                  <a:pt x="367" y="130"/>
                </a:cubicBezTo>
                <a:cubicBezTo>
                  <a:pt x="342" y="130"/>
                  <a:pt x="342" y="130"/>
                  <a:pt x="342" y="130"/>
                </a:cubicBezTo>
                <a:cubicBezTo>
                  <a:pt x="343" y="127"/>
                  <a:pt x="344" y="124"/>
                  <a:pt x="343" y="120"/>
                </a:cubicBezTo>
                <a:cubicBezTo>
                  <a:pt x="341" y="112"/>
                  <a:pt x="334" y="107"/>
                  <a:pt x="325" y="107"/>
                </a:cubicBezTo>
                <a:cubicBezTo>
                  <a:pt x="318" y="107"/>
                  <a:pt x="310" y="110"/>
                  <a:pt x="305" y="115"/>
                </a:cubicBezTo>
                <a:cubicBezTo>
                  <a:pt x="302" y="118"/>
                  <a:pt x="301" y="122"/>
                  <a:pt x="302" y="125"/>
                </a:cubicBezTo>
                <a:cubicBezTo>
                  <a:pt x="303" y="127"/>
                  <a:pt x="304" y="129"/>
                  <a:pt x="306" y="130"/>
                </a:cubicBezTo>
                <a:cubicBezTo>
                  <a:pt x="261" y="130"/>
                  <a:pt x="261" y="130"/>
                  <a:pt x="261" y="130"/>
                </a:cubicBezTo>
                <a:cubicBezTo>
                  <a:pt x="264" y="124"/>
                  <a:pt x="267" y="119"/>
                  <a:pt x="270" y="113"/>
                </a:cubicBezTo>
                <a:cubicBezTo>
                  <a:pt x="271" y="113"/>
                  <a:pt x="272" y="112"/>
                  <a:pt x="273" y="112"/>
                </a:cubicBezTo>
                <a:moveTo>
                  <a:pt x="440" y="48"/>
                </a:moveTo>
                <a:cubicBezTo>
                  <a:pt x="451" y="45"/>
                  <a:pt x="465" y="38"/>
                  <a:pt x="471" y="27"/>
                </a:cubicBezTo>
                <a:cubicBezTo>
                  <a:pt x="472" y="26"/>
                  <a:pt x="472" y="25"/>
                  <a:pt x="473" y="24"/>
                </a:cubicBezTo>
                <a:cubicBezTo>
                  <a:pt x="479" y="34"/>
                  <a:pt x="492" y="60"/>
                  <a:pt x="479" y="76"/>
                </a:cubicBezTo>
                <a:cubicBezTo>
                  <a:pt x="473" y="84"/>
                  <a:pt x="469" y="85"/>
                  <a:pt x="466" y="85"/>
                </a:cubicBezTo>
                <a:cubicBezTo>
                  <a:pt x="461" y="85"/>
                  <a:pt x="456" y="82"/>
                  <a:pt x="451" y="80"/>
                </a:cubicBezTo>
                <a:cubicBezTo>
                  <a:pt x="445" y="76"/>
                  <a:pt x="439" y="73"/>
                  <a:pt x="432" y="73"/>
                </a:cubicBezTo>
                <a:cubicBezTo>
                  <a:pt x="424" y="72"/>
                  <a:pt x="413" y="77"/>
                  <a:pt x="402" y="85"/>
                </a:cubicBezTo>
                <a:cubicBezTo>
                  <a:pt x="402" y="64"/>
                  <a:pt x="402" y="64"/>
                  <a:pt x="402" y="64"/>
                </a:cubicBezTo>
                <a:cubicBezTo>
                  <a:pt x="419" y="54"/>
                  <a:pt x="432" y="50"/>
                  <a:pt x="440" y="48"/>
                </a:cubicBezTo>
                <a:moveTo>
                  <a:pt x="322" y="122"/>
                </a:moveTo>
                <a:cubicBezTo>
                  <a:pt x="325" y="121"/>
                  <a:pt x="327" y="121"/>
                  <a:pt x="328" y="122"/>
                </a:cubicBezTo>
                <a:cubicBezTo>
                  <a:pt x="328" y="122"/>
                  <a:pt x="327" y="122"/>
                  <a:pt x="327" y="122"/>
                </a:cubicBezTo>
                <a:cubicBezTo>
                  <a:pt x="325" y="122"/>
                  <a:pt x="324" y="122"/>
                  <a:pt x="322" y="122"/>
                </a:cubicBezTo>
                <a:moveTo>
                  <a:pt x="368" y="144"/>
                </a:moveTo>
                <a:cubicBezTo>
                  <a:pt x="368" y="144"/>
                  <a:pt x="368" y="145"/>
                  <a:pt x="368" y="145"/>
                </a:cubicBezTo>
                <a:cubicBezTo>
                  <a:pt x="374" y="157"/>
                  <a:pt x="387" y="165"/>
                  <a:pt x="398" y="170"/>
                </a:cubicBezTo>
                <a:cubicBezTo>
                  <a:pt x="388" y="173"/>
                  <a:pt x="381" y="176"/>
                  <a:pt x="380" y="176"/>
                </a:cubicBezTo>
                <a:cubicBezTo>
                  <a:pt x="379" y="177"/>
                  <a:pt x="378" y="178"/>
                  <a:pt x="377" y="180"/>
                </a:cubicBezTo>
                <a:cubicBezTo>
                  <a:pt x="376" y="179"/>
                  <a:pt x="375" y="178"/>
                  <a:pt x="374" y="178"/>
                </a:cubicBezTo>
                <a:cubicBezTo>
                  <a:pt x="375" y="177"/>
                  <a:pt x="375" y="175"/>
                  <a:pt x="376" y="174"/>
                </a:cubicBezTo>
                <a:cubicBezTo>
                  <a:pt x="382" y="171"/>
                  <a:pt x="381" y="166"/>
                  <a:pt x="381" y="164"/>
                </a:cubicBezTo>
                <a:cubicBezTo>
                  <a:pt x="379" y="157"/>
                  <a:pt x="370" y="155"/>
                  <a:pt x="356" y="153"/>
                </a:cubicBezTo>
                <a:cubicBezTo>
                  <a:pt x="356" y="153"/>
                  <a:pt x="355" y="153"/>
                  <a:pt x="354" y="153"/>
                </a:cubicBezTo>
                <a:cubicBezTo>
                  <a:pt x="346" y="153"/>
                  <a:pt x="342" y="158"/>
                  <a:pt x="342" y="163"/>
                </a:cubicBezTo>
                <a:cubicBezTo>
                  <a:pt x="340" y="161"/>
                  <a:pt x="338" y="160"/>
                  <a:pt x="336" y="159"/>
                </a:cubicBezTo>
                <a:cubicBezTo>
                  <a:pt x="335" y="159"/>
                  <a:pt x="333" y="159"/>
                  <a:pt x="332" y="159"/>
                </a:cubicBezTo>
                <a:cubicBezTo>
                  <a:pt x="321" y="159"/>
                  <a:pt x="312" y="170"/>
                  <a:pt x="311" y="179"/>
                </a:cubicBezTo>
                <a:cubicBezTo>
                  <a:pt x="311" y="186"/>
                  <a:pt x="315" y="192"/>
                  <a:pt x="323" y="193"/>
                </a:cubicBezTo>
                <a:cubicBezTo>
                  <a:pt x="323" y="193"/>
                  <a:pt x="324" y="193"/>
                  <a:pt x="325" y="193"/>
                </a:cubicBezTo>
                <a:cubicBezTo>
                  <a:pt x="330" y="193"/>
                  <a:pt x="334" y="192"/>
                  <a:pt x="337" y="189"/>
                </a:cubicBezTo>
                <a:cubicBezTo>
                  <a:pt x="336" y="191"/>
                  <a:pt x="335" y="194"/>
                  <a:pt x="336" y="196"/>
                </a:cubicBezTo>
                <a:cubicBezTo>
                  <a:pt x="337" y="197"/>
                  <a:pt x="337" y="198"/>
                  <a:pt x="338" y="199"/>
                </a:cubicBezTo>
                <a:cubicBezTo>
                  <a:pt x="336" y="201"/>
                  <a:pt x="335" y="203"/>
                  <a:pt x="333" y="205"/>
                </a:cubicBezTo>
                <a:cubicBezTo>
                  <a:pt x="330" y="210"/>
                  <a:pt x="329" y="217"/>
                  <a:pt x="330" y="223"/>
                </a:cubicBezTo>
                <a:cubicBezTo>
                  <a:pt x="329" y="223"/>
                  <a:pt x="327" y="223"/>
                  <a:pt x="326" y="223"/>
                </a:cubicBezTo>
                <a:cubicBezTo>
                  <a:pt x="320" y="224"/>
                  <a:pt x="311" y="224"/>
                  <a:pt x="305" y="227"/>
                </a:cubicBezTo>
                <a:cubicBezTo>
                  <a:pt x="291" y="232"/>
                  <a:pt x="289" y="249"/>
                  <a:pt x="289" y="259"/>
                </a:cubicBezTo>
                <a:cubicBezTo>
                  <a:pt x="220" y="259"/>
                  <a:pt x="220" y="259"/>
                  <a:pt x="220" y="259"/>
                </a:cubicBezTo>
                <a:cubicBezTo>
                  <a:pt x="228" y="217"/>
                  <a:pt x="240" y="178"/>
                  <a:pt x="255" y="144"/>
                </a:cubicBezTo>
                <a:lnTo>
                  <a:pt x="368" y="144"/>
                </a:lnTo>
                <a:close/>
                <a:moveTo>
                  <a:pt x="346" y="175"/>
                </a:moveTo>
                <a:cubicBezTo>
                  <a:pt x="346" y="175"/>
                  <a:pt x="346" y="174"/>
                  <a:pt x="346" y="174"/>
                </a:cubicBezTo>
                <a:cubicBezTo>
                  <a:pt x="347" y="175"/>
                  <a:pt x="347" y="176"/>
                  <a:pt x="348" y="177"/>
                </a:cubicBezTo>
                <a:cubicBezTo>
                  <a:pt x="348" y="177"/>
                  <a:pt x="348" y="177"/>
                  <a:pt x="348" y="177"/>
                </a:cubicBezTo>
                <a:cubicBezTo>
                  <a:pt x="347" y="178"/>
                  <a:pt x="345" y="180"/>
                  <a:pt x="344" y="181"/>
                </a:cubicBezTo>
                <a:cubicBezTo>
                  <a:pt x="345" y="179"/>
                  <a:pt x="345" y="177"/>
                  <a:pt x="346" y="175"/>
                </a:cubicBezTo>
                <a:moveTo>
                  <a:pt x="363" y="169"/>
                </a:moveTo>
                <a:cubicBezTo>
                  <a:pt x="362" y="168"/>
                  <a:pt x="361" y="168"/>
                  <a:pt x="360" y="168"/>
                </a:cubicBezTo>
                <a:cubicBezTo>
                  <a:pt x="360" y="168"/>
                  <a:pt x="360" y="168"/>
                  <a:pt x="359" y="168"/>
                </a:cubicBezTo>
                <a:cubicBezTo>
                  <a:pt x="361" y="168"/>
                  <a:pt x="362" y="168"/>
                  <a:pt x="363" y="168"/>
                </a:cubicBezTo>
                <a:cubicBezTo>
                  <a:pt x="363" y="169"/>
                  <a:pt x="363" y="169"/>
                  <a:pt x="363" y="169"/>
                </a:cubicBezTo>
                <a:moveTo>
                  <a:pt x="361" y="184"/>
                </a:moveTo>
                <a:cubicBezTo>
                  <a:pt x="362" y="185"/>
                  <a:pt x="362" y="186"/>
                  <a:pt x="363" y="187"/>
                </a:cubicBezTo>
                <a:cubicBezTo>
                  <a:pt x="361" y="187"/>
                  <a:pt x="360" y="187"/>
                  <a:pt x="357" y="188"/>
                </a:cubicBezTo>
                <a:cubicBezTo>
                  <a:pt x="359" y="187"/>
                  <a:pt x="360" y="185"/>
                  <a:pt x="361" y="184"/>
                </a:cubicBezTo>
                <a:moveTo>
                  <a:pt x="332" y="173"/>
                </a:moveTo>
                <a:cubicBezTo>
                  <a:pt x="332" y="174"/>
                  <a:pt x="331" y="175"/>
                  <a:pt x="330" y="176"/>
                </a:cubicBezTo>
                <a:cubicBezTo>
                  <a:pt x="329" y="177"/>
                  <a:pt x="328" y="179"/>
                  <a:pt x="326" y="179"/>
                </a:cubicBezTo>
                <a:cubicBezTo>
                  <a:pt x="326" y="178"/>
                  <a:pt x="327" y="177"/>
                  <a:pt x="328" y="175"/>
                </a:cubicBezTo>
                <a:cubicBezTo>
                  <a:pt x="329" y="174"/>
                  <a:pt x="331" y="173"/>
                  <a:pt x="332" y="173"/>
                </a:cubicBezTo>
                <a:moveTo>
                  <a:pt x="297" y="273"/>
                </a:moveTo>
                <a:cubicBezTo>
                  <a:pt x="298" y="273"/>
                  <a:pt x="300" y="273"/>
                  <a:pt x="301" y="272"/>
                </a:cubicBezTo>
                <a:cubicBezTo>
                  <a:pt x="302" y="272"/>
                  <a:pt x="303" y="273"/>
                  <a:pt x="303" y="274"/>
                </a:cubicBezTo>
                <a:cubicBezTo>
                  <a:pt x="303" y="275"/>
                  <a:pt x="304" y="275"/>
                  <a:pt x="303" y="277"/>
                </a:cubicBezTo>
                <a:cubicBezTo>
                  <a:pt x="292" y="283"/>
                  <a:pt x="247" y="307"/>
                  <a:pt x="239" y="338"/>
                </a:cubicBezTo>
                <a:cubicBezTo>
                  <a:pt x="234" y="354"/>
                  <a:pt x="231" y="372"/>
                  <a:pt x="229" y="389"/>
                </a:cubicBezTo>
                <a:cubicBezTo>
                  <a:pt x="208" y="389"/>
                  <a:pt x="208" y="389"/>
                  <a:pt x="208" y="389"/>
                </a:cubicBezTo>
                <a:cubicBezTo>
                  <a:pt x="208" y="349"/>
                  <a:pt x="212" y="310"/>
                  <a:pt x="218" y="273"/>
                </a:cubicBezTo>
                <a:lnTo>
                  <a:pt x="297" y="273"/>
                </a:lnTo>
                <a:close/>
                <a:moveTo>
                  <a:pt x="208" y="403"/>
                </a:moveTo>
                <a:cubicBezTo>
                  <a:pt x="227" y="403"/>
                  <a:pt x="227" y="403"/>
                  <a:pt x="227" y="403"/>
                </a:cubicBezTo>
                <a:cubicBezTo>
                  <a:pt x="226" y="425"/>
                  <a:pt x="229" y="445"/>
                  <a:pt x="239" y="459"/>
                </a:cubicBezTo>
                <a:cubicBezTo>
                  <a:pt x="246" y="469"/>
                  <a:pt x="257" y="475"/>
                  <a:pt x="270" y="476"/>
                </a:cubicBezTo>
                <a:cubicBezTo>
                  <a:pt x="275" y="477"/>
                  <a:pt x="280" y="477"/>
                  <a:pt x="285" y="477"/>
                </a:cubicBezTo>
                <a:cubicBezTo>
                  <a:pt x="299" y="477"/>
                  <a:pt x="313" y="475"/>
                  <a:pt x="325" y="474"/>
                </a:cubicBezTo>
                <a:cubicBezTo>
                  <a:pt x="334" y="473"/>
                  <a:pt x="343" y="473"/>
                  <a:pt x="351" y="473"/>
                </a:cubicBezTo>
                <a:cubicBezTo>
                  <a:pt x="369" y="473"/>
                  <a:pt x="374" y="478"/>
                  <a:pt x="377" y="486"/>
                </a:cubicBezTo>
                <a:cubicBezTo>
                  <a:pt x="383" y="501"/>
                  <a:pt x="381" y="510"/>
                  <a:pt x="380" y="519"/>
                </a:cubicBezTo>
                <a:cubicBezTo>
                  <a:pt x="218" y="519"/>
                  <a:pt x="218" y="519"/>
                  <a:pt x="218" y="519"/>
                </a:cubicBezTo>
                <a:cubicBezTo>
                  <a:pt x="212" y="482"/>
                  <a:pt x="208" y="443"/>
                  <a:pt x="208" y="403"/>
                </a:cubicBezTo>
                <a:moveTo>
                  <a:pt x="402" y="567"/>
                </a:moveTo>
                <a:cubicBezTo>
                  <a:pt x="406" y="573"/>
                  <a:pt x="408" y="577"/>
                  <a:pt x="405" y="581"/>
                </a:cubicBezTo>
                <a:cubicBezTo>
                  <a:pt x="404" y="582"/>
                  <a:pt x="403" y="584"/>
                  <a:pt x="402" y="586"/>
                </a:cubicBezTo>
                <a:lnTo>
                  <a:pt x="402" y="567"/>
                </a:lnTo>
                <a:close/>
                <a:moveTo>
                  <a:pt x="402" y="623"/>
                </a:moveTo>
                <a:cubicBezTo>
                  <a:pt x="405" y="633"/>
                  <a:pt x="409" y="641"/>
                  <a:pt x="412" y="648"/>
                </a:cubicBezTo>
                <a:cubicBezTo>
                  <a:pt x="402" y="648"/>
                  <a:pt x="402" y="648"/>
                  <a:pt x="402" y="648"/>
                </a:cubicBezTo>
                <a:lnTo>
                  <a:pt x="402" y="623"/>
                </a:lnTo>
                <a:close/>
                <a:moveTo>
                  <a:pt x="423" y="165"/>
                </a:moveTo>
                <a:cubicBezTo>
                  <a:pt x="425" y="149"/>
                  <a:pt x="425" y="149"/>
                  <a:pt x="425" y="149"/>
                </a:cubicBezTo>
                <a:cubicBezTo>
                  <a:pt x="429" y="155"/>
                  <a:pt x="433" y="162"/>
                  <a:pt x="434" y="166"/>
                </a:cubicBezTo>
                <a:cubicBezTo>
                  <a:pt x="432" y="165"/>
                  <a:pt x="429" y="165"/>
                  <a:pt x="426" y="165"/>
                </a:cubicBezTo>
                <a:cubicBezTo>
                  <a:pt x="425" y="165"/>
                  <a:pt x="424" y="165"/>
                  <a:pt x="423" y="165"/>
                </a:cubicBezTo>
                <a:moveTo>
                  <a:pt x="204" y="273"/>
                </a:moveTo>
                <a:cubicBezTo>
                  <a:pt x="198" y="310"/>
                  <a:pt x="194" y="349"/>
                  <a:pt x="194" y="389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48" y="361"/>
                  <a:pt x="39" y="325"/>
                  <a:pt x="31" y="282"/>
                </a:cubicBezTo>
                <a:cubicBezTo>
                  <a:pt x="32" y="279"/>
                  <a:pt x="33" y="276"/>
                  <a:pt x="34" y="273"/>
                </a:cubicBezTo>
                <a:lnTo>
                  <a:pt x="204" y="273"/>
                </a:lnTo>
                <a:close/>
                <a:moveTo>
                  <a:pt x="134" y="533"/>
                </a:moveTo>
                <a:cubicBezTo>
                  <a:pt x="206" y="533"/>
                  <a:pt x="206" y="533"/>
                  <a:pt x="206" y="533"/>
                </a:cubicBezTo>
                <a:cubicBezTo>
                  <a:pt x="214" y="574"/>
                  <a:pt x="225" y="613"/>
                  <a:pt x="240" y="648"/>
                </a:cubicBezTo>
                <a:cubicBezTo>
                  <a:pt x="143" y="648"/>
                  <a:pt x="143" y="648"/>
                  <a:pt x="143" y="648"/>
                </a:cubicBezTo>
                <a:cubicBezTo>
                  <a:pt x="122" y="595"/>
                  <a:pt x="129" y="558"/>
                  <a:pt x="134" y="533"/>
                </a:cubicBezTo>
                <a:moveTo>
                  <a:pt x="220" y="533"/>
                </a:moveTo>
                <a:cubicBezTo>
                  <a:pt x="379" y="533"/>
                  <a:pt x="379" y="533"/>
                  <a:pt x="379" y="533"/>
                </a:cubicBezTo>
                <a:cubicBezTo>
                  <a:pt x="379" y="536"/>
                  <a:pt x="380" y="540"/>
                  <a:pt x="383" y="544"/>
                </a:cubicBezTo>
                <a:cubicBezTo>
                  <a:pt x="385" y="546"/>
                  <a:pt x="386" y="548"/>
                  <a:pt x="388" y="550"/>
                </a:cubicBezTo>
                <a:cubicBezTo>
                  <a:pt x="388" y="648"/>
                  <a:pt x="388" y="648"/>
                  <a:pt x="388" y="648"/>
                </a:cubicBezTo>
                <a:cubicBezTo>
                  <a:pt x="255" y="648"/>
                  <a:pt x="255" y="648"/>
                  <a:pt x="255" y="648"/>
                </a:cubicBezTo>
                <a:cubicBezTo>
                  <a:pt x="240" y="614"/>
                  <a:pt x="228" y="575"/>
                  <a:pt x="220" y="533"/>
                </a:cubicBezTo>
                <a:moveTo>
                  <a:pt x="388" y="662"/>
                </a:moveTo>
                <a:cubicBezTo>
                  <a:pt x="388" y="777"/>
                  <a:pt x="388" y="777"/>
                  <a:pt x="388" y="777"/>
                </a:cubicBezTo>
                <a:cubicBezTo>
                  <a:pt x="339" y="774"/>
                  <a:pt x="294" y="730"/>
                  <a:pt x="261" y="662"/>
                </a:cubicBezTo>
                <a:lnTo>
                  <a:pt x="388" y="662"/>
                </a:lnTo>
                <a:close/>
                <a:moveTo>
                  <a:pt x="402" y="662"/>
                </a:moveTo>
                <a:cubicBezTo>
                  <a:pt x="419" y="662"/>
                  <a:pt x="419" y="662"/>
                  <a:pt x="419" y="662"/>
                </a:cubicBezTo>
                <a:cubicBezTo>
                  <a:pt x="419" y="662"/>
                  <a:pt x="419" y="663"/>
                  <a:pt x="419" y="663"/>
                </a:cubicBezTo>
                <a:cubicBezTo>
                  <a:pt x="427" y="678"/>
                  <a:pt x="433" y="692"/>
                  <a:pt x="449" y="692"/>
                </a:cubicBezTo>
                <a:cubicBezTo>
                  <a:pt x="452" y="692"/>
                  <a:pt x="455" y="691"/>
                  <a:pt x="458" y="691"/>
                </a:cubicBezTo>
                <a:cubicBezTo>
                  <a:pt x="470" y="687"/>
                  <a:pt x="491" y="675"/>
                  <a:pt x="505" y="665"/>
                </a:cubicBezTo>
                <a:cubicBezTo>
                  <a:pt x="506" y="664"/>
                  <a:pt x="508" y="663"/>
                  <a:pt x="509" y="662"/>
                </a:cubicBezTo>
                <a:cubicBezTo>
                  <a:pt x="529" y="662"/>
                  <a:pt x="529" y="662"/>
                  <a:pt x="529" y="662"/>
                </a:cubicBezTo>
                <a:cubicBezTo>
                  <a:pt x="496" y="732"/>
                  <a:pt x="450" y="774"/>
                  <a:pt x="402" y="777"/>
                </a:cubicBezTo>
                <a:lnTo>
                  <a:pt x="402" y="662"/>
                </a:lnTo>
                <a:close/>
                <a:moveTo>
                  <a:pt x="528" y="648"/>
                </a:moveTo>
                <a:cubicBezTo>
                  <a:pt x="539" y="638"/>
                  <a:pt x="539" y="634"/>
                  <a:pt x="539" y="632"/>
                </a:cubicBezTo>
                <a:cubicBezTo>
                  <a:pt x="539" y="628"/>
                  <a:pt x="545" y="617"/>
                  <a:pt x="552" y="605"/>
                </a:cubicBezTo>
                <a:cubicBezTo>
                  <a:pt x="547" y="621"/>
                  <a:pt x="541" y="635"/>
                  <a:pt x="536" y="648"/>
                </a:cubicBezTo>
                <a:lnTo>
                  <a:pt x="528" y="648"/>
                </a:lnTo>
                <a:close/>
                <a:moveTo>
                  <a:pt x="570" y="592"/>
                </a:moveTo>
                <a:cubicBezTo>
                  <a:pt x="575" y="588"/>
                  <a:pt x="579" y="584"/>
                  <a:pt x="582" y="579"/>
                </a:cubicBezTo>
                <a:cubicBezTo>
                  <a:pt x="584" y="573"/>
                  <a:pt x="584" y="567"/>
                  <a:pt x="581" y="561"/>
                </a:cubicBezTo>
                <a:cubicBezTo>
                  <a:pt x="577" y="554"/>
                  <a:pt x="576" y="544"/>
                  <a:pt x="579" y="533"/>
                </a:cubicBezTo>
                <a:cubicBezTo>
                  <a:pt x="752" y="533"/>
                  <a:pt x="752" y="533"/>
                  <a:pt x="752" y="533"/>
                </a:cubicBezTo>
                <a:cubicBezTo>
                  <a:pt x="735" y="575"/>
                  <a:pt x="711" y="614"/>
                  <a:pt x="682" y="648"/>
                </a:cubicBezTo>
                <a:cubicBezTo>
                  <a:pt x="551" y="648"/>
                  <a:pt x="551" y="648"/>
                  <a:pt x="551" y="648"/>
                </a:cubicBezTo>
                <a:cubicBezTo>
                  <a:pt x="558" y="631"/>
                  <a:pt x="565" y="612"/>
                  <a:pt x="570" y="592"/>
                </a:cubicBezTo>
                <a:moveTo>
                  <a:pt x="175" y="708"/>
                </a:moveTo>
                <a:cubicBezTo>
                  <a:pt x="164" y="691"/>
                  <a:pt x="155" y="676"/>
                  <a:pt x="149" y="662"/>
                </a:cubicBezTo>
                <a:cubicBezTo>
                  <a:pt x="246" y="662"/>
                  <a:pt x="246" y="662"/>
                  <a:pt x="246" y="662"/>
                </a:cubicBezTo>
                <a:cubicBezTo>
                  <a:pt x="248" y="666"/>
                  <a:pt x="250" y="670"/>
                  <a:pt x="252" y="674"/>
                </a:cubicBezTo>
                <a:cubicBezTo>
                  <a:pt x="275" y="720"/>
                  <a:pt x="302" y="753"/>
                  <a:pt x="333" y="772"/>
                </a:cubicBezTo>
                <a:cubicBezTo>
                  <a:pt x="275" y="763"/>
                  <a:pt x="221" y="740"/>
                  <a:pt x="175" y="708"/>
                </a:cubicBezTo>
                <a:moveTo>
                  <a:pt x="457" y="773"/>
                </a:moveTo>
                <a:cubicBezTo>
                  <a:pt x="491" y="751"/>
                  <a:pt x="521" y="713"/>
                  <a:pt x="545" y="662"/>
                </a:cubicBezTo>
                <a:cubicBezTo>
                  <a:pt x="669" y="662"/>
                  <a:pt x="669" y="662"/>
                  <a:pt x="669" y="662"/>
                </a:cubicBezTo>
                <a:cubicBezTo>
                  <a:pt x="613" y="719"/>
                  <a:pt x="539" y="759"/>
                  <a:pt x="457" y="77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5" name="Google Shape;3165;p30"/>
          <p:cNvSpPr/>
          <p:nvPr/>
        </p:nvSpPr>
        <p:spPr>
          <a:xfrm>
            <a:off x="5330825" y="5326063"/>
            <a:ext cx="47625" cy="25400"/>
          </a:xfrm>
          <a:custGeom>
            <a:rect b="b" l="l" r="r" t="t"/>
            <a:pathLst>
              <a:path extrusionOk="0" h="44" w="85">
                <a:moveTo>
                  <a:pt x="77" y="44"/>
                </a:moveTo>
                <a:cubicBezTo>
                  <a:pt x="77" y="44"/>
                  <a:pt x="77" y="44"/>
                  <a:pt x="77" y="44"/>
                </a:cubicBezTo>
                <a:cubicBezTo>
                  <a:pt x="79" y="44"/>
                  <a:pt x="82" y="43"/>
                  <a:pt x="83" y="41"/>
                </a:cubicBezTo>
                <a:cubicBezTo>
                  <a:pt x="84" y="40"/>
                  <a:pt x="85" y="37"/>
                  <a:pt x="84" y="35"/>
                </a:cubicBezTo>
                <a:cubicBezTo>
                  <a:pt x="76" y="10"/>
                  <a:pt x="30" y="0"/>
                  <a:pt x="13" y="0"/>
                </a:cubicBezTo>
                <a:cubicBezTo>
                  <a:pt x="10" y="0"/>
                  <a:pt x="7" y="0"/>
                  <a:pt x="6" y="1"/>
                </a:cubicBezTo>
                <a:cubicBezTo>
                  <a:pt x="1" y="2"/>
                  <a:pt x="0" y="5"/>
                  <a:pt x="0" y="8"/>
                </a:cubicBezTo>
                <a:cubicBezTo>
                  <a:pt x="0" y="14"/>
                  <a:pt x="5" y="16"/>
                  <a:pt x="18" y="20"/>
                </a:cubicBezTo>
                <a:cubicBezTo>
                  <a:pt x="23" y="21"/>
                  <a:pt x="28" y="23"/>
                  <a:pt x="34" y="25"/>
                </a:cubicBezTo>
                <a:cubicBezTo>
                  <a:pt x="40" y="27"/>
                  <a:pt x="49" y="32"/>
                  <a:pt x="57" y="36"/>
                </a:cubicBezTo>
                <a:cubicBezTo>
                  <a:pt x="70" y="43"/>
                  <a:pt x="74" y="44"/>
                  <a:pt x="77" y="4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6" name="Google Shape;3166;p30"/>
          <p:cNvSpPr/>
          <p:nvPr/>
        </p:nvSpPr>
        <p:spPr>
          <a:xfrm>
            <a:off x="5072063" y="5159375"/>
            <a:ext cx="446087" cy="446088"/>
          </a:xfrm>
          <a:custGeom>
            <a:rect b="b" l="l" r="r" t="t"/>
            <a:pathLst>
              <a:path extrusionOk="0" h="792" w="792">
                <a:moveTo>
                  <a:pt x="692" y="659"/>
                </a:moveTo>
                <a:cubicBezTo>
                  <a:pt x="725" y="621"/>
                  <a:pt x="751" y="577"/>
                  <a:pt x="769" y="529"/>
                </a:cubicBezTo>
                <a:cubicBezTo>
                  <a:pt x="769" y="528"/>
                  <a:pt x="769" y="527"/>
                  <a:pt x="769" y="527"/>
                </a:cubicBezTo>
                <a:cubicBezTo>
                  <a:pt x="784" y="486"/>
                  <a:pt x="792" y="442"/>
                  <a:pt x="792" y="396"/>
                </a:cubicBezTo>
                <a:cubicBezTo>
                  <a:pt x="792" y="350"/>
                  <a:pt x="784" y="306"/>
                  <a:pt x="769" y="265"/>
                </a:cubicBezTo>
                <a:cubicBezTo>
                  <a:pt x="769" y="264"/>
                  <a:pt x="769" y="264"/>
                  <a:pt x="769" y="263"/>
                </a:cubicBezTo>
                <a:cubicBezTo>
                  <a:pt x="751" y="215"/>
                  <a:pt x="725" y="171"/>
                  <a:pt x="692" y="133"/>
                </a:cubicBezTo>
                <a:cubicBezTo>
                  <a:pt x="691" y="133"/>
                  <a:pt x="690" y="132"/>
                  <a:pt x="690" y="131"/>
                </a:cubicBezTo>
                <a:cubicBezTo>
                  <a:pt x="648" y="85"/>
                  <a:pt x="595" y="48"/>
                  <a:pt x="535" y="26"/>
                </a:cubicBezTo>
                <a:cubicBezTo>
                  <a:pt x="535" y="25"/>
                  <a:pt x="535" y="25"/>
                  <a:pt x="534" y="25"/>
                </a:cubicBezTo>
                <a:cubicBezTo>
                  <a:pt x="533" y="25"/>
                  <a:pt x="531" y="24"/>
                  <a:pt x="529" y="23"/>
                </a:cubicBezTo>
                <a:cubicBezTo>
                  <a:pt x="527" y="23"/>
                  <a:pt x="524" y="22"/>
                  <a:pt x="521" y="21"/>
                </a:cubicBezTo>
                <a:cubicBezTo>
                  <a:pt x="519" y="20"/>
                  <a:pt x="517" y="19"/>
                  <a:pt x="514" y="18"/>
                </a:cubicBezTo>
                <a:cubicBezTo>
                  <a:pt x="511" y="17"/>
                  <a:pt x="507" y="16"/>
                  <a:pt x="503" y="15"/>
                </a:cubicBezTo>
                <a:cubicBezTo>
                  <a:pt x="501" y="15"/>
                  <a:pt x="499" y="14"/>
                  <a:pt x="497" y="13"/>
                </a:cubicBezTo>
                <a:cubicBezTo>
                  <a:pt x="493" y="12"/>
                  <a:pt x="489" y="11"/>
                  <a:pt x="485" y="11"/>
                </a:cubicBezTo>
                <a:cubicBezTo>
                  <a:pt x="484" y="10"/>
                  <a:pt x="482" y="10"/>
                  <a:pt x="480" y="9"/>
                </a:cubicBezTo>
                <a:cubicBezTo>
                  <a:pt x="477" y="9"/>
                  <a:pt x="473" y="8"/>
                  <a:pt x="469" y="7"/>
                </a:cubicBezTo>
                <a:cubicBezTo>
                  <a:pt x="468" y="7"/>
                  <a:pt x="466" y="7"/>
                  <a:pt x="464" y="6"/>
                </a:cubicBezTo>
                <a:cubicBezTo>
                  <a:pt x="460" y="6"/>
                  <a:pt x="456" y="5"/>
                  <a:pt x="451" y="4"/>
                </a:cubicBezTo>
                <a:cubicBezTo>
                  <a:pt x="450" y="4"/>
                  <a:pt x="449" y="4"/>
                  <a:pt x="447" y="4"/>
                </a:cubicBezTo>
                <a:cubicBezTo>
                  <a:pt x="443" y="3"/>
                  <a:pt x="438" y="3"/>
                  <a:pt x="433" y="2"/>
                </a:cubicBezTo>
                <a:cubicBezTo>
                  <a:pt x="432" y="2"/>
                  <a:pt x="431" y="2"/>
                  <a:pt x="430" y="2"/>
                </a:cubicBezTo>
                <a:cubicBezTo>
                  <a:pt x="425" y="1"/>
                  <a:pt x="420" y="1"/>
                  <a:pt x="415" y="1"/>
                </a:cubicBezTo>
                <a:cubicBezTo>
                  <a:pt x="414" y="1"/>
                  <a:pt x="413" y="1"/>
                  <a:pt x="412" y="1"/>
                </a:cubicBezTo>
                <a:cubicBezTo>
                  <a:pt x="407" y="0"/>
                  <a:pt x="401" y="0"/>
                  <a:pt x="396" y="0"/>
                </a:cubicBezTo>
                <a:cubicBezTo>
                  <a:pt x="392" y="0"/>
                  <a:pt x="387" y="0"/>
                  <a:pt x="383" y="1"/>
                </a:cubicBezTo>
                <a:cubicBezTo>
                  <a:pt x="382" y="1"/>
                  <a:pt x="381" y="1"/>
                  <a:pt x="380" y="1"/>
                </a:cubicBezTo>
                <a:cubicBezTo>
                  <a:pt x="376" y="1"/>
                  <a:pt x="373" y="1"/>
                  <a:pt x="369" y="1"/>
                </a:cubicBezTo>
                <a:cubicBezTo>
                  <a:pt x="368" y="1"/>
                  <a:pt x="368" y="1"/>
                  <a:pt x="367" y="1"/>
                </a:cubicBezTo>
                <a:cubicBezTo>
                  <a:pt x="362" y="2"/>
                  <a:pt x="358" y="2"/>
                  <a:pt x="354" y="3"/>
                </a:cubicBezTo>
                <a:cubicBezTo>
                  <a:pt x="353" y="3"/>
                  <a:pt x="352" y="3"/>
                  <a:pt x="351" y="3"/>
                </a:cubicBezTo>
                <a:cubicBezTo>
                  <a:pt x="348" y="3"/>
                  <a:pt x="345" y="4"/>
                  <a:pt x="341" y="4"/>
                </a:cubicBezTo>
                <a:cubicBezTo>
                  <a:pt x="340" y="4"/>
                  <a:pt x="339" y="4"/>
                  <a:pt x="338" y="5"/>
                </a:cubicBezTo>
                <a:cubicBezTo>
                  <a:pt x="334" y="5"/>
                  <a:pt x="330" y="6"/>
                  <a:pt x="326" y="7"/>
                </a:cubicBezTo>
                <a:cubicBezTo>
                  <a:pt x="325" y="7"/>
                  <a:pt x="324" y="7"/>
                  <a:pt x="323" y="7"/>
                </a:cubicBezTo>
                <a:cubicBezTo>
                  <a:pt x="320" y="8"/>
                  <a:pt x="317" y="8"/>
                  <a:pt x="314" y="9"/>
                </a:cubicBezTo>
                <a:cubicBezTo>
                  <a:pt x="312" y="9"/>
                  <a:pt x="311" y="10"/>
                  <a:pt x="309" y="10"/>
                </a:cubicBezTo>
                <a:cubicBezTo>
                  <a:pt x="307" y="10"/>
                  <a:pt x="304" y="11"/>
                  <a:pt x="302" y="12"/>
                </a:cubicBezTo>
                <a:cubicBezTo>
                  <a:pt x="299" y="12"/>
                  <a:pt x="295" y="13"/>
                  <a:pt x="292" y="14"/>
                </a:cubicBezTo>
                <a:cubicBezTo>
                  <a:pt x="291" y="15"/>
                  <a:pt x="289" y="15"/>
                  <a:pt x="287" y="16"/>
                </a:cubicBezTo>
                <a:cubicBezTo>
                  <a:pt x="285" y="16"/>
                  <a:pt x="282" y="17"/>
                  <a:pt x="280" y="18"/>
                </a:cubicBezTo>
                <a:cubicBezTo>
                  <a:pt x="279" y="18"/>
                  <a:pt x="278" y="18"/>
                  <a:pt x="277" y="19"/>
                </a:cubicBezTo>
                <a:cubicBezTo>
                  <a:pt x="244" y="29"/>
                  <a:pt x="212" y="44"/>
                  <a:pt x="182" y="63"/>
                </a:cubicBezTo>
                <a:cubicBezTo>
                  <a:pt x="182" y="63"/>
                  <a:pt x="181" y="64"/>
                  <a:pt x="181" y="64"/>
                </a:cubicBezTo>
                <a:cubicBezTo>
                  <a:pt x="152" y="83"/>
                  <a:pt x="125" y="105"/>
                  <a:pt x="102" y="131"/>
                </a:cubicBezTo>
                <a:cubicBezTo>
                  <a:pt x="101" y="132"/>
                  <a:pt x="101" y="133"/>
                  <a:pt x="100" y="133"/>
                </a:cubicBezTo>
                <a:cubicBezTo>
                  <a:pt x="67" y="171"/>
                  <a:pt x="40" y="215"/>
                  <a:pt x="23" y="263"/>
                </a:cubicBezTo>
                <a:cubicBezTo>
                  <a:pt x="23" y="264"/>
                  <a:pt x="23" y="264"/>
                  <a:pt x="22" y="265"/>
                </a:cubicBezTo>
                <a:cubicBezTo>
                  <a:pt x="8" y="306"/>
                  <a:pt x="0" y="350"/>
                  <a:pt x="0" y="396"/>
                </a:cubicBezTo>
                <a:cubicBezTo>
                  <a:pt x="0" y="442"/>
                  <a:pt x="8" y="486"/>
                  <a:pt x="22" y="527"/>
                </a:cubicBezTo>
                <a:cubicBezTo>
                  <a:pt x="23" y="527"/>
                  <a:pt x="23" y="528"/>
                  <a:pt x="23" y="529"/>
                </a:cubicBezTo>
                <a:cubicBezTo>
                  <a:pt x="40" y="577"/>
                  <a:pt x="67" y="621"/>
                  <a:pt x="100" y="658"/>
                </a:cubicBezTo>
                <a:cubicBezTo>
                  <a:pt x="101" y="659"/>
                  <a:pt x="101" y="660"/>
                  <a:pt x="102" y="661"/>
                </a:cubicBezTo>
                <a:cubicBezTo>
                  <a:pt x="175" y="741"/>
                  <a:pt x="279" y="792"/>
                  <a:pt x="396" y="792"/>
                </a:cubicBezTo>
                <a:cubicBezTo>
                  <a:pt x="396" y="792"/>
                  <a:pt x="396" y="792"/>
                  <a:pt x="396" y="792"/>
                </a:cubicBezTo>
                <a:cubicBezTo>
                  <a:pt x="396" y="792"/>
                  <a:pt x="396" y="792"/>
                  <a:pt x="396" y="792"/>
                </a:cubicBezTo>
                <a:cubicBezTo>
                  <a:pt x="396" y="792"/>
                  <a:pt x="396" y="792"/>
                  <a:pt x="396" y="792"/>
                </a:cubicBezTo>
                <a:cubicBezTo>
                  <a:pt x="512" y="792"/>
                  <a:pt x="617" y="741"/>
                  <a:pt x="690" y="661"/>
                </a:cubicBezTo>
                <a:cubicBezTo>
                  <a:pt x="690" y="660"/>
                  <a:pt x="691" y="659"/>
                  <a:pt x="692" y="659"/>
                </a:cubicBezTo>
                <a:moveTo>
                  <a:pt x="39" y="533"/>
                </a:moveTo>
                <a:cubicBezTo>
                  <a:pt x="207" y="533"/>
                  <a:pt x="207" y="533"/>
                  <a:pt x="207" y="533"/>
                </a:cubicBezTo>
                <a:cubicBezTo>
                  <a:pt x="214" y="574"/>
                  <a:pt x="226" y="613"/>
                  <a:pt x="240" y="648"/>
                </a:cubicBezTo>
                <a:cubicBezTo>
                  <a:pt x="110" y="648"/>
                  <a:pt x="110" y="648"/>
                  <a:pt x="110" y="648"/>
                </a:cubicBezTo>
                <a:cubicBezTo>
                  <a:pt x="80" y="614"/>
                  <a:pt x="56" y="575"/>
                  <a:pt x="39" y="533"/>
                </a:cubicBezTo>
                <a:moveTo>
                  <a:pt x="34" y="273"/>
                </a:moveTo>
                <a:cubicBezTo>
                  <a:pt x="204" y="273"/>
                  <a:pt x="204" y="273"/>
                  <a:pt x="204" y="273"/>
                </a:cubicBezTo>
                <a:cubicBezTo>
                  <a:pt x="198" y="311"/>
                  <a:pt x="195" y="350"/>
                  <a:pt x="195" y="389"/>
                </a:cubicBezTo>
                <a:cubicBezTo>
                  <a:pt x="14" y="389"/>
                  <a:pt x="14" y="389"/>
                  <a:pt x="14" y="389"/>
                </a:cubicBezTo>
                <a:cubicBezTo>
                  <a:pt x="15" y="349"/>
                  <a:pt x="22" y="310"/>
                  <a:pt x="34" y="273"/>
                </a:cubicBezTo>
                <a:moveTo>
                  <a:pt x="110" y="144"/>
                </a:moveTo>
                <a:cubicBezTo>
                  <a:pt x="220" y="144"/>
                  <a:pt x="220" y="144"/>
                  <a:pt x="220" y="144"/>
                </a:cubicBezTo>
                <a:cubicBezTo>
                  <a:pt x="220" y="146"/>
                  <a:pt x="219" y="148"/>
                  <a:pt x="219" y="150"/>
                </a:cubicBezTo>
                <a:cubicBezTo>
                  <a:pt x="216" y="161"/>
                  <a:pt x="215" y="185"/>
                  <a:pt x="218" y="210"/>
                </a:cubicBezTo>
                <a:cubicBezTo>
                  <a:pt x="214" y="226"/>
                  <a:pt x="210" y="242"/>
                  <a:pt x="207" y="259"/>
                </a:cubicBezTo>
                <a:cubicBezTo>
                  <a:pt x="39" y="259"/>
                  <a:pt x="39" y="259"/>
                  <a:pt x="39" y="259"/>
                </a:cubicBezTo>
                <a:cubicBezTo>
                  <a:pt x="56" y="217"/>
                  <a:pt x="80" y="178"/>
                  <a:pt x="110" y="144"/>
                </a:cubicBezTo>
                <a:moveTo>
                  <a:pt x="299" y="27"/>
                </a:moveTo>
                <a:cubicBezTo>
                  <a:pt x="300" y="27"/>
                  <a:pt x="301" y="26"/>
                  <a:pt x="302" y="26"/>
                </a:cubicBezTo>
                <a:cubicBezTo>
                  <a:pt x="304" y="26"/>
                  <a:pt x="306" y="25"/>
                  <a:pt x="308" y="24"/>
                </a:cubicBezTo>
                <a:cubicBezTo>
                  <a:pt x="310" y="24"/>
                  <a:pt x="311" y="24"/>
                  <a:pt x="312" y="24"/>
                </a:cubicBezTo>
                <a:cubicBezTo>
                  <a:pt x="314" y="23"/>
                  <a:pt x="316" y="23"/>
                  <a:pt x="318" y="22"/>
                </a:cubicBezTo>
                <a:cubicBezTo>
                  <a:pt x="320" y="22"/>
                  <a:pt x="322" y="22"/>
                  <a:pt x="323" y="21"/>
                </a:cubicBezTo>
                <a:cubicBezTo>
                  <a:pt x="325" y="21"/>
                  <a:pt x="327" y="21"/>
                  <a:pt x="328" y="20"/>
                </a:cubicBezTo>
                <a:cubicBezTo>
                  <a:pt x="331" y="20"/>
                  <a:pt x="335" y="19"/>
                  <a:pt x="338" y="19"/>
                </a:cubicBezTo>
                <a:cubicBezTo>
                  <a:pt x="339" y="19"/>
                  <a:pt x="340" y="18"/>
                  <a:pt x="341" y="18"/>
                </a:cubicBezTo>
                <a:cubicBezTo>
                  <a:pt x="344" y="18"/>
                  <a:pt x="346" y="18"/>
                  <a:pt x="349" y="17"/>
                </a:cubicBezTo>
                <a:cubicBezTo>
                  <a:pt x="350" y="17"/>
                  <a:pt x="351" y="17"/>
                  <a:pt x="353" y="17"/>
                </a:cubicBezTo>
                <a:cubicBezTo>
                  <a:pt x="355" y="17"/>
                  <a:pt x="357" y="16"/>
                  <a:pt x="359" y="16"/>
                </a:cubicBezTo>
                <a:cubicBezTo>
                  <a:pt x="361" y="16"/>
                  <a:pt x="362" y="16"/>
                  <a:pt x="363" y="16"/>
                </a:cubicBezTo>
                <a:cubicBezTo>
                  <a:pt x="366" y="16"/>
                  <a:pt x="368" y="15"/>
                  <a:pt x="370" y="15"/>
                </a:cubicBezTo>
                <a:cubicBezTo>
                  <a:pt x="372" y="15"/>
                  <a:pt x="373" y="15"/>
                  <a:pt x="374" y="15"/>
                </a:cubicBezTo>
                <a:cubicBezTo>
                  <a:pt x="377" y="15"/>
                  <a:pt x="379" y="15"/>
                  <a:pt x="382" y="15"/>
                </a:cubicBezTo>
                <a:cubicBezTo>
                  <a:pt x="383" y="15"/>
                  <a:pt x="384" y="15"/>
                  <a:pt x="385" y="14"/>
                </a:cubicBezTo>
                <a:cubicBezTo>
                  <a:pt x="389" y="14"/>
                  <a:pt x="392" y="14"/>
                  <a:pt x="396" y="14"/>
                </a:cubicBezTo>
                <a:cubicBezTo>
                  <a:pt x="401" y="14"/>
                  <a:pt x="406" y="14"/>
                  <a:pt x="411" y="15"/>
                </a:cubicBezTo>
                <a:cubicBezTo>
                  <a:pt x="412" y="15"/>
                  <a:pt x="413" y="15"/>
                  <a:pt x="414" y="15"/>
                </a:cubicBezTo>
                <a:cubicBezTo>
                  <a:pt x="418" y="15"/>
                  <a:pt x="423" y="15"/>
                  <a:pt x="428" y="16"/>
                </a:cubicBezTo>
                <a:cubicBezTo>
                  <a:pt x="429" y="16"/>
                  <a:pt x="430" y="16"/>
                  <a:pt x="431" y="16"/>
                </a:cubicBezTo>
                <a:cubicBezTo>
                  <a:pt x="436" y="16"/>
                  <a:pt x="440" y="17"/>
                  <a:pt x="445" y="17"/>
                </a:cubicBezTo>
                <a:cubicBezTo>
                  <a:pt x="446" y="18"/>
                  <a:pt x="447" y="18"/>
                  <a:pt x="448" y="18"/>
                </a:cubicBezTo>
                <a:cubicBezTo>
                  <a:pt x="452" y="18"/>
                  <a:pt x="456" y="19"/>
                  <a:pt x="459" y="20"/>
                </a:cubicBezTo>
                <a:cubicBezTo>
                  <a:pt x="461" y="20"/>
                  <a:pt x="462" y="20"/>
                  <a:pt x="464" y="20"/>
                </a:cubicBezTo>
                <a:cubicBezTo>
                  <a:pt x="468" y="21"/>
                  <a:pt x="472" y="22"/>
                  <a:pt x="475" y="23"/>
                </a:cubicBezTo>
                <a:cubicBezTo>
                  <a:pt x="477" y="23"/>
                  <a:pt x="479" y="23"/>
                  <a:pt x="481" y="24"/>
                </a:cubicBezTo>
                <a:cubicBezTo>
                  <a:pt x="485" y="25"/>
                  <a:pt x="488" y="26"/>
                  <a:pt x="492" y="27"/>
                </a:cubicBezTo>
                <a:cubicBezTo>
                  <a:pt x="494" y="27"/>
                  <a:pt x="496" y="28"/>
                  <a:pt x="498" y="28"/>
                </a:cubicBezTo>
                <a:cubicBezTo>
                  <a:pt x="501" y="29"/>
                  <a:pt x="503" y="30"/>
                  <a:pt x="506" y="31"/>
                </a:cubicBezTo>
                <a:cubicBezTo>
                  <a:pt x="509" y="32"/>
                  <a:pt x="512" y="33"/>
                  <a:pt x="516" y="34"/>
                </a:cubicBezTo>
                <a:cubicBezTo>
                  <a:pt x="517" y="34"/>
                  <a:pt x="519" y="35"/>
                  <a:pt x="521" y="35"/>
                </a:cubicBezTo>
                <a:cubicBezTo>
                  <a:pt x="523" y="36"/>
                  <a:pt x="525" y="37"/>
                  <a:pt x="526" y="37"/>
                </a:cubicBezTo>
                <a:cubicBezTo>
                  <a:pt x="532" y="51"/>
                  <a:pt x="533" y="63"/>
                  <a:pt x="532" y="68"/>
                </a:cubicBezTo>
                <a:cubicBezTo>
                  <a:pt x="527" y="67"/>
                  <a:pt x="517" y="62"/>
                  <a:pt x="507" y="57"/>
                </a:cubicBezTo>
                <a:cubicBezTo>
                  <a:pt x="503" y="55"/>
                  <a:pt x="499" y="54"/>
                  <a:pt x="496" y="52"/>
                </a:cubicBezTo>
                <a:cubicBezTo>
                  <a:pt x="495" y="51"/>
                  <a:pt x="494" y="50"/>
                  <a:pt x="494" y="49"/>
                </a:cubicBezTo>
                <a:cubicBezTo>
                  <a:pt x="492" y="47"/>
                  <a:pt x="489" y="47"/>
                  <a:pt x="487" y="48"/>
                </a:cubicBezTo>
                <a:cubicBezTo>
                  <a:pt x="480" y="45"/>
                  <a:pt x="473" y="42"/>
                  <a:pt x="467" y="40"/>
                </a:cubicBezTo>
                <a:cubicBezTo>
                  <a:pt x="458" y="38"/>
                  <a:pt x="451" y="36"/>
                  <a:pt x="445" y="36"/>
                </a:cubicBezTo>
                <a:cubicBezTo>
                  <a:pt x="428" y="36"/>
                  <a:pt x="415" y="44"/>
                  <a:pt x="397" y="55"/>
                </a:cubicBezTo>
                <a:cubicBezTo>
                  <a:pt x="392" y="57"/>
                  <a:pt x="388" y="60"/>
                  <a:pt x="383" y="63"/>
                </a:cubicBezTo>
                <a:cubicBezTo>
                  <a:pt x="370" y="70"/>
                  <a:pt x="370" y="79"/>
                  <a:pt x="371" y="84"/>
                </a:cubicBezTo>
                <a:cubicBezTo>
                  <a:pt x="375" y="100"/>
                  <a:pt x="404" y="110"/>
                  <a:pt x="422" y="110"/>
                </a:cubicBezTo>
                <a:cubicBezTo>
                  <a:pt x="437" y="110"/>
                  <a:pt x="447" y="104"/>
                  <a:pt x="450" y="93"/>
                </a:cubicBezTo>
                <a:cubicBezTo>
                  <a:pt x="450" y="88"/>
                  <a:pt x="452" y="87"/>
                  <a:pt x="456" y="87"/>
                </a:cubicBezTo>
                <a:cubicBezTo>
                  <a:pt x="472" y="87"/>
                  <a:pt x="504" y="110"/>
                  <a:pt x="518" y="127"/>
                </a:cubicBezTo>
                <a:cubicBezTo>
                  <a:pt x="521" y="132"/>
                  <a:pt x="523" y="136"/>
                  <a:pt x="522" y="139"/>
                </a:cubicBezTo>
                <a:cubicBezTo>
                  <a:pt x="519" y="149"/>
                  <a:pt x="496" y="156"/>
                  <a:pt x="487" y="159"/>
                </a:cubicBezTo>
                <a:cubicBezTo>
                  <a:pt x="473" y="164"/>
                  <a:pt x="462" y="182"/>
                  <a:pt x="452" y="200"/>
                </a:cubicBezTo>
                <a:cubicBezTo>
                  <a:pt x="447" y="208"/>
                  <a:pt x="440" y="220"/>
                  <a:pt x="436" y="222"/>
                </a:cubicBezTo>
                <a:cubicBezTo>
                  <a:pt x="432" y="222"/>
                  <a:pt x="429" y="225"/>
                  <a:pt x="428" y="227"/>
                </a:cubicBezTo>
                <a:cubicBezTo>
                  <a:pt x="425" y="233"/>
                  <a:pt x="429" y="242"/>
                  <a:pt x="435" y="254"/>
                </a:cubicBezTo>
                <a:cubicBezTo>
                  <a:pt x="437" y="258"/>
                  <a:pt x="440" y="263"/>
                  <a:pt x="442" y="267"/>
                </a:cubicBezTo>
                <a:cubicBezTo>
                  <a:pt x="440" y="266"/>
                  <a:pt x="437" y="264"/>
                  <a:pt x="435" y="263"/>
                </a:cubicBezTo>
                <a:cubicBezTo>
                  <a:pt x="426" y="256"/>
                  <a:pt x="414" y="247"/>
                  <a:pt x="399" y="241"/>
                </a:cubicBezTo>
                <a:cubicBezTo>
                  <a:pt x="399" y="241"/>
                  <a:pt x="398" y="241"/>
                  <a:pt x="398" y="240"/>
                </a:cubicBezTo>
                <a:cubicBezTo>
                  <a:pt x="395" y="239"/>
                  <a:pt x="392" y="238"/>
                  <a:pt x="389" y="238"/>
                </a:cubicBezTo>
                <a:cubicBezTo>
                  <a:pt x="373" y="234"/>
                  <a:pt x="358" y="239"/>
                  <a:pt x="345" y="254"/>
                </a:cubicBezTo>
                <a:cubicBezTo>
                  <a:pt x="343" y="256"/>
                  <a:pt x="341" y="259"/>
                  <a:pt x="339" y="262"/>
                </a:cubicBezTo>
                <a:cubicBezTo>
                  <a:pt x="339" y="262"/>
                  <a:pt x="339" y="263"/>
                  <a:pt x="339" y="263"/>
                </a:cubicBezTo>
                <a:cubicBezTo>
                  <a:pt x="329" y="278"/>
                  <a:pt x="324" y="297"/>
                  <a:pt x="326" y="312"/>
                </a:cubicBezTo>
                <a:cubicBezTo>
                  <a:pt x="327" y="319"/>
                  <a:pt x="331" y="329"/>
                  <a:pt x="349" y="329"/>
                </a:cubicBezTo>
                <a:cubicBezTo>
                  <a:pt x="361" y="329"/>
                  <a:pt x="375" y="325"/>
                  <a:pt x="387" y="321"/>
                </a:cubicBezTo>
                <a:cubicBezTo>
                  <a:pt x="392" y="320"/>
                  <a:pt x="397" y="318"/>
                  <a:pt x="400" y="318"/>
                </a:cubicBezTo>
                <a:cubicBezTo>
                  <a:pt x="402" y="320"/>
                  <a:pt x="405" y="324"/>
                  <a:pt x="409" y="330"/>
                </a:cubicBezTo>
                <a:cubicBezTo>
                  <a:pt x="415" y="340"/>
                  <a:pt x="431" y="363"/>
                  <a:pt x="431" y="368"/>
                </a:cubicBezTo>
                <a:cubicBezTo>
                  <a:pt x="432" y="373"/>
                  <a:pt x="434" y="377"/>
                  <a:pt x="439" y="379"/>
                </a:cubicBezTo>
                <a:cubicBezTo>
                  <a:pt x="433" y="378"/>
                  <a:pt x="429" y="377"/>
                  <a:pt x="427" y="374"/>
                </a:cubicBezTo>
                <a:cubicBezTo>
                  <a:pt x="422" y="368"/>
                  <a:pt x="412" y="362"/>
                  <a:pt x="399" y="356"/>
                </a:cubicBezTo>
                <a:cubicBezTo>
                  <a:pt x="399" y="355"/>
                  <a:pt x="399" y="355"/>
                  <a:pt x="398" y="355"/>
                </a:cubicBezTo>
                <a:cubicBezTo>
                  <a:pt x="383" y="348"/>
                  <a:pt x="364" y="341"/>
                  <a:pt x="345" y="334"/>
                </a:cubicBezTo>
                <a:cubicBezTo>
                  <a:pt x="337" y="332"/>
                  <a:pt x="330" y="329"/>
                  <a:pt x="322" y="326"/>
                </a:cubicBezTo>
                <a:cubicBezTo>
                  <a:pt x="298" y="317"/>
                  <a:pt x="285" y="301"/>
                  <a:pt x="272" y="286"/>
                </a:cubicBezTo>
                <a:cubicBezTo>
                  <a:pt x="265" y="278"/>
                  <a:pt x="259" y="271"/>
                  <a:pt x="252" y="265"/>
                </a:cubicBezTo>
                <a:cubicBezTo>
                  <a:pt x="251" y="262"/>
                  <a:pt x="249" y="260"/>
                  <a:pt x="246" y="260"/>
                </a:cubicBezTo>
                <a:cubicBezTo>
                  <a:pt x="239" y="250"/>
                  <a:pt x="234" y="231"/>
                  <a:pt x="232" y="210"/>
                </a:cubicBezTo>
                <a:cubicBezTo>
                  <a:pt x="232" y="210"/>
                  <a:pt x="232" y="210"/>
                  <a:pt x="232" y="210"/>
                </a:cubicBezTo>
                <a:cubicBezTo>
                  <a:pt x="229" y="188"/>
                  <a:pt x="230" y="165"/>
                  <a:pt x="232" y="153"/>
                </a:cubicBezTo>
                <a:cubicBezTo>
                  <a:pt x="238" y="132"/>
                  <a:pt x="242" y="91"/>
                  <a:pt x="232" y="67"/>
                </a:cubicBezTo>
                <a:cubicBezTo>
                  <a:pt x="231" y="63"/>
                  <a:pt x="227" y="59"/>
                  <a:pt x="220" y="57"/>
                </a:cubicBezTo>
                <a:cubicBezTo>
                  <a:pt x="245" y="44"/>
                  <a:pt x="271" y="34"/>
                  <a:pt x="299" y="27"/>
                </a:cubicBezTo>
                <a:moveTo>
                  <a:pt x="752" y="259"/>
                </a:moveTo>
                <a:cubicBezTo>
                  <a:pt x="585" y="259"/>
                  <a:pt x="585" y="259"/>
                  <a:pt x="585" y="259"/>
                </a:cubicBezTo>
                <a:cubicBezTo>
                  <a:pt x="577" y="217"/>
                  <a:pt x="566" y="178"/>
                  <a:pt x="551" y="144"/>
                </a:cubicBezTo>
                <a:cubicBezTo>
                  <a:pt x="682" y="144"/>
                  <a:pt x="682" y="144"/>
                  <a:pt x="682" y="144"/>
                </a:cubicBezTo>
                <a:cubicBezTo>
                  <a:pt x="712" y="178"/>
                  <a:pt x="736" y="217"/>
                  <a:pt x="752" y="259"/>
                </a:cubicBezTo>
                <a:moveTo>
                  <a:pt x="757" y="519"/>
                </a:moveTo>
                <a:cubicBezTo>
                  <a:pt x="701" y="519"/>
                  <a:pt x="701" y="519"/>
                  <a:pt x="701" y="519"/>
                </a:cubicBezTo>
                <a:cubicBezTo>
                  <a:pt x="715" y="493"/>
                  <a:pt x="723" y="471"/>
                  <a:pt x="719" y="460"/>
                </a:cubicBezTo>
                <a:cubicBezTo>
                  <a:pt x="712" y="446"/>
                  <a:pt x="678" y="429"/>
                  <a:pt x="627" y="404"/>
                </a:cubicBezTo>
                <a:cubicBezTo>
                  <a:pt x="625" y="403"/>
                  <a:pt x="625" y="403"/>
                  <a:pt x="625" y="403"/>
                </a:cubicBezTo>
                <a:cubicBezTo>
                  <a:pt x="777" y="403"/>
                  <a:pt x="777" y="403"/>
                  <a:pt x="777" y="403"/>
                </a:cubicBezTo>
                <a:cubicBezTo>
                  <a:pt x="777" y="443"/>
                  <a:pt x="770" y="482"/>
                  <a:pt x="757" y="519"/>
                </a:cubicBezTo>
                <a:moveTo>
                  <a:pt x="463" y="424"/>
                </a:moveTo>
                <a:cubicBezTo>
                  <a:pt x="454" y="439"/>
                  <a:pt x="442" y="457"/>
                  <a:pt x="445" y="479"/>
                </a:cubicBezTo>
                <a:cubicBezTo>
                  <a:pt x="447" y="495"/>
                  <a:pt x="456" y="507"/>
                  <a:pt x="468" y="519"/>
                </a:cubicBezTo>
                <a:cubicBezTo>
                  <a:pt x="403" y="519"/>
                  <a:pt x="403" y="519"/>
                  <a:pt x="403" y="519"/>
                </a:cubicBezTo>
                <a:cubicBezTo>
                  <a:pt x="403" y="403"/>
                  <a:pt x="403" y="403"/>
                  <a:pt x="403" y="403"/>
                </a:cubicBezTo>
                <a:cubicBezTo>
                  <a:pt x="473" y="403"/>
                  <a:pt x="473" y="403"/>
                  <a:pt x="473" y="403"/>
                </a:cubicBezTo>
                <a:cubicBezTo>
                  <a:pt x="474" y="407"/>
                  <a:pt x="470" y="414"/>
                  <a:pt x="463" y="424"/>
                </a:cubicBezTo>
                <a:moveTo>
                  <a:pt x="492" y="648"/>
                </a:moveTo>
                <a:cubicBezTo>
                  <a:pt x="403" y="648"/>
                  <a:pt x="403" y="648"/>
                  <a:pt x="403" y="648"/>
                </a:cubicBezTo>
                <a:cubicBezTo>
                  <a:pt x="403" y="533"/>
                  <a:pt x="403" y="533"/>
                  <a:pt x="403" y="533"/>
                </a:cubicBezTo>
                <a:cubicBezTo>
                  <a:pt x="482" y="533"/>
                  <a:pt x="482" y="533"/>
                  <a:pt x="482" y="533"/>
                </a:cubicBezTo>
                <a:cubicBezTo>
                  <a:pt x="496" y="547"/>
                  <a:pt x="510" y="562"/>
                  <a:pt x="512" y="584"/>
                </a:cubicBezTo>
                <a:cubicBezTo>
                  <a:pt x="514" y="602"/>
                  <a:pt x="504" y="625"/>
                  <a:pt x="492" y="648"/>
                </a:cubicBezTo>
                <a:moveTo>
                  <a:pt x="230" y="259"/>
                </a:moveTo>
                <a:cubicBezTo>
                  <a:pt x="221" y="259"/>
                  <a:pt x="221" y="259"/>
                  <a:pt x="221" y="259"/>
                </a:cubicBezTo>
                <a:cubicBezTo>
                  <a:pt x="222" y="254"/>
                  <a:pt x="223" y="249"/>
                  <a:pt x="224" y="244"/>
                </a:cubicBezTo>
                <a:cubicBezTo>
                  <a:pt x="226" y="250"/>
                  <a:pt x="228" y="255"/>
                  <a:pt x="230" y="259"/>
                </a:cubicBezTo>
                <a:moveTo>
                  <a:pt x="240" y="273"/>
                </a:moveTo>
                <a:cubicBezTo>
                  <a:pt x="241" y="274"/>
                  <a:pt x="241" y="274"/>
                  <a:pt x="241" y="274"/>
                </a:cubicBezTo>
                <a:cubicBezTo>
                  <a:pt x="248" y="279"/>
                  <a:pt x="254" y="287"/>
                  <a:pt x="261" y="295"/>
                </a:cubicBezTo>
                <a:cubicBezTo>
                  <a:pt x="274" y="311"/>
                  <a:pt x="290" y="329"/>
                  <a:pt x="318" y="339"/>
                </a:cubicBezTo>
                <a:cubicBezTo>
                  <a:pt x="325" y="342"/>
                  <a:pt x="332" y="345"/>
                  <a:pt x="340" y="348"/>
                </a:cubicBezTo>
                <a:cubicBezTo>
                  <a:pt x="357" y="354"/>
                  <a:pt x="374" y="360"/>
                  <a:pt x="389" y="366"/>
                </a:cubicBezTo>
                <a:cubicBezTo>
                  <a:pt x="389" y="389"/>
                  <a:pt x="389" y="389"/>
                  <a:pt x="389" y="389"/>
                </a:cubicBezTo>
                <a:cubicBezTo>
                  <a:pt x="209" y="389"/>
                  <a:pt x="209" y="389"/>
                  <a:pt x="209" y="389"/>
                </a:cubicBezTo>
                <a:cubicBezTo>
                  <a:pt x="209" y="350"/>
                  <a:pt x="212" y="311"/>
                  <a:pt x="219" y="273"/>
                </a:cubicBezTo>
                <a:lnTo>
                  <a:pt x="240" y="273"/>
                </a:lnTo>
                <a:close/>
                <a:moveTo>
                  <a:pt x="389" y="403"/>
                </a:moveTo>
                <a:cubicBezTo>
                  <a:pt x="389" y="519"/>
                  <a:pt x="389" y="519"/>
                  <a:pt x="389" y="519"/>
                </a:cubicBezTo>
                <a:cubicBezTo>
                  <a:pt x="218" y="519"/>
                  <a:pt x="218" y="519"/>
                  <a:pt x="218" y="519"/>
                </a:cubicBezTo>
                <a:cubicBezTo>
                  <a:pt x="212" y="482"/>
                  <a:pt x="209" y="443"/>
                  <a:pt x="209" y="403"/>
                </a:cubicBezTo>
                <a:lnTo>
                  <a:pt x="389" y="403"/>
                </a:lnTo>
                <a:close/>
                <a:moveTo>
                  <a:pt x="403" y="389"/>
                </a:moveTo>
                <a:cubicBezTo>
                  <a:pt x="403" y="373"/>
                  <a:pt x="403" y="373"/>
                  <a:pt x="403" y="373"/>
                </a:cubicBezTo>
                <a:cubicBezTo>
                  <a:pt x="409" y="376"/>
                  <a:pt x="413" y="380"/>
                  <a:pt x="415" y="383"/>
                </a:cubicBezTo>
                <a:cubicBezTo>
                  <a:pt x="417" y="385"/>
                  <a:pt x="420" y="387"/>
                  <a:pt x="423" y="389"/>
                </a:cubicBezTo>
                <a:lnTo>
                  <a:pt x="403" y="389"/>
                </a:lnTo>
                <a:close/>
                <a:moveTo>
                  <a:pt x="445" y="366"/>
                </a:moveTo>
                <a:cubicBezTo>
                  <a:pt x="444" y="357"/>
                  <a:pt x="434" y="342"/>
                  <a:pt x="420" y="322"/>
                </a:cubicBezTo>
                <a:cubicBezTo>
                  <a:pt x="416" y="317"/>
                  <a:pt x="412" y="310"/>
                  <a:pt x="411" y="308"/>
                </a:cubicBezTo>
                <a:cubicBezTo>
                  <a:pt x="410" y="307"/>
                  <a:pt x="408" y="304"/>
                  <a:pt x="403" y="30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26" y="273"/>
                  <a:pt x="426" y="273"/>
                  <a:pt x="426" y="273"/>
                </a:cubicBezTo>
                <a:cubicBezTo>
                  <a:pt x="426" y="274"/>
                  <a:pt x="427" y="274"/>
                  <a:pt x="427" y="274"/>
                </a:cubicBezTo>
                <a:cubicBezTo>
                  <a:pt x="435" y="280"/>
                  <a:pt x="441" y="284"/>
                  <a:pt x="447" y="284"/>
                </a:cubicBezTo>
                <a:cubicBezTo>
                  <a:pt x="450" y="284"/>
                  <a:pt x="454" y="282"/>
                  <a:pt x="456" y="279"/>
                </a:cubicBezTo>
                <a:cubicBezTo>
                  <a:pt x="456" y="277"/>
                  <a:pt x="457" y="275"/>
                  <a:pt x="457" y="273"/>
                </a:cubicBezTo>
                <a:cubicBezTo>
                  <a:pt x="573" y="273"/>
                  <a:pt x="573" y="273"/>
                  <a:pt x="573" y="273"/>
                </a:cubicBezTo>
                <a:cubicBezTo>
                  <a:pt x="579" y="308"/>
                  <a:pt x="582" y="344"/>
                  <a:pt x="583" y="382"/>
                </a:cubicBezTo>
                <a:cubicBezTo>
                  <a:pt x="577" y="378"/>
                  <a:pt x="572" y="375"/>
                  <a:pt x="569" y="373"/>
                </a:cubicBezTo>
                <a:cubicBezTo>
                  <a:pt x="560" y="364"/>
                  <a:pt x="549" y="359"/>
                  <a:pt x="539" y="359"/>
                </a:cubicBezTo>
                <a:cubicBezTo>
                  <a:pt x="527" y="359"/>
                  <a:pt x="517" y="364"/>
                  <a:pt x="509" y="369"/>
                </a:cubicBezTo>
                <a:cubicBezTo>
                  <a:pt x="503" y="372"/>
                  <a:pt x="497" y="374"/>
                  <a:pt x="495" y="373"/>
                </a:cubicBezTo>
                <a:cubicBezTo>
                  <a:pt x="487" y="371"/>
                  <a:pt x="477" y="370"/>
                  <a:pt x="467" y="369"/>
                </a:cubicBezTo>
                <a:cubicBezTo>
                  <a:pt x="460" y="369"/>
                  <a:pt x="448" y="368"/>
                  <a:pt x="445" y="366"/>
                </a:cubicBezTo>
                <a:moveTo>
                  <a:pt x="406" y="259"/>
                </a:moveTo>
                <a:cubicBezTo>
                  <a:pt x="403" y="259"/>
                  <a:pt x="403" y="259"/>
                  <a:pt x="403" y="259"/>
                </a:cubicBezTo>
                <a:cubicBezTo>
                  <a:pt x="403" y="258"/>
                  <a:pt x="403" y="258"/>
                  <a:pt x="403" y="258"/>
                </a:cubicBezTo>
                <a:cubicBezTo>
                  <a:pt x="404" y="258"/>
                  <a:pt x="405" y="259"/>
                  <a:pt x="406" y="259"/>
                </a:cubicBezTo>
                <a:moveTo>
                  <a:pt x="389" y="259"/>
                </a:moveTo>
                <a:cubicBezTo>
                  <a:pt x="359" y="259"/>
                  <a:pt x="359" y="259"/>
                  <a:pt x="359" y="259"/>
                </a:cubicBezTo>
                <a:cubicBezTo>
                  <a:pt x="364" y="255"/>
                  <a:pt x="371" y="250"/>
                  <a:pt x="379" y="250"/>
                </a:cubicBezTo>
                <a:cubicBezTo>
                  <a:pt x="381" y="250"/>
                  <a:pt x="384" y="251"/>
                  <a:pt x="386" y="251"/>
                </a:cubicBezTo>
                <a:cubicBezTo>
                  <a:pt x="387" y="252"/>
                  <a:pt x="388" y="252"/>
                  <a:pt x="389" y="252"/>
                </a:cubicBezTo>
                <a:lnTo>
                  <a:pt x="389" y="259"/>
                </a:lnTo>
                <a:close/>
                <a:moveTo>
                  <a:pt x="349" y="273"/>
                </a:moveTo>
                <a:cubicBezTo>
                  <a:pt x="389" y="273"/>
                  <a:pt x="389" y="273"/>
                  <a:pt x="389" y="273"/>
                </a:cubicBezTo>
                <a:cubicBezTo>
                  <a:pt x="389" y="306"/>
                  <a:pt x="389" y="306"/>
                  <a:pt x="389" y="306"/>
                </a:cubicBezTo>
                <a:cubicBezTo>
                  <a:pt x="387" y="307"/>
                  <a:pt x="385" y="307"/>
                  <a:pt x="383" y="308"/>
                </a:cubicBezTo>
                <a:cubicBezTo>
                  <a:pt x="372" y="311"/>
                  <a:pt x="359" y="315"/>
                  <a:pt x="349" y="315"/>
                </a:cubicBezTo>
                <a:cubicBezTo>
                  <a:pt x="341" y="315"/>
                  <a:pt x="340" y="312"/>
                  <a:pt x="340" y="310"/>
                </a:cubicBezTo>
                <a:cubicBezTo>
                  <a:pt x="339" y="300"/>
                  <a:pt x="342" y="285"/>
                  <a:pt x="349" y="273"/>
                </a:cubicBezTo>
                <a:moveTo>
                  <a:pt x="597" y="389"/>
                </a:moveTo>
                <a:cubicBezTo>
                  <a:pt x="597" y="349"/>
                  <a:pt x="593" y="310"/>
                  <a:pt x="587" y="273"/>
                </a:cubicBezTo>
                <a:cubicBezTo>
                  <a:pt x="757" y="273"/>
                  <a:pt x="757" y="273"/>
                  <a:pt x="757" y="273"/>
                </a:cubicBezTo>
                <a:cubicBezTo>
                  <a:pt x="770" y="310"/>
                  <a:pt x="777" y="349"/>
                  <a:pt x="777" y="389"/>
                </a:cubicBezTo>
                <a:lnTo>
                  <a:pt x="597" y="389"/>
                </a:lnTo>
                <a:close/>
                <a:moveTo>
                  <a:pt x="571" y="259"/>
                </a:moveTo>
                <a:cubicBezTo>
                  <a:pt x="453" y="259"/>
                  <a:pt x="453" y="259"/>
                  <a:pt x="453" y="259"/>
                </a:cubicBezTo>
                <a:cubicBezTo>
                  <a:pt x="452" y="256"/>
                  <a:pt x="450" y="252"/>
                  <a:pt x="448" y="248"/>
                </a:cubicBezTo>
                <a:cubicBezTo>
                  <a:pt x="446" y="244"/>
                  <a:pt x="443" y="238"/>
                  <a:pt x="442" y="235"/>
                </a:cubicBezTo>
                <a:cubicBezTo>
                  <a:pt x="449" y="231"/>
                  <a:pt x="456" y="221"/>
                  <a:pt x="464" y="207"/>
                </a:cubicBezTo>
                <a:cubicBezTo>
                  <a:pt x="472" y="194"/>
                  <a:pt x="482" y="175"/>
                  <a:pt x="491" y="173"/>
                </a:cubicBezTo>
                <a:cubicBezTo>
                  <a:pt x="511" y="166"/>
                  <a:pt x="530" y="158"/>
                  <a:pt x="535" y="144"/>
                </a:cubicBezTo>
                <a:cubicBezTo>
                  <a:pt x="536" y="144"/>
                  <a:pt x="536" y="144"/>
                  <a:pt x="536" y="144"/>
                </a:cubicBezTo>
                <a:cubicBezTo>
                  <a:pt x="551" y="178"/>
                  <a:pt x="563" y="217"/>
                  <a:pt x="571" y="259"/>
                </a:cubicBezTo>
                <a:moveTo>
                  <a:pt x="389" y="85"/>
                </a:moveTo>
                <a:cubicBezTo>
                  <a:pt x="387" y="84"/>
                  <a:pt x="385" y="82"/>
                  <a:pt x="385" y="80"/>
                </a:cubicBezTo>
                <a:cubicBezTo>
                  <a:pt x="384" y="79"/>
                  <a:pt x="387" y="77"/>
                  <a:pt x="389" y="76"/>
                </a:cubicBezTo>
                <a:lnTo>
                  <a:pt x="389" y="85"/>
                </a:lnTo>
                <a:close/>
                <a:moveTo>
                  <a:pt x="403" y="67"/>
                </a:moveTo>
                <a:cubicBezTo>
                  <a:pt x="403" y="67"/>
                  <a:pt x="403" y="67"/>
                  <a:pt x="404" y="67"/>
                </a:cubicBezTo>
                <a:cubicBezTo>
                  <a:pt x="428" y="52"/>
                  <a:pt x="439" y="46"/>
                  <a:pt x="463" y="53"/>
                </a:cubicBezTo>
                <a:cubicBezTo>
                  <a:pt x="471" y="56"/>
                  <a:pt x="479" y="59"/>
                  <a:pt x="487" y="63"/>
                </a:cubicBezTo>
                <a:cubicBezTo>
                  <a:pt x="498" y="76"/>
                  <a:pt x="508" y="91"/>
                  <a:pt x="518" y="107"/>
                </a:cubicBezTo>
                <a:cubicBezTo>
                  <a:pt x="500" y="91"/>
                  <a:pt x="474" y="73"/>
                  <a:pt x="456" y="73"/>
                </a:cubicBezTo>
                <a:cubicBezTo>
                  <a:pt x="445" y="73"/>
                  <a:pt x="438" y="79"/>
                  <a:pt x="436" y="90"/>
                </a:cubicBezTo>
                <a:cubicBezTo>
                  <a:pt x="435" y="95"/>
                  <a:pt x="427" y="96"/>
                  <a:pt x="422" y="96"/>
                </a:cubicBezTo>
                <a:cubicBezTo>
                  <a:pt x="415" y="96"/>
                  <a:pt x="409" y="95"/>
                  <a:pt x="403" y="93"/>
                </a:cubicBezTo>
                <a:lnTo>
                  <a:pt x="403" y="67"/>
                </a:lnTo>
                <a:close/>
                <a:moveTo>
                  <a:pt x="195" y="403"/>
                </a:moveTo>
                <a:cubicBezTo>
                  <a:pt x="195" y="443"/>
                  <a:pt x="198" y="482"/>
                  <a:pt x="204" y="519"/>
                </a:cubicBezTo>
                <a:cubicBezTo>
                  <a:pt x="34" y="519"/>
                  <a:pt x="34" y="519"/>
                  <a:pt x="34" y="519"/>
                </a:cubicBezTo>
                <a:cubicBezTo>
                  <a:pt x="22" y="482"/>
                  <a:pt x="15" y="443"/>
                  <a:pt x="14" y="403"/>
                </a:cubicBezTo>
                <a:lnTo>
                  <a:pt x="195" y="403"/>
                </a:lnTo>
                <a:close/>
                <a:moveTo>
                  <a:pt x="221" y="533"/>
                </a:moveTo>
                <a:cubicBezTo>
                  <a:pt x="389" y="533"/>
                  <a:pt x="389" y="533"/>
                  <a:pt x="389" y="533"/>
                </a:cubicBezTo>
                <a:cubicBezTo>
                  <a:pt x="389" y="648"/>
                  <a:pt x="389" y="648"/>
                  <a:pt x="389" y="648"/>
                </a:cubicBezTo>
                <a:cubicBezTo>
                  <a:pt x="255" y="648"/>
                  <a:pt x="255" y="648"/>
                  <a:pt x="255" y="648"/>
                </a:cubicBezTo>
                <a:cubicBezTo>
                  <a:pt x="241" y="614"/>
                  <a:pt x="229" y="575"/>
                  <a:pt x="221" y="533"/>
                </a:cubicBezTo>
                <a:moveTo>
                  <a:pt x="389" y="662"/>
                </a:moveTo>
                <a:cubicBezTo>
                  <a:pt x="389" y="777"/>
                  <a:pt x="389" y="777"/>
                  <a:pt x="389" y="777"/>
                </a:cubicBezTo>
                <a:cubicBezTo>
                  <a:pt x="339" y="774"/>
                  <a:pt x="294" y="730"/>
                  <a:pt x="262" y="662"/>
                </a:cubicBezTo>
                <a:lnTo>
                  <a:pt x="389" y="662"/>
                </a:lnTo>
                <a:close/>
                <a:moveTo>
                  <a:pt x="403" y="662"/>
                </a:moveTo>
                <a:cubicBezTo>
                  <a:pt x="484" y="662"/>
                  <a:pt x="484" y="662"/>
                  <a:pt x="484" y="662"/>
                </a:cubicBezTo>
                <a:cubicBezTo>
                  <a:pt x="479" y="669"/>
                  <a:pt x="475" y="676"/>
                  <a:pt x="471" y="683"/>
                </a:cubicBezTo>
                <a:cubicBezTo>
                  <a:pt x="455" y="709"/>
                  <a:pt x="446" y="724"/>
                  <a:pt x="446" y="734"/>
                </a:cubicBezTo>
                <a:cubicBezTo>
                  <a:pt x="447" y="745"/>
                  <a:pt x="452" y="752"/>
                  <a:pt x="459" y="755"/>
                </a:cubicBezTo>
                <a:cubicBezTo>
                  <a:pt x="441" y="768"/>
                  <a:pt x="422" y="776"/>
                  <a:pt x="403" y="777"/>
                </a:cubicBezTo>
                <a:lnTo>
                  <a:pt x="403" y="662"/>
                </a:lnTo>
                <a:close/>
                <a:moveTo>
                  <a:pt x="521" y="678"/>
                </a:moveTo>
                <a:cubicBezTo>
                  <a:pt x="515" y="684"/>
                  <a:pt x="509" y="689"/>
                  <a:pt x="503" y="694"/>
                </a:cubicBezTo>
                <a:cubicBezTo>
                  <a:pt x="482" y="713"/>
                  <a:pt x="471" y="723"/>
                  <a:pt x="472" y="732"/>
                </a:cubicBezTo>
                <a:cubicBezTo>
                  <a:pt x="472" y="736"/>
                  <a:pt x="471" y="739"/>
                  <a:pt x="470" y="741"/>
                </a:cubicBezTo>
                <a:cubicBezTo>
                  <a:pt x="469" y="742"/>
                  <a:pt x="467" y="743"/>
                  <a:pt x="466" y="743"/>
                </a:cubicBezTo>
                <a:cubicBezTo>
                  <a:pt x="463" y="743"/>
                  <a:pt x="461" y="739"/>
                  <a:pt x="460" y="734"/>
                </a:cubicBezTo>
                <a:cubicBezTo>
                  <a:pt x="460" y="727"/>
                  <a:pt x="472" y="708"/>
                  <a:pt x="483" y="690"/>
                </a:cubicBezTo>
                <a:cubicBezTo>
                  <a:pt x="504" y="657"/>
                  <a:pt x="530" y="614"/>
                  <a:pt x="526" y="583"/>
                </a:cubicBezTo>
                <a:cubicBezTo>
                  <a:pt x="523" y="555"/>
                  <a:pt x="506" y="537"/>
                  <a:pt x="490" y="521"/>
                </a:cubicBezTo>
                <a:cubicBezTo>
                  <a:pt x="490" y="521"/>
                  <a:pt x="490" y="521"/>
                  <a:pt x="490" y="521"/>
                </a:cubicBezTo>
                <a:cubicBezTo>
                  <a:pt x="489" y="520"/>
                  <a:pt x="488" y="519"/>
                  <a:pt x="487" y="518"/>
                </a:cubicBezTo>
                <a:cubicBezTo>
                  <a:pt x="473" y="505"/>
                  <a:pt x="461" y="492"/>
                  <a:pt x="458" y="477"/>
                </a:cubicBezTo>
                <a:cubicBezTo>
                  <a:pt x="456" y="460"/>
                  <a:pt x="466" y="445"/>
                  <a:pt x="475" y="432"/>
                </a:cubicBezTo>
                <a:cubicBezTo>
                  <a:pt x="484" y="419"/>
                  <a:pt x="493" y="405"/>
                  <a:pt x="484" y="392"/>
                </a:cubicBezTo>
                <a:cubicBezTo>
                  <a:pt x="484" y="392"/>
                  <a:pt x="484" y="392"/>
                  <a:pt x="483" y="392"/>
                </a:cubicBezTo>
                <a:cubicBezTo>
                  <a:pt x="483" y="392"/>
                  <a:pt x="483" y="392"/>
                  <a:pt x="483" y="392"/>
                </a:cubicBezTo>
                <a:cubicBezTo>
                  <a:pt x="481" y="388"/>
                  <a:pt x="477" y="386"/>
                  <a:pt x="474" y="384"/>
                </a:cubicBezTo>
                <a:cubicBezTo>
                  <a:pt x="480" y="384"/>
                  <a:pt x="486" y="385"/>
                  <a:pt x="489" y="387"/>
                </a:cubicBezTo>
                <a:cubicBezTo>
                  <a:pt x="491" y="387"/>
                  <a:pt x="494" y="388"/>
                  <a:pt x="496" y="388"/>
                </a:cubicBezTo>
                <a:cubicBezTo>
                  <a:pt x="502" y="388"/>
                  <a:pt x="509" y="384"/>
                  <a:pt x="515" y="381"/>
                </a:cubicBezTo>
                <a:cubicBezTo>
                  <a:pt x="523" y="377"/>
                  <a:pt x="530" y="373"/>
                  <a:pt x="539" y="373"/>
                </a:cubicBezTo>
                <a:cubicBezTo>
                  <a:pt x="546" y="373"/>
                  <a:pt x="553" y="376"/>
                  <a:pt x="560" y="383"/>
                </a:cubicBezTo>
                <a:cubicBezTo>
                  <a:pt x="564" y="387"/>
                  <a:pt x="573" y="392"/>
                  <a:pt x="583" y="398"/>
                </a:cubicBezTo>
                <a:cubicBezTo>
                  <a:pt x="584" y="401"/>
                  <a:pt x="587" y="403"/>
                  <a:pt x="590" y="403"/>
                </a:cubicBezTo>
                <a:cubicBezTo>
                  <a:pt x="591" y="403"/>
                  <a:pt x="592" y="403"/>
                  <a:pt x="593" y="402"/>
                </a:cubicBezTo>
                <a:cubicBezTo>
                  <a:pt x="601" y="407"/>
                  <a:pt x="611" y="411"/>
                  <a:pt x="621" y="416"/>
                </a:cubicBezTo>
                <a:cubicBezTo>
                  <a:pt x="653" y="432"/>
                  <a:pt x="701" y="456"/>
                  <a:pt x="706" y="466"/>
                </a:cubicBezTo>
                <a:cubicBezTo>
                  <a:pt x="708" y="471"/>
                  <a:pt x="700" y="496"/>
                  <a:pt x="674" y="536"/>
                </a:cubicBezTo>
                <a:cubicBezTo>
                  <a:pt x="652" y="569"/>
                  <a:pt x="628" y="598"/>
                  <a:pt x="618" y="603"/>
                </a:cubicBezTo>
                <a:cubicBezTo>
                  <a:pt x="600" y="611"/>
                  <a:pt x="553" y="648"/>
                  <a:pt x="521" y="678"/>
                </a:cubicBezTo>
                <a:moveTo>
                  <a:pt x="624" y="616"/>
                </a:moveTo>
                <a:cubicBezTo>
                  <a:pt x="638" y="609"/>
                  <a:pt x="670" y="570"/>
                  <a:pt x="693" y="533"/>
                </a:cubicBezTo>
                <a:cubicBezTo>
                  <a:pt x="752" y="533"/>
                  <a:pt x="752" y="533"/>
                  <a:pt x="752" y="533"/>
                </a:cubicBezTo>
                <a:cubicBezTo>
                  <a:pt x="736" y="575"/>
                  <a:pt x="712" y="614"/>
                  <a:pt x="682" y="648"/>
                </a:cubicBezTo>
                <a:cubicBezTo>
                  <a:pt x="577" y="648"/>
                  <a:pt x="577" y="648"/>
                  <a:pt x="577" y="648"/>
                </a:cubicBezTo>
                <a:cubicBezTo>
                  <a:pt x="598" y="632"/>
                  <a:pt x="615" y="620"/>
                  <a:pt x="624" y="616"/>
                </a:cubicBezTo>
                <a:moveTo>
                  <a:pt x="669" y="130"/>
                </a:moveTo>
                <a:cubicBezTo>
                  <a:pt x="545" y="130"/>
                  <a:pt x="545" y="130"/>
                  <a:pt x="545" y="130"/>
                </a:cubicBezTo>
                <a:cubicBezTo>
                  <a:pt x="536" y="110"/>
                  <a:pt x="526" y="92"/>
                  <a:pt x="515" y="77"/>
                </a:cubicBezTo>
                <a:cubicBezTo>
                  <a:pt x="522" y="80"/>
                  <a:pt x="529" y="82"/>
                  <a:pt x="533" y="82"/>
                </a:cubicBezTo>
                <a:cubicBezTo>
                  <a:pt x="537" y="82"/>
                  <a:pt x="540" y="81"/>
                  <a:pt x="542" y="79"/>
                </a:cubicBezTo>
                <a:cubicBezTo>
                  <a:pt x="549" y="73"/>
                  <a:pt x="547" y="58"/>
                  <a:pt x="543" y="44"/>
                </a:cubicBezTo>
                <a:cubicBezTo>
                  <a:pt x="591" y="64"/>
                  <a:pt x="634" y="93"/>
                  <a:pt x="669" y="130"/>
                </a:cubicBezTo>
                <a:moveTo>
                  <a:pt x="189" y="75"/>
                </a:moveTo>
                <a:cubicBezTo>
                  <a:pt x="199" y="72"/>
                  <a:pt x="207" y="70"/>
                  <a:pt x="213" y="70"/>
                </a:cubicBezTo>
                <a:cubicBezTo>
                  <a:pt x="217" y="70"/>
                  <a:pt x="219" y="71"/>
                  <a:pt x="219" y="72"/>
                </a:cubicBezTo>
                <a:cubicBezTo>
                  <a:pt x="224" y="85"/>
                  <a:pt x="225" y="109"/>
                  <a:pt x="222" y="130"/>
                </a:cubicBezTo>
                <a:cubicBezTo>
                  <a:pt x="123" y="130"/>
                  <a:pt x="123" y="130"/>
                  <a:pt x="123" y="130"/>
                </a:cubicBezTo>
                <a:cubicBezTo>
                  <a:pt x="143" y="109"/>
                  <a:pt x="165" y="91"/>
                  <a:pt x="189" y="75"/>
                </a:cubicBezTo>
                <a:moveTo>
                  <a:pt x="123" y="662"/>
                </a:moveTo>
                <a:cubicBezTo>
                  <a:pt x="247" y="662"/>
                  <a:pt x="247" y="662"/>
                  <a:pt x="247" y="662"/>
                </a:cubicBezTo>
                <a:cubicBezTo>
                  <a:pt x="248" y="666"/>
                  <a:pt x="250" y="670"/>
                  <a:pt x="252" y="674"/>
                </a:cubicBezTo>
                <a:cubicBezTo>
                  <a:pt x="275" y="720"/>
                  <a:pt x="303" y="753"/>
                  <a:pt x="333" y="772"/>
                </a:cubicBezTo>
                <a:cubicBezTo>
                  <a:pt x="251" y="759"/>
                  <a:pt x="178" y="719"/>
                  <a:pt x="123" y="662"/>
                </a:cubicBezTo>
                <a:moveTo>
                  <a:pt x="458" y="773"/>
                </a:moveTo>
                <a:cubicBezTo>
                  <a:pt x="485" y="755"/>
                  <a:pt x="511" y="726"/>
                  <a:pt x="533" y="686"/>
                </a:cubicBezTo>
                <a:cubicBezTo>
                  <a:pt x="541" y="678"/>
                  <a:pt x="551" y="670"/>
                  <a:pt x="560" y="662"/>
                </a:cubicBezTo>
                <a:cubicBezTo>
                  <a:pt x="669" y="662"/>
                  <a:pt x="669" y="662"/>
                  <a:pt x="669" y="662"/>
                </a:cubicBezTo>
                <a:cubicBezTo>
                  <a:pt x="613" y="719"/>
                  <a:pt x="540" y="759"/>
                  <a:pt x="458" y="77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7" name="Google Shape;3167;p30"/>
          <p:cNvSpPr/>
          <p:nvPr/>
        </p:nvSpPr>
        <p:spPr>
          <a:xfrm>
            <a:off x="6513513" y="1362075"/>
            <a:ext cx="177800" cy="257175"/>
          </a:xfrm>
          <a:custGeom>
            <a:rect b="b" l="l" r="r" t="t"/>
            <a:pathLst>
              <a:path extrusionOk="0" h="455" w="317">
                <a:moveTo>
                  <a:pt x="162" y="455"/>
                </a:moveTo>
                <a:cubicBezTo>
                  <a:pt x="158" y="455"/>
                  <a:pt x="155" y="452"/>
                  <a:pt x="155" y="448"/>
                </a:cubicBezTo>
                <a:cubicBezTo>
                  <a:pt x="155" y="398"/>
                  <a:pt x="155" y="398"/>
                  <a:pt x="155" y="398"/>
                </a:cubicBezTo>
                <a:cubicBezTo>
                  <a:pt x="155" y="358"/>
                  <a:pt x="186" y="330"/>
                  <a:pt x="220" y="301"/>
                </a:cubicBezTo>
                <a:cubicBezTo>
                  <a:pt x="261" y="264"/>
                  <a:pt x="303" y="227"/>
                  <a:pt x="303" y="159"/>
                </a:cubicBezTo>
                <a:cubicBezTo>
                  <a:pt x="303" y="79"/>
                  <a:pt x="238" y="14"/>
                  <a:pt x="158" y="14"/>
                </a:cubicBezTo>
                <a:cubicBezTo>
                  <a:pt x="79" y="14"/>
                  <a:pt x="14" y="79"/>
                  <a:pt x="14" y="159"/>
                </a:cubicBezTo>
                <a:cubicBezTo>
                  <a:pt x="14" y="163"/>
                  <a:pt x="10" y="166"/>
                  <a:pt x="7" y="166"/>
                </a:cubicBezTo>
                <a:cubicBezTo>
                  <a:pt x="3" y="166"/>
                  <a:pt x="0" y="163"/>
                  <a:pt x="0" y="159"/>
                </a:cubicBezTo>
                <a:cubicBezTo>
                  <a:pt x="0" y="71"/>
                  <a:pt x="71" y="0"/>
                  <a:pt x="158" y="0"/>
                </a:cubicBezTo>
                <a:cubicBezTo>
                  <a:pt x="246" y="0"/>
                  <a:pt x="317" y="71"/>
                  <a:pt x="317" y="159"/>
                </a:cubicBezTo>
                <a:cubicBezTo>
                  <a:pt x="317" y="233"/>
                  <a:pt x="270" y="275"/>
                  <a:pt x="229" y="311"/>
                </a:cubicBezTo>
                <a:cubicBezTo>
                  <a:pt x="197" y="339"/>
                  <a:pt x="169" y="364"/>
                  <a:pt x="169" y="398"/>
                </a:cubicBezTo>
                <a:cubicBezTo>
                  <a:pt x="169" y="448"/>
                  <a:pt x="169" y="448"/>
                  <a:pt x="169" y="448"/>
                </a:cubicBezTo>
                <a:cubicBezTo>
                  <a:pt x="169" y="452"/>
                  <a:pt x="166" y="455"/>
                  <a:pt x="162" y="45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8" name="Google Shape;3168;p30"/>
          <p:cNvSpPr/>
          <p:nvPr/>
        </p:nvSpPr>
        <p:spPr>
          <a:xfrm>
            <a:off x="6586538" y="1649413"/>
            <a:ext cx="36512" cy="36513"/>
          </a:xfrm>
          <a:custGeom>
            <a:rect b="b" l="l" r="r" t="t"/>
            <a:pathLst>
              <a:path extrusionOk="0" h="65" w="66">
                <a:moveTo>
                  <a:pt x="33" y="65"/>
                </a:moveTo>
                <a:cubicBezTo>
                  <a:pt x="15" y="65"/>
                  <a:pt x="0" y="50"/>
                  <a:pt x="0" y="32"/>
                </a:cubicBezTo>
                <a:cubicBezTo>
                  <a:pt x="0" y="14"/>
                  <a:pt x="15" y="0"/>
                  <a:pt x="33" y="0"/>
                </a:cubicBezTo>
                <a:cubicBezTo>
                  <a:pt x="51" y="0"/>
                  <a:pt x="66" y="14"/>
                  <a:pt x="66" y="32"/>
                </a:cubicBezTo>
                <a:cubicBezTo>
                  <a:pt x="66" y="50"/>
                  <a:pt x="51" y="65"/>
                  <a:pt x="33" y="65"/>
                </a:cubicBezTo>
                <a:moveTo>
                  <a:pt x="33" y="14"/>
                </a:moveTo>
                <a:cubicBezTo>
                  <a:pt x="23" y="14"/>
                  <a:pt x="14" y="22"/>
                  <a:pt x="14" y="32"/>
                </a:cubicBezTo>
                <a:cubicBezTo>
                  <a:pt x="14" y="43"/>
                  <a:pt x="23" y="51"/>
                  <a:pt x="33" y="51"/>
                </a:cubicBezTo>
                <a:cubicBezTo>
                  <a:pt x="43" y="51"/>
                  <a:pt x="52" y="43"/>
                  <a:pt x="52" y="32"/>
                </a:cubicBezTo>
                <a:cubicBezTo>
                  <a:pt x="52" y="22"/>
                  <a:pt x="43" y="14"/>
                  <a:pt x="33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9" name="Google Shape;3169;p30"/>
          <p:cNvSpPr/>
          <p:nvPr/>
        </p:nvSpPr>
        <p:spPr>
          <a:xfrm>
            <a:off x="7058025" y="1441450"/>
            <a:ext cx="369887" cy="200025"/>
          </a:xfrm>
          <a:custGeom>
            <a:rect b="b" l="l" r="r" t="t"/>
            <a:pathLst>
              <a:path extrusionOk="0" h="357" w="657">
                <a:moveTo>
                  <a:pt x="657" y="7"/>
                </a:moveTo>
                <a:cubicBezTo>
                  <a:pt x="657" y="4"/>
                  <a:pt x="654" y="0"/>
                  <a:pt x="650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2" y="0"/>
                  <a:pt x="119" y="4"/>
                  <a:pt x="119" y="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3" y="24"/>
                  <a:pt x="0" y="27"/>
                  <a:pt x="0" y="31"/>
                </a:cubicBezTo>
                <a:cubicBezTo>
                  <a:pt x="0" y="79"/>
                  <a:pt x="38" y="117"/>
                  <a:pt x="86" y="117"/>
                </a:cubicBezTo>
                <a:cubicBezTo>
                  <a:pt x="119" y="117"/>
                  <a:pt x="119" y="117"/>
                  <a:pt x="119" y="117"/>
                </a:cubicBezTo>
                <a:cubicBezTo>
                  <a:pt x="119" y="137"/>
                  <a:pt x="119" y="137"/>
                  <a:pt x="119" y="137"/>
                </a:cubicBezTo>
                <a:cubicBezTo>
                  <a:pt x="119" y="141"/>
                  <a:pt x="122" y="144"/>
                  <a:pt x="126" y="144"/>
                </a:cubicBezTo>
                <a:cubicBezTo>
                  <a:pt x="248" y="144"/>
                  <a:pt x="248" y="144"/>
                  <a:pt x="248" y="144"/>
                </a:cubicBezTo>
                <a:cubicBezTo>
                  <a:pt x="244" y="209"/>
                  <a:pt x="191" y="260"/>
                  <a:pt x="126" y="260"/>
                </a:cubicBezTo>
                <a:cubicBezTo>
                  <a:pt x="122" y="260"/>
                  <a:pt x="119" y="263"/>
                  <a:pt x="119" y="267"/>
                </a:cubicBezTo>
                <a:cubicBezTo>
                  <a:pt x="119" y="350"/>
                  <a:pt x="119" y="350"/>
                  <a:pt x="119" y="350"/>
                </a:cubicBezTo>
                <a:cubicBezTo>
                  <a:pt x="119" y="354"/>
                  <a:pt x="122" y="357"/>
                  <a:pt x="126" y="357"/>
                </a:cubicBezTo>
                <a:cubicBezTo>
                  <a:pt x="236" y="357"/>
                  <a:pt x="236" y="357"/>
                  <a:pt x="236" y="357"/>
                </a:cubicBezTo>
                <a:cubicBezTo>
                  <a:pt x="238" y="357"/>
                  <a:pt x="241" y="356"/>
                  <a:pt x="242" y="353"/>
                </a:cubicBezTo>
                <a:cubicBezTo>
                  <a:pt x="264" y="315"/>
                  <a:pt x="305" y="292"/>
                  <a:pt x="348" y="292"/>
                </a:cubicBezTo>
                <a:cubicBezTo>
                  <a:pt x="392" y="292"/>
                  <a:pt x="433" y="315"/>
                  <a:pt x="455" y="353"/>
                </a:cubicBezTo>
                <a:cubicBezTo>
                  <a:pt x="456" y="356"/>
                  <a:pt x="458" y="357"/>
                  <a:pt x="461" y="357"/>
                </a:cubicBezTo>
                <a:cubicBezTo>
                  <a:pt x="577" y="357"/>
                  <a:pt x="577" y="357"/>
                  <a:pt x="577" y="357"/>
                </a:cubicBezTo>
                <a:cubicBezTo>
                  <a:pt x="581" y="357"/>
                  <a:pt x="584" y="354"/>
                  <a:pt x="584" y="350"/>
                </a:cubicBezTo>
                <a:cubicBezTo>
                  <a:pt x="584" y="267"/>
                  <a:pt x="584" y="267"/>
                  <a:pt x="584" y="267"/>
                </a:cubicBezTo>
                <a:cubicBezTo>
                  <a:pt x="584" y="263"/>
                  <a:pt x="581" y="260"/>
                  <a:pt x="577" y="260"/>
                </a:cubicBezTo>
                <a:cubicBezTo>
                  <a:pt x="512" y="260"/>
                  <a:pt x="458" y="209"/>
                  <a:pt x="455" y="144"/>
                </a:cubicBezTo>
                <a:cubicBezTo>
                  <a:pt x="520" y="144"/>
                  <a:pt x="520" y="144"/>
                  <a:pt x="520" y="144"/>
                </a:cubicBezTo>
                <a:cubicBezTo>
                  <a:pt x="596" y="144"/>
                  <a:pt x="657" y="83"/>
                  <a:pt x="657" y="7"/>
                </a:cubicBezTo>
                <a:moveTo>
                  <a:pt x="86" y="103"/>
                </a:moveTo>
                <a:cubicBezTo>
                  <a:pt x="48" y="103"/>
                  <a:pt x="17" y="75"/>
                  <a:pt x="14" y="38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19" y="103"/>
                  <a:pt x="119" y="103"/>
                  <a:pt x="119" y="103"/>
                </a:cubicBezTo>
                <a:lnTo>
                  <a:pt x="86" y="103"/>
                </a:lnTo>
                <a:close/>
                <a:moveTo>
                  <a:pt x="133" y="14"/>
                </a:moveTo>
                <a:cubicBezTo>
                  <a:pt x="643" y="14"/>
                  <a:pt x="643" y="14"/>
                  <a:pt x="643" y="14"/>
                </a:cubicBezTo>
                <a:cubicBezTo>
                  <a:pt x="639" y="79"/>
                  <a:pt x="586" y="130"/>
                  <a:pt x="520" y="130"/>
                </a:cubicBezTo>
                <a:cubicBezTo>
                  <a:pt x="133" y="130"/>
                  <a:pt x="133" y="130"/>
                  <a:pt x="133" y="130"/>
                </a:cubicBezTo>
                <a:lnTo>
                  <a:pt x="133" y="14"/>
                </a:lnTo>
                <a:close/>
                <a:moveTo>
                  <a:pt x="570" y="274"/>
                </a:moveTo>
                <a:cubicBezTo>
                  <a:pt x="570" y="343"/>
                  <a:pt x="570" y="343"/>
                  <a:pt x="570" y="343"/>
                </a:cubicBezTo>
                <a:cubicBezTo>
                  <a:pt x="465" y="343"/>
                  <a:pt x="465" y="343"/>
                  <a:pt x="465" y="343"/>
                </a:cubicBezTo>
                <a:cubicBezTo>
                  <a:pt x="440" y="302"/>
                  <a:pt x="396" y="278"/>
                  <a:pt x="348" y="278"/>
                </a:cubicBezTo>
                <a:cubicBezTo>
                  <a:pt x="301" y="278"/>
                  <a:pt x="257" y="302"/>
                  <a:pt x="232" y="343"/>
                </a:cubicBezTo>
                <a:cubicBezTo>
                  <a:pt x="133" y="343"/>
                  <a:pt x="133" y="343"/>
                  <a:pt x="133" y="343"/>
                </a:cubicBezTo>
                <a:cubicBezTo>
                  <a:pt x="133" y="274"/>
                  <a:pt x="133" y="274"/>
                  <a:pt x="133" y="274"/>
                </a:cubicBezTo>
                <a:cubicBezTo>
                  <a:pt x="202" y="270"/>
                  <a:pt x="259" y="214"/>
                  <a:pt x="262" y="144"/>
                </a:cubicBezTo>
                <a:cubicBezTo>
                  <a:pt x="440" y="144"/>
                  <a:pt x="440" y="144"/>
                  <a:pt x="440" y="144"/>
                </a:cubicBezTo>
                <a:cubicBezTo>
                  <a:pt x="444" y="214"/>
                  <a:pt x="500" y="270"/>
                  <a:pt x="570" y="27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0" name="Google Shape;3170;p30"/>
          <p:cNvSpPr/>
          <p:nvPr/>
        </p:nvSpPr>
        <p:spPr>
          <a:xfrm>
            <a:off x="7070725" y="701675"/>
            <a:ext cx="346075" cy="327025"/>
          </a:xfrm>
          <a:custGeom>
            <a:rect b="b" l="l" r="r" t="t"/>
            <a:pathLst>
              <a:path extrusionOk="0" h="583" w="615">
                <a:moveTo>
                  <a:pt x="609" y="234"/>
                </a:moveTo>
                <a:cubicBezTo>
                  <a:pt x="613" y="228"/>
                  <a:pt x="615" y="223"/>
                  <a:pt x="615" y="217"/>
                </a:cubicBezTo>
                <a:cubicBezTo>
                  <a:pt x="615" y="164"/>
                  <a:pt x="461" y="135"/>
                  <a:pt x="314" y="135"/>
                </a:cubicBezTo>
                <a:cubicBezTo>
                  <a:pt x="314" y="7"/>
                  <a:pt x="314" y="7"/>
                  <a:pt x="314" y="7"/>
                </a:cubicBezTo>
                <a:cubicBezTo>
                  <a:pt x="314" y="3"/>
                  <a:pt x="311" y="0"/>
                  <a:pt x="307" y="0"/>
                </a:cubicBezTo>
                <a:cubicBezTo>
                  <a:pt x="303" y="0"/>
                  <a:pt x="300" y="3"/>
                  <a:pt x="300" y="7"/>
                </a:cubicBezTo>
                <a:cubicBezTo>
                  <a:pt x="300" y="135"/>
                  <a:pt x="300" y="135"/>
                  <a:pt x="300" y="135"/>
                </a:cubicBezTo>
                <a:cubicBezTo>
                  <a:pt x="153" y="135"/>
                  <a:pt x="0" y="164"/>
                  <a:pt x="0" y="217"/>
                </a:cubicBezTo>
                <a:cubicBezTo>
                  <a:pt x="0" y="223"/>
                  <a:pt x="2" y="228"/>
                  <a:pt x="5" y="234"/>
                </a:cubicBezTo>
                <a:cubicBezTo>
                  <a:pt x="9" y="239"/>
                  <a:pt x="51" y="305"/>
                  <a:pt x="96" y="377"/>
                </a:cubicBezTo>
                <a:cubicBezTo>
                  <a:pt x="198" y="537"/>
                  <a:pt x="211" y="558"/>
                  <a:pt x="213" y="560"/>
                </a:cubicBezTo>
                <a:cubicBezTo>
                  <a:pt x="213" y="560"/>
                  <a:pt x="213" y="560"/>
                  <a:pt x="213" y="560"/>
                </a:cubicBezTo>
                <a:cubicBezTo>
                  <a:pt x="222" y="576"/>
                  <a:pt x="274" y="583"/>
                  <a:pt x="307" y="583"/>
                </a:cubicBezTo>
                <a:cubicBezTo>
                  <a:pt x="340" y="583"/>
                  <a:pt x="391" y="576"/>
                  <a:pt x="401" y="561"/>
                </a:cubicBezTo>
                <a:cubicBezTo>
                  <a:pt x="401" y="561"/>
                  <a:pt x="401" y="561"/>
                  <a:pt x="401" y="561"/>
                </a:cubicBezTo>
                <a:cubicBezTo>
                  <a:pt x="401" y="561"/>
                  <a:pt x="402" y="561"/>
                  <a:pt x="402" y="560"/>
                </a:cubicBezTo>
                <a:cubicBezTo>
                  <a:pt x="402" y="560"/>
                  <a:pt x="402" y="560"/>
                  <a:pt x="402" y="560"/>
                </a:cubicBezTo>
                <a:cubicBezTo>
                  <a:pt x="404" y="557"/>
                  <a:pt x="419" y="534"/>
                  <a:pt x="518" y="377"/>
                </a:cubicBezTo>
                <a:cubicBezTo>
                  <a:pt x="564" y="305"/>
                  <a:pt x="605" y="239"/>
                  <a:pt x="609" y="234"/>
                </a:cubicBezTo>
                <a:moveTo>
                  <a:pt x="300" y="149"/>
                </a:moveTo>
                <a:cubicBezTo>
                  <a:pt x="300" y="246"/>
                  <a:pt x="300" y="246"/>
                  <a:pt x="300" y="246"/>
                </a:cubicBezTo>
                <a:cubicBezTo>
                  <a:pt x="221" y="166"/>
                  <a:pt x="221" y="166"/>
                  <a:pt x="221" y="166"/>
                </a:cubicBezTo>
                <a:cubicBezTo>
                  <a:pt x="218" y="164"/>
                  <a:pt x="214" y="164"/>
                  <a:pt x="211" y="166"/>
                </a:cubicBezTo>
                <a:cubicBezTo>
                  <a:pt x="208" y="169"/>
                  <a:pt x="208" y="173"/>
                  <a:pt x="211" y="176"/>
                </a:cubicBezTo>
                <a:cubicBezTo>
                  <a:pt x="302" y="268"/>
                  <a:pt x="302" y="268"/>
                  <a:pt x="302" y="268"/>
                </a:cubicBezTo>
                <a:cubicBezTo>
                  <a:pt x="302" y="268"/>
                  <a:pt x="302" y="268"/>
                  <a:pt x="302" y="268"/>
                </a:cubicBezTo>
                <a:cubicBezTo>
                  <a:pt x="303" y="268"/>
                  <a:pt x="303" y="268"/>
                  <a:pt x="303" y="268"/>
                </a:cubicBezTo>
                <a:cubicBezTo>
                  <a:pt x="304" y="269"/>
                  <a:pt x="304" y="269"/>
                  <a:pt x="304" y="269"/>
                </a:cubicBezTo>
                <a:cubicBezTo>
                  <a:pt x="304" y="269"/>
                  <a:pt x="304" y="269"/>
                  <a:pt x="305" y="269"/>
                </a:cubicBezTo>
                <a:cubicBezTo>
                  <a:pt x="305" y="269"/>
                  <a:pt x="305" y="269"/>
                  <a:pt x="305" y="269"/>
                </a:cubicBezTo>
                <a:cubicBezTo>
                  <a:pt x="306" y="269"/>
                  <a:pt x="306" y="269"/>
                  <a:pt x="306" y="269"/>
                </a:cubicBezTo>
                <a:cubicBezTo>
                  <a:pt x="306" y="270"/>
                  <a:pt x="307" y="270"/>
                  <a:pt x="307" y="270"/>
                </a:cubicBezTo>
                <a:cubicBezTo>
                  <a:pt x="307" y="270"/>
                  <a:pt x="307" y="270"/>
                  <a:pt x="307" y="270"/>
                </a:cubicBezTo>
                <a:cubicBezTo>
                  <a:pt x="308" y="270"/>
                  <a:pt x="308" y="270"/>
                  <a:pt x="309" y="269"/>
                </a:cubicBezTo>
                <a:cubicBezTo>
                  <a:pt x="309" y="269"/>
                  <a:pt x="309" y="269"/>
                  <a:pt x="309" y="269"/>
                </a:cubicBezTo>
                <a:cubicBezTo>
                  <a:pt x="310" y="269"/>
                  <a:pt x="310" y="269"/>
                  <a:pt x="310" y="269"/>
                </a:cubicBezTo>
                <a:cubicBezTo>
                  <a:pt x="310" y="269"/>
                  <a:pt x="310" y="269"/>
                  <a:pt x="311" y="269"/>
                </a:cubicBezTo>
                <a:cubicBezTo>
                  <a:pt x="311" y="269"/>
                  <a:pt x="311" y="268"/>
                  <a:pt x="311" y="268"/>
                </a:cubicBezTo>
                <a:cubicBezTo>
                  <a:pt x="312" y="268"/>
                  <a:pt x="312" y="268"/>
                  <a:pt x="312" y="268"/>
                </a:cubicBezTo>
                <a:cubicBezTo>
                  <a:pt x="404" y="176"/>
                  <a:pt x="404" y="176"/>
                  <a:pt x="404" y="176"/>
                </a:cubicBezTo>
                <a:cubicBezTo>
                  <a:pt x="406" y="173"/>
                  <a:pt x="406" y="169"/>
                  <a:pt x="404" y="166"/>
                </a:cubicBezTo>
                <a:cubicBezTo>
                  <a:pt x="401" y="164"/>
                  <a:pt x="396" y="164"/>
                  <a:pt x="394" y="166"/>
                </a:cubicBezTo>
                <a:cubicBezTo>
                  <a:pt x="314" y="246"/>
                  <a:pt x="314" y="246"/>
                  <a:pt x="314" y="246"/>
                </a:cubicBezTo>
                <a:cubicBezTo>
                  <a:pt x="314" y="149"/>
                  <a:pt x="314" y="149"/>
                  <a:pt x="314" y="149"/>
                </a:cubicBezTo>
                <a:cubicBezTo>
                  <a:pt x="483" y="150"/>
                  <a:pt x="601" y="185"/>
                  <a:pt x="601" y="217"/>
                </a:cubicBezTo>
                <a:cubicBezTo>
                  <a:pt x="601" y="218"/>
                  <a:pt x="600" y="218"/>
                  <a:pt x="600" y="219"/>
                </a:cubicBezTo>
                <a:cubicBezTo>
                  <a:pt x="600" y="221"/>
                  <a:pt x="599" y="224"/>
                  <a:pt x="597" y="226"/>
                </a:cubicBezTo>
                <a:cubicBezTo>
                  <a:pt x="597" y="226"/>
                  <a:pt x="597" y="226"/>
                  <a:pt x="597" y="227"/>
                </a:cubicBezTo>
                <a:cubicBezTo>
                  <a:pt x="575" y="256"/>
                  <a:pt x="462" y="285"/>
                  <a:pt x="307" y="285"/>
                </a:cubicBezTo>
                <a:cubicBezTo>
                  <a:pt x="153" y="285"/>
                  <a:pt x="40" y="256"/>
                  <a:pt x="18" y="227"/>
                </a:cubicBezTo>
                <a:cubicBezTo>
                  <a:pt x="17" y="226"/>
                  <a:pt x="17" y="226"/>
                  <a:pt x="17" y="226"/>
                </a:cubicBezTo>
                <a:cubicBezTo>
                  <a:pt x="16" y="224"/>
                  <a:pt x="15" y="221"/>
                  <a:pt x="14" y="219"/>
                </a:cubicBezTo>
                <a:cubicBezTo>
                  <a:pt x="14" y="218"/>
                  <a:pt x="14" y="218"/>
                  <a:pt x="14" y="217"/>
                </a:cubicBezTo>
                <a:cubicBezTo>
                  <a:pt x="14" y="185"/>
                  <a:pt x="131" y="150"/>
                  <a:pt x="300" y="149"/>
                </a:cubicBezTo>
                <a:moveTo>
                  <a:pt x="390" y="553"/>
                </a:moveTo>
                <a:cubicBezTo>
                  <a:pt x="386" y="559"/>
                  <a:pt x="349" y="569"/>
                  <a:pt x="307" y="569"/>
                </a:cubicBezTo>
                <a:cubicBezTo>
                  <a:pt x="266" y="569"/>
                  <a:pt x="229" y="559"/>
                  <a:pt x="225" y="553"/>
                </a:cubicBezTo>
                <a:cubicBezTo>
                  <a:pt x="224" y="552"/>
                  <a:pt x="164" y="457"/>
                  <a:pt x="108" y="369"/>
                </a:cubicBezTo>
                <a:cubicBezTo>
                  <a:pt x="81" y="326"/>
                  <a:pt x="55" y="285"/>
                  <a:pt x="37" y="258"/>
                </a:cubicBezTo>
                <a:cubicBezTo>
                  <a:pt x="93" y="285"/>
                  <a:pt x="203" y="299"/>
                  <a:pt x="307" y="299"/>
                </a:cubicBezTo>
                <a:cubicBezTo>
                  <a:pt x="412" y="299"/>
                  <a:pt x="521" y="285"/>
                  <a:pt x="577" y="258"/>
                </a:cubicBezTo>
                <a:cubicBezTo>
                  <a:pt x="560" y="285"/>
                  <a:pt x="534" y="326"/>
                  <a:pt x="507" y="369"/>
                </a:cubicBezTo>
                <a:cubicBezTo>
                  <a:pt x="451" y="457"/>
                  <a:pt x="390" y="552"/>
                  <a:pt x="390" y="55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1" name="Google Shape;3171;p30"/>
          <p:cNvSpPr/>
          <p:nvPr/>
        </p:nvSpPr>
        <p:spPr>
          <a:xfrm>
            <a:off x="7834313" y="674688"/>
            <a:ext cx="88900" cy="127000"/>
          </a:xfrm>
          <a:custGeom>
            <a:rect b="b" l="l" r="r" t="t"/>
            <a:pathLst>
              <a:path extrusionOk="0" h="224" w="159">
                <a:moveTo>
                  <a:pt x="13" y="140"/>
                </a:moveTo>
                <a:cubicBezTo>
                  <a:pt x="10" y="137"/>
                  <a:pt x="5" y="137"/>
                  <a:pt x="3" y="140"/>
                </a:cubicBezTo>
                <a:cubicBezTo>
                  <a:pt x="0" y="143"/>
                  <a:pt x="0" y="147"/>
                  <a:pt x="3" y="150"/>
                </a:cubicBezTo>
                <a:cubicBezTo>
                  <a:pt x="75" y="222"/>
                  <a:pt x="75" y="222"/>
                  <a:pt x="75" y="222"/>
                </a:cubicBezTo>
                <a:cubicBezTo>
                  <a:pt x="75" y="222"/>
                  <a:pt x="75" y="223"/>
                  <a:pt x="76" y="223"/>
                </a:cubicBezTo>
                <a:cubicBezTo>
                  <a:pt x="76" y="223"/>
                  <a:pt x="76" y="223"/>
                  <a:pt x="76" y="223"/>
                </a:cubicBezTo>
                <a:cubicBezTo>
                  <a:pt x="76" y="223"/>
                  <a:pt x="77" y="223"/>
                  <a:pt x="77" y="223"/>
                </a:cubicBezTo>
                <a:cubicBezTo>
                  <a:pt x="77" y="224"/>
                  <a:pt x="77" y="224"/>
                  <a:pt x="78" y="224"/>
                </a:cubicBezTo>
                <a:cubicBezTo>
                  <a:pt x="78" y="224"/>
                  <a:pt x="78" y="224"/>
                  <a:pt x="78" y="224"/>
                </a:cubicBezTo>
                <a:cubicBezTo>
                  <a:pt x="79" y="224"/>
                  <a:pt x="79" y="224"/>
                  <a:pt x="80" y="224"/>
                </a:cubicBezTo>
                <a:cubicBezTo>
                  <a:pt x="80" y="224"/>
                  <a:pt x="80" y="224"/>
                  <a:pt x="81" y="224"/>
                </a:cubicBezTo>
                <a:cubicBezTo>
                  <a:pt x="81" y="224"/>
                  <a:pt x="81" y="224"/>
                  <a:pt x="82" y="224"/>
                </a:cubicBezTo>
                <a:cubicBezTo>
                  <a:pt x="82" y="224"/>
                  <a:pt x="82" y="224"/>
                  <a:pt x="82" y="223"/>
                </a:cubicBezTo>
                <a:cubicBezTo>
                  <a:pt x="82" y="223"/>
                  <a:pt x="83" y="223"/>
                  <a:pt x="83" y="223"/>
                </a:cubicBezTo>
                <a:cubicBezTo>
                  <a:pt x="83" y="223"/>
                  <a:pt x="83" y="223"/>
                  <a:pt x="83" y="223"/>
                </a:cubicBezTo>
                <a:cubicBezTo>
                  <a:pt x="84" y="223"/>
                  <a:pt x="84" y="222"/>
                  <a:pt x="85" y="222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9" y="147"/>
                  <a:pt x="159" y="143"/>
                  <a:pt x="156" y="140"/>
                </a:cubicBezTo>
                <a:cubicBezTo>
                  <a:pt x="154" y="137"/>
                  <a:pt x="149" y="137"/>
                  <a:pt x="146" y="140"/>
                </a:cubicBezTo>
                <a:cubicBezTo>
                  <a:pt x="87" y="200"/>
                  <a:pt x="87" y="200"/>
                  <a:pt x="87" y="200"/>
                </a:cubicBezTo>
                <a:cubicBezTo>
                  <a:pt x="87" y="7"/>
                  <a:pt x="87" y="7"/>
                  <a:pt x="87" y="7"/>
                </a:cubicBezTo>
                <a:cubicBezTo>
                  <a:pt x="87" y="3"/>
                  <a:pt x="83" y="0"/>
                  <a:pt x="80" y="0"/>
                </a:cubicBezTo>
                <a:cubicBezTo>
                  <a:pt x="76" y="0"/>
                  <a:pt x="73" y="3"/>
                  <a:pt x="73" y="7"/>
                </a:cubicBezTo>
                <a:cubicBezTo>
                  <a:pt x="73" y="200"/>
                  <a:pt x="73" y="200"/>
                  <a:pt x="73" y="200"/>
                </a:cubicBezTo>
                <a:lnTo>
                  <a:pt x="13" y="1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2" name="Google Shape;3172;p30"/>
          <p:cNvSpPr/>
          <p:nvPr/>
        </p:nvSpPr>
        <p:spPr>
          <a:xfrm>
            <a:off x="7705725" y="730250"/>
            <a:ext cx="346075" cy="325438"/>
          </a:xfrm>
          <a:custGeom>
            <a:rect b="b" l="l" r="r" t="t"/>
            <a:pathLst>
              <a:path extrusionOk="0" h="577" w="615">
                <a:moveTo>
                  <a:pt x="615" y="82"/>
                </a:moveTo>
                <a:cubicBezTo>
                  <a:pt x="615" y="60"/>
                  <a:pt x="586" y="40"/>
                  <a:pt x="532" y="25"/>
                </a:cubicBezTo>
                <a:cubicBezTo>
                  <a:pt x="482" y="11"/>
                  <a:pt x="414" y="2"/>
                  <a:pt x="340" y="0"/>
                </a:cubicBezTo>
                <a:cubicBezTo>
                  <a:pt x="336" y="0"/>
                  <a:pt x="333" y="3"/>
                  <a:pt x="333" y="7"/>
                </a:cubicBezTo>
                <a:cubicBezTo>
                  <a:pt x="333" y="11"/>
                  <a:pt x="336" y="14"/>
                  <a:pt x="340" y="14"/>
                </a:cubicBezTo>
                <a:cubicBezTo>
                  <a:pt x="501" y="19"/>
                  <a:pt x="601" y="53"/>
                  <a:pt x="601" y="82"/>
                </a:cubicBezTo>
                <a:cubicBezTo>
                  <a:pt x="601" y="83"/>
                  <a:pt x="601" y="84"/>
                  <a:pt x="601" y="84"/>
                </a:cubicBezTo>
                <a:cubicBezTo>
                  <a:pt x="600" y="87"/>
                  <a:pt x="599" y="89"/>
                  <a:pt x="598" y="91"/>
                </a:cubicBezTo>
                <a:cubicBezTo>
                  <a:pt x="597" y="93"/>
                  <a:pt x="597" y="93"/>
                  <a:pt x="597" y="93"/>
                </a:cubicBezTo>
                <a:cubicBezTo>
                  <a:pt x="575" y="122"/>
                  <a:pt x="462" y="151"/>
                  <a:pt x="308" y="151"/>
                </a:cubicBezTo>
                <a:cubicBezTo>
                  <a:pt x="153" y="151"/>
                  <a:pt x="40" y="122"/>
                  <a:pt x="18" y="93"/>
                </a:cubicBezTo>
                <a:cubicBezTo>
                  <a:pt x="17" y="91"/>
                  <a:pt x="17" y="91"/>
                  <a:pt x="17" y="91"/>
                </a:cubicBezTo>
                <a:cubicBezTo>
                  <a:pt x="16" y="89"/>
                  <a:pt x="15" y="87"/>
                  <a:pt x="15" y="84"/>
                </a:cubicBezTo>
                <a:cubicBezTo>
                  <a:pt x="14" y="84"/>
                  <a:pt x="14" y="83"/>
                  <a:pt x="14" y="82"/>
                </a:cubicBezTo>
                <a:cubicBezTo>
                  <a:pt x="14" y="53"/>
                  <a:pt x="114" y="19"/>
                  <a:pt x="275" y="14"/>
                </a:cubicBezTo>
                <a:cubicBezTo>
                  <a:pt x="279" y="14"/>
                  <a:pt x="282" y="11"/>
                  <a:pt x="282" y="7"/>
                </a:cubicBezTo>
                <a:cubicBezTo>
                  <a:pt x="282" y="3"/>
                  <a:pt x="279" y="0"/>
                  <a:pt x="275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01" y="2"/>
                  <a:pt x="133" y="11"/>
                  <a:pt x="83" y="25"/>
                </a:cubicBezTo>
                <a:cubicBezTo>
                  <a:pt x="29" y="40"/>
                  <a:pt x="0" y="60"/>
                  <a:pt x="0" y="82"/>
                </a:cubicBezTo>
                <a:cubicBezTo>
                  <a:pt x="0" y="88"/>
                  <a:pt x="2" y="94"/>
                  <a:pt x="6" y="99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123" y="284"/>
                  <a:pt x="213" y="425"/>
                  <a:pt x="213" y="426"/>
                </a:cubicBezTo>
                <a:cubicBezTo>
                  <a:pt x="213" y="426"/>
                  <a:pt x="213" y="426"/>
                  <a:pt x="213" y="426"/>
                </a:cubicBezTo>
                <a:cubicBezTo>
                  <a:pt x="223" y="440"/>
                  <a:pt x="268" y="447"/>
                  <a:pt x="301" y="448"/>
                </a:cubicBezTo>
                <a:cubicBezTo>
                  <a:pt x="301" y="553"/>
                  <a:pt x="301" y="553"/>
                  <a:pt x="301" y="553"/>
                </a:cubicBezTo>
                <a:cubicBezTo>
                  <a:pt x="241" y="493"/>
                  <a:pt x="241" y="493"/>
                  <a:pt x="241" y="493"/>
                </a:cubicBezTo>
                <a:cubicBezTo>
                  <a:pt x="238" y="490"/>
                  <a:pt x="233" y="490"/>
                  <a:pt x="231" y="493"/>
                </a:cubicBezTo>
                <a:cubicBezTo>
                  <a:pt x="228" y="496"/>
                  <a:pt x="228" y="500"/>
                  <a:pt x="231" y="503"/>
                </a:cubicBezTo>
                <a:cubicBezTo>
                  <a:pt x="303" y="575"/>
                  <a:pt x="303" y="575"/>
                  <a:pt x="303" y="575"/>
                </a:cubicBezTo>
                <a:cubicBezTo>
                  <a:pt x="303" y="575"/>
                  <a:pt x="303" y="575"/>
                  <a:pt x="304" y="575"/>
                </a:cubicBezTo>
                <a:cubicBezTo>
                  <a:pt x="304" y="576"/>
                  <a:pt x="304" y="576"/>
                  <a:pt x="304" y="576"/>
                </a:cubicBezTo>
                <a:cubicBezTo>
                  <a:pt x="304" y="576"/>
                  <a:pt x="305" y="576"/>
                  <a:pt x="305" y="576"/>
                </a:cubicBezTo>
                <a:cubicBezTo>
                  <a:pt x="305" y="576"/>
                  <a:pt x="305" y="576"/>
                  <a:pt x="306" y="576"/>
                </a:cubicBezTo>
                <a:cubicBezTo>
                  <a:pt x="306" y="576"/>
                  <a:pt x="306" y="576"/>
                  <a:pt x="306" y="577"/>
                </a:cubicBezTo>
                <a:cubicBezTo>
                  <a:pt x="307" y="577"/>
                  <a:pt x="307" y="577"/>
                  <a:pt x="308" y="577"/>
                </a:cubicBezTo>
                <a:cubicBezTo>
                  <a:pt x="308" y="577"/>
                  <a:pt x="308" y="577"/>
                  <a:pt x="309" y="577"/>
                </a:cubicBezTo>
                <a:cubicBezTo>
                  <a:pt x="309" y="576"/>
                  <a:pt x="309" y="576"/>
                  <a:pt x="310" y="576"/>
                </a:cubicBezTo>
                <a:cubicBezTo>
                  <a:pt x="310" y="576"/>
                  <a:pt x="310" y="576"/>
                  <a:pt x="310" y="576"/>
                </a:cubicBezTo>
                <a:cubicBezTo>
                  <a:pt x="310" y="576"/>
                  <a:pt x="311" y="576"/>
                  <a:pt x="311" y="576"/>
                </a:cubicBezTo>
                <a:cubicBezTo>
                  <a:pt x="311" y="576"/>
                  <a:pt x="311" y="576"/>
                  <a:pt x="311" y="575"/>
                </a:cubicBezTo>
                <a:cubicBezTo>
                  <a:pt x="312" y="575"/>
                  <a:pt x="312" y="575"/>
                  <a:pt x="313" y="575"/>
                </a:cubicBezTo>
                <a:cubicBezTo>
                  <a:pt x="384" y="503"/>
                  <a:pt x="384" y="503"/>
                  <a:pt x="384" y="503"/>
                </a:cubicBezTo>
                <a:cubicBezTo>
                  <a:pt x="387" y="500"/>
                  <a:pt x="387" y="496"/>
                  <a:pt x="384" y="493"/>
                </a:cubicBezTo>
                <a:cubicBezTo>
                  <a:pt x="382" y="490"/>
                  <a:pt x="377" y="490"/>
                  <a:pt x="374" y="493"/>
                </a:cubicBezTo>
                <a:cubicBezTo>
                  <a:pt x="315" y="553"/>
                  <a:pt x="315" y="553"/>
                  <a:pt x="315" y="553"/>
                </a:cubicBezTo>
                <a:cubicBezTo>
                  <a:pt x="315" y="448"/>
                  <a:pt x="315" y="448"/>
                  <a:pt x="315" y="448"/>
                </a:cubicBezTo>
                <a:cubicBezTo>
                  <a:pt x="348" y="447"/>
                  <a:pt x="393" y="440"/>
                  <a:pt x="402" y="426"/>
                </a:cubicBezTo>
                <a:cubicBezTo>
                  <a:pt x="402" y="426"/>
                  <a:pt x="402" y="426"/>
                  <a:pt x="402" y="426"/>
                </a:cubicBezTo>
                <a:cubicBezTo>
                  <a:pt x="402" y="425"/>
                  <a:pt x="454" y="344"/>
                  <a:pt x="505" y="263"/>
                </a:cubicBezTo>
                <a:cubicBezTo>
                  <a:pt x="609" y="99"/>
                  <a:pt x="609" y="99"/>
                  <a:pt x="609" y="99"/>
                </a:cubicBezTo>
                <a:cubicBezTo>
                  <a:pt x="613" y="94"/>
                  <a:pt x="615" y="88"/>
                  <a:pt x="615" y="82"/>
                </a:cubicBezTo>
                <a:moveTo>
                  <a:pt x="493" y="255"/>
                </a:moveTo>
                <a:cubicBezTo>
                  <a:pt x="403" y="398"/>
                  <a:pt x="392" y="416"/>
                  <a:pt x="390" y="418"/>
                </a:cubicBezTo>
                <a:cubicBezTo>
                  <a:pt x="390" y="418"/>
                  <a:pt x="390" y="418"/>
                  <a:pt x="390" y="419"/>
                </a:cubicBezTo>
                <a:cubicBezTo>
                  <a:pt x="386" y="425"/>
                  <a:pt x="349" y="434"/>
                  <a:pt x="308" y="434"/>
                </a:cubicBezTo>
                <a:cubicBezTo>
                  <a:pt x="266" y="434"/>
                  <a:pt x="229" y="425"/>
                  <a:pt x="225" y="419"/>
                </a:cubicBezTo>
                <a:cubicBezTo>
                  <a:pt x="225" y="418"/>
                  <a:pt x="225" y="418"/>
                  <a:pt x="225" y="418"/>
                </a:cubicBezTo>
                <a:cubicBezTo>
                  <a:pt x="221" y="413"/>
                  <a:pt x="201" y="381"/>
                  <a:pt x="73" y="179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94" y="150"/>
                  <a:pt x="203" y="165"/>
                  <a:pt x="308" y="165"/>
                </a:cubicBezTo>
                <a:cubicBezTo>
                  <a:pt x="412" y="165"/>
                  <a:pt x="522" y="150"/>
                  <a:pt x="577" y="123"/>
                </a:cubicBezTo>
                <a:lnTo>
                  <a:pt x="493" y="2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3" name="Google Shape;3173;p30"/>
          <p:cNvSpPr/>
          <p:nvPr/>
        </p:nvSpPr>
        <p:spPr>
          <a:xfrm>
            <a:off x="3863975" y="4484688"/>
            <a:ext cx="334962" cy="284163"/>
          </a:xfrm>
          <a:custGeom>
            <a:rect b="b" l="l" r="r" t="t"/>
            <a:pathLst>
              <a:path extrusionOk="0" h="503" w="595">
                <a:moveTo>
                  <a:pt x="521" y="118"/>
                </a:moveTo>
                <a:cubicBezTo>
                  <a:pt x="507" y="74"/>
                  <a:pt x="459" y="0"/>
                  <a:pt x="297" y="0"/>
                </a:cubicBezTo>
                <a:cubicBezTo>
                  <a:pt x="136" y="0"/>
                  <a:pt x="88" y="74"/>
                  <a:pt x="74" y="118"/>
                </a:cubicBezTo>
                <a:cubicBezTo>
                  <a:pt x="70" y="129"/>
                  <a:pt x="66" y="140"/>
                  <a:pt x="62" y="152"/>
                </a:cubicBezTo>
                <a:cubicBezTo>
                  <a:pt x="35" y="234"/>
                  <a:pt x="0" y="336"/>
                  <a:pt x="55" y="388"/>
                </a:cubicBezTo>
                <a:cubicBezTo>
                  <a:pt x="117" y="446"/>
                  <a:pt x="187" y="503"/>
                  <a:pt x="297" y="503"/>
                </a:cubicBezTo>
                <a:cubicBezTo>
                  <a:pt x="408" y="503"/>
                  <a:pt x="478" y="446"/>
                  <a:pt x="540" y="388"/>
                </a:cubicBezTo>
                <a:cubicBezTo>
                  <a:pt x="595" y="336"/>
                  <a:pt x="560" y="234"/>
                  <a:pt x="532" y="152"/>
                </a:cubicBezTo>
                <a:cubicBezTo>
                  <a:pt x="529" y="140"/>
                  <a:pt x="525" y="129"/>
                  <a:pt x="521" y="118"/>
                </a:cubicBezTo>
                <a:moveTo>
                  <a:pt x="210" y="456"/>
                </a:moveTo>
                <a:cubicBezTo>
                  <a:pt x="187" y="426"/>
                  <a:pt x="196" y="386"/>
                  <a:pt x="199" y="374"/>
                </a:cubicBezTo>
                <a:cubicBezTo>
                  <a:pt x="205" y="352"/>
                  <a:pt x="210" y="330"/>
                  <a:pt x="215" y="312"/>
                </a:cubicBezTo>
                <a:cubicBezTo>
                  <a:pt x="220" y="292"/>
                  <a:pt x="224" y="275"/>
                  <a:pt x="228" y="261"/>
                </a:cubicBezTo>
                <a:cubicBezTo>
                  <a:pt x="229" y="258"/>
                  <a:pt x="230" y="255"/>
                  <a:pt x="231" y="252"/>
                </a:cubicBezTo>
                <a:cubicBezTo>
                  <a:pt x="237" y="226"/>
                  <a:pt x="245" y="199"/>
                  <a:pt x="297" y="199"/>
                </a:cubicBezTo>
                <a:cubicBezTo>
                  <a:pt x="350" y="199"/>
                  <a:pt x="357" y="226"/>
                  <a:pt x="364" y="252"/>
                </a:cubicBezTo>
                <a:cubicBezTo>
                  <a:pt x="365" y="255"/>
                  <a:pt x="366" y="258"/>
                  <a:pt x="367" y="261"/>
                </a:cubicBezTo>
                <a:cubicBezTo>
                  <a:pt x="371" y="275"/>
                  <a:pt x="375" y="292"/>
                  <a:pt x="380" y="312"/>
                </a:cubicBezTo>
                <a:cubicBezTo>
                  <a:pt x="385" y="330"/>
                  <a:pt x="390" y="352"/>
                  <a:pt x="396" y="374"/>
                </a:cubicBezTo>
                <a:cubicBezTo>
                  <a:pt x="399" y="386"/>
                  <a:pt x="408" y="426"/>
                  <a:pt x="385" y="456"/>
                </a:cubicBezTo>
                <a:cubicBezTo>
                  <a:pt x="368" y="478"/>
                  <a:pt x="339" y="489"/>
                  <a:pt x="297" y="489"/>
                </a:cubicBezTo>
                <a:cubicBezTo>
                  <a:pt x="256" y="489"/>
                  <a:pt x="227" y="478"/>
                  <a:pt x="210" y="456"/>
                </a:cubicBezTo>
                <a:moveTo>
                  <a:pt x="531" y="377"/>
                </a:moveTo>
                <a:cubicBezTo>
                  <a:pt x="490" y="416"/>
                  <a:pt x="445" y="454"/>
                  <a:pt x="388" y="474"/>
                </a:cubicBezTo>
                <a:cubicBezTo>
                  <a:pt x="391" y="471"/>
                  <a:pt x="393" y="468"/>
                  <a:pt x="396" y="465"/>
                </a:cubicBezTo>
                <a:cubicBezTo>
                  <a:pt x="423" y="430"/>
                  <a:pt x="413" y="384"/>
                  <a:pt x="409" y="371"/>
                </a:cubicBezTo>
                <a:cubicBezTo>
                  <a:pt x="403" y="348"/>
                  <a:pt x="398" y="327"/>
                  <a:pt x="394" y="309"/>
                </a:cubicBezTo>
                <a:cubicBezTo>
                  <a:pt x="389" y="288"/>
                  <a:pt x="385" y="271"/>
                  <a:pt x="380" y="257"/>
                </a:cubicBezTo>
                <a:cubicBezTo>
                  <a:pt x="380" y="254"/>
                  <a:pt x="379" y="251"/>
                  <a:pt x="378" y="248"/>
                </a:cubicBezTo>
                <a:cubicBezTo>
                  <a:pt x="371" y="222"/>
                  <a:pt x="361" y="185"/>
                  <a:pt x="297" y="185"/>
                </a:cubicBezTo>
                <a:cubicBezTo>
                  <a:pt x="234" y="185"/>
                  <a:pt x="224" y="222"/>
                  <a:pt x="217" y="248"/>
                </a:cubicBezTo>
                <a:cubicBezTo>
                  <a:pt x="216" y="251"/>
                  <a:pt x="215" y="254"/>
                  <a:pt x="214" y="257"/>
                </a:cubicBezTo>
                <a:cubicBezTo>
                  <a:pt x="210" y="271"/>
                  <a:pt x="206" y="288"/>
                  <a:pt x="201" y="309"/>
                </a:cubicBezTo>
                <a:cubicBezTo>
                  <a:pt x="197" y="327"/>
                  <a:pt x="192" y="348"/>
                  <a:pt x="185" y="371"/>
                </a:cubicBezTo>
                <a:cubicBezTo>
                  <a:pt x="182" y="384"/>
                  <a:pt x="172" y="430"/>
                  <a:pt x="199" y="465"/>
                </a:cubicBezTo>
                <a:cubicBezTo>
                  <a:pt x="201" y="468"/>
                  <a:pt x="204" y="471"/>
                  <a:pt x="207" y="474"/>
                </a:cubicBezTo>
                <a:cubicBezTo>
                  <a:pt x="150" y="454"/>
                  <a:pt x="105" y="416"/>
                  <a:pt x="64" y="377"/>
                </a:cubicBezTo>
                <a:cubicBezTo>
                  <a:pt x="16" y="332"/>
                  <a:pt x="49" y="235"/>
                  <a:pt x="76" y="156"/>
                </a:cubicBezTo>
                <a:cubicBezTo>
                  <a:pt x="80" y="144"/>
                  <a:pt x="83" y="133"/>
                  <a:pt x="87" y="123"/>
                </a:cubicBezTo>
                <a:cubicBezTo>
                  <a:pt x="100" y="82"/>
                  <a:pt x="145" y="14"/>
                  <a:pt x="297" y="14"/>
                </a:cubicBezTo>
                <a:cubicBezTo>
                  <a:pt x="450" y="14"/>
                  <a:pt x="495" y="82"/>
                  <a:pt x="508" y="123"/>
                </a:cubicBezTo>
                <a:cubicBezTo>
                  <a:pt x="512" y="133"/>
                  <a:pt x="515" y="144"/>
                  <a:pt x="519" y="156"/>
                </a:cubicBezTo>
                <a:cubicBezTo>
                  <a:pt x="546" y="235"/>
                  <a:pt x="579" y="332"/>
                  <a:pt x="531" y="37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4" name="Google Shape;3174;p30"/>
          <p:cNvSpPr/>
          <p:nvPr/>
        </p:nvSpPr>
        <p:spPr>
          <a:xfrm>
            <a:off x="4086225" y="4568825"/>
            <a:ext cx="42862" cy="26988"/>
          </a:xfrm>
          <a:custGeom>
            <a:rect b="b" l="l" r="r" t="t"/>
            <a:pathLst>
              <a:path extrusionOk="0" h="48" w="77">
                <a:moveTo>
                  <a:pt x="50" y="0"/>
                </a:moveTo>
                <a:cubicBezTo>
                  <a:pt x="46" y="0"/>
                  <a:pt x="42" y="0"/>
                  <a:pt x="37" y="1"/>
                </a:cubicBezTo>
                <a:cubicBezTo>
                  <a:pt x="19" y="5"/>
                  <a:pt x="0" y="16"/>
                  <a:pt x="0" y="30"/>
                </a:cubicBezTo>
                <a:cubicBezTo>
                  <a:pt x="0" y="41"/>
                  <a:pt x="11" y="48"/>
                  <a:pt x="27" y="48"/>
                </a:cubicBezTo>
                <a:cubicBezTo>
                  <a:pt x="31" y="48"/>
                  <a:pt x="36" y="47"/>
                  <a:pt x="40" y="46"/>
                </a:cubicBezTo>
                <a:cubicBezTo>
                  <a:pt x="58" y="43"/>
                  <a:pt x="77" y="32"/>
                  <a:pt x="77" y="17"/>
                </a:cubicBezTo>
                <a:cubicBezTo>
                  <a:pt x="77" y="7"/>
                  <a:pt x="66" y="0"/>
                  <a:pt x="50" y="0"/>
                </a:cubicBezTo>
                <a:moveTo>
                  <a:pt x="37" y="32"/>
                </a:moveTo>
                <a:cubicBezTo>
                  <a:pt x="34" y="33"/>
                  <a:pt x="30" y="34"/>
                  <a:pt x="27" y="34"/>
                </a:cubicBezTo>
                <a:cubicBezTo>
                  <a:pt x="18" y="34"/>
                  <a:pt x="14" y="31"/>
                  <a:pt x="14" y="30"/>
                </a:cubicBezTo>
                <a:cubicBezTo>
                  <a:pt x="14" y="26"/>
                  <a:pt x="24" y="18"/>
                  <a:pt x="40" y="15"/>
                </a:cubicBezTo>
                <a:cubicBezTo>
                  <a:pt x="43" y="14"/>
                  <a:pt x="47" y="14"/>
                  <a:pt x="50" y="14"/>
                </a:cubicBezTo>
                <a:cubicBezTo>
                  <a:pt x="59" y="14"/>
                  <a:pt x="63" y="17"/>
                  <a:pt x="63" y="17"/>
                </a:cubicBezTo>
                <a:cubicBezTo>
                  <a:pt x="63" y="21"/>
                  <a:pt x="53" y="29"/>
                  <a:pt x="37" y="3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5" name="Google Shape;3175;p30"/>
          <p:cNvSpPr/>
          <p:nvPr/>
        </p:nvSpPr>
        <p:spPr>
          <a:xfrm>
            <a:off x="3938588" y="4568825"/>
            <a:ext cx="44450" cy="26988"/>
          </a:xfrm>
          <a:custGeom>
            <a:rect b="b" l="l" r="r" t="t"/>
            <a:pathLst>
              <a:path extrusionOk="0" h="48" w="77">
                <a:moveTo>
                  <a:pt x="40" y="1"/>
                </a:moveTo>
                <a:cubicBezTo>
                  <a:pt x="36" y="0"/>
                  <a:pt x="31" y="0"/>
                  <a:pt x="27" y="0"/>
                </a:cubicBezTo>
                <a:cubicBezTo>
                  <a:pt x="11" y="0"/>
                  <a:pt x="0" y="7"/>
                  <a:pt x="0" y="17"/>
                </a:cubicBezTo>
                <a:cubicBezTo>
                  <a:pt x="0" y="32"/>
                  <a:pt x="19" y="43"/>
                  <a:pt x="37" y="46"/>
                </a:cubicBezTo>
                <a:cubicBezTo>
                  <a:pt x="42" y="47"/>
                  <a:pt x="46" y="48"/>
                  <a:pt x="50" y="48"/>
                </a:cubicBezTo>
                <a:cubicBezTo>
                  <a:pt x="57" y="48"/>
                  <a:pt x="63" y="46"/>
                  <a:pt x="68" y="44"/>
                </a:cubicBezTo>
                <a:cubicBezTo>
                  <a:pt x="74" y="41"/>
                  <a:pt x="77" y="36"/>
                  <a:pt x="77" y="30"/>
                </a:cubicBezTo>
                <a:cubicBezTo>
                  <a:pt x="77" y="16"/>
                  <a:pt x="59" y="5"/>
                  <a:pt x="40" y="1"/>
                </a:cubicBezTo>
                <a:moveTo>
                  <a:pt x="61" y="31"/>
                </a:moveTo>
                <a:cubicBezTo>
                  <a:pt x="60" y="32"/>
                  <a:pt x="57" y="34"/>
                  <a:pt x="50" y="34"/>
                </a:cubicBezTo>
                <a:cubicBezTo>
                  <a:pt x="47" y="34"/>
                  <a:pt x="44" y="33"/>
                  <a:pt x="40" y="32"/>
                </a:cubicBezTo>
                <a:cubicBezTo>
                  <a:pt x="24" y="29"/>
                  <a:pt x="14" y="21"/>
                  <a:pt x="14" y="17"/>
                </a:cubicBezTo>
                <a:cubicBezTo>
                  <a:pt x="14" y="17"/>
                  <a:pt x="18" y="14"/>
                  <a:pt x="27" y="14"/>
                </a:cubicBezTo>
                <a:cubicBezTo>
                  <a:pt x="31" y="14"/>
                  <a:pt x="34" y="14"/>
                  <a:pt x="37" y="15"/>
                </a:cubicBezTo>
                <a:cubicBezTo>
                  <a:pt x="53" y="18"/>
                  <a:pt x="63" y="26"/>
                  <a:pt x="63" y="30"/>
                </a:cubicBezTo>
                <a:cubicBezTo>
                  <a:pt x="63" y="30"/>
                  <a:pt x="62" y="31"/>
                  <a:pt x="61" y="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6" name="Google Shape;3176;p30"/>
          <p:cNvSpPr/>
          <p:nvPr/>
        </p:nvSpPr>
        <p:spPr>
          <a:xfrm>
            <a:off x="3857625" y="4465638"/>
            <a:ext cx="82550" cy="77788"/>
          </a:xfrm>
          <a:custGeom>
            <a:rect b="b" l="l" r="r" t="t"/>
            <a:pathLst>
              <a:path extrusionOk="0" h="137" w="146">
                <a:moveTo>
                  <a:pt x="47" y="137"/>
                </a:moveTo>
                <a:cubicBezTo>
                  <a:pt x="49" y="137"/>
                  <a:pt x="51" y="136"/>
                  <a:pt x="53" y="134"/>
                </a:cubicBezTo>
                <a:cubicBezTo>
                  <a:pt x="55" y="131"/>
                  <a:pt x="54" y="126"/>
                  <a:pt x="50" y="124"/>
                </a:cubicBezTo>
                <a:cubicBezTo>
                  <a:pt x="46" y="122"/>
                  <a:pt x="42" y="119"/>
                  <a:pt x="38" y="115"/>
                </a:cubicBezTo>
                <a:cubicBezTo>
                  <a:pt x="27" y="104"/>
                  <a:pt x="21" y="89"/>
                  <a:pt x="21" y="73"/>
                </a:cubicBezTo>
                <a:cubicBezTo>
                  <a:pt x="21" y="57"/>
                  <a:pt x="27" y="42"/>
                  <a:pt x="38" y="31"/>
                </a:cubicBezTo>
                <a:cubicBezTo>
                  <a:pt x="49" y="20"/>
                  <a:pt x="64" y="14"/>
                  <a:pt x="80" y="14"/>
                </a:cubicBezTo>
                <a:cubicBezTo>
                  <a:pt x="96" y="14"/>
                  <a:pt x="111" y="20"/>
                  <a:pt x="122" y="31"/>
                </a:cubicBezTo>
                <a:cubicBezTo>
                  <a:pt x="126" y="35"/>
                  <a:pt x="129" y="40"/>
                  <a:pt x="132" y="44"/>
                </a:cubicBezTo>
                <a:cubicBezTo>
                  <a:pt x="134" y="48"/>
                  <a:pt x="138" y="49"/>
                  <a:pt x="141" y="47"/>
                </a:cubicBezTo>
                <a:cubicBezTo>
                  <a:pt x="145" y="45"/>
                  <a:pt x="146" y="41"/>
                  <a:pt x="144" y="37"/>
                </a:cubicBezTo>
                <a:cubicBezTo>
                  <a:pt x="141" y="32"/>
                  <a:pt x="137" y="26"/>
                  <a:pt x="132" y="21"/>
                </a:cubicBezTo>
                <a:cubicBezTo>
                  <a:pt x="118" y="8"/>
                  <a:pt x="100" y="0"/>
                  <a:pt x="80" y="0"/>
                </a:cubicBezTo>
                <a:cubicBezTo>
                  <a:pt x="61" y="0"/>
                  <a:pt x="42" y="8"/>
                  <a:pt x="28" y="21"/>
                </a:cubicBezTo>
                <a:cubicBezTo>
                  <a:pt x="0" y="50"/>
                  <a:pt x="0" y="96"/>
                  <a:pt x="28" y="125"/>
                </a:cubicBezTo>
                <a:cubicBezTo>
                  <a:pt x="33" y="129"/>
                  <a:pt x="38" y="133"/>
                  <a:pt x="43" y="136"/>
                </a:cubicBezTo>
                <a:cubicBezTo>
                  <a:pt x="44" y="137"/>
                  <a:pt x="46" y="137"/>
                  <a:pt x="47" y="13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7" name="Google Shape;3177;p30"/>
          <p:cNvSpPr/>
          <p:nvPr/>
        </p:nvSpPr>
        <p:spPr>
          <a:xfrm>
            <a:off x="4133850" y="4462463"/>
            <a:ext cx="82550" cy="80963"/>
          </a:xfrm>
          <a:custGeom>
            <a:rect b="b" l="l" r="r" t="t"/>
            <a:pathLst>
              <a:path extrusionOk="0" h="144" w="146">
                <a:moveTo>
                  <a:pt x="117" y="28"/>
                </a:moveTo>
                <a:cubicBezTo>
                  <a:pt x="89" y="0"/>
                  <a:pt x="42" y="0"/>
                  <a:pt x="14" y="28"/>
                </a:cubicBezTo>
                <a:cubicBezTo>
                  <a:pt x="9" y="33"/>
                  <a:pt x="5" y="39"/>
                  <a:pt x="2" y="44"/>
                </a:cubicBezTo>
                <a:cubicBezTo>
                  <a:pt x="0" y="48"/>
                  <a:pt x="1" y="52"/>
                  <a:pt x="4" y="54"/>
                </a:cubicBezTo>
                <a:cubicBezTo>
                  <a:pt x="8" y="56"/>
                  <a:pt x="12" y="55"/>
                  <a:pt x="14" y="51"/>
                </a:cubicBezTo>
                <a:cubicBezTo>
                  <a:pt x="17" y="47"/>
                  <a:pt x="20" y="42"/>
                  <a:pt x="24" y="38"/>
                </a:cubicBezTo>
                <a:cubicBezTo>
                  <a:pt x="35" y="27"/>
                  <a:pt x="50" y="21"/>
                  <a:pt x="66" y="21"/>
                </a:cubicBezTo>
                <a:cubicBezTo>
                  <a:pt x="81" y="21"/>
                  <a:pt x="96" y="27"/>
                  <a:pt x="108" y="38"/>
                </a:cubicBezTo>
                <a:cubicBezTo>
                  <a:pt x="119" y="49"/>
                  <a:pt x="125" y="64"/>
                  <a:pt x="125" y="80"/>
                </a:cubicBezTo>
                <a:cubicBezTo>
                  <a:pt x="125" y="96"/>
                  <a:pt x="119" y="111"/>
                  <a:pt x="108" y="122"/>
                </a:cubicBezTo>
                <a:cubicBezTo>
                  <a:pt x="104" y="126"/>
                  <a:pt x="100" y="129"/>
                  <a:pt x="96" y="131"/>
                </a:cubicBezTo>
                <a:cubicBezTo>
                  <a:pt x="92" y="133"/>
                  <a:pt x="91" y="138"/>
                  <a:pt x="93" y="141"/>
                </a:cubicBezTo>
                <a:cubicBezTo>
                  <a:pt x="94" y="143"/>
                  <a:pt x="97" y="144"/>
                  <a:pt x="99" y="144"/>
                </a:cubicBezTo>
                <a:cubicBezTo>
                  <a:pt x="100" y="144"/>
                  <a:pt x="101" y="144"/>
                  <a:pt x="103" y="143"/>
                </a:cubicBezTo>
                <a:cubicBezTo>
                  <a:pt x="108" y="140"/>
                  <a:pt x="113" y="136"/>
                  <a:pt x="117" y="132"/>
                </a:cubicBezTo>
                <a:cubicBezTo>
                  <a:pt x="146" y="103"/>
                  <a:pt x="146" y="57"/>
                  <a:pt x="117" y="2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8" name="Google Shape;3178;p30"/>
          <p:cNvSpPr/>
          <p:nvPr/>
        </p:nvSpPr>
        <p:spPr>
          <a:xfrm>
            <a:off x="4003675" y="4633913"/>
            <a:ext cx="63500" cy="87313"/>
          </a:xfrm>
          <a:custGeom>
            <a:rect b="b" l="l" r="r" t="t"/>
            <a:pathLst>
              <a:path extrusionOk="0" h="156" w="111">
                <a:moveTo>
                  <a:pt x="107" y="144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81"/>
                  <a:pt x="62" y="81"/>
                  <a:pt x="62" y="81"/>
                </a:cubicBezTo>
                <a:cubicBezTo>
                  <a:pt x="62" y="81"/>
                  <a:pt x="62" y="81"/>
                  <a:pt x="62" y="80"/>
                </a:cubicBezTo>
                <a:cubicBezTo>
                  <a:pt x="62" y="72"/>
                  <a:pt x="76" y="55"/>
                  <a:pt x="85" y="43"/>
                </a:cubicBezTo>
                <a:cubicBezTo>
                  <a:pt x="98" y="26"/>
                  <a:pt x="103" y="18"/>
                  <a:pt x="100" y="11"/>
                </a:cubicBezTo>
                <a:cubicBezTo>
                  <a:pt x="99" y="8"/>
                  <a:pt x="96" y="0"/>
                  <a:pt x="55" y="0"/>
                </a:cubicBezTo>
                <a:cubicBezTo>
                  <a:pt x="16" y="0"/>
                  <a:pt x="12" y="8"/>
                  <a:pt x="11" y="10"/>
                </a:cubicBezTo>
                <a:cubicBezTo>
                  <a:pt x="6" y="18"/>
                  <a:pt x="14" y="29"/>
                  <a:pt x="28" y="47"/>
                </a:cubicBezTo>
                <a:cubicBezTo>
                  <a:pt x="36" y="58"/>
                  <a:pt x="48" y="73"/>
                  <a:pt x="48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4" y="144"/>
                  <a:pt x="4" y="144"/>
                  <a:pt x="4" y="144"/>
                </a:cubicBezTo>
                <a:cubicBezTo>
                  <a:pt x="1" y="146"/>
                  <a:pt x="0" y="150"/>
                  <a:pt x="3" y="153"/>
                </a:cubicBezTo>
                <a:cubicBezTo>
                  <a:pt x="4" y="155"/>
                  <a:pt x="6" y="156"/>
                  <a:pt x="8" y="156"/>
                </a:cubicBezTo>
                <a:cubicBezTo>
                  <a:pt x="10" y="156"/>
                  <a:pt x="11" y="156"/>
                  <a:pt x="13" y="155"/>
                </a:cubicBezTo>
                <a:cubicBezTo>
                  <a:pt x="55" y="121"/>
                  <a:pt x="55" y="121"/>
                  <a:pt x="55" y="121"/>
                </a:cubicBezTo>
                <a:cubicBezTo>
                  <a:pt x="98" y="155"/>
                  <a:pt x="98" y="155"/>
                  <a:pt x="98" y="155"/>
                </a:cubicBezTo>
                <a:cubicBezTo>
                  <a:pt x="100" y="156"/>
                  <a:pt x="101" y="156"/>
                  <a:pt x="103" y="156"/>
                </a:cubicBezTo>
                <a:cubicBezTo>
                  <a:pt x="105" y="156"/>
                  <a:pt x="107" y="155"/>
                  <a:pt x="108" y="153"/>
                </a:cubicBezTo>
                <a:cubicBezTo>
                  <a:pt x="111" y="150"/>
                  <a:pt x="110" y="146"/>
                  <a:pt x="107" y="144"/>
                </a:cubicBezTo>
                <a:moveTo>
                  <a:pt x="24" y="17"/>
                </a:moveTo>
                <a:cubicBezTo>
                  <a:pt x="29" y="16"/>
                  <a:pt x="39" y="14"/>
                  <a:pt x="55" y="14"/>
                </a:cubicBezTo>
                <a:cubicBezTo>
                  <a:pt x="70" y="14"/>
                  <a:pt x="81" y="16"/>
                  <a:pt x="86" y="17"/>
                </a:cubicBezTo>
                <a:cubicBezTo>
                  <a:pt x="84" y="21"/>
                  <a:pt x="78" y="29"/>
                  <a:pt x="74" y="35"/>
                </a:cubicBezTo>
                <a:cubicBezTo>
                  <a:pt x="67" y="43"/>
                  <a:pt x="60" y="53"/>
                  <a:pt x="55" y="61"/>
                </a:cubicBezTo>
                <a:cubicBezTo>
                  <a:pt x="51" y="54"/>
                  <a:pt x="45" y="46"/>
                  <a:pt x="39" y="38"/>
                </a:cubicBezTo>
                <a:cubicBezTo>
                  <a:pt x="34" y="32"/>
                  <a:pt x="26" y="22"/>
                  <a:pt x="24" y="1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9" name="Google Shape;3179;p30"/>
          <p:cNvSpPr/>
          <p:nvPr/>
        </p:nvSpPr>
        <p:spPr>
          <a:xfrm>
            <a:off x="4591050" y="4594225"/>
            <a:ext cx="39687" cy="39688"/>
          </a:xfrm>
          <a:custGeom>
            <a:rect b="b" l="l" r="r" t="t"/>
            <a:pathLst>
              <a:path extrusionOk="0" h="69" w="72">
                <a:moveTo>
                  <a:pt x="51" y="10"/>
                </a:moveTo>
                <a:cubicBezTo>
                  <a:pt x="51" y="9"/>
                  <a:pt x="49" y="7"/>
                  <a:pt x="48" y="6"/>
                </a:cubicBezTo>
                <a:cubicBezTo>
                  <a:pt x="42" y="2"/>
                  <a:pt x="36" y="0"/>
                  <a:pt x="29" y="0"/>
                </a:cubicBezTo>
                <a:cubicBezTo>
                  <a:pt x="18" y="0"/>
                  <a:pt x="8" y="6"/>
                  <a:pt x="5" y="15"/>
                </a:cubicBezTo>
                <a:cubicBezTo>
                  <a:pt x="0" y="25"/>
                  <a:pt x="0" y="52"/>
                  <a:pt x="18" y="63"/>
                </a:cubicBezTo>
                <a:cubicBezTo>
                  <a:pt x="23" y="67"/>
                  <a:pt x="31" y="69"/>
                  <a:pt x="39" y="69"/>
                </a:cubicBezTo>
                <a:cubicBezTo>
                  <a:pt x="52" y="69"/>
                  <a:pt x="67" y="64"/>
                  <a:pt x="71" y="55"/>
                </a:cubicBezTo>
                <a:cubicBezTo>
                  <a:pt x="72" y="52"/>
                  <a:pt x="72" y="49"/>
                  <a:pt x="69" y="47"/>
                </a:cubicBezTo>
                <a:cubicBezTo>
                  <a:pt x="62" y="39"/>
                  <a:pt x="56" y="31"/>
                  <a:pt x="51" y="10"/>
                </a:cubicBezTo>
                <a:moveTo>
                  <a:pt x="39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5" y="55"/>
                  <a:pt x="30" y="55"/>
                  <a:pt x="25" y="52"/>
                </a:cubicBezTo>
                <a:cubicBezTo>
                  <a:pt x="14" y="44"/>
                  <a:pt x="15" y="26"/>
                  <a:pt x="18" y="20"/>
                </a:cubicBezTo>
                <a:cubicBezTo>
                  <a:pt x="18" y="18"/>
                  <a:pt x="23" y="14"/>
                  <a:pt x="29" y="14"/>
                </a:cubicBezTo>
                <a:cubicBezTo>
                  <a:pt x="32" y="14"/>
                  <a:pt x="35" y="15"/>
                  <a:pt x="38" y="17"/>
                </a:cubicBezTo>
                <a:cubicBezTo>
                  <a:pt x="42" y="32"/>
                  <a:pt x="47" y="43"/>
                  <a:pt x="55" y="52"/>
                </a:cubicBezTo>
                <a:cubicBezTo>
                  <a:pt x="51" y="53"/>
                  <a:pt x="46" y="55"/>
                  <a:pt x="39" y="5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0" name="Google Shape;3180;p30"/>
          <p:cNvSpPr/>
          <p:nvPr/>
        </p:nvSpPr>
        <p:spPr>
          <a:xfrm>
            <a:off x="4697413" y="4594225"/>
            <a:ext cx="41275" cy="39688"/>
          </a:xfrm>
          <a:custGeom>
            <a:rect b="b" l="l" r="r" t="t"/>
            <a:pathLst>
              <a:path extrusionOk="0" h="69" w="72">
                <a:moveTo>
                  <a:pt x="43" y="0"/>
                </a:moveTo>
                <a:cubicBezTo>
                  <a:pt x="36" y="0"/>
                  <a:pt x="30" y="2"/>
                  <a:pt x="24" y="6"/>
                </a:cubicBezTo>
                <a:cubicBezTo>
                  <a:pt x="22" y="7"/>
                  <a:pt x="21" y="9"/>
                  <a:pt x="21" y="10"/>
                </a:cubicBezTo>
                <a:cubicBezTo>
                  <a:pt x="16" y="31"/>
                  <a:pt x="10" y="39"/>
                  <a:pt x="2" y="47"/>
                </a:cubicBezTo>
                <a:cubicBezTo>
                  <a:pt x="0" y="49"/>
                  <a:pt x="0" y="52"/>
                  <a:pt x="1" y="55"/>
                </a:cubicBezTo>
                <a:cubicBezTo>
                  <a:pt x="4" y="64"/>
                  <a:pt x="20" y="69"/>
                  <a:pt x="33" y="69"/>
                </a:cubicBezTo>
                <a:cubicBezTo>
                  <a:pt x="41" y="69"/>
                  <a:pt x="48" y="67"/>
                  <a:pt x="54" y="63"/>
                </a:cubicBezTo>
                <a:cubicBezTo>
                  <a:pt x="72" y="52"/>
                  <a:pt x="72" y="25"/>
                  <a:pt x="67" y="15"/>
                </a:cubicBezTo>
                <a:cubicBezTo>
                  <a:pt x="64" y="6"/>
                  <a:pt x="54" y="0"/>
                  <a:pt x="43" y="0"/>
                </a:cubicBezTo>
                <a:moveTo>
                  <a:pt x="47" y="52"/>
                </a:moveTo>
                <a:cubicBezTo>
                  <a:pt x="42" y="55"/>
                  <a:pt x="36" y="55"/>
                  <a:pt x="33" y="55"/>
                </a:cubicBezTo>
                <a:cubicBezTo>
                  <a:pt x="26" y="55"/>
                  <a:pt x="21" y="53"/>
                  <a:pt x="17" y="52"/>
                </a:cubicBezTo>
                <a:cubicBezTo>
                  <a:pt x="25" y="43"/>
                  <a:pt x="30" y="32"/>
                  <a:pt x="34" y="17"/>
                </a:cubicBezTo>
                <a:cubicBezTo>
                  <a:pt x="37" y="15"/>
                  <a:pt x="40" y="14"/>
                  <a:pt x="43" y="14"/>
                </a:cubicBezTo>
                <a:cubicBezTo>
                  <a:pt x="49" y="14"/>
                  <a:pt x="53" y="18"/>
                  <a:pt x="54" y="20"/>
                </a:cubicBezTo>
                <a:cubicBezTo>
                  <a:pt x="57" y="26"/>
                  <a:pt x="58" y="44"/>
                  <a:pt x="47" y="5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1" name="Google Shape;3181;p30"/>
          <p:cNvSpPr/>
          <p:nvPr/>
        </p:nvSpPr>
        <p:spPr>
          <a:xfrm>
            <a:off x="4503738" y="4430713"/>
            <a:ext cx="322262" cy="373063"/>
          </a:xfrm>
          <a:custGeom>
            <a:rect b="b" l="l" r="r" t="t"/>
            <a:pathLst>
              <a:path extrusionOk="0" h="661" w="573">
                <a:moveTo>
                  <a:pt x="447" y="223"/>
                </a:moveTo>
                <a:cubicBezTo>
                  <a:pt x="443" y="222"/>
                  <a:pt x="440" y="221"/>
                  <a:pt x="436" y="221"/>
                </a:cubicBezTo>
                <a:cubicBezTo>
                  <a:pt x="423" y="183"/>
                  <a:pt x="406" y="160"/>
                  <a:pt x="383" y="145"/>
                </a:cubicBezTo>
                <a:cubicBezTo>
                  <a:pt x="464" y="140"/>
                  <a:pt x="508" y="85"/>
                  <a:pt x="524" y="30"/>
                </a:cubicBezTo>
                <a:cubicBezTo>
                  <a:pt x="552" y="100"/>
                  <a:pt x="526" y="154"/>
                  <a:pt x="486" y="176"/>
                </a:cubicBezTo>
                <a:cubicBezTo>
                  <a:pt x="483" y="178"/>
                  <a:pt x="482" y="183"/>
                  <a:pt x="484" y="186"/>
                </a:cubicBezTo>
                <a:cubicBezTo>
                  <a:pt x="485" y="188"/>
                  <a:pt x="487" y="190"/>
                  <a:pt x="490" y="190"/>
                </a:cubicBezTo>
                <a:cubicBezTo>
                  <a:pt x="491" y="190"/>
                  <a:pt x="492" y="189"/>
                  <a:pt x="493" y="189"/>
                </a:cubicBezTo>
                <a:cubicBezTo>
                  <a:pt x="542" y="161"/>
                  <a:pt x="573" y="92"/>
                  <a:pt x="528" y="4"/>
                </a:cubicBezTo>
                <a:cubicBezTo>
                  <a:pt x="527" y="2"/>
                  <a:pt x="524" y="0"/>
                  <a:pt x="521" y="1"/>
                </a:cubicBezTo>
                <a:cubicBezTo>
                  <a:pt x="518" y="1"/>
                  <a:pt x="516" y="3"/>
                  <a:pt x="515" y="6"/>
                </a:cubicBezTo>
                <a:cubicBezTo>
                  <a:pt x="511" y="30"/>
                  <a:pt x="485" y="146"/>
                  <a:pt x="345" y="131"/>
                </a:cubicBezTo>
                <a:cubicBezTo>
                  <a:pt x="345" y="131"/>
                  <a:pt x="345" y="131"/>
                  <a:pt x="345" y="131"/>
                </a:cubicBezTo>
                <a:cubicBezTo>
                  <a:pt x="327" y="127"/>
                  <a:pt x="308" y="125"/>
                  <a:pt x="286" y="125"/>
                </a:cubicBezTo>
                <a:cubicBezTo>
                  <a:pt x="265" y="125"/>
                  <a:pt x="245" y="127"/>
                  <a:pt x="228" y="131"/>
                </a:cubicBezTo>
                <a:cubicBezTo>
                  <a:pt x="228" y="131"/>
                  <a:pt x="228" y="131"/>
                  <a:pt x="228" y="131"/>
                </a:cubicBezTo>
                <a:cubicBezTo>
                  <a:pt x="88" y="146"/>
                  <a:pt x="62" y="30"/>
                  <a:pt x="58" y="6"/>
                </a:cubicBezTo>
                <a:cubicBezTo>
                  <a:pt x="57" y="3"/>
                  <a:pt x="55" y="1"/>
                  <a:pt x="52" y="1"/>
                </a:cubicBezTo>
                <a:cubicBezTo>
                  <a:pt x="49" y="0"/>
                  <a:pt x="46" y="2"/>
                  <a:pt x="45" y="4"/>
                </a:cubicBezTo>
                <a:cubicBezTo>
                  <a:pt x="0" y="92"/>
                  <a:pt x="31" y="161"/>
                  <a:pt x="79" y="189"/>
                </a:cubicBezTo>
                <a:cubicBezTo>
                  <a:pt x="81" y="189"/>
                  <a:pt x="82" y="190"/>
                  <a:pt x="83" y="190"/>
                </a:cubicBezTo>
                <a:cubicBezTo>
                  <a:pt x="85" y="190"/>
                  <a:pt x="88" y="188"/>
                  <a:pt x="89" y="186"/>
                </a:cubicBezTo>
                <a:cubicBezTo>
                  <a:pt x="91" y="183"/>
                  <a:pt x="90" y="178"/>
                  <a:pt x="86" y="176"/>
                </a:cubicBezTo>
                <a:cubicBezTo>
                  <a:pt x="47" y="154"/>
                  <a:pt x="21" y="100"/>
                  <a:pt x="49" y="29"/>
                </a:cubicBezTo>
                <a:cubicBezTo>
                  <a:pt x="55" y="50"/>
                  <a:pt x="67" y="79"/>
                  <a:pt x="91" y="103"/>
                </a:cubicBezTo>
                <a:cubicBezTo>
                  <a:pt x="117" y="129"/>
                  <a:pt x="150" y="143"/>
                  <a:pt x="190" y="145"/>
                </a:cubicBezTo>
                <a:cubicBezTo>
                  <a:pt x="167" y="160"/>
                  <a:pt x="150" y="183"/>
                  <a:pt x="137" y="221"/>
                </a:cubicBezTo>
                <a:cubicBezTo>
                  <a:pt x="133" y="221"/>
                  <a:pt x="130" y="222"/>
                  <a:pt x="126" y="223"/>
                </a:cubicBezTo>
                <a:cubicBezTo>
                  <a:pt x="74" y="230"/>
                  <a:pt x="10" y="240"/>
                  <a:pt x="3" y="328"/>
                </a:cubicBezTo>
                <a:cubicBezTo>
                  <a:pt x="3" y="331"/>
                  <a:pt x="4" y="333"/>
                  <a:pt x="5" y="334"/>
                </a:cubicBezTo>
                <a:cubicBezTo>
                  <a:pt x="7" y="336"/>
                  <a:pt x="10" y="336"/>
                  <a:pt x="12" y="336"/>
                </a:cubicBezTo>
                <a:cubicBezTo>
                  <a:pt x="25" y="332"/>
                  <a:pt x="25" y="332"/>
                  <a:pt x="25" y="332"/>
                </a:cubicBezTo>
                <a:cubicBezTo>
                  <a:pt x="63" y="320"/>
                  <a:pt x="92" y="311"/>
                  <a:pt x="109" y="301"/>
                </a:cubicBezTo>
                <a:cubicBezTo>
                  <a:pt x="101" y="339"/>
                  <a:pt x="98" y="366"/>
                  <a:pt x="113" y="391"/>
                </a:cubicBezTo>
                <a:cubicBezTo>
                  <a:pt x="118" y="401"/>
                  <a:pt x="129" y="412"/>
                  <a:pt x="141" y="424"/>
                </a:cubicBezTo>
                <a:cubicBezTo>
                  <a:pt x="168" y="449"/>
                  <a:pt x="200" y="481"/>
                  <a:pt x="206" y="523"/>
                </a:cubicBezTo>
                <a:cubicBezTo>
                  <a:pt x="187" y="539"/>
                  <a:pt x="175" y="563"/>
                  <a:pt x="175" y="589"/>
                </a:cubicBezTo>
                <a:cubicBezTo>
                  <a:pt x="175" y="599"/>
                  <a:pt x="175" y="599"/>
                  <a:pt x="175" y="599"/>
                </a:cubicBezTo>
                <a:cubicBezTo>
                  <a:pt x="175" y="633"/>
                  <a:pt x="203" y="661"/>
                  <a:pt x="237" y="661"/>
                </a:cubicBezTo>
                <a:cubicBezTo>
                  <a:pt x="336" y="661"/>
                  <a:pt x="336" y="661"/>
                  <a:pt x="336" y="661"/>
                </a:cubicBezTo>
                <a:cubicBezTo>
                  <a:pt x="370" y="661"/>
                  <a:pt x="398" y="633"/>
                  <a:pt x="398" y="599"/>
                </a:cubicBezTo>
                <a:cubicBezTo>
                  <a:pt x="398" y="589"/>
                  <a:pt x="398" y="589"/>
                  <a:pt x="398" y="589"/>
                </a:cubicBezTo>
                <a:cubicBezTo>
                  <a:pt x="398" y="565"/>
                  <a:pt x="388" y="543"/>
                  <a:pt x="372" y="528"/>
                </a:cubicBezTo>
                <a:cubicBezTo>
                  <a:pt x="377" y="471"/>
                  <a:pt x="409" y="442"/>
                  <a:pt x="434" y="419"/>
                </a:cubicBezTo>
                <a:cubicBezTo>
                  <a:pt x="445" y="409"/>
                  <a:pt x="455" y="401"/>
                  <a:pt x="460" y="391"/>
                </a:cubicBezTo>
                <a:cubicBezTo>
                  <a:pt x="474" y="366"/>
                  <a:pt x="472" y="339"/>
                  <a:pt x="463" y="301"/>
                </a:cubicBezTo>
                <a:cubicBezTo>
                  <a:pt x="481" y="311"/>
                  <a:pt x="510" y="320"/>
                  <a:pt x="548" y="332"/>
                </a:cubicBezTo>
                <a:cubicBezTo>
                  <a:pt x="561" y="336"/>
                  <a:pt x="561" y="336"/>
                  <a:pt x="561" y="336"/>
                </a:cubicBezTo>
                <a:cubicBezTo>
                  <a:pt x="563" y="336"/>
                  <a:pt x="566" y="336"/>
                  <a:pt x="567" y="334"/>
                </a:cubicBezTo>
                <a:cubicBezTo>
                  <a:pt x="569" y="333"/>
                  <a:pt x="570" y="331"/>
                  <a:pt x="570" y="328"/>
                </a:cubicBezTo>
                <a:cubicBezTo>
                  <a:pt x="563" y="240"/>
                  <a:pt x="499" y="230"/>
                  <a:pt x="447" y="223"/>
                </a:cubicBezTo>
                <a:moveTo>
                  <a:pt x="384" y="589"/>
                </a:moveTo>
                <a:cubicBezTo>
                  <a:pt x="384" y="599"/>
                  <a:pt x="384" y="599"/>
                  <a:pt x="384" y="599"/>
                </a:cubicBezTo>
                <a:cubicBezTo>
                  <a:pt x="384" y="625"/>
                  <a:pt x="362" y="647"/>
                  <a:pt x="336" y="647"/>
                </a:cubicBezTo>
                <a:cubicBezTo>
                  <a:pt x="237" y="647"/>
                  <a:pt x="237" y="647"/>
                  <a:pt x="237" y="647"/>
                </a:cubicBezTo>
                <a:cubicBezTo>
                  <a:pt x="211" y="647"/>
                  <a:pt x="189" y="625"/>
                  <a:pt x="189" y="599"/>
                </a:cubicBezTo>
                <a:cubicBezTo>
                  <a:pt x="189" y="589"/>
                  <a:pt x="189" y="589"/>
                  <a:pt x="189" y="589"/>
                </a:cubicBezTo>
                <a:cubicBezTo>
                  <a:pt x="189" y="567"/>
                  <a:pt x="199" y="548"/>
                  <a:pt x="213" y="535"/>
                </a:cubicBezTo>
                <a:cubicBezTo>
                  <a:pt x="214" y="535"/>
                  <a:pt x="214" y="535"/>
                  <a:pt x="214" y="535"/>
                </a:cubicBezTo>
                <a:cubicBezTo>
                  <a:pt x="217" y="535"/>
                  <a:pt x="219" y="533"/>
                  <a:pt x="220" y="530"/>
                </a:cubicBezTo>
                <a:cubicBezTo>
                  <a:pt x="232" y="522"/>
                  <a:pt x="245" y="518"/>
                  <a:pt x="260" y="518"/>
                </a:cubicBezTo>
                <a:cubicBezTo>
                  <a:pt x="313" y="518"/>
                  <a:pt x="313" y="518"/>
                  <a:pt x="313" y="518"/>
                </a:cubicBezTo>
                <a:cubicBezTo>
                  <a:pt x="352" y="518"/>
                  <a:pt x="384" y="550"/>
                  <a:pt x="384" y="589"/>
                </a:cubicBezTo>
                <a:moveTo>
                  <a:pt x="552" y="318"/>
                </a:moveTo>
                <a:cubicBezTo>
                  <a:pt x="509" y="306"/>
                  <a:pt x="461" y="291"/>
                  <a:pt x="457" y="277"/>
                </a:cubicBezTo>
                <a:cubicBezTo>
                  <a:pt x="456" y="273"/>
                  <a:pt x="453" y="271"/>
                  <a:pt x="449" y="272"/>
                </a:cubicBezTo>
                <a:cubicBezTo>
                  <a:pt x="445" y="273"/>
                  <a:pt x="443" y="277"/>
                  <a:pt x="444" y="281"/>
                </a:cubicBezTo>
                <a:cubicBezTo>
                  <a:pt x="456" y="328"/>
                  <a:pt x="463" y="358"/>
                  <a:pt x="448" y="384"/>
                </a:cubicBezTo>
                <a:cubicBezTo>
                  <a:pt x="444" y="392"/>
                  <a:pt x="435" y="400"/>
                  <a:pt x="425" y="409"/>
                </a:cubicBezTo>
                <a:cubicBezTo>
                  <a:pt x="400" y="431"/>
                  <a:pt x="367" y="461"/>
                  <a:pt x="359" y="517"/>
                </a:cubicBezTo>
                <a:cubicBezTo>
                  <a:pt x="346" y="509"/>
                  <a:pt x="330" y="504"/>
                  <a:pt x="313" y="504"/>
                </a:cubicBezTo>
                <a:cubicBezTo>
                  <a:pt x="260" y="504"/>
                  <a:pt x="260" y="504"/>
                  <a:pt x="260" y="504"/>
                </a:cubicBezTo>
                <a:cubicBezTo>
                  <a:pt x="245" y="504"/>
                  <a:pt x="231" y="508"/>
                  <a:pt x="218" y="515"/>
                </a:cubicBezTo>
                <a:cubicBezTo>
                  <a:pt x="210" y="471"/>
                  <a:pt x="176" y="438"/>
                  <a:pt x="151" y="414"/>
                </a:cubicBezTo>
                <a:cubicBezTo>
                  <a:pt x="139" y="402"/>
                  <a:pt x="129" y="392"/>
                  <a:pt x="125" y="384"/>
                </a:cubicBezTo>
                <a:cubicBezTo>
                  <a:pt x="110" y="358"/>
                  <a:pt x="117" y="328"/>
                  <a:pt x="129" y="281"/>
                </a:cubicBezTo>
                <a:cubicBezTo>
                  <a:pt x="130" y="277"/>
                  <a:pt x="128" y="273"/>
                  <a:pt x="124" y="272"/>
                </a:cubicBezTo>
                <a:cubicBezTo>
                  <a:pt x="120" y="271"/>
                  <a:pt x="116" y="273"/>
                  <a:pt x="115" y="277"/>
                </a:cubicBezTo>
                <a:cubicBezTo>
                  <a:pt x="112" y="291"/>
                  <a:pt x="64" y="306"/>
                  <a:pt x="21" y="318"/>
                </a:cubicBezTo>
                <a:cubicBezTo>
                  <a:pt x="18" y="319"/>
                  <a:pt x="18" y="319"/>
                  <a:pt x="18" y="319"/>
                </a:cubicBezTo>
                <a:cubicBezTo>
                  <a:pt x="28" y="251"/>
                  <a:pt x="79" y="244"/>
                  <a:pt x="128" y="236"/>
                </a:cubicBezTo>
                <a:cubicBezTo>
                  <a:pt x="133" y="236"/>
                  <a:pt x="138" y="235"/>
                  <a:pt x="143" y="234"/>
                </a:cubicBezTo>
                <a:cubicBezTo>
                  <a:pt x="146" y="234"/>
                  <a:pt x="148" y="232"/>
                  <a:pt x="148" y="229"/>
                </a:cubicBezTo>
                <a:cubicBezTo>
                  <a:pt x="173" y="154"/>
                  <a:pt x="216" y="139"/>
                  <a:pt x="286" y="139"/>
                </a:cubicBezTo>
                <a:cubicBezTo>
                  <a:pt x="357" y="139"/>
                  <a:pt x="400" y="154"/>
                  <a:pt x="424" y="229"/>
                </a:cubicBezTo>
                <a:cubicBezTo>
                  <a:pt x="425" y="232"/>
                  <a:pt x="427" y="234"/>
                  <a:pt x="430" y="234"/>
                </a:cubicBezTo>
                <a:cubicBezTo>
                  <a:pt x="435" y="235"/>
                  <a:pt x="440" y="236"/>
                  <a:pt x="445" y="236"/>
                </a:cubicBezTo>
                <a:cubicBezTo>
                  <a:pt x="494" y="244"/>
                  <a:pt x="545" y="251"/>
                  <a:pt x="555" y="319"/>
                </a:cubicBezTo>
                <a:lnTo>
                  <a:pt x="552" y="3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2" name="Google Shape;3182;p30"/>
          <p:cNvSpPr/>
          <p:nvPr/>
        </p:nvSpPr>
        <p:spPr>
          <a:xfrm>
            <a:off x="4629150" y="4741863"/>
            <a:ext cx="31750" cy="33338"/>
          </a:xfrm>
          <a:custGeom>
            <a:rect b="b" l="l" r="r" t="t"/>
            <a:pathLst>
              <a:path extrusionOk="0" h="62" w="56">
                <a:moveTo>
                  <a:pt x="28" y="0"/>
                </a:moveTo>
                <a:cubicBezTo>
                  <a:pt x="12" y="0"/>
                  <a:pt x="0" y="13"/>
                  <a:pt x="0" y="31"/>
                </a:cubicBezTo>
                <a:cubicBezTo>
                  <a:pt x="0" y="49"/>
                  <a:pt x="12" y="62"/>
                  <a:pt x="28" y="62"/>
                </a:cubicBezTo>
                <a:cubicBezTo>
                  <a:pt x="44" y="62"/>
                  <a:pt x="56" y="49"/>
                  <a:pt x="56" y="31"/>
                </a:cubicBezTo>
                <a:cubicBezTo>
                  <a:pt x="56" y="13"/>
                  <a:pt x="44" y="0"/>
                  <a:pt x="28" y="0"/>
                </a:cubicBezTo>
                <a:moveTo>
                  <a:pt x="28" y="48"/>
                </a:moveTo>
                <a:cubicBezTo>
                  <a:pt x="20" y="48"/>
                  <a:pt x="14" y="42"/>
                  <a:pt x="14" y="31"/>
                </a:cubicBezTo>
                <a:cubicBezTo>
                  <a:pt x="14" y="21"/>
                  <a:pt x="20" y="14"/>
                  <a:pt x="28" y="14"/>
                </a:cubicBezTo>
                <a:cubicBezTo>
                  <a:pt x="36" y="14"/>
                  <a:pt x="42" y="21"/>
                  <a:pt x="42" y="31"/>
                </a:cubicBezTo>
                <a:cubicBezTo>
                  <a:pt x="42" y="42"/>
                  <a:pt x="36" y="48"/>
                  <a:pt x="28" y="4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3" name="Google Shape;3183;p30"/>
          <p:cNvSpPr/>
          <p:nvPr/>
        </p:nvSpPr>
        <p:spPr>
          <a:xfrm>
            <a:off x="4668838" y="4741863"/>
            <a:ext cx="30162" cy="33338"/>
          </a:xfrm>
          <a:custGeom>
            <a:rect b="b" l="l" r="r" t="t"/>
            <a:pathLst>
              <a:path extrusionOk="0" h="62" w="55">
                <a:moveTo>
                  <a:pt x="28" y="0"/>
                </a:moveTo>
                <a:cubicBezTo>
                  <a:pt x="12" y="0"/>
                  <a:pt x="0" y="13"/>
                  <a:pt x="0" y="31"/>
                </a:cubicBezTo>
                <a:cubicBezTo>
                  <a:pt x="0" y="49"/>
                  <a:pt x="12" y="62"/>
                  <a:pt x="28" y="62"/>
                </a:cubicBezTo>
                <a:cubicBezTo>
                  <a:pt x="44" y="62"/>
                  <a:pt x="55" y="49"/>
                  <a:pt x="55" y="31"/>
                </a:cubicBezTo>
                <a:cubicBezTo>
                  <a:pt x="55" y="13"/>
                  <a:pt x="44" y="0"/>
                  <a:pt x="28" y="0"/>
                </a:cubicBezTo>
                <a:moveTo>
                  <a:pt x="28" y="48"/>
                </a:moveTo>
                <a:cubicBezTo>
                  <a:pt x="19" y="48"/>
                  <a:pt x="14" y="42"/>
                  <a:pt x="14" y="31"/>
                </a:cubicBezTo>
                <a:cubicBezTo>
                  <a:pt x="14" y="21"/>
                  <a:pt x="19" y="14"/>
                  <a:pt x="28" y="14"/>
                </a:cubicBezTo>
                <a:cubicBezTo>
                  <a:pt x="36" y="14"/>
                  <a:pt x="41" y="21"/>
                  <a:pt x="41" y="31"/>
                </a:cubicBezTo>
                <a:cubicBezTo>
                  <a:pt x="41" y="42"/>
                  <a:pt x="36" y="48"/>
                  <a:pt x="28" y="4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4" name="Google Shape;3184;p30"/>
          <p:cNvSpPr/>
          <p:nvPr/>
        </p:nvSpPr>
        <p:spPr>
          <a:xfrm>
            <a:off x="5800725" y="2076450"/>
            <a:ext cx="292100" cy="293688"/>
          </a:xfrm>
          <a:custGeom>
            <a:rect b="b" l="l" r="r" t="t"/>
            <a:pathLst>
              <a:path extrusionOk="0" h="519" w="519">
                <a:moveTo>
                  <a:pt x="429" y="519"/>
                </a:moveTo>
                <a:cubicBezTo>
                  <a:pt x="90" y="519"/>
                  <a:pt x="90" y="519"/>
                  <a:pt x="90" y="519"/>
                </a:cubicBezTo>
                <a:cubicBezTo>
                  <a:pt x="40" y="519"/>
                  <a:pt x="0" y="478"/>
                  <a:pt x="0" y="42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40"/>
                  <a:pt x="40" y="0"/>
                  <a:pt x="90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79" y="0"/>
                  <a:pt x="519" y="40"/>
                  <a:pt x="519" y="89"/>
                </a:cubicBezTo>
                <a:cubicBezTo>
                  <a:pt x="519" y="429"/>
                  <a:pt x="519" y="429"/>
                  <a:pt x="519" y="429"/>
                </a:cubicBezTo>
                <a:cubicBezTo>
                  <a:pt x="519" y="478"/>
                  <a:pt x="479" y="519"/>
                  <a:pt x="429" y="519"/>
                </a:cubicBezTo>
                <a:moveTo>
                  <a:pt x="90" y="14"/>
                </a:moveTo>
                <a:cubicBezTo>
                  <a:pt x="48" y="14"/>
                  <a:pt x="14" y="47"/>
                  <a:pt x="14" y="89"/>
                </a:cubicBezTo>
                <a:cubicBezTo>
                  <a:pt x="14" y="429"/>
                  <a:pt x="14" y="429"/>
                  <a:pt x="14" y="429"/>
                </a:cubicBezTo>
                <a:cubicBezTo>
                  <a:pt x="14" y="471"/>
                  <a:pt x="48" y="505"/>
                  <a:pt x="90" y="505"/>
                </a:cubicBezTo>
                <a:cubicBezTo>
                  <a:pt x="429" y="505"/>
                  <a:pt x="429" y="505"/>
                  <a:pt x="429" y="505"/>
                </a:cubicBezTo>
                <a:cubicBezTo>
                  <a:pt x="471" y="505"/>
                  <a:pt x="505" y="471"/>
                  <a:pt x="505" y="429"/>
                </a:cubicBezTo>
                <a:cubicBezTo>
                  <a:pt x="505" y="89"/>
                  <a:pt x="505" y="89"/>
                  <a:pt x="505" y="89"/>
                </a:cubicBezTo>
                <a:cubicBezTo>
                  <a:pt x="505" y="47"/>
                  <a:pt x="471" y="14"/>
                  <a:pt x="429" y="14"/>
                </a:cubicBezTo>
                <a:lnTo>
                  <a:pt x="9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5" name="Google Shape;3185;p30"/>
          <p:cNvSpPr/>
          <p:nvPr/>
        </p:nvSpPr>
        <p:spPr>
          <a:xfrm>
            <a:off x="5800725" y="2219325"/>
            <a:ext cx="292100" cy="7938"/>
          </a:xfrm>
          <a:custGeom>
            <a:rect b="b" l="l" r="r" t="t"/>
            <a:pathLst>
              <a:path extrusionOk="0" h="14" w="519">
                <a:moveTo>
                  <a:pt x="512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512" y="0"/>
                  <a:pt x="512" y="0"/>
                  <a:pt x="512" y="0"/>
                </a:cubicBezTo>
                <a:cubicBezTo>
                  <a:pt x="516" y="0"/>
                  <a:pt x="519" y="3"/>
                  <a:pt x="519" y="7"/>
                </a:cubicBezTo>
                <a:cubicBezTo>
                  <a:pt x="519" y="11"/>
                  <a:pt x="516" y="14"/>
                  <a:pt x="512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6" name="Google Shape;3186;p30"/>
          <p:cNvSpPr/>
          <p:nvPr/>
        </p:nvSpPr>
        <p:spPr>
          <a:xfrm>
            <a:off x="5942013" y="2076450"/>
            <a:ext cx="7937" cy="293688"/>
          </a:xfrm>
          <a:custGeom>
            <a:rect b="b" l="l" r="r" t="t"/>
            <a:pathLst>
              <a:path extrusionOk="0" h="519" w="14">
                <a:moveTo>
                  <a:pt x="7" y="519"/>
                </a:moveTo>
                <a:cubicBezTo>
                  <a:pt x="4" y="519"/>
                  <a:pt x="0" y="516"/>
                  <a:pt x="0" y="51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512"/>
                  <a:pt x="14" y="512"/>
                  <a:pt x="14" y="512"/>
                </a:cubicBezTo>
                <a:cubicBezTo>
                  <a:pt x="14" y="516"/>
                  <a:pt x="11" y="519"/>
                  <a:pt x="7" y="51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7" name="Google Shape;3187;p30"/>
          <p:cNvSpPr/>
          <p:nvPr/>
        </p:nvSpPr>
        <p:spPr>
          <a:xfrm>
            <a:off x="5980113" y="2149475"/>
            <a:ext cx="74612" cy="7938"/>
          </a:xfrm>
          <a:custGeom>
            <a:rect b="b" l="l" r="r" t="t"/>
            <a:pathLst>
              <a:path extrusionOk="0" h="14" w="131">
                <a:moveTo>
                  <a:pt x="124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8" y="0"/>
                  <a:pt x="131" y="3"/>
                  <a:pt x="131" y="7"/>
                </a:cubicBezTo>
                <a:cubicBezTo>
                  <a:pt x="131" y="11"/>
                  <a:pt x="128" y="14"/>
                  <a:pt x="124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8" name="Google Shape;3188;p30"/>
          <p:cNvSpPr/>
          <p:nvPr/>
        </p:nvSpPr>
        <p:spPr>
          <a:xfrm>
            <a:off x="5838825" y="2147888"/>
            <a:ext cx="73025" cy="7938"/>
          </a:xfrm>
          <a:custGeom>
            <a:rect b="b" l="l" r="r" t="t"/>
            <a:pathLst>
              <a:path extrusionOk="0" h="14" w="131">
                <a:moveTo>
                  <a:pt x="124" y="14"/>
                </a:move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8" y="0"/>
                  <a:pt x="131" y="3"/>
                  <a:pt x="131" y="7"/>
                </a:cubicBezTo>
                <a:cubicBezTo>
                  <a:pt x="131" y="11"/>
                  <a:pt x="128" y="14"/>
                  <a:pt x="124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9" name="Google Shape;3189;p30"/>
          <p:cNvSpPr/>
          <p:nvPr/>
        </p:nvSpPr>
        <p:spPr>
          <a:xfrm>
            <a:off x="5870575" y="2114550"/>
            <a:ext cx="7937" cy="74613"/>
          </a:xfrm>
          <a:custGeom>
            <a:rect b="b" l="l" r="r" t="t"/>
            <a:pathLst>
              <a:path extrusionOk="0" h="131" w="14">
                <a:moveTo>
                  <a:pt x="7" y="131"/>
                </a:moveTo>
                <a:cubicBezTo>
                  <a:pt x="3" y="131"/>
                  <a:pt x="0" y="128"/>
                  <a:pt x="0" y="12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124"/>
                  <a:pt x="14" y="124"/>
                  <a:pt x="14" y="124"/>
                </a:cubicBezTo>
                <a:cubicBezTo>
                  <a:pt x="14" y="128"/>
                  <a:pt x="11" y="131"/>
                  <a:pt x="7" y="1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0" name="Google Shape;3190;p30"/>
          <p:cNvSpPr/>
          <p:nvPr/>
        </p:nvSpPr>
        <p:spPr>
          <a:xfrm>
            <a:off x="5846763" y="2266950"/>
            <a:ext cx="55562" cy="53975"/>
          </a:xfrm>
          <a:custGeom>
            <a:rect b="b" l="l" r="r" t="t"/>
            <a:pathLst>
              <a:path extrusionOk="0" h="98" w="98">
                <a:moveTo>
                  <a:pt x="91" y="98"/>
                </a:moveTo>
                <a:cubicBezTo>
                  <a:pt x="89" y="98"/>
                  <a:pt x="87" y="97"/>
                  <a:pt x="86" y="96"/>
                </a:cubicBezTo>
                <a:cubicBezTo>
                  <a:pt x="3" y="13"/>
                  <a:pt x="3" y="13"/>
                  <a:pt x="3" y="13"/>
                </a:cubicBezTo>
                <a:cubicBezTo>
                  <a:pt x="0" y="10"/>
                  <a:pt x="0" y="6"/>
                  <a:pt x="3" y="3"/>
                </a:cubicBezTo>
                <a:cubicBezTo>
                  <a:pt x="6" y="0"/>
                  <a:pt x="10" y="0"/>
                  <a:pt x="13" y="3"/>
                </a:cubicBezTo>
                <a:cubicBezTo>
                  <a:pt x="95" y="86"/>
                  <a:pt x="95" y="86"/>
                  <a:pt x="95" y="86"/>
                </a:cubicBezTo>
                <a:cubicBezTo>
                  <a:pt x="98" y="89"/>
                  <a:pt x="98" y="93"/>
                  <a:pt x="95" y="96"/>
                </a:cubicBezTo>
                <a:cubicBezTo>
                  <a:pt x="94" y="97"/>
                  <a:pt x="92" y="98"/>
                  <a:pt x="91" y="9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1" name="Google Shape;3191;p30"/>
          <p:cNvSpPr/>
          <p:nvPr/>
        </p:nvSpPr>
        <p:spPr>
          <a:xfrm>
            <a:off x="5846763" y="2266950"/>
            <a:ext cx="55562" cy="53975"/>
          </a:xfrm>
          <a:custGeom>
            <a:rect b="b" l="l" r="r" t="t"/>
            <a:pathLst>
              <a:path extrusionOk="0" h="98" w="98">
                <a:moveTo>
                  <a:pt x="8" y="98"/>
                </a:moveTo>
                <a:cubicBezTo>
                  <a:pt x="6" y="98"/>
                  <a:pt x="4" y="97"/>
                  <a:pt x="3" y="96"/>
                </a:cubicBezTo>
                <a:cubicBezTo>
                  <a:pt x="0" y="93"/>
                  <a:pt x="0" y="89"/>
                  <a:pt x="3" y="86"/>
                </a:cubicBezTo>
                <a:cubicBezTo>
                  <a:pt x="86" y="3"/>
                  <a:pt x="86" y="3"/>
                  <a:pt x="86" y="3"/>
                </a:cubicBezTo>
                <a:cubicBezTo>
                  <a:pt x="88" y="0"/>
                  <a:pt x="93" y="0"/>
                  <a:pt x="95" y="3"/>
                </a:cubicBezTo>
                <a:cubicBezTo>
                  <a:pt x="98" y="6"/>
                  <a:pt x="98" y="10"/>
                  <a:pt x="95" y="13"/>
                </a:cubicBezTo>
                <a:cubicBezTo>
                  <a:pt x="13" y="96"/>
                  <a:pt x="13" y="96"/>
                  <a:pt x="13" y="96"/>
                </a:cubicBezTo>
                <a:cubicBezTo>
                  <a:pt x="11" y="97"/>
                  <a:pt x="10" y="98"/>
                  <a:pt x="8" y="9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2" name="Google Shape;3192;p30"/>
          <p:cNvSpPr/>
          <p:nvPr/>
        </p:nvSpPr>
        <p:spPr>
          <a:xfrm>
            <a:off x="5991225" y="2266950"/>
            <a:ext cx="55562" cy="53975"/>
          </a:xfrm>
          <a:custGeom>
            <a:rect b="b" l="l" r="r" t="t"/>
            <a:pathLst>
              <a:path extrusionOk="0" h="98" w="98">
                <a:moveTo>
                  <a:pt x="8" y="98"/>
                </a:moveTo>
                <a:cubicBezTo>
                  <a:pt x="6" y="98"/>
                  <a:pt x="4" y="97"/>
                  <a:pt x="3" y="96"/>
                </a:cubicBezTo>
                <a:cubicBezTo>
                  <a:pt x="0" y="93"/>
                  <a:pt x="0" y="89"/>
                  <a:pt x="3" y="86"/>
                </a:cubicBezTo>
                <a:cubicBezTo>
                  <a:pt x="85" y="3"/>
                  <a:pt x="85" y="3"/>
                  <a:pt x="85" y="3"/>
                </a:cubicBezTo>
                <a:cubicBezTo>
                  <a:pt x="88" y="0"/>
                  <a:pt x="93" y="0"/>
                  <a:pt x="95" y="3"/>
                </a:cubicBezTo>
                <a:cubicBezTo>
                  <a:pt x="98" y="6"/>
                  <a:pt x="98" y="10"/>
                  <a:pt x="95" y="13"/>
                </a:cubicBezTo>
                <a:cubicBezTo>
                  <a:pt x="13" y="96"/>
                  <a:pt x="13" y="96"/>
                  <a:pt x="13" y="96"/>
                </a:cubicBezTo>
                <a:cubicBezTo>
                  <a:pt x="11" y="97"/>
                  <a:pt x="9" y="98"/>
                  <a:pt x="8" y="9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3" name="Google Shape;3193;p30"/>
          <p:cNvSpPr/>
          <p:nvPr/>
        </p:nvSpPr>
        <p:spPr>
          <a:xfrm>
            <a:off x="3430588" y="5943600"/>
            <a:ext cx="69850" cy="68263"/>
          </a:xfrm>
          <a:custGeom>
            <a:rect b="b" l="l" r="r" t="t"/>
            <a:pathLst>
              <a:path extrusionOk="0" h="121" w="122">
                <a:moveTo>
                  <a:pt x="72" y="60"/>
                </a:moveTo>
                <a:cubicBezTo>
                  <a:pt x="118" y="14"/>
                  <a:pt x="118" y="14"/>
                  <a:pt x="118" y="14"/>
                </a:cubicBezTo>
                <a:cubicBezTo>
                  <a:pt x="122" y="11"/>
                  <a:pt x="122" y="6"/>
                  <a:pt x="118" y="3"/>
                </a:cubicBezTo>
                <a:cubicBezTo>
                  <a:pt x="115" y="0"/>
                  <a:pt x="110" y="0"/>
                  <a:pt x="107" y="3"/>
                </a:cubicBezTo>
                <a:cubicBezTo>
                  <a:pt x="61" y="49"/>
                  <a:pt x="61" y="49"/>
                  <a:pt x="61" y="49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0"/>
                  <a:pt x="6" y="0"/>
                  <a:pt x="3" y="3"/>
                </a:cubicBezTo>
                <a:cubicBezTo>
                  <a:pt x="0" y="6"/>
                  <a:pt x="0" y="11"/>
                  <a:pt x="3" y="14"/>
                </a:cubicBezTo>
                <a:cubicBezTo>
                  <a:pt x="49" y="60"/>
                  <a:pt x="49" y="60"/>
                  <a:pt x="49" y="60"/>
                </a:cubicBezTo>
                <a:cubicBezTo>
                  <a:pt x="3" y="107"/>
                  <a:pt x="3" y="107"/>
                  <a:pt x="3" y="107"/>
                </a:cubicBezTo>
                <a:cubicBezTo>
                  <a:pt x="0" y="110"/>
                  <a:pt x="0" y="115"/>
                  <a:pt x="3" y="118"/>
                </a:cubicBezTo>
                <a:cubicBezTo>
                  <a:pt x="4" y="120"/>
                  <a:pt x="7" y="121"/>
                  <a:pt x="9" y="121"/>
                </a:cubicBezTo>
                <a:cubicBezTo>
                  <a:pt x="11" y="121"/>
                  <a:pt x="13" y="120"/>
                  <a:pt x="14" y="118"/>
                </a:cubicBezTo>
                <a:cubicBezTo>
                  <a:pt x="61" y="72"/>
                  <a:pt x="61" y="72"/>
                  <a:pt x="61" y="72"/>
                </a:cubicBezTo>
                <a:cubicBezTo>
                  <a:pt x="107" y="118"/>
                  <a:pt x="107" y="118"/>
                  <a:pt x="107" y="118"/>
                </a:cubicBezTo>
                <a:cubicBezTo>
                  <a:pt x="109" y="120"/>
                  <a:pt x="111" y="121"/>
                  <a:pt x="113" y="121"/>
                </a:cubicBezTo>
                <a:cubicBezTo>
                  <a:pt x="115" y="121"/>
                  <a:pt x="117" y="120"/>
                  <a:pt x="118" y="118"/>
                </a:cubicBezTo>
                <a:cubicBezTo>
                  <a:pt x="122" y="115"/>
                  <a:pt x="122" y="110"/>
                  <a:pt x="118" y="107"/>
                </a:cubicBezTo>
                <a:lnTo>
                  <a:pt x="72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4" name="Google Shape;3194;p30"/>
          <p:cNvSpPr/>
          <p:nvPr/>
        </p:nvSpPr>
        <p:spPr>
          <a:xfrm>
            <a:off x="3360738" y="5846763"/>
            <a:ext cx="69850" cy="68263"/>
          </a:xfrm>
          <a:custGeom>
            <a:rect b="b" l="l" r="r" t="t"/>
            <a:pathLst>
              <a:path extrusionOk="0" h="121" w="122">
                <a:moveTo>
                  <a:pt x="119" y="3"/>
                </a:moveTo>
                <a:cubicBezTo>
                  <a:pt x="116" y="0"/>
                  <a:pt x="111" y="0"/>
                  <a:pt x="107" y="3"/>
                </a:cubicBezTo>
                <a:cubicBezTo>
                  <a:pt x="61" y="50"/>
                  <a:pt x="61" y="50"/>
                  <a:pt x="61" y="50"/>
                </a:cubicBezTo>
                <a:cubicBezTo>
                  <a:pt x="15" y="3"/>
                  <a:pt x="15" y="3"/>
                  <a:pt x="15" y="3"/>
                </a:cubicBezTo>
                <a:cubicBezTo>
                  <a:pt x="11" y="0"/>
                  <a:pt x="6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50" y="61"/>
                  <a:pt x="50" y="61"/>
                  <a:pt x="50" y="61"/>
                </a:cubicBezTo>
                <a:cubicBezTo>
                  <a:pt x="3" y="108"/>
                  <a:pt x="3" y="108"/>
                  <a:pt x="3" y="108"/>
                </a:cubicBezTo>
                <a:cubicBezTo>
                  <a:pt x="0" y="111"/>
                  <a:pt x="0" y="116"/>
                  <a:pt x="3" y="119"/>
                </a:cubicBezTo>
                <a:cubicBezTo>
                  <a:pt x="5" y="120"/>
                  <a:pt x="7" y="121"/>
                  <a:pt x="9" y="121"/>
                </a:cubicBezTo>
                <a:cubicBezTo>
                  <a:pt x="11" y="121"/>
                  <a:pt x="13" y="120"/>
                  <a:pt x="15" y="119"/>
                </a:cubicBezTo>
                <a:cubicBezTo>
                  <a:pt x="61" y="72"/>
                  <a:pt x="61" y="72"/>
                  <a:pt x="61" y="72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09" y="120"/>
                  <a:pt x="111" y="121"/>
                  <a:pt x="113" y="121"/>
                </a:cubicBezTo>
                <a:cubicBezTo>
                  <a:pt x="115" y="121"/>
                  <a:pt x="117" y="120"/>
                  <a:pt x="119" y="119"/>
                </a:cubicBezTo>
                <a:cubicBezTo>
                  <a:pt x="122" y="116"/>
                  <a:pt x="122" y="111"/>
                  <a:pt x="119" y="108"/>
                </a:cubicBezTo>
                <a:cubicBezTo>
                  <a:pt x="72" y="61"/>
                  <a:pt x="72" y="61"/>
                  <a:pt x="72" y="61"/>
                </a:cubicBezTo>
                <a:cubicBezTo>
                  <a:pt x="119" y="15"/>
                  <a:pt x="119" y="15"/>
                  <a:pt x="119" y="15"/>
                </a:cubicBezTo>
                <a:cubicBezTo>
                  <a:pt x="122" y="12"/>
                  <a:pt x="122" y="6"/>
                  <a:pt x="119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5" name="Google Shape;3195;p30"/>
          <p:cNvSpPr/>
          <p:nvPr/>
        </p:nvSpPr>
        <p:spPr>
          <a:xfrm>
            <a:off x="3236913" y="6040438"/>
            <a:ext cx="68262" cy="68263"/>
          </a:xfrm>
          <a:custGeom>
            <a:rect b="b" l="l" r="r" t="t"/>
            <a:pathLst>
              <a:path extrusionOk="0" h="121" w="122">
                <a:moveTo>
                  <a:pt x="119" y="3"/>
                </a:moveTo>
                <a:cubicBezTo>
                  <a:pt x="116" y="0"/>
                  <a:pt x="111" y="0"/>
                  <a:pt x="108" y="3"/>
                </a:cubicBezTo>
                <a:cubicBezTo>
                  <a:pt x="61" y="49"/>
                  <a:pt x="61" y="49"/>
                  <a:pt x="61" y="49"/>
                </a:cubicBezTo>
                <a:cubicBezTo>
                  <a:pt x="15" y="3"/>
                  <a:pt x="15" y="3"/>
                  <a:pt x="15" y="3"/>
                </a:cubicBezTo>
                <a:cubicBezTo>
                  <a:pt x="11" y="0"/>
                  <a:pt x="6" y="0"/>
                  <a:pt x="3" y="3"/>
                </a:cubicBezTo>
                <a:cubicBezTo>
                  <a:pt x="0" y="6"/>
                  <a:pt x="0" y="11"/>
                  <a:pt x="3" y="14"/>
                </a:cubicBezTo>
                <a:cubicBezTo>
                  <a:pt x="50" y="61"/>
                  <a:pt x="50" y="61"/>
                  <a:pt x="50" y="61"/>
                </a:cubicBezTo>
                <a:cubicBezTo>
                  <a:pt x="3" y="107"/>
                  <a:pt x="3" y="107"/>
                  <a:pt x="3" y="107"/>
                </a:cubicBezTo>
                <a:cubicBezTo>
                  <a:pt x="0" y="110"/>
                  <a:pt x="0" y="115"/>
                  <a:pt x="3" y="118"/>
                </a:cubicBezTo>
                <a:cubicBezTo>
                  <a:pt x="5" y="120"/>
                  <a:pt x="7" y="121"/>
                  <a:pt x="9" y="121"/>
                </a:cubicBezTo>
                <a:cubicBezTo>
                  <a:pt x="11" y="121"/>
                  <a:pt x="13" y="120"/>
                  <a:pt x="15" y="118"/>
                </a:cubicBezTo>
                <a:cubicBezTo>
                  <a:pt x="61" y="72"/>
                  <a:pt x="61" y="72"/>
                  <a:pt x="61" y="72"/>
                </a:cubicBezTo>
                <a:cubicBezTo>
                  <a:pt x="108" y="118"/>
                  <a:pt x="108" y="118"/>
                  <a:pt x="108" y="118"/>
                </a:cubicBezTo>
                <a:cubicBezTo>
                  <a:pt x="109" y="120"/>
                  <a:pt x="111" y="121"/>
                  <a:pt x="113" y="121"/>
                </a:cubicBezTo>
                <a:cubicBezTo>
                  <a:pt x="115" y="121"/>
                  <a:pt x="117" y="120"/>
                  <a:pt x="119" y="118"/>
                </a:cubicBezTo>
                <a:cubicBezTo>
                  <a:pt x="122" y="115"/>
                  <a:pt x="122" y="110"/>
                  <a:pt x="119" y="107"/>
                </a:cubicBezTo>
                <a:cubicBezTo>
                  <a:pt x="72" y="61"/>
                  <a:pt x="72" y="61"/>
                  <a:pt x="72" y="61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1"/>
                  <a:pt x="122" y="6"/>
                  <a:pt x="119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6" name="Google Shape;3196;p30"/>
          <p:cNvSpPr/>
          <p:nvPr/>
        </p:nvSpPr>
        <p:spPr>
          <a:xfrm>
            <a:off x="3251200" y="5916613"/>
            <a:ext cx="173037" cy="250825"/>
          </a:xfrm>
          <a:custGeom>
            <a:rect b="b" l="l" r="r" t="t"/>
            <a:pathLst>
              <a:path extrusionOk="0" h="444" w="306">
                <a:moveTo>
                  <a:pt x="254" y="325"/>
                </a:moveTo>
                <a:cubicBezTo>
                  <a:pt x="254" y="246"/>
                  <a:pt x="254" y="246"/>
                  <a:pt x="254" y="246"/>
                </a:cubicBezTo>
                <a:cubicBezTo>
                  <a:pt x="254" y="244"/>
                  <a:pt x="253" y="242"/>
                  <a:pt x="252" y="240"/>
                </a:cubicBezTo>
                <a:cubicBezTo>
                  <a:pt x="27" y="16"/>
                  <a:pt x="27" y="16"/>
                  <a:pt x="27" y="16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33" y="16"/>
                  <a:pt x="137" y="12"/>
                  <a:pt x="137" y="8"/>
                </a:cubicBezTo>
                <a:cubicBezTo>
                  <a:pt x="137" y="4"/>
                  <a:pt x="133" y="0"/>
                  <a:pt x="12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5" y="0"/>
                  <a:pt x="5" y="1"/>
                </a:cubicBezTo>
                <a:cubicBezTo>
                  <a:pt x="5" y="1"/>
                  <a:pt x="5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2"/>
                  <a:pt x="2" y="3"/>
                  <a:pt x="2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3"/>
                  <a:pt x="4" y="137"/>
                  <a:pt x="8" y="137"/>
                </a:cubicBezTo>
                <a:cubicBezTo>
                  <a:pt x="13" y="137"/>
                  <a:pt x="16" y="133"/>
                  <a:pt x="16" y="129"/>
                </a:cubicBezTo>
                <a:cubicBezTo>
                  <a:pt x="16" y="27"/>
                  <a:pt x="16" y="27"/>
                  <a:pt x="16" y="27"/>
                </a:cubicBezTo>
                <a:cubicBezTo>
                  <a:pt x="238" y="249"/>
                  <a:pt x="238" y="249"/>
                  <a:pt x="238" y="249"/>
                </a:cubicBezTo>
                <a:cubicBezTo>
                  <a:pt x="238" y="325"/>
                  <a:pt x="238" y="325"/>
                  <a:pt x="238" y="325"/>
                </a:cubicBezTo>
                <a:cubicBezTo>
                  <a:pt x="209" y="329"/>
                  <a:pt x="186" y="354"/>
                  <a:pt x="186" y="384"/>
                </a:cubicBezTo>
                <a:cubicBezTo>
                  <a:pt x="186" y="417"/>
                  <a:pt x="213" y="444"/>
                  <a:pt x="246" y="444"/>
                </a:cubicBezTo>
                <a:cubicBezTo>
                  <a:pt x="279" y="444"/>
                  <a:pt x="306" y="417"/>
                  <a:pt x="306" y="384"/>
                </a:cubicBezTo>
                <a:cubicBezTo>
                  <a:pt x="306" y="354"/>
                  <a:pt x="283" y="329"/>
                  <a:pt x="254" y="325"/>
                </a:cubicBezTo>
                <a:moveTo>
                  <a:pt x="246" y="428"/>
                </a:moveTo>
                <a:cubicBezTo>
                  <a:pt x="222" y="428"/>
                  <a:pt x="202" y="408"/>
                  <a:pt x="202" y="384"/>
                </a:cubicBezTo>
                <a:cubicBezTo>
                  <a:pt x="202" y="360"/>
                  <a:pt x="222" y="341"/>
                  <a:pt x="246" y="341"/>
                </a:cubicBezTo>
                <a:cubicBezTo>
                  <a:pt x="270" y="341"/>
                  <a:pt x="290" y="360"/>
                  <a:pt x="290" y="384"/>
                </a:cubicBezTo>
                <a:cubicBezTo>
                  <a:pt x="290" y="408"/>
                  <a:pt x="270" y="428"/>
                  <a:pt x="246" y="42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7" name="Google Shape;3197;p30"/>
          <p:cNvSpPr/>
          <p:nvPr/>
        </p:nvSpPr>
        <p:spPr>
          <a:xfrm>
            <a:off x="3922713" y="5929313"/>
            <a:ext cx="203200" cy="177800"/>
          </a:xfrm>
          <a:custGeom>
            <a:rect b="b" l="l" r="r" t="t"/>
            <a:pathLst>
              <a:path extrusionOk="0" h="318" w="362">
                <a:moveTo>
                  <a:pt x="354" y="318"/>
                </a:moveTo>
                <a:cubicBezTo>
                  <a:pt x="8" y="318"/>
                  <a:pt x="8" y="318"/>
                  <a:pt x="8" y="318"/>
                </a:cubicBezTo>
                <a:cubicBezTo>
                  <a:pt x="4" y="318"/>
                  <a:pt x="0" y="314"/>
                  <a:pt x="0" y="310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8" y="0"/>
                  <a:pt x="111" y="4"/>
                  <a:pt x="111" y="8"/>
                </a:cubicBezTo>
                <a:cubicBezTo>
                  <a:pt x="111" y="13"/>
                  <a:pt x="108" y="16"/>
                  <a:pt x="103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02"/>
                  <a:pt x="16" y="302"/>
                  <a:pt x="16" y="302"/>
                </a:cubicBezTo>
                <a:cubicBezTo>
                  <a:pt x="346" y="302"/>
                  <a:pt x="346" y="302"/>
                  <a:pt x="346" y="302"/>
                </a:cubicBezTo>
                <a:cubicBezTo>
                  <a:pt x="346" y="16"/>
                  <a:pt x="346" y="16"/>
                  <a:pt x="346" y="16"/>
                </a:cubicBezTo>
                <a:cubicBezTo>
                  <a:pt x="319" y="16"/>
                  <a:pt x="319" y="16"/>
                  <a:pt x="319" y="16"/>
                </a:cubicBezTo>
                <a:cubicBezTo>
                  <a:pt x="314" y="16"/>
                  <a:pt x="311" y="13"/>
                  <a:pt x="311" y="8"/>
                </a:cubicBezTo>
                <a:cubicBezTo>
                  <a:pt x="311" y="4"/>
                  <a:pt x="314" y="0"/>
                  <a:pt x="319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8" y="0"/>
                  <a:pt x="362" y="4"/>
                  <a:pt x="362" y="8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62" y="314"/>
                  <a:pt x="358" y="318"/>
                  <a:pt x="354" y="31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8" name="Google Shape;3198;p30"/>
          <p:cNvSpPr/>
          <p:nvPr/>
        </p:nvSpPr>
        <p:spPr>
          <a:xfrm>
            <a:off x="3863975" y="5905500"/>
            <a:ext cx="284162" cy="225425"/>
          </a:xfrm>
          <a:custGeom>
            <a:rect b="b" l="l" r="r" t="t"/>
            <a:pathLst>
              <a:path extrusionOk="0" h="400" w="504">
                <a:moveTo>
                  <a:pt x="458" y="400"/>
                </a:moveTo>
                <a:cubicBezTo>
                  <a:pt x="46" y="400"/>
                  <a:pt x="46" y="400"/>
                  <a:pt x="46" y="400"/>
                </a:cubicBezTo>
                <a:cubicBezTo>
                  <a:pt x="21" y="400"/>
                  <a:pt x="0" y="380"/>
                  <a:pt x="0" y="35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0"/>
                  <a:pt x="21" y="0"/>
                  <a:pt x="46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2" y="0"/>
                  <a:pt x="255" y="3"/>
                  <a:pt x="255" y="8"/>
                </a:cubicBezTo>
                <a:cubicBezTo>
                  <a:pt x="255" y="12"/>
                  <a:pt x="252" y="16"/>
                  <a:pt x="247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30" y="16"/>
                  <a:pt x="16" y="29"/>
                  <a:pt x="16" y="46"/>
                </a:cubicBezTo>
                <a:cubicBezTo>
                  <a:pt x="16" y="354"/>
                  <a:pt x="16" y="354"/>
                  <a:pt x="16" y="354"/>
                </a:cubicBezTo>
                <a:cubicBezTo>
                  <a:pt x="16" y="371"/>
                  <a:pt x="30" y="384"/>
                  <a:pt x="46" y="384"/>
                </a:cubicBezTo>
                <a:cubicBezTo>
                  <a:pt x="458" y="384"/>
                  <a:pt x="458" y="384"/>
                  <a:pt x="458" y="384"/>
                </a:cubicBezTo>
                <a:cubicBezTo>
                  <a:pt x="474" y="384"/>
                  <a:pt x="488" y="371"/>
                  <a:pt x="488" y="354"/>
                </a:cubicBezTo>
                <a:cubicBezTo>
                  <a:pt x="488" y="46"/>
                  <a:pt x="488" y="46"/>
                  <a:pt x="488" y="46"/>
                </a:cubicBezTo>
                <a:cubicBezTo>
                  <a:pt x="488" y="29"/>
                  <a:pt x="474" y="16"/>
                  <a:pt x="458" y="16"/>
                </a:cubicBezTo>
                <a:cubicBezTo>
                  <a:pt x="453" y="16"/>
                  <a:pt x="450" y="12"/>
                  <a:pt x="450" y="8"/>
                </a:cubicBezTo>
                <a:cubicBezTo>
                  <a:pt x="450" y="3"/>
                  <a:pt x="453" y="0"/>
                  <a:pt x="458" y="0"/>
                </a:cubicBezTo>
                <a:cubicBezTo>
                  <a:pt x="483" y="0"/>
                  <a:pt x="504" y="20"/>
                  <a:pt x="504" y="46"/>
                </a:cubicBezTo>
                <a:cubicBezTo>
                  <a:pt x="504" y="354"/>
                  <a:pt x="504" y="354"/>
                  <a:pt x="504" y="354"/>
                </a:cubicBezTo>
                <a:cubicBezTo>
                  <a:pt x="504" y="380"/>
                  <a:pt x="483" y="400"/>
                  <a:pt x="458" y="40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9" name="Google Shape;3199;p30"/>
          <p:cNvSpPr/>
          <p:nvPr/>
        </p:nvSpPr>
        <p:spPr>
          <a:xfrm>
            <a:off x="3863975" y="5940425"/>
            <a:ext cx="44450" cy="155575"/>
          </a:xfrm>
          <a:custGeom>
            <a:rect b="b" l="l" r="r" t="t"/>
            <a:pathLst>
              <a:path extrusionOk="0" h="274" w="80">
                <a:moveTo>
                  <a:pt x="72" y="274"/>
                </a:moveTo>
                <a:cubicBezTo>
                  <a:pt x="8" y="274"/>
                  <a:pt x="8" y="274"/>
                  <a:pt x="8" y="274"/>
                </a:cubicBezTo>
                <a:cubicBezTo>
                  <a:pt x="4" y="274"/>
                  <a:pt x="0" y="270"/>
                  <a:pt x="0" y="266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6" y="0"/>
                  <a:pt x="80" y="4"/>
                  <a:pt x="80" y="8"/>
                </a:cubicBezTo>
                <a:cubicBezTo>
                  <a:pt x="80" y="266"/>
                  <a:pt x="80" y="266"/>
                  <a:pt x="80" y="266"/>
                </a:cubicBezTo>
                <a:cubicBezTo>
                  <a:pt x="80" y="270"/>
                  <a:pt x="76" y="274"/>
                  <a:pt x="72" y="274"/>
                </a:cubicBezTo>
                <a:moveTo>
                  <a:pt x="16" y="258"/>
                </a:moveTo>
                <a:cubicBezTo>
                  <a:pt x="64" y="258"/>
                  <a:pt x="64" y="258"/>
                  <a:pt x="64" y="258"/>
                </a:cubicBezTo>
                <a:cubicBezTo>
                  <a:pt x="64" y="16"/>
                  <a:pt x="64" y="16"/>
                  <a:pt x="64" y="16"/>
                </a:cubicBezTo>
                <a:cubicBezTo>
                  <a:pt x="16" y="16"/>
                  <a:pt x="16" y="16"/>
                  <a:pt x="16" y="16"/>
                </a:cubicBezTo>
                <a:lnTo>
                  <a:pt x="16" y="2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0" name="Google Shape;3200;p30"/>
          <p:cNvSpPr/>
          <p:nvPr/>
        </p:nvSpPr>
        <p:spPr>
          <a:xfrm>
            <a:off x="3863975" y="5988050"/>
            <a:ext cx="44450" cy="9525"/>
          </a:xfrm>
          <a:custGeom>
            <a:rect b="b" l="l" r="r" t="t"/>
            <a:pathLst>
              <a:path extrusionOk="0" h="16" w="80">
                <a:moveTo>
                  <a:pt x="72" y="16"/>
                </a:move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13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6" y="0"/>
                  <a:pt x="80" y="4"/>
                  <a:pt x="80" y="8"/>
                </a:cubicBezTo>
                <a:cubicBezTo>
                  <a:pt x="80" y="13"/>
                  <a:pt x="76" y="16"/>
                  <a:pt x="72" y="1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1" name="Google Shape;3201;p30"/>
          <p:cNvSpPr/>
          <p:nvPr/>
        </p:nvSpPr>
        <p:spPr>
          <a:xfrm>
            <a:off x="3863975" y="6035675"/>
            <a:ext cx="44450" cy="7938"/>
          </a:xfrm>
          <a:custGeom>
            <a:rect b="b" l="l" r="r" t="t"/>
            <a:pathLst>
              <a:path extrusionOk="0" h="16" w="80">
                <a:moveTo>
                  <a:pt x="72" y="16"/>
                </a:move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13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6" y="0"/>
                  <a:pt x="80" y="4"/>
                  <a:pt x="80" y="8"/>
                </a:cubicBezTo>
                <a:cubicBezTo>
                  <a:pt x="80" y="13"/>
                  <a:pt x="76" y="16"/>
                  <a:pt x="72" y="1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2" name="Google Shape;3202;p30"/>
          <p:cNvSpPr/>
          <p:nvPr/>
        </p:nvSpPr>
        <p:spPr>
          <a:xfrm>
            <a:off x="3863975" y="6037263"/>
            <a:ext cx="44450" cy="9525"/>
          </a:xfrm>
          <a:custGeom>
            <a:rect b="b" l="l" r="r" t="t"/>
            <a:pathLst>
              <a:path extrusionOk="0" h="16" w="80">
                <a:moveTo>
                  <a:pt x="72" y="16"/>
                </a:move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12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6" y="0"/>
                  <a:pt x="80" y="3"/>
                  <a:pt x="80" y="8"/>
                </a:cubicBezTo>
                <a:cubicBezTo>
                  <a:pt x="80" y="12"/>
                  <a:pt x="76" y="16"/>
                  <a:pt x="72" y="1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3" name="Google Shape;3203;p30"/>
          <p:cNvSpPr/>
          <p:nvPr/>
        </p:nvSpPr>
        <p:spPr>
          <a:xfrm>
            <a:off x="3978275" y="5843588"/>
            <a:ext cx="152400" cy="150813"/>
          </a:xfrm>
          <a:custGeom>
            <a:rect b="b" l="l" r="r" t="t"/>
            <a:pathLst>
              <a:path extrusionOk="0" h="269" w="269">
                <a:moveTo>
                  <a:pt x="56" y="269"/>
                </a:moveTo>
                <a:cubicBezTo>
                  <a:pt x="54" y="269"/>
                  <a:pt x="52" y="268"/>
                  <a:pt x="50" y="267"/>
                </a:cubicBezTo>
                <a:cubicBezTo>
                  <a:pt x="2" y="218"/>
                  <a:pt x="2" y="218"/>
                  <a:pt x="2" y="218"/>
                </a:cubicBezTo>
                <a:cubicBezTo>
                  <a:pt x="0" y="217"/>
                  <a:pt x="0" y="215"/>
                  <a:pt x="0" y="213"/>
                </a:cubicBezTo>
                <a:cubicBezTo>
                  <a:pt x="0" y="211"/>
                  <a:pt x="0" y="209"/>
                  <a:pt x="2" y="207"/>
                </a:cubicBezTo>
                <a:cubicBezTo>
                  <a:pt x="197" y="12"/>
                  <a:pt x="197" y="12"/>
                  <a:pt x="197" y="12"/>
                </a:cubicBezTo>
                <a:cubicBezTo>
                  <a:pt x="205" y="4"/>
                  <a:pt x="215" y="0"/>
                  <a:pt x="227" y="0"/>
                </a:cubicBezTo>
                <a:cubicBezTo>
                  <a:pt x="238" y="0"/>
                  <a:pt x="248" y="4"/>
                  <a:pt x="256" y="12"/>
                </a:cubicBezTo>
                <a:cubicBezTo>
                  <a:pt x="264" y="20"/>
                  <a:pt x="269" y="31"/>
                  <a:pt x="269" y="42"/>
                </a:cubicBezTo>
                <a:cubicBezTo>
                  <a:pt x="269" y="53"/>
                  <a:pt x="264" y="64"/>
                  <a:pt x="256" y="72"/>
                </a:cubicBezTo>
                <a:cubicBezTo>
                  <a:pt x="62" y="267"/>
                  <a:pt x="62" y="267"/>
                  <a:pt x="62" y="267"/>
                </a:cubicBezTo>
                <a:cubicBezTo>
                  <a:pt x="60" y="268"/>
                  <a:pt x="58" y="269"/>
                  <a:pt x="56" y="269"/>
                </a:cubicBezTo>
                <a:moveTo>
                  <a:pt x="19" y="213"/>
                </a:moveTo>
                <a:cubicBezTo>
                  <a:pt x="56" y="250"/>
                  <a:pt x="56" y="250"/>
                  <a:pt x="56" y="250"/>
                </a:cubicBezTo>
                <a:cubicBezTo>
                  <a:pt x="245" y="61"/>
                  <a:pt x="245" y="61"/>
                  <a:pt x="245" y="61"/>
                </a:cubicBezTo>
                <a:cubicBezTo>
                  <a:pt x="250" y="56"/>
                  <a:pt x="253" y="49"/>
                  <a:pt x="253" y="42"/>
                </a:cubicBezTo>
                <a:cubicBezTo>
                  <a:pt x="253" y="35"/>
                  <a:pt x="250" y="29"/>
                  <a:pt x="245" y="24"/>
                </a:cubicBezTo>
                <a:cubicBezTo>
                  <a:pt x="240" y="19"/>
                  <a:pt x="234" y="16"/>
                  <a:pt x="227" y="16"/>
                </a:cubicBezTo>
                <a:cubicBezTo>
                  <a:pt x="220" y="16"/>
                  <a:pt x="213" y="19"/>
                  <a:pt x="208" y="24"/>
                </a:cubicBezTo>
                <a:lnTo>
                  <a:pt x="19" y="2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4" name="Google Shape;3204;p30"/>
          <p:cNvSpPr/>
          <p:nvPr/>
        </p:nvSpPr>
        <p:spPr>
          <a:xfrm>
            <a:off x="4052888" y="5883275"/>
            <a:ext cx="38100" cy="36513"/>
          </a:xfrm>
          <a:custGeom>
            <a:rect b="b" l="l" r="r" t="t"/>
            <a:pathLst>
              <a:path extrusionOk="0" h="65" w="66">
                <a:moveTo>
                  <a:pt x="57" y="65"/>
                </a:moveTo>
                <a:cubicBezTo>
                  <a:pt x="55" y="65"/>
                  <a:pt x="53" y="64"/>
                  <a:pt x="51" y="63"/>
                </a:cubicBezTo>
                <a:cubicBezTo>
                  <a:pt x="3" y="15"/>
                  <a:pt x="3" y="15"/>
                  <a:pt x="3" y="15"/>
                </a:cubicBezTo>
                <a:cubicBezTo>
                  <a:pt x="0" y="11"/>
                  <a:pt x="0" y="6"/>
                  <a:pt x="3" y="3"/>
                </a:cubicBezTo>
                <a:cubicBezTo>
                  <a:pt x="6" y="0"/>
                  <a:pt x="11" y="0"/>
                  <a:pt x="14" y="3"/>
                </a:cubicBezTo>
                <a:cubicBezTo>
                  <a:pt x="63" y="52"/>
                  <a:pt x="63" y="52"/>
                  <a:pt x="63" y="52"/>
                </a:cubicBezTo>
                <a:cubicBezTo>
                  <a:pt x="66" y="55"/>
                  <a:pt x="66" y="60"/>
                  <a:pt x="63" y="63"/>
                </a:cubicBezTo>
                <a:cubicBezTo>
                  <a:pt x="61" y="64"/>
                  <a:pt x="59" y="65"/>
                  <a:pt x="57" y="6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5" name="Google Shape;3205;p30"/>
          <p:cNvSpPr/>
          <p:nvPr/>
        </p:nvSpPr>
        <p:spPr>
          <a:xfrm>
            <a:off x="4083050" y="5853113"/>
            <a:ext cx="36512" cy="36513"/>
          </a:xfrm>
          <a:custGeom>
            <a:rect b="b" l="l" r="r" t="t"/>
            <a:pathLst>
              <a:path extrusionOk="0" h="65" w="66">
                <a:moveTo>
                  <a:pt x="57" y="65"/>
                </a:moveTo>
                <a:cubicBezTo>
                  <a:pt x="55" y="65"/>
                  <a:pt x="53" y="64"/>
                  <a:pt x="51" y="63"/>
                </a:cubicBezTo>
                <a:cubicBezTo>
                  <a:pt x="3" y="14"/>
                  <a:pt x="3" y="14"/>
                  <a:pt x="3" y="14"/>
                </a:cubicBezTo>
                <a:cubicBezTo>
                  <a:pt x="0" y="11"/>
                  <a:pt x="0" y="6"/>
                  <a:pt x="3" y="3"/>
                </a:cubicBezTo>
                <a:cubicBezTo>
                  <a:pt x="6" y="0"/>
                  <a:pt x="11" y="0"/>
                  <a:pt x="14" y="3"/>
                </a:cubicBezTo>
                <a:cubicBezTo>
                  <a:pt x="63" y="51"/>
                  <a:pt x="63" y="51"/>
                  <a:pt x="63" y="51"/>
                </a:cubicBezTo>
                <a:cubicBezTo>
                  <a:pt x="66" y="55"/>
                  <a:pt x="66" y="60"/>
                  <a:pt x="63" y="63"/>
                </a:cubicBezTo>
                <a:cubicBezTo>
                  <a:pt x="61" y="64"/>
                  <a:pt x="59" y="65"/>
                  <a:pt x="57" y="6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6" name="Google Shape;3206;p30"/>
          <p:cNvSpPr/>
          <p:nvPr/>
        </p:nvSpPr>
        <p:spPr>
          <a:xfrm>
            <a:off x="3968750" y="5957888"/>
            <a:ext cx="46037" cy="46038"/>
          </a:xfrm>
          <a:custGeom>
            <a:rect b="b" l="l" r="r" t="t"/>
            <a:pathLst>
              <a:path extrusionOk="0" h="81" w="82">
                <a:moveTo>
                  <a:pt x="9" y="81"/>
                </a:moveTo>
                <a:cubicBezTo>
                  <a:pt x="7" y="81"/>
                  <a:pt x="5" y="80"/>
                  <a:pt x="3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3"/>
                  <a:pt x="22" y="0"/>
                  <a:pt x="27" y="1"/>
                </a:cubicBezTo>
                <a:cubicBezTo>
                  <a:pt x="31" y="2"/>
                  <a:pt x="33" y="6"/>
                  <a:pt x="32" y="11"/>
                </a:cubicBezTo>
                <a:cubicBezTo>
                  <a:pt x="20" y="62"/>
                  <a:pt x="20" y="62"/>
                  <a:pt x="20" y="62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48"/>
                  <a:pt x="80" y="51"/>
                  <a:pt x="81" y="55"/>
                </a:cubicBezTo>
                <a:cubicBezTo>
                  <a:pt x="82" y="60"/>
                  <a:pt x="79" y="64"/>
                  <a:pt x="75" y="65"/>
                </a:cubicBezTo>
                <a:cubicBezTo>
                  <a:pt x="11" y="81"/>
                  <a:pt x="11" y="81"/>
                  <a:pt x="11" y="81"/>
                </a:cubicBezTo>
                <a:cubicBezTo>
                  <a:pt x="10" y="81"/>
                  <a:pt x="9" y="81"/>
                  <a:pt x="9" y="8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7" name="Google Shape;3207;p30"/>
          <p:cNvSpPr/>
          <p:nvPr/>
        </p:nvSpPr>
        <p:spPr>
          <a:xfrm>
            <a:off x="3960813" y="5994400"/>
            <a:ext cx="19050" cy="19050"/>
          </a:xfrm>
          <a:custGeom>
            <a:rect b="b" l="l" r="r" t="t"/>
            <a:pathLst>
              <a:path extrusionOk="0" h="33" w="34">
                <a:moveTo>
                  <a:pt x="8" y="33"/>
                </a:moveTo>
                <a:cubicBezTo>
                  <a:pt x="6" y="33"/>
                  <a:pt x="4" y="33"/>
                  <a:pt x="3" y="31"/>
                </a:cubicBezTo>
                <a:cubicBezTo>
                  <a:pt x="0" y="28"/>
                  <a:pt x="0" y="23"/>
                  <a:pt x="3" y="20"/>
                </a:cubicBezTo>
                <a:cubicBezTo>
                  <a:pt x="19" y="3"/>
                  <a:pt x="19" y="3"/>
                  <a:pt x="19" y="3"/>
                </a:cubicBezTo>
                <a:cubicBezTo>
                  <a:pt x="22" y="0"/>
                  <a:pt x="27" y="0"/>
                  <a:pt x="30" y="3"/>
                </a:cubicBezTo>
                <a:cubicBezTo>
                  <a:pt x="34" y="6"/>
                  <a:pt x="34" y="11"/>
                  <a:pt x="30" y="15"/>
                </a:cubicBezTo>
                <a:cubicBezTo>
                  <a:pt x="14" y="31"/>
                  <a:pt x="14" y="31"/>
                  <a:pt x="14" y="31"/>
                </a:cubicBezTo>
                <a:cubicBezTo>
                  <a:pt x="12" y="33"/>
                  <a:pt x="10" y="33"/>
                  <a:pt x="8" y="3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8" name="Google Shape;3208;p30"/>
          <p:cNvSpPr/>
          <p:nvPr/>
        </p:nvSpPr>
        <p:spPr>
          <a:xfrm>
            <a:off x="5289550" y="5988050"/>
            <a:ext cx="152400" cy="101600"/>
          </a:xfrm>
          <a:custGeom>
            <a:rect b="b" l="l" r="r" t="t"/>
            <a:pathLst>
              <a:path extrusionOk="0" h="180" w="272">
                <a:moveTo>
                  <a:pt x="257" y="3"/>
                </a:moveTo>
                <a:cubicBezTo>
                  <a:pt x="102" y="160"/>
                  <a:pt x="102" y="160"/>
                  <a:pt x="102" y="160"/>
                </a:cubicBezTo>
                <a:cubicBezTo>
                  <a:pt x="14" y="72"/>
                  <a:pt x="14" y="72"/>
                  <a:pt x="14" y="72"/>
                </a:cubicBezTo>
                <a:cubicBezTo>
                  <a:pt x="11" y="69"/>
                  <a:pt x="6" y="69"/>
                  <a:pt x="3" y="72"/>
                </a:cubicBezTo>
                <a:cubicBezTo>
                  <a:pt x="0" y="75"/>
                  <a:pt x="0" y="80"/>
                  <a:pt x="3" y="83"/>
                </a:cubicBezTo>
                <a:cubicBezTo>
                  <a:pt x="97" y="177"/>
                  <a:pt x="97" y="177"/>
                  <a:pt x="97" y="177"/>
                </a:cubicBezTo>
                <a:cubicBezTo>
                  <a:pt x="98" y="179"/>
                  <a:pt x="100" y="180"/>
                  <a:pt x="102" y="180"/>
                </a:cubicBezTo>
                <a:cubicBezTo>
                  <a:pt x="102" y="180"/>
                  <a:pt x="102" y="180"/>
                  <a:pt x="102" y="180"/>
                </a:cubicBezTo>
                <a:cubicBezTo>
                  <a:pt x="105" y="180"/>
                  <a:pt x="107" y="179"/>
                  <a:pt x="108" y="177"/>
                </a:cubicBezTo>
                <a:cubicBezTo>
                  <a:pt x="268" y="15"/>
                  <a:pt x="268" y="15"/>
                  <a:pt x="268" y="15"/>
                </a:cubicBezTo>
                <a:cubicBezTo>
                  <a:pt x="272" y="11"/>
                  <a:pt x="272" y="6"/>
                  <a:pt x="268" y="3"/>
                </a:cubicBezTo>
                <a:cubicBezTo>
                  <a:pt x="265" y="0"/>
                  <a:pt x="260" y="0"/>
                  <a:pt x="257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9" name="Google Shape;3209;p30"/>
          <p:cNvSpPr/>
          <p:nvPr/>
        </p:nvSpPr>
        <p:spPr>
          <a:xfrm>
            <a:off x="5248275" y="5818188"/>
            <a:ext cx="220662" cy="349250"/>
          </a:xfrm>
          <a:custGeom>
            <a:rect b="b" l="l" r="r" t="t"/>
            <a:pathLst>
              <a:path extrusionOk="0" h="620" w="392">
                <a:moveTo>
                  <a:pt x="357" y="107"/>
                </a:moveTo>
                <a:cubicBezTo>
                  <a:pt x="330" y="107"/>
                  <a:pt x="330" y="107"/>
                  <a:pt x="330" y="107"/>
                </a:cubicBezTo>
                <a:cubicBezTo>
                  <a:pt x="330" y="102"/>
                  <a:pt x="330" y="102"/>
                  <a:pt x="330" y="102"/>
                </a:cubicBezTo>
                <a:cubicBezTo>
                  <a:pt x="330" y="82"/>
                  <a:pt x="314" y="66"/>
                  <a:pt x="294" y="66"/>
                </a:cubicBezTo>
                <a:cubicBezTo>
                  <a:pt x="267" y="66"/>
                  <a:pt x="267" y="66"/>
                  <a:pt x="267" y="66"/>
                </a:cubicBezTo>
                <a:cubicBezTo>
                  <a:pt x="267" y="48"/>
                  <a:pt x="267" y="48"/>
                  <a:pt x="267" y="48"/>
                </a:cubicBezTo>
                <a:cubicBezTo>
                  <a:pt x="267" y="22"/>
                  <a:pt x="245" y="0"/>
                  <a:pt x="218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55" y="0"/>
                  <a:pt x="133" y="22"/>
                  <a:pt x="133" y="48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05" y="66"/>
                  <a:pt x="105" y="66"/>
                  <a:pt x="105" y="66"/>
                </a:cubicBezTo>
                <a:cubicBezTo>
                  <a:pt x="86" y="66"/>
                  <a:pt x="70" y="82"/>
                  <a:pt x="70" y="102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16" y="107"/>
                  <a:pt x="0" y="123"/>
                  <a:pt x="0" y="143"/>
                </a:cubicBezTo>
                <a:cubicBezTo>
                  <a:pt x="0" y="585"/>
                  <a:pt x="0" y="585"/>
                  <a:pt x="0" y="585"/>
                </a:cubicBezTo>
                <a:cubicBezTo>
                  <a:pt x="0" y="604"/>
                  <a:pt x="16" y="620"/>
                  <a:pt x="35" y="620"/>
                </a:cubicBezTo>
                <a:cubicBezTo>
                  <a:pt x="357" y="620"/>
                  <a:pt x="357" y="620"/>
                  <a:pt x="357" y="620"/>
                </a:cubicBezTo>
                <a:cubicBezTo>
                  <a:pt x="376" y="620"/>
                  <a:pt x="392" y="604"/>
                  <a:pt x="392" y="585"/>
                </a:cubicBezTo>
                <a:cubicBezTo>
                  <a:pt x="392" y="143"/>
                  <a:pt x="392" y="143"/>
                  <a:pt x="392" y="143"/>
                </a:cubicBezTo>
                <a:cubicBezTo>
                  <a:pt x="392" y="123"/>
                  <a:pt x="376" y="107"/>
                  <a:pt x="357" y="107"/>
                </a:cubicBezTo>
                <a:moveTo>
                  <a:pt x="86" y="102"/>
                </a:moveTo>
                <a:cubicBezTo>
                  <a:pt x="86" y="91"/>
                  <a:pt x="95" y="82"/>
                  <a:pt x="105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46" y="82"/>
                  <a:pt x="149" y="79"/>
                  <a:pt x="149" y="74"/>
                </a:cubicBezTo>
                <a:cubicBezTo>
                  <a:pt x="149" y="48"/>
                  <a:pt x="149" y="48"/>
                  <a:pt x="149" y="48"/>
                </a:cubicBezTo>
                <a:cubicBezTo>
                  <a:pt x="149" y="30"/>
                  <a:pt x="164" y="16"/>
                  <a:pt x="182" y="16"/>
                </a:cubicBezTo>
                <a:cubicBezTo>
                  <a:pt x="218" y="16"/>
                  <a:pt x="218" y="16"/>
                  <a:pt x="218" y="16"/>
                </a:cubicBezTo>
                <a:cubicBezTo>
                  <a:pt x="236" y="16"/>
                  <a:pt x="251" y="30"/>
                  <a:pt x="251" y="48"/>
                </a:cubicBezTo>
                <a:cubicBezTo>
                  <a:pt x="251" y="74"/>
                  <a:pt x="251" y="74"/>
                  <a:pt x="251" y="74"/>
                </a:cubicBezTo>
                <a:cubicBezTo>
                  <a:pt x="251" y="79"/>
                  <a:pt x="254" y="82"/>
                  <a:pt x="259" y="82"/>
                </a:cubicBezTo>
                <a:cubicBezTo>
                  <a:pt x="294" y="82"/>
                  <a:pt x="294" y="82"/>
                  <a:pt x="294" y="82"/>
                </a:cubicBezTo>
                <a:cubicBezTo>
                  <a:pt x="305" y="82"/>
                  <a:pt x="314" y="91"/>
                  <a:pt x="314" y="102"/>
                </a:cubicBezTo>
                <a:cubicBezTo>
                  <a:pt x="314" y="129"/>
                  <a:pt x="314" y="129"/>
                  <a:pt x="314" y="129"/>
                </a:cubicBezTo>
                <a:cubicBezTo>
                  <a:pt x="314" y="139"/>
                  <a:pt x="305" y="148"/>
                  <a:pt x="294" y="148"/>
                </a:cubicBezTo>
                <a:cubicBezTo>
                  <a:pt x="105" y="148"/>
                  <a:pt x="105" y="148"/>
                  <a:pt x="105" y="148"/>
                </a:cubicBezTo>
                <a:cubicBezTo>
                  <a:pt x="95" y="148"/>
                  <a:pt x="86" y="139"/>
                  <a:pt x="86" y="129"/>
                </a:cubicBezTo>
                <a:lnTo>
                  <a:pt x="86" y="102"/>
                </a:lnTo>
                <a:close/>
                <a:moveTo>
                  <a:pt x="376" y="585"/>
                </a:moveTo>
                <a:cubicBezTo>
                  <a:pt x="376" y="596"/>
                  <a:pt x="368" y="604"/>
                  <a:pt x="357" y="604"/>
                </a:cubicBezTo>
                <a:cubicBezTo>
                  <a:pt x="35" y="604"/>
                  <a:pt x="35" y="604"/>
                  <a:pt x="35" y="604"/>
                </a:cubicBezTo>
                <a:cubicBezTo>
                  <a:pt x="24" y="604"/>
                  <a:pt x="16" y="596"/>
                  <a:pt x="16" y="585"/>
                </a:cubicBezTo>
                <a:cubicBezTo>
                  <a:pt x="16" y="143"/>
                  <a:pt x="16" y="143"/>
                  <a:pt x="16" y="143"/>
                </a:cubicBezTo>
                <a:cubicBezTo>
                  <a:pt x="16" y="132"/>
                  <a:pt x="24" y="123"/>
                  <a:pt x="35" y="123"/>
                </a:cubicBezTo>
                <a:cubicBezTo>
                  <a:pt x="70" y="123"/>
                  <a:pt x="70" y="123"/>
                  <a:pt x="70" y="123"/>
                </a:cubicBezTo>
                <a:cubicBezTo>
                  <a:pt x="70" y="129"/>
                  <a:pt x="70" y="129"/>
                  <a:pt x="70" y="129"/>
                </a:cubicBezTo>
                <a:cubicBezTo>
                  <a:pt x="70" y="148"/>
                  <a:pt x="86" y="164"/>
                  <a:pt x="105" y="164"/>
                </a:cubicBezTo>
                <a:cubicBezTo>
                  <a:pt x="294" y="164"/>
                  <a:pt x="294" y="164"/>
                  <a:pt x="294" y="164"/>
                </a:cubicBezTo>
                <a:cubicBezTo>
                  <a:pt x="314" y="164"/>
                  <a:pt x="330" y="148"/>
                  <a:pt x="330" y="129"/>
                </a:cubicBezTo>
                <a:cubicBezTo>
                  <a:pt x="330" y="123"/>
                  <a:pt x="330" y="123"/>
                  <a:pt x="330" y="123"/>
                </a:cubicBezTo>
                <a:cubicBezTo>
                  <a:pt x="357" y="123"/>
                  <a:pt x="357" y="123"/>
                  <a:pt x="357" y="123"/>
                </a:cubicBezTo>
                <a:cubicBezTo>
                  <a:pt x="368" y="123"/>
                  <a:pt x="376" y="132"/>
                  <a:pt x="376" y="143"/>
                </a:cubicBezTo>
                <a:lnTo>
                  <a:pt x="376" y="5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0" name="Google Shape;3210;p30"/>
          <p:cNvSpPr/>
          <p:nvPr/>
        </p:nvSpPr>
        <p:spPr>
          <a:xfrm>
            <a:off x="4549775" y="5856288"/>
            <a:ext cx="292100" cy="287338"/>
          </a:xfrm>
          <a:custGeom>
            <a:rect b="b" l="l" r="r" t="t"/>
            <a:pathLst>
              <a:path extrusionOk="0" h="510" w="520">
                <a:moveTo>
                  <a:pt x="387" y="303"/>
                </a:moveTo>
                <a:cubicBezTo>
                  <a:pt x="396" y="294"/>
                  <a:pt x="396" y="294"/>
                  <a:pt x="396" y="294"/>
                </a:cubicBezTo>
                <a:cubicBezTo>
                  <a:pt x="399" y="291"/>
                  <a:pt x="399" y="286"/>
                  <a:pt x="396" y="283"/>
                </a:cubicBezTo>
                <a:cubicBezTo>
                  <a:pt x="393" y="279"/>
                  <a:pt x="388" y="279"/>
                  <a:pt x="385" y="283"/>
                </a:cubicBezTo>
                <a:cubicBezTo>
                  <a:pt x="370" y="297"/>
                  <a:pt x="370" y="297"/>
                  <a:pt x="370" y="297"/>
                </a:cubicBezTo>
                <a:cubicBezTo>
                  <a:pt x="342" y="326"/>
                  <a:pt x="342" y="326"/>
                  <a:pt x="342" y="326"/>
                </a:cubicBezTo>
                <a:cubicBezTo>
                  <a:pt x="296" y="280"/>
                  <a:pt x="296" y="280"/>
                  <a:pt x="296" y="280"/>
                </a:cubicBezTo>
                <a:cubicBezTo>
                  <a:pt x="414" y="161"/>
                  <a:pt x="414" y="161"/>
                  <a:pt x="414" y="161"/>
                </a:cubicBezTo>
                <a:cubicBezTo>
                  <a:pt x="421" y="163"/>
                  <a:pt x="427" y="163"/>
                  <a:pt x="433" y="163"/>
                </a:cubicBezTo>
                <a:cubicBezTo>
                  <a:pt x="455" y="163"/>
                  <a:pt x="476" y="155"/>
                  <a:pt x="491" y="140"/>
                </a:cubicBezTo>
                <a:cubicBezTo>
                  <a:pt x="513" y="118"/>
                  <a:pt x="520" y="87"/>
                  <a:pt x="512" y="58"/>
                </a:cubicBezTo>
                <a:cubicBezTo>
                  <a:pt x="511" y="55"/>
                  <a:pt x="509" y="53"/>
                  <a:pt x="506" y="52"/>
                </a:cubicBezTo>
                <a:cubicBezTo>
                  <a:pt x="503" y="52"/>
                  <a:pt x="500" y="53"/>
                  <a:pt x="498" y="55"/>
                </a:cubicBezTo>
                <a:cubicBezTo>
                  <a:pt x="465" y="88"/>
                  <a:pt x="465" y="88"/>
                  <a:pt x="465" y="88"/>
                </a:cubicBezTo>
                <a:cubicBezTo>
                  <a:pt x="435" y="80"/>
                  <a:pt x="435" y="80"/>
                  <a:pt x="435" y="80"/>
                </a:cubicBezTo>
                <a:cubicBezTo>
                  <a:pt x="428" y="50"/>
                  <a:pt x="428" y="50"/>
                  <a:pt x="428" y="50"/>
                </a:cubicBezTo>
                <a:cubicBezTo>
                  <a:pt x="461" y="17"/>
                  <a:pt x="461" y="17"/>
                  <a:pt x="461" y="17"/>
                </a:cubicBezTo>
                <a:cubicBezTo>
                  <a:pt x="463" y="15"/>
                  <a:pt x="463" y="12"/>
                  <a:pt x="463" y="9"/>
                </a:cubicBezTo>
                <a:cubicBezTo>
                  <a:pt x="462" y="6"/>
                  <a:pt x="460" y="4"/>
                  <a:pt x="457" y="3"/>
                </a:cubicBezTo>
                <a:cubicBezTo>
                  <a:pt x="449" y="1"/>
                  <a:pt x="441" y="0"/>
                  <a:pt x="433" y="0"/>
                </a:cubicBezTo>
                <a:cubicBezTo>
                  <a:pt x="411" y="0"/>
                  <a:pt x="391" y="8"/>
                  <a:pt x="376" y="24"/>
                </a:cubicBezTo>
                <a:cubicBezTo>
                  <a:pt x="355" y="44"/>
                  <a:pt x="347" y="73"/>
                  <a:pt x="354" y="101"/>
                </a:cubicBezTo>
                <a:cubicBezTo>
                  <a:pt x="236" y="219"/>
                  <a:pt x="236" y="219"/>
                  <a:pt x="236" y="219"/>
                </a:cubicBezTo>
                <a:cubicBezTo>
                  <a:pt x="123" y="107"/>
                  <a:pt x="123" y="107"/>
                  <a:pt x="123" y="10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7" y="93"/>
                  <a:pt x="137" y="88"/>
                  <a:pt x="133" y="85"/>
                </a:cubicBezTo>
                <a:cubicBezTo>
                  <a:pt x="56" y="8"/>
                  <a:pt x="56" y="8"/>
                  <a:pt x="56" y="8"/>
                </a:cubicBezTo>
                <a:cubicBezTo>
                  <a:pt x="53" y="5"/>
                  <a:pt x="48" y="5"/>
                  <a:pt x="45" y="8"/>
                </a:cubicBezTo>
                <a:cubicBezTo>
                  <a:pt x="13" y="40"/>
                  <a:pt x="13" y="40"/>
                  <a:pt x="13" y="40"/>
                </a:cubicBezTo>
                <a:cubicBezTo>
                  <a:pt x="12" y="41"/>
                  <a:pt x="11" y="43"/>
                  <a:pt x="11" y="45"/>
                </a:cubicBezTo>
                <a:cubicBezTo>
                  <a:pt x="11" y="47"/>
                  <a:pt x="12" y="49"/>
                  <a:pt x="13" y="51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2" y="130"/>
                  <a:pt x="94" y="131"/>
                  <a:pt x="96" y="131"/>
                </a:cubicBezTo>
                <a:cubicBezTo>
                  <a:pt x="98" y="131"/>
                  <a:pt x="100" y="130"/>
                  <a:pt x="102" y="128"/>
                </a:cubicBezTo>
                <a:cubicBezTo>
                  <a:pt x="112" y="118"/>
                  <a:pt x="112" y="118"/>
                  <a:pt x="112" y="118"/>
                </a:cubicBezTo>
                <a:cubicBezTo>
                  <a:pt x="224" y="230"/>
                  <a:pt x="224" y="230"/>
                  <a:pt x="224" y="230"/>
                </a:cubicBezTo>
                <a:cubicBezTo>
                  <a:pt x="106" y="349"/>
                  <a:pt x="106" y="349"/>
                  <a:pt x="106" y="349"/>
                </a:cubicBezTo>
                <a:cubicBezTo>
                  <a:pt x="100" y="347"/>
                  <a:pt x="93" y="346"/>
                  <a:pt x="87" y="346"/>
                </a:cubicBezTo>
                <a:cubicBezTo>
                  <a:pt x="65" y="346"/>
                  <a:pt x="44" y="355"/>
                  <a:pt x="29" y="370"/>
                </a:cubicBezTo>
                <a:cubicBezTo>
                  <a:pt x="8" y="392"/>
                  <a:pt x="0" y="423"/>
                  <a:pt x="9" y="452"/>
                </a:cubicBezTo>
                <a:cubicBezTo>
                  <a:pt x="9" y="455"/>
                  <a:pt x="12" y="457"/>
                  <a:pt x="14" y="457"/>
                </a:cubicBezTo>
                <a:cubicBezTo>
                  <a:pt x="17" y="458"/>
                  <a:pt x="20" y="457"/>
                  <a:pt x="22" y="455"/>
                </a:cubicBezTo>
                <a:cubicBezTo>
                  <a:pt x="55" y="422"/>
                  <a:pt x="55" y="422"/>
                  <a:pt x="55" y="422"/>
                </a:cubicBezTo>
                <a:cubicBezTo>
                  <a:pt x="85" y="430"/>
                  <a:pt x="85" y="430"/>
                  <a:pt x="85" y="430"/>
                </a:cubicBezTo>
                <a:cubicBezTo>
                  <a:pt x="93" y="460"/>
                  <a:pt x="93" y="460"/>
                  <a:pt x="93" y="460"/>
                </a:cubicBezTo>
                <a:cubicBezTo>
                  <a:pt x="60" y="493"/>
                  <a:pt x="60" y="493"/>
                  <a:pt x="60" y="493"/>
                </a:cubicBezTo>
                <a:cubicBezTo>
                  <a:pt x="58" y="495"/>
                  <a:pt x="57" y="498"/>
                  <a:pt x="58" y="501"/>
                </a:cubicBezTo>
                <a:cubicBezTo>
                  <a:pt x="58" y="503"/>
                  <a:pt x="60" y="506"/>
                  <a:pt x="63" y="506"/>
                </a:cubicBezTo>
                <a:cubicBezTo>
                  <a:pt x="71" y="509"/>
                  <a:pt x="79" y="510"/>
                  <a:pt x="87" y="510"/>
                </a:cubicBezTo>
                <a:cubicBezTo>
                  <a:pt x="109" y="510"/>
                  <a:pt x="129" y="502"/>
                  <a:pt x="145" y="486"/>
                </a:cubicBezTo>
                <a:cubicBezTo>
                  <a:pt x="165" y="466"/>
                  <a:pt x="173" y="437"/>
                  <a:pt x="166" y="409"/>
                </a:cubicBezTo>
                <a:cubicBezTo>
                  <a:pt x="285" y="291"/>
                  <a:pt x="285" y="291"/>
                  <a:pt x="285" y="291"/>
                </a:cubicBezTo>
                <a:cubicBezTo>
                  <a:pt x="331" y="337"/>
                  <a:pt x="331" y="337"/>
                  <a:pt x="331" y="337"/>
                </a:cubicBezTo>
                <a:cubicBezTo>
                  <a:pt x="288" y="380"/>
                  <a:pt x="288" y="380"/>
                  <a:pt x="288" y="380"/>
                </a:cubicBezTo>
                <a:cubicBezTo>
                  <a:pt x="285" y="383"/>
                  <a:pt x="285" y="388"/>
                  <a:pt x="288" y="391"/>
                </a:cubicBezTo>
                <a:cubicBezTo>
                  <a:pt x="289" y="393"/>
                  <a:pt x="291" y="394"/>
                  <a:pt x="293" y="394"/>
                </a:cubicBezTo>
                <a:cubicBezTo>
                  <a:pt x="295" y="394"/>
                  <a:pt x="298" y="393"/>
                  <a:pt x="299" y="391"/>
                </a:cubicBezTo>
                <a:cubicBezTo>
                  <a:pt x="308" y="382"/>
                  <a:pt x="308" y="382"/>
                  <a:pt x="308" y="382"/>
                </a:cubicBezTo>
                <a:cubicBezTo>
                  <a:pt x="412" y="486"/>
                  <a:pt x="412" y="486"/>
                  <a:pt x="412" y="486"/>
                </a:cubicBezTo>
                <a:cubicBezTo>
                  <a:pt x="423" y="497"/>
                  <a:pt x="437" y="502"/>
                  <a:pt x="452" y="502"/>
                </a:cubicBezTo>
                <a:cubicBezTo>
                  <a:pt x="466" y="502"/>
                  <a:pt x="480" y="497"/>
                  <a:pt x="491" y="486"/>
                </a:cubicBezTo>
                <a:cubicBezTo>
                  <a:pt x="502" y="475"/>
                  <a:pt x="508" y="461"/>
                  <a:pt x="508" y="447"/>
                </a:cubicBezTo>
                <a:cubicBezTo>
                  <a:pt x="508" y="432"/>
                  <a:pt x="502" y="418"/>
                  <a:pt x="491" y="407"/>
                </a:cubicBezTo>
                <a:lnTo>
                  <a:pt x="387" y="303"/>
                </a:lnTo>
                <a:close/>
                <a:moveTo>
                  <a:pt x="96" y="111"/>
                </a:moveTo>
                <a:cubicBezTo>
                  <a:pt x="30" y="45"/>
                  <a:pt x="30" y="45"/>
                  <a:pt x="30" y="45"/>
                </a:cubicBezTo>
                <a:cubicBezTo>
                  <a:pt x="51" y="25"/>
                  <a:pt x="51" y="25"/>
                  <a:pt x="51" y="25"/>
                </a:cubicBezTo>
                <a:cubicBezTo>
                  <a:pt x="116" y="91"/>
                  <a:pt x="116" y="91"/>
                  <a:pt x="116" y="91"/>
                </a:cubicBezTo>
                <a:lnTo>
                  <a:pt x="96" y="111"/>
                </a:lnTo>
                <a:close/>
                <a:moveTo>
                  <a:pt x="150" y="409"/>
                </a:moveTo>
                <a:cubicBezTo>
                  <a:pt x="157" y="432"/>
                  <a:pt x="151" y="458"/>
                  <a:pt x="133" y="475"/>
                </a:cubicBezTo>
                <a:cubicBezTo>
                  <a:pt x="121" y="487"/>
                  <a:pt x="104" y="494"/>
                  <a:pt x="87" y="494"/>
                </a:cubicBezTo>
                <a:cubicBezTo>
                  <a:pt x="85" y="494"/>
                  <a:pt x="83" y="494"/>
                  <a:pt x="82" y="494"/>
                </a:cubicBezTo>
                <a:cubicBezTo>
                  <a:pt x="107" y="468"/>
                  <a:pt x="107" y="468"/>
                  <a:pt x="107" y="468"/>
                </a:cubicBezTo>
                <a:cubicBezTo>
                  <a:pt x="109" y="466"/>
                  <a:pt x="110" y="463"/>
                  <a:pt x="109" y="461"/>
                </a:cubicBezTo>
                <a:cubicBezTo>
                  <a:pt x="99" y="421"/>
                  <a:pt x="99" y="421"/>
                  <a:pt x="99" y="421"/>
                </a:cubicBezTo>
                <a:cubicBezTo>
                  <a:pt x="99" y="419"/>
                  <a:pt x="96" y="416"/>
                  <a:pt x="94" y="416"/>
                </a:cubicBezTo>
                <a:cubicBezTo>
                  <a:pt x="54" y="406"/>
                  <a:pt x="54" y="406"/>
                  <a:pt x="54" y="406"/>
                </a:cubicBezTo>
                <a:cubicBezTo>
                  <a:pt x="52" y="405"/>
                  <a:pt x="49" y="406"/>
                  <a:pt x="47" y="408"/>
                </a:cubicBezTo>
                <a:cubicBezTo>
                  <a:pt x="21" y="433"/>
                  <a:pt x="21" y="433"/>
                  <a:pt x="21" y="433"/>
                </a:cubicBezTo>
                <a:cubicBezTo>
                  <a:pt x="20" y="414"/>
                  <a:pt x="27" y="395"/>
                  <a:pt x="40" y="382"/>
                </a:cubicBezTo>
                <a:cubicBezTo>
                  <a:pt x="53" y="369"/>
                  <a:pt x="69" y="362"/>
                  <a:pt x="87" y="362"/>
                </a:cubicBezTo>
                <a:cubicBezTo>
                  <a:pt x="93" y="362"/>
                  <a:pt x="100" y="363"/>
                  <a:pt x="106" y="365"/>
                </a:cubicBezTo>
                <a:cubicBezTo>
                  <a:pt x="109" y="366"/>
                  <a:pt x="112" y="365"/>
                  <a:pt x="114" y="363"/>
                </a:cubicBezTo>
                <a:cubicBezTo>
                  <a:pt x="368" y="109"/>
                  <a:pt x="368" y="109"/>
                  <a:pt x="368" y="109"/>
                </a:cubicBezTo>
                <a:cubicBezTo>
                  <a:pt x="371" y="107"/>
                  <a:pt x="371" y="104"/>
                  <a:pt x="370" y="101"/>
                </a:cubicBezTo>
                <a:cubicBezTo>
                  <a:pt x="363" y="78"/>
                  <a:pt x="370" y="52"/>
                  <a:pt x="387" y="35"/>
                </a:cubicBezTo>
                <a:cubicBezTo>
                  <a:pt x="399" y="23"/>
                  <a:pt x="416" y="16"/>
                  <a:pt x="433" y="16"/>
                </a:cubicBezTo>
                <a:cubicBezTo>
                  <a:pt x="435" y="16"/>
                  <a:pt x="437" y="16"/>
                  <a:pt x="439" y="16"/>
                </a:cubicBezTo>
                <a:cubicBezTo>
                  <a:pt x="413" y="42"/>
                  <a:pt x="413" y="42"/>
                  <a:pt x="413" y="42"/>
                </a:cubicBezTo>
                <a:cubicBezTo>
                  <a:pt x="411" y="44"/>
                  <a:pt x="410" y="46"/>
                  <a:pt x="411" y="49"/>
                </a:cubicBezTo>
                <a:cubicBezTo>
                  <a:pt x="421" y="88"/>
                  <a:pt x="421" y="88"/>
                  <a:pt x="421" y="88"/>
                </a:cubicBezTo>
                <a:cubicBezTo>
                  <a:pt x="421" y="91"/>
                  <a:pt x="424" y="94"/>
                  <a:pt x="427" y="94"/>
                </a:cubicBezTo>
                <a:cubicBezTo>
                  <a:pt x="466" y="104"/>
                  <a:pt x="466" y="104"/>
                  <a:pt x="466" y="104"/>
                </a:cubicBezTo>
                <a:cubicBezTo>
                  <a:pt x="469" y="105"/>
                  <a:pt x="471" y="104"/>
                  <a:pt x="473" y="102"/>
                </a:cubicBezTo>
                <a:cubicBezTo>
                  <a:pt x="499" y="76"/>
                  <a:pt x="499" y="76"/>
                  <a:pt x="499" y="76"/>
                </a:cubicBezTo>
                <a:cubicBezTo>
                  <a:pt x="500" y="95"/>
                  <a:pt x="494" y="114"/>
                  <a:pt x="480" y="128"/>
                </a:cubicBezTo>
                <a:cubicBezTo>
                  <a:pt x="467" y="141"/>
                  <a:pt x="451" y="147"/>
                  <a:pt x="433" y="147"/>
                </a:cubicBezTo>
                <a:cubicBezTo>
                  <a:pt x="427" y="147"/>
                  <a:pt x="420" y="147"/>
                  <a:pt x="414" y="145"/>
                </a:cubicBezTo>
                <a:cubicBezTo>
                  <a:pt x="411" y="144"/>
                  <a:pt x="408" y="145"/>
                  <a:pt x="406" y="147"/>
                </a:cubicBezTo>
                <a:cubicBezTo>
                  <a:pt x="152" y="401"/>
                  <a:pt x="152" y="401"/>
                  <a:pt x="152" y="401"/>
                </a:cubicBezTo>
                <a:cubicBezTo>
                  <a:pt x="150" y="403"/>
                  <a:pt x="149" y="406"/>
                  <a:pt x="150" y="409"/>
                </a:cubicBezTo>
                <a:moveTo>
                  <a:pt x="480" y="475"/>
                </a:moveTo>
                <a:cubicBezTo>
                  <a:pt x="464" y="490"/>
                  <a:pt x="439" y="490"/>
                  <a:pt x="424" y="475"/>
                </a:cubicBezTo>
                <a:cubicBezTo>
                  <a:pt x="320" y="371"/>
                  <a:pt x="320" y="371"/>
                  <a:pt x="320" y="371"/>
                </a:cubicBezTo>
                <a:cubicBezTo>
                  <a:pt x="376" y="314"/>
                  <a:pt x="376" y="314"/>
                  <a:pt x="376" y="314"/>
                </a:cubicBezTo>
                <a:cubicBezTo>
                  <a:pt x="480" y="418"/>
                  <a:pt x="480" y="418"/>
                  <a:pt x="480" y="418"/>
                </a:cubicBezTo>
                <a:cubicBezTo>
                  <a:pt x="487" y="426"/>
                  <a:pt x="492" y="436"/>
                  <a:pt x="492" y="447"/>
                </a:cubicBezTo>
                <a:cubicBezTo>
                  <a:pt x="492" y="457"/>
                  <a:pt x="487" y="467"/>
                  <a:pt x="480" y="47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1" name="Google Shape;3211;p30"/>
          <p:cNvSpPr/>
          <p:nvPr/>
        </p:nvSpPr>
        <p:spPr>
          <a:xfrm>
            <a:off x="2555875" y="5835650"/>
            <a:ext cx="354012" cy="290513"/>
          </a:xfrm>
          <a:custGeom>
            <a:rect b="b" l="l" r="r" t="t"/>
            <a:pathLst>
              <a:path extrusionOk="0" h="183" w="223">
                <a:moveTo>
                  <a:pt x="0" y="183"/>
                </a:moveTo>
                <a:lnTo>
                  <a:pt x="112" y="0"/>
                </a:lnTo>
                <a:lnTo>
                  <a:pt x="223" y="183"/>
                </a:lnTo>
                <a:lnTo>
                  <a:pt x="0" y="183"/>
                </a:lnTo>
                <a:close/>
              </a:path>
            </a:pathLst>
          </a:custGeom>
          <a:noFill/>
          <a:ln cap="rnd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2" name="Google Shape;3212;p30"/>
          <p:cNvSpPr/>
          <p:nvPr/>
        </p:nvSpPr>
        <p:spPr>
          <a:xfrm>
            <a:off x="2719388" y="6065838"/>
            <a:ext cx="28575" cy="2698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3" name="Google Shape;3213;p30"/>
          <p:cNvSpPr/>
          <p:nvPr/>
        </p:nvSpPr>
        <p:spPr>
          <a:xfrm>
            <a:off x="2719388" y="5934075"/>
            <a:ext cx="28575" cy="122238"/>
          </a:xfrm>
          <a:custGeom>
            <a:rect b="b" l="l" r="r" t="t"/>
            <a:pathLst>
              <a:path extrusionOk="0" h="215" w="49">
                <a:moveTo>
                  <a:pt x="0" y="24"/>
                </a:moveTo>
                <a:cubicBezTo>
                  <a:pt x="0" y="11"/>
                  <a:pt x="11" y="0"/>
                  <a:pt x="25" y="0"/>
                </a:cubicBezTo>
                <a:cubicBezTo>
                  <a:pt x="38" y="0"/>
                  <a:pt x="49" y="11"/>
                  <a:pt x="49" y="24"/>
                </a:cubicBezTo>
                <a:cubicBezTo>
                  <a:pt x="49" y="191"/>
                  <a:pt x="49" y="191"/>
                  <a:pt x="49" y="191"/>
                </a:cubicBezTo>
                <a:cubicBezTo>
                  <a:pt x="49" y="204"/>
                  <a:pt x="38" y="215"/>
                  <a:pt x="25" y="215"/>
                </a:cubicBezTo>
                <a:cubicBezTo>
                  <a:pt x="11" y="215"/>
                  <a:pt x="0" y="204"/>
                  <a:pt x="0" y="191"/>
                </a:cubicBezTo>
                <a:lnTo>
                  <a:pt x="0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17" name="Shape 3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8" name="Google Shape;3218;p31"/>
          <p:cNvSpPr/>
          <p:nvPr/>
        </p:nvSpPr>
        <p:spPr>
          <a:xfrm>
            <a:off x="4981593" y="3030642"/>
            <a:ext cx="798989" cy="7989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9" name="Google Shape;3219;p31"/>
          <p:cNvSpPr/>
          <p:nvPr/>
        </p:nvSpPr>
        <p:spPr>
          <a:xfrm>
            <a:off x="6662915" y="3896305"/>
            <a:ext cx="797878" cy="7989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0" name="Google Shape;3220;p31"/>
          <p:cNvSpPr/>
          <p:nvPr/>
        </p:nvSpPr>
        <p:spPr>
          <a:xfrm>
            <a:off x="5838367" y="3897417"/>
            <a:ext cx="798989" cy="800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1" name="Google Shape;3221;p31"/>
          <p:cNvSpPr/>
          <p:nvPr/>
        </p:nvSpPr>
        <p:spPr>
          <a:xfrm>
            <a:off x="7546358" y="3896305"/>
            <a:ext cx="798989" cy="7989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2" name="Google Shape;3222;p31"/>
          <p:cNvSpPr/>
          <p:nvPr/>
        </p:nvSpPr>
        <p:spPr>
          <a:xfrm>
            <a:off x="5838367" y="3030642"/>
            <a:ext cx="798989" cy="7989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3" name="Google Shape;3223;p31"/>
          <p:cNvSpPr/>
          <p:nvPr/>
        </p:nvSpPr>
        <p:spPr>
          <a:xfrm>
            <a:off x="3133585" y="3030642"/>
            <a:ext cx="798989" cy="7989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4" name="Google Shape;3224;p31"/>
          <p:cNvSpPr/>
          <p:nvPr/>
        </p:nvSpPr>
        <p:spPr>
          <a:xfrm>
            <a:off x="3133585" y="3897417"/>
            <a:ext cx="798989" cy="800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5" name="Google Shape;3225;p31"/>
          <p:cNvSpPr/>
          <p:nvPr/>
        </p:nvSpPr>
        <p:spPr>
          <a:xfrm>
            <a:off x="2216803" y="3897417"/>
            <a:ext cx="800100" cy="800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6" name="Google Shape;3226;p31"/>
          <p:cNvSpPr/>
          <p:nvPr/>
        </p:nvSpPr>
        <p:spPr>
          <a:xfrm>
            <a:off x="2216803" y="3030642"/>
            <a:ext cx="800100" cy="7989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7" name="Google Shape;3227;p31"/>
          <p:cNvSpPr/>
          <p:nvPr/>
        </p:nvSpPr>
        <p:spPr>
          <a:xfrm>
            <a:off x="4981593" y="3897417"/>
            <a:ext cx="798989" cy="800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8" name="Google Shape;3228;p31"/>
          <p:cNvSpPr/>
          <p:nvPr/>
        </p:nvSpPr>
        <p:spPr>
          <a:xfrm>
            <a:off x="7780832" y="3012862"/>
            <a:ext cx="798989" cy="800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9" name="Google Shape;3229;p31"/>
          <p:cNvSpPr/>
          <p:nvPr/>
        </p:nvSpPr>
        <p:spPr>
          <a:xfrm>
            <a:off x="6854050" y="3012862"/>
            <a:ext cx="798989" cy="800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0" name="Google Shape;3230;p31"/>
          <p:cNvSpPr/>
          <p:nvPr/>
        </p:nvSpPr>
        <p:spPr>
          <a:xfrm>
            <a:off x="5194953" y="4059659"/>
            <a:ext cx="368935" cy="474504"/>
          </a:xfrm>
          <a:custGeom>
            <a:rect b="b" l="l" r="r" t="t"/>
            <a:pathLst>
              <a:path extrusionOk="0" h="630" w="490">
                <a:moveTo>
                  <a:pt x="441" y="98"/>
                </a:moveTo>
                <a:cubicBezTo>
                  <a:pt x="427" y="98"/>
                  <a:pt x="415" y="104"/>
                  <a:pt x="406" y="113"/>
                </a:cubicBezTo>
                <a:cubicBezTo>
                  <a:pt x="406" y="84"/>
                  <a:pt x="406" y="84"/>
                  <a:pt x="406" y="84"/>
                </a:cubicBezTo>
                <a:cubicBezTo>
                  <a:pt x="406" y="57"/>
                  <a:pt x="384" y="35"/>
                  <a:pt x="357" y="35"/>
                </a:cubicBezTo>
                <a:cubicBezTo>
                  <a:pt x="344" y="35"/>
                  <a:pt x="331" y="40"/>
                  <a:pt x="322" y="49"/>
                </a:cubicBezTo>
                <a:cubicBezTo>
                  <a:pt x="322" y="49"/>
                  <a:pt x="322" y="49"/>
                  <a:pt x="322" y="49"/>
                </a:cubicBezTo>
                <a:cubicBezTo>
                  <a:pt x="322" y="22"/>
                  <a:pt x="300" y="0"/>
                  <a:pt x="274" y="0"/>
                </a:cubicBezTo>
                <a:cubicBezTo>
                  <a:pt x="247" y="0"/>
                  <a:pt x="225" y="22"/>
                  <a:pt x="225" y="49"/>
                </a:cubicBezTo>
                <a:cubicBezTo>
                  <a:pt x="225" y="68"/>
                  <a:pt x="225" y="68"/>
                  <a:pt x="225" y="68"/>
                </a:cubicBezTo>
                <a:cubicBezTo>
                  <a:pt x="216" y="59"/>
                  <a:pt x="204" y="53"/>
                  <a:pt x="190" y="53"/>
                </a:cubicBezTo>
                <a:cubicBezTo>
                  <a:pt x="163" y="53"/>
                  <a:pt x="141" y="75"/>
                  <a:pt x="141" y="102"/>
                </a:cubicBezTo>
                <a:cubicBezTo>
                  <a:pt x="141" y="369"/>
                  <a:pt x="141" y="369"/>
                  <a:pt x="141" y="369"/>
                </a:cubicBezTo>
                <a:cubicBezTo>
                  <a:pt x="93" y="312"/>
                  <a:pt x="93" y="312"/>
                  <a:pt x="93" y="312"/>
                </a:cubicBezTo>
                <a:cubicBezTo>
                  <a:pt x="84" y="300"/>
                  <a:pt x="70" y="293"/>
                  <a:pt x="55" y="293"/>
                </a:cubicBezTo>
                <a:cubicBezTo>
                  <a:pt x="44" y="293"/>
                  <a:pt x="33" y="297"/>
                  <a:pt x="24" y="304"/>
                </a:cubicBezTo>
                <a:cubicBezTo>
                  <a:pt x="3" y="321"/>
                  <a:pt x="0" y="352"/>
                  <a:pt x="17" y="373"/>
                </a:cubicBezTo>
                <a:cubicBezTo>
                  <a:pt x="18" y="374"/>
                  <a:pt x="161" y="553"/>
                  <a:pt x="178" y="576"/>
                </a:cubicBezTo>
                <a:cubicBezTo>
                  <a:pt x="199" y="601"/>
                  <a:pt x="259" y="630"/>
                  <a:pt x="308" y="630"/>
                </a:cubicBezTo>
                <a:cubicBezTo>
                  <a:pt x="408" y="630"/>
                  <a:pt x="490" y="549"/>
                  <a:pt x="490" y="449"/>
                </a:cubicBezTo>
                <a:cubicBezTo>
                  <a:pt x="490" y="147"/>
                  <a:pt x="490" y="147"/>
                  <a:pt x="490" y="147"/>
                </a:cubicBezTo>
                <a:cubicBezTo>
                  <a:pt x="490" y="120"/>
                  <a:pt x="468" y="98"/>
                  <a:pt x="441" y="98"/>
                </a:cubicBezTo>
                <a:moveTo>
                  <a:pt x="476" y="449"/>
                </a:moveTo>
                <a:cubicBezTo>
                  <a:pt x="476" y="541"/>
                  <a:pt x="400" y="616"/>
                  <a:pt x="308" y="616"/>
                </a:cubicBezTo>
                <a:cubicBezTo>
                  <a:pt x="259" y="616"/>
                  <a:pt x="205" y="587"/>
                  <a:pt x="189" y="567"/>
                </a:cubicBezTo>
                <a:cubicBezTo>
                  <a:pt x="172" y="544"/>
                  <a:pt x="29" y="366"/>
                  <a:pt x="27" y="364"/>
                </a:cubicBezTo>
                <a:cubicBezTo>
                  <a:pt x="22" y="357"/>
                  <a:pt x="19" y="347"/>
                  <a:pt x="20" y="338"/>
                </a:cubicBezTo>
                <a:cubicBezTo>
                  <a:pt x="21" y="329"/>
                  <a:pt x="26" y="321"/>
                  <a:pt x="33" y="315"/>
                </a:cubicBezTo>
                <a:cubicBezTo>
                  <a:pt x="39" y="310"/>
                  <a:pt x="47" y="307"/>
                  <a:pt x="55" y="307"/>
                </a:cubicBezTo>
                <a:cubicBezTo>
                  <a:pt x="65" y="307"/>
                  <a:pt x="75" y="312"/>
                  <a:pt x="82" y="321"/>
                </a:cubicBezTo>
                <a:cubicBezTo>
                  <a:pt x="143" y="393"/>
                  <a:pt x="143" y="393"/>
                  <a:pt x="143" y="393"/>
                </a:cubicBezTo>
                <a:cubicBezTo>
                  <a:pt x="145" y="395"/>
                  <a:pt x="148" y="396"/>
                  <a:pt x="151" y="395"/>
                </a:cubicBezTo>
                <a:cubicBezTo>
                  <a:pt x="153" y="394"/>
                  <a:pt x="155" y="391"/>
                  <a:pt x="155" y="388"/>
                </a:cubicBezTo>
                <a:cubicBezTo>
                  <a:pt x="155" y="102"/>
                  <a:pt x="155" y="102"/>
                  <a:pt x="155" y="102"/>
                </a:cubicBezTo>
                <a:cubicBezTo>
                  <a:pt x="155" y="83"/>
                  <a:pt x="171" y="67"/>
                  <a:pt x="190" y="67"/>
                </a:cubicBezTo>
                <a:cubicBezTo>
                  <a:pt x="209" y="67"/>
                  <a:pt x="225" y="83"/>
                  <a:pt x="225" y="102"/>
                </a:cubicBezTo>
                <a:cubicBezTo>
                  <a:pt x="225" y="301"/>
                  <a:pt x="225" y="301"/>
                  <a:pt x="225" y="301"/>
                </a:cubicBezTo>
                <a:cubicBezTo>
                  <a:pt x="225" y="305"/>
                  <a:pt x="228" y="308"/>
                  <a:pt x="232" y="308"/>
                </a:cubicBezTo>
                <a:cubicBezTo>
                  <a:pt x="236" y="308"/>
                  <a:pt x="239" y="305"/>
                  <a:pt x="239" y="301"/>
                </a:cubicBezTo>
                <a:cubicBezTo>
                  <a:pt x="239" y="102"/>
                  <a:pt x="239" y="102"/>
                  <a:pt x="239" y="102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39" y="30"/>
                  <a:pt x="254" y="14"/>
                  <a:pt x="274" y="14"/>
                </a:cubicBezTo>
                <a:cubicBezTo>
                  <a:pt x="293" y="14"/>
                  <a:pt x="308" y="30"/>
                  <a:pt x="308" y="49"/>
                </a:cubicBezTo>
                <a:cubicBezTo>
                  <a:pt x="308" y="84"/>
                  <a:pt x="308" y="84"/>
                  <a:pt x="308" y="84"/>
                </a:cubicBezTo>
                <a:cubicBezTo>
                  <a:pt x="308" y="284"/>
                  <a:pt x="308" y="284"/>
                  <a:pt x="308" y="284"/>
                </a:cubicBezTo>
                <a:cubicBezTo>
                  <a:pt x="308" y="288"/>
                  <a:pt x="312" y="291"/>
                  <a:pt x="315" y="291"/>
                </a:cubicBezTo>
                <a:cubicBezTo>
                  <a:pt x="319" y="291"/>
                  <a:pt x="322" y="288"/>
                  <a:pt x="322" y="284"/>
                </a:cubicBezTo>
                <a:cubicBezTo>
                  <a:pt x="322" y="84"/>
                  <a:pt x="322" y="84"/>
                  <a:pt x="322" y="84"/>
                </a:cubicBezTo>
                <a:cubicBezTo>
                  <a:pt x="322" y="64"/>
                  <a:pt x="338" y="49"/>
                  <a:pt x="357" y="49"/>
                </a:cubicBezTo>
                <a:cubicBezTo>
                  <a:pt x="376" y="49"/>
                  <a:pt x="392" y="64"/>
                  <a:pt x="392" y="84"/>
                </a:cubicBezTo>
                <a:cubicBezTo>
                  <a:pt x="392" y="147"/>
                  <a:pt x="392" y="147"/>
                  <a:pt x="392" y="147"/>
                </a:cubicBezTo>
                <a:cubicBezTo>
                  <a:pt x="392" y="296"/>
                  <a:pt x="392" y="296"/>
                  <a:pt x="392" y="296"/>
                </a:cubicBezTo>
                <a:cubicBezTo>
                  <a:pt x="392" y="300"/>
                  <a:pt x="395" y="303"/>
                  <a:pt x="399" y="303"/>
                </a:cubicBezTo>
                <a:cubicBezTo>
                  <a:pt x="403" y="303"/>
                  <a:pt x="406" y="300"/>
                  <a:pt x="406" y="296"/>
                </a:cubicBezTo>
                <a:cubicBezTo>
                  <a:pt x="406" y="147"/>
                  <a:pt x="406" y="147"/>
                  <a:pt x="406" y="147"/>
                </a:cubicBezTo>
                <a:cubicBezTo>
                  <a:pt x="406" y="128"/>
                  <a:pt x="422" y="112"/>
                  <a:pt x="441" y="112"/>
                </a:cubicBezTo>
                <a:cubicBezTo>
                  <a:pt x="460" y="112"/>
                  <a:pt x="476" y="128"/>
                  <a:pt x="476" y="147"/>
                </a:cubicBezTo>
                <a:lnTo>
                  <a:pt x="476" y="4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1" name="Google Shape;3231;p31"/>
          <p:cNvSpPr/>
          <p:nvPr/>
        </p:nvSpPr>
        <p:spPr>
          <a:xfrm>
            <a:off x="2403493" y="3202885"/>
            <a:ext cx="426720" cy="432277"/>
          </a:xfrm>
          <a:custGeom>
            <a:rect b="b" l="l" r="r" t="t"/>
            <a:pathLst>
              <a:path extrusionOk="0" h="574" w="567">
                <a:moveTo>
                  <a:pt x="414" y="427"/>
                </a:moveTo>
                <a:cubicBezTo>
                  <a:pt x="391" y="421"/>
                  <a:pt x="364" y="389"/>
                  <a:pt x="363" y="317"/>
                </a:cubicBezTo>
                <a:cubicBezTo>
                  <a:pt x="396" y="284"/>
                  <a:pt x="418" y="232"/>
                  <a:pt x="418" y="177"/>
                </a:cubicBezTo>
                <a:cubicBezTo>
                  <a:pt x="418" y="68"/>
                  <a:pt x="366" y="0"/>
                  <a:pt x="284" y="0"/>
                </a:cubicBezTo>
                <a:cubicBezTo>
                  <a:pt x="201" y="0"/>
                  <a:pt x="150" y="68"/>
                  <a:pt x="150" y="177"/>
                </a:cubicBezTo>
                <a:cubicBezTo>
                  <a:pt x="150" y="233"/>
                  <a:pt x="173" y="286"/>
                  <a:pt x="206" y="319"/>
                </a:cubicBezTo>
                <a:cubicBezTo>
                  <a:pt x="206" y="362"/>
                  <a:pt x="193" y="415"/>
                  <a:pt x="158" y="427"/>
                </a:cubicBezTo>
                <a:cubicBezTo>
                  <a:pt x="55" y="447"/>
                  <a:pt x="0" y="495"/>
                  <a:pt x="0" y="567"/>
                </a:cubicBezTo>
                <a:cubicBezTo>
                  <a:pt x="0" y="571"/>
                  <a:pt x="4" y="574"/>
                  <a:pt x="7" y="574"/>
                </a:cubicBezTo>
                <a:cubicBezTo>
                  <a:pt x="560" y="574"/>
                  <a:pt x="560" y="574"/>
                  <a:pt x="560" y="574"/>
                </a:cubicBezTo>
                <a:cubicBezTo>
                  <a:pt x="564" y="574"/>
                  <a:pt x="567" y="571"/>
                  <a:pt x="567" y="567"/>
                </a:cubicBezTo>
                <a:cubicBezTo>
                  <a:pt x="567" y="497"/>
                  <a:pt x="514" y="448"/>
                  <a:pt x="414" y="427"/>
                </a:cubicBezTo>
                <a:moveTo>
                  <a:pt x="164" y="177"/>
                </a:moveTo>
                <a:cubicBezTo>
                  <a:pt x="164" y="98"/>
                  <a:pt x="195" y="14"/>
                  <a:pt x="284" y="14"/>
                </a:cubicBezTo>
                <a:cubicBezTo>
                  <a:pt x="372" y="14"/>
                  <a:pt x="404" y="98"/>
                  <a:pt x="404" y="177"/>
                </a:cubicBezTo>
                <a:cubicBezTo>
                  <a:pt x="404" y="224"/>
                  <a:pt x="384" y="276"/>
                  <a:pt x="352" y="308"/>
                </a:cubicBezTo>
                <a:cubicBezTo>
                  <a:pt x="351" y="308"/>
                  <a:pt x="351" y="309"/>
                  <a:pt x="350" y="310"/>
                </a:cubicBezTo>
                <a:cubicBezTo>
                  <a:pt x="331" y="328"/>
                  <a:pt x="309" y="339"/>
                  <a:pt x="284" y="339"/>
                </a:cubicBezTo>
                <a:cubicBezTo>
                  <a:pt x="260" y="339"/>
                  <a:pt x="238" y="329"/>
                  <a:pt x="219" y="312"/>
                </a:cubicBezTo>
                <a:cubicBezTo>
                  <a:pt x="219" y="311"/>
                  <a:pt x="218" y="310"/>
                  <a:pt x="217" y="309"/>
                </a:cubicBezTo>
                <a:cubicBezTo>
                  <a:pt x="184" y="277"/>
                  <a:pt x="164" y="225"/>
                  <a:pt x="164" y="177"/>
                </a:cubicBezTo>
                <a:moveTo>
                  <a:pt x="15" y="560"/>
                </a:moveTo>
                <a:cubicBezTo>
                  <a:pt x="18" y="499"/>
                  <a:pt x="67" y="459"/>
                  <a:pt x="161" y="440"/>
                </a:cubicBezTo>
                <a:cubicBezTo>
                  <a:pt x="161" y="440"/>
                  <a:pt x="161" y="440"/>
                  <a:pt x="162" y="440"/>
                </a:cubicBezTo>
                <a:cubicBezTo>
                  <a:pt x="201" y="427"/>
                  <a:pt x="217" y="378"/>
                  <a:pt x="220" y="331"/>
                </a:cubicBezTo>
                <a:cubicBezTo>
                  <a:pt x="239" y="345"/>
                  <a:pt x="261" y="353"/>
                  <a:pt x="284" y="353"/>
                </a:cubicBezTo>
                <a:cubicBezTo>
                  <a:pt x="307" y="353"/>
                  <a:pt x="330" y="344"/>
                  <a:pt x="350" y="329"/>
                </a:cubicBezTo>
                <a:cubicBezTo>
                  <a:pt x="352" y="377"/>
                  <a:pt x="370" y="430"/>
                  <a:pt x="411" y="441"/>
                </a:cubicBezTo>
                <a:cubicBezTo>
                  <a:pt x="411" y="441"/>
                  <a:pt x="411" y="441"/>
                  <a:pt x="411" y="441"/>
                </a:cubicBezTo>
                <a:cubicBezTo>
                  <a:pt x="502" y="460"/>
                  <a:pt x="549" y="500"/>
                  <a:pt x="553" y="560"/>
                </a:cubicBezTo>
                <a:lnTo>
                  <a:pt x="15" y="5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2" name="Google Shape;3232;p31"/>
          <p:cNvSpPr/>
          <p:nvPr/>
        </p:nvSpPr>
        <p:spPr>
          <a:xfrm>
            <a:off x="3303606" y="3295119"/>
            <a:ext cx="343377" cy="347822"/>
          </a:xfrm>
          <a:custGeom>
            <a:rect b="b" l="l" r="r" t="t"/>
            <a:pathLst>
              <a:path extrusionOk="0" h="463" w="457">
                <a:moveTo>
                  <a:pt x="334" y="343"/>
                </a:moveTo>
                <a:cubicBezTo>
                  <a:pt x="303" y="335"/>
                  <a:pt x="294" y="286"/>
                  <a:pt x="294" y="256"/>
                </a:cubicBezTo>
                <a:cubicBezTo>
                  <a:pt x="320" y="230"/>
                  <a:pt x="337" y="188"/>
                  <a:pt x="337" y="143"/>
                </a:cubicBezTo>
                <a:cubicBezTo>
                  <a:pt x="337" y="55"/>
                  <a:pt x="296" y="0"/>
                  <a:pt x="229" y="0"/>
                </a:cubicBezTo>
                <a:cubicBezTo>
                  <a:pt x="161" y="0"/>
                  <a:pt x="120" y="55"/>
                  <a:pt x="120" y="143"/>
                </a:cubicBezTo>
                <a:cubicBezTo>
                  <a:pt x="120" y="189"/>
                  <a:pt x="138" y="231"/>
                  <a:pt x="165" y="258"/>
                </a:cubicBezTo>
                <a:cubicBezTo>
                  <a:pt x="165" y="292"/>
                  <a:pt x="154" y="333"/>
                  <a:pt x="127" y="342"/>
                </a:cubicBezTo>
                <a:cubicBezTo>
                  <a:pt x="44" y="359"/>
                  <a:pt x="0" y="398"/>
                  <a:pt x="0" y="456"/>
                </a:cubicBezTo>
                <a:cubicBezTo>
                  <a:pt x="0" y="460"/>
                  <a:pt x="3" y="463"/>
                  <a:pt x="7" y="463"/>
                </a:cubicBezTo>
                <a:cubicBezTo>
                  <a:pt x="450" y="463"/>
                  <a:pt x="450" y="463"/>
                  <a:pt x="450" y="463"/>
                </a:cubicBezTo>
                <a:cubicBezTo>
                  <a:pt x="454" y="463"/>
                  <a:pt x="457" y="460"/>
                  <a:pt x="457" y="456"/>
                </a:cubicBezTo>
                <a:cubicBezTo>
                  <a:pt x="457" y="399"/>
                  <a:pt x="415" y="360"/>
                  <a:pt x="334" y="343"/>
                </a:cubicBezTo>
                <a:moveTo>
                  <a:pt x="134" y="143"/>
                </a:moveTo>
                <a:cubicBezTo>
                  <a:pt x="134" y="81"/>
                  <a:pt x="159" y="14"/>
                  <a:pt x="229" y="14"/>
                </a:cubicBezTo>
                <a:cubicBezTo>
                  <a:pt x="299" y="14"/>
                  <a:pt x="323" y="81"/>
                  <a:pt x="323" y="143"/>
                </a:cubicBezTo>
                <a:cubicBezTo>
                  <a:pt x="323" y="217"/>
                  <a:pt x="273" y="272"/>
                  <a:pt x="229" y="272"/>
                </a:cubicBezTo>
                <a:cubicBezTo>
                  <a:pt x="210" y="272"/>
                  <a:pt x="193" y="264"/>
                  <a:pt x="178" y="251"/>
                </a:cubicBezTo>
                <a:cubicBezTo>
                  <a:pt x="178" y="250"/>
                  <a:pt x="177" y="249"/>
                  <a:pt x="176" y="249"/>
                </a:cubicBezTo>
                <a:cubicBezTo>
                  <a:pt x="150" y="223"/>
                  <a:pt x="134" y="182"/>
                  <a:pt x="134" y="143"/>
                </a:cubicBezTo>
                <a:moveTo>
                  <a:pt x="14" y="449"/>
                </a:moveTo>
                <a:cubicBezTo>
                  <a:pt x="18" y="402"/>
                  <a:pt x="57" y="371"/>
                  <a:pt x="130" y="356"/>
                </a:cubicBezTo>
                <a:cubicBezTo>
                  <a:pt x="130" y="356"/>
                  <a:pt x="131" y="356"/>
                  <a:pt x="131" y="356"/>
                </a:cubicBezTo>
                <a:cubicBezTo>
                  <a:pt x="162" y="346"/>
                  <a:pt x="176" y="307"/>
                  <a:pt x="179" y="269"/>
                </a:cubicBezTo>
                <a:cubicBezTo>
                  <a:pt x="194" y="280"/>
                  <a:pt x="211" y="286"/>
                  <a:pt x="229" y="286"/>
                </a:cubicBezTo>
                <a:cubicBezTo>
                  <a:pt x="247" y="286"/>
                  <a:pt x="265" y="280"/>
                  <a:pt x="280" y="268"/>
                </a:cubicBezTo>
                <a:cubicBezTo>
                  <a:pt x="281" y="284"/>
                  <a:pt x="285" y="300"/>
                  <a:pt x="289" y="313"/>
                </a:cubicBezTo>
                <a:cubicBezTo>
                  <a:pt x="298" y="337"/>
                  <a:pt x="312" y="352"/>
                  <a:pt x="330" y="357"/>
                </a:cubicBezTo>
                <a:cubicBezTo>
                  <a:pt x="330" y="357"/>
                  <a:pt x="330" y="357"/>
                  <a:pt x="331" y="357"/>
                </a:cubicBezTo>
                <a:cubicBezTo>
                  <a:pt x="402" y="372"/>
                  <a:pt x="440" y="403"/>
                  <a:pt x="443" y="449"/>
                </a:cubicBezTo>
                <a:lnTo>
                  <a:pt x="14" y="4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3" name="Google Shape;3233;p31"/>
          <p:cNvSpPr/>
          <p:nvPr/>
        </p:nvSpPr>
        <p:spPr>
          <a:xfrm>
            <a:off x="3569195" y="3436248"/>
            <a:ext cx="54452" cy="46673"/>
          </a:xfrm>
          <a:custGeom>
            <a:rect b="b" l="l" r="r" t="t"/>
            <a:pathLst>
              <a:path extrusionOk="0" h="62" w="72">
                <a:moveTo>
                  <a:pt x="36" y="62"/>
                </a:moveTo>
                <a:cubicBezTo>
                  <a:pt x="56" y="62"/>
                  <a:pt x="72" y="48"/>
                  <a:pt x="72" y="31"/>
                </a:cubicBezTo>
                <a:cubicBezTo>
                  <a:pt x="72" y="14"/>
                  <a:pt x="56" y="0"/>
                  <a:pt x="36" y="0"/>
                </a:cubicBezTo>
                <a:cubicBezTo>
                  <a:pt x="16" y="0"/>
                  <a:pt x="0" y="14"/>
                  <a:pt x="0" y="31"/>
                </a:cubicBezTo>
                <a:cubicBezTo>
                  <a:pt x="0" y="48"/>
                  <a:pt x="16" y="62"/>
                  <a:pt x="36" y="62"/>
                </a:cubicBezTo>
                <a:moveTo>
                  <a:pt x="36" y="14"/>
                </a:moveTo>
                <a:cubicBezTo>
                  <a:pt x="48" y="14"/>
                  <a:pt x="58" y="22"/>
                  <a:pt x="58" y="31"/>
                </a:cubicBezTo>
                <a:cubicBezTo>
                  <a:pt x="58" y="40"/>
                  <a:pt x="48" y="48"/>
                  <a:pt x="36" y="48"/>
                </a:cubicBezTo>
                <a:cubicBezTo>
                  <a:pt x="24" y="48"/>
                  <a:pt x="14" y="40"/>
                  <a:pt x="14" y="31"/>
                </a:cubicBezTo>
                <a:cubicBezTo>
                  <a:pt x="14" y="22"/>
                  <a:pt x="24" y="14"/>
                  <a:pt x="36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4" name="Google Shape;3234;p31"/>
          <p:cNvSpPr/>
          <p:nvPr/>
        </p:nvSpPr>
        <p:spPr>
          <a:xfrm>
            <a:off x="3618090" y="3368462"/>
            <a:ext cx="83344" cy="70009"/>
          </a:xfrm>
          <a:custGeom>
            <a:rect b="b" l="l" r="r" t="t"/>
            <a:pathLst>
              <a:path extrusionOk="0" h="93" w="110">
                <a:moveTo>
                  <a:pt x="55" y="0"/>
                </a:moveTo>
                <a:cubicBezTo>
                  <a:pt x="24" y="0"/>
                  <a:pt x="0" y="21"/>
                  <a:pt x="0" y="46"/>
                </a:cubicBezTo>
                <a:cubicBezTo>
                  <a:pt x="0" y="72"/>
                  <a:pt x="24" y="93"/>
                  <a:pt x="55" y="93"/>
                </a:cubicBezTo>
                <a:cubicBezTo>
                  <a:pt x="85" y="93"/>
                  <a:pt x="110" y="72"/>
                  <a:pt x="110" y="46"/>
                </a:cubicBezTo>
                <a:cubicBezTo>
                  <a:pt x="110" y="21"/>
                  <a:pt x="85" y="0"/>
                  <a:pt x="55" y="0"/>
                </a:cubicBezTo>
                <a:moveTo>
                  <a:pt x="55" y="79"/>
                </a:moveTo>
                <a:cubicBezTo>
                  <a:pt x="32" y="79"/>
                  <a:pt x="14" y="64"/>
                  <a:pt x="14" y="46"/>
                </a:cubicBezTo>
                <a:cubicBezTo>
                  <a:pt x="14" y="28"/>
                  <a:pt x="32" y="14"/>
                  <a:pt x="55" y="14"/>
                </a:cubicBezTo>
                <a:cubicBezTo>
                  <a:pt x="77" y="14"/>
                  <a:pt x="96" y="28"/>
                  <a:pt x="96" y="46"/>
                </a:cubicBezTo>
                <a:cubicBezTo>
                  <a:pt x="96" y="64"/>
                  <a:pt x="77" y="79"/>
                  <a:pt x="55" y="7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5" name="Google Shape;3235;p31"/>
          <p:cNvSpPr/>
          <p:nvPr/>
        </p:nvSpPr>
        <p:spPr>
          <a:xfrm>
            <a:off x="3576973" y="3179549"/>
            <a:ext cx="186690" cy="155575"/>
          </a:xfrm>
          <a:custGeom>
            <a:rect b="b" l="l" r="r" t="t"/>
            <a:pathLst>
              <a:path extrusionOk="0" h="207" w="249">
                <a:moveTo>
                  <a:pt x="125" y="0"/>
                </a:moveTo>
                <a:cubicBezTo>
                  <a:pt x="56" y="0"/>
                  <a:pt x="0" y="46"/>
                  <a:pt x="0" y="103"/>
                </a:cubicBezTo>
                <a:cubicBezTo>
                  <a:pt x="0" y="160"/>
                  <a:pt x="56" y="207"/>
                  <a:pt x="125" y="207"/>
                </a:cubicBezTo>
                <a:cubicBezTo>
                  <a:pt x="193" y="207"/>
                  <a:pt x="249" y="160"/>
                  <a:pt x="249" y="103"/>
                </a:cubicBezTo>
                <a:cubicBezTo>
                  <a:pt x="249" y="46"/>
                  <a:pt x="193" y="0"/>
                  <a:pt x="125" y="0"/>
                </a:cubicBezTo>
                <a:moveTo>
                  <a:pt x="125" y="193"/>
                </a:moveTo>
                <a:cubicBezTo>
                  <a:pt x="64" y="193"/>
                  <a:pt x="14" y="153"/>
                  <a:pt x="14" y="103"/>
                </a:cubicBezTo>
                <a:cubicBezTo>
                  <a:pt x="14" y="54"/>
                  <a:pt x="64" y="14"/>
                  <a:pt x="125" y="14"/>
                </a:cubicBezTo>
                <a:cubicBezTo>
                  <a:pt x="185" y="14"/>
                  <a:pt x="235" y="54"/>
                  <a:pt x="235" y="103"/>
                </a:cubicBezTo>
                <a:cubicBezTo>
                  <a:pt x="235" y="153"/>
                  <a:pt x="185" y="193"/>
                  <a:pt x="125" y="19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36" name="Google Shape;3236;p31"/>
          <p:cNvGrpSpPr/>
          <p:nvPr/>
        </p:nvGrpSpPr>
        <p:grpSpPr>
          <a:xfrm>
            <a:off x="4054811" y="3030642"/>
            <a:ext cx="798989" cy="798989"/>
            <a:chOff x="4054811" y="3030642"/>
            <a:chExt cx="798989" cy="798989"/>
          </a:xfrm>
        </p:grpSpPr>
        <p:sp>
          <p:nvSpPr>
            <p:cNvPr id="3237" name="Google Shape;3237;p31"/>
            <p:cNvSpPr/>
            <p:nvPr/>
          </p:nvSpPr>
          <p:spPr>
            <a:xfrm>
              <a:off x="4054811" y="3030642"/>
              <a:ext cx="798989" cy="7989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8" name="Google Shape;3238;p31"/>
            <p:cNvSpPr/>
            <p:nvPr/>
          </p:nvSpPr>
          <p:spPr>
            <a:xfrm>
              <a:off x="4182605" y="3351793"/>
              <a:ext cx="213360" cy="215583"/>
            </a:xfrm>
            <a:custGeom>
              <a:rect b="b" l="l" r="r" t="t"/>
              <a:pathLst>
                <a:path extrusionOk="0" h="287" w="284">
                  <a:moveTo>
                    <a:pt x="207" y="208"/>
                  </a:moveTo>
                  <a:cubicBezTo>
                    <a:pt x="190" y="204"/>
                    <a:pt x="185" y="177"/>
                    <a:pt x="184" y="159"/>
                  </a:cubicBezTo>
                  <a:cubicBezTo>
                    <a:pt x="200" y="142"/>
                    <a:pt x="211" y="117"/>
                    <a:pt x="211" y="89"/>
                  </a:cubicBezTo>
                  <a:cubicBezTo>
                    <a:pt x="211" y="34"/>
                    <a:pt x="185" y="0"/>
                    <a:pt x="142" y="0"/>
                  </a:cubicBezTo>
                  <a:cubicBezTo>
                    <a:pt x="100" y="0"/>
                    <a:pt x="73" y="34"/>
                    <a:pt x="73" y="89"/>
                  </a:cubicBezTo>
                  <a:cubicBezTo>
                    <a:pt x="73" y="117"/>
                    <a:pt x="84" y="143"/>
                    <a:pt x="101" y="160"/>
                  </a:cubicBezTo>
                  <a:cubicBezTo>
                    <a:pt x="100" y="181"/>
                    <a:pt x="94" y="203"/>
                    <a:pt x="80" y="208"/>
                  </a:cubicBezTo>
                  <a:cubicBezTo>
                    <a:pt x="14" y="221"/>
                    <a:pt x="0" y="254"/>
                    <a:pt x="0" y="280"/>
                  </a:cubicBezTo>
                  <a:cubicBezTo>
                    <a:pt x="0" y="284"/>
                    <a:pt x="4" y="287"/>
                    <a:pt x="7" y="287"/>
                  </a:cubicBezTo>
                  <a:cubicBezTo>
                    <a:pt x="277" y="287"/>
                    <a:pt x="277" y="287"/>
                    <a:pt x="277" y="287"/>
                  </a:cubicBezTo>
                  <a:cubicBezTo>
                    <a:pt x="281" y="287"/>
                    <a:pt x="284" y="284"/>
                    <a:pt x="284" y="280"/>
                  </a:cubicBezTo>
                  <a:cubicBezTo>
                    <a:pt x="284" y="254"/>
                    <a:pt x="271" y="222"/>
                    <a:pt x="207" y="208"/>
                  </a:cubicBezTo>
                  <a:moveTo>
                    <a:pt x="142" y="14"/>
                  </a:moveTo>
                  <a:cubicBezTo>
                    <a:pt x="155" y="14"/>
                    <a:pt x="197" y="19"/>
                    <a:pt x="197" y="89"/>
                  </a:cubicBezTo>
                  <a:cubicBezTo>
                    <a:pt x="197" y="133"/>
                    <a:pt x="168" y="165"/>
                    <a:pt x="142" y="165"/>
                  </a:cubicBezTo>
                  <a:cubicBezTo>
                    <a:pt x="116" y="165"/>
                    <a:pt x="87" y="133"/>
                    <a:pt x="87" y="89"/>
                  </a:cubicBezTo>
                  <a:cubicBezTo>
                    <a:pt x="87" y="19"/>
                    <a:pt x="129" y="14"/>
                    <a:pt x="142" y="14"/>
                  </a:cubicBezTo>
                  <a:moveTo>
                    <a:pt x="15" y="273"/>
                  </a:moveTo>
                  <a:cubicBezTo>
                    <a:pt x="18" y="247"/>
                    <a:pt x="41" y="230"/>
                    <a:pt x="83" y="221"/>
                  </a:cubicBezTo>
                  <a:cubicBezTo>
                    <a:pt x="83" y="221"/>
                    <a:pt x="83" y="221"/>
                    <a:pt x="84" y="221"/>
                  </a:cubicBezTo>
                  <a:cubicBezTo>
                    <a:pt x="103" y="215"/>
                    <a:pt x="112" y="193"/>
                    <a:pt x="114" y="171"/>
                  </a:cubicBezTo>
                  <a:cubicBezTo>
                    <a:pt x="123" y="176"/>
                    <a:pt x="132" y="179"/>
                    <a:pt x="142" y="179"/>
                  </a:cubicBezTo>
                  <a:cubicBezTo>
                    <a:pt x="152" y="179"/>
                    <a:pt x="162" y="176"/>
                    <a:pt x="171" y="170"/>
                  </a:cubicBezTo>
                  <a:cubicBezTo>
                    <a:pt x="174" y="194"/>
                    <a:pt x="183" y="216"/>
                    <a:pt x="203" y="222"/>
                  </a:cubicBezTo>
                  <a:cubicBezTo>
                    <a:pt x="203" y="222"/>
                    <a:pt x="203" y="222"/>
                    <a:pt x="204" y="222"/>
                  </a:cubicBezTo>
                  <a:cubicBezTo>
                    <a:pt x="244" y="230"/>
                    <a:pt x="266" y="247"/>
                    <a:pt x="269" y="273"/>
                  </a:cubicBezTo>
                  <a:lnTo>
                    <a:pt x="15" y="2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9" name="Google Shape;3239;p31"/>
            <p:cNvSpPr/>
            <p:nvPr/>
          </p:nvSpPr>
          <p:spPr>
            <a:xfrm>
              <a:off x="4512646" y="3351793"/>
              <a:ext cx="213360" cy="215583"/>
            </a:xfrm>
            <a:custGeom>
              <a:rect b="b" l="l" r="r" t="t"/>
              <a:pathLst>
                <a:path extrusionOk="0" h="287" w="283">
                  <a:moveTo>
                    <a:pt x="206" y="208"/>
                  </a:moveTo>
                  <a:cubicBezTo>
                    <a:pt x="189" y="204"/>
                    <a:pt x="184" y="177"/>
                    <a:pt x="184" y="159"/>
                  </a:cubicBezTo>
                  <a:cubicBezTo>
                    <a:pt x="200" y="142"/>
                    <a:pt x="210" y="117"/>
                    <a:pt x="210" y="89"/>
                  </a:cubicBezTo>
                  <a:cubicBezTo>
                    <a:pt x="210" y="34"/>
                    <a:pt x="184" y="0"/>
                    <a:pt x="142" y="0"/>
                  </a:cubicBezTo>
                  <a:cubicBezTo>
                    <a:pt x="99" y="0"/>
                    <a:pt x="73" y="34"/>
                    <a:pt x="73" y="89"/>
                  </a:cubicBezTo>
                  <a:cubicBezTo>
                    <a:pt x="73" y="117"/>
                    <a:pt x="84" y="143"/>
                    <a:pt x="100" y="160"/>
                  </a:cubicBezTo>
                  <a:cubicBezTo>
                    <a:pt x="100" y="181"/>
                    <a:pt x="93" y="203"/>
                    <a:pt x="79" y="208"/>
                  </a:cubicBezTo>
                  <a:cubicBezTo>
                    <a:pt x="14" y="221"/>
                    <a:pt x="0" y="254"/>
                    <a:pt x="0" y="280"/>
                  </a:cubicBezTo>
                  <a:cubicBezTo>
                    <a:pt x="0" y="284"/>
                    <a:pt x="3" y="287"/>
                    <a:pt x="7" y="287"/>
                  </a:cubicBezTo>
                  <a:cubicBezTo>
                    <a:pt x="276" y="287"/>
                    <a:pt x="276" y="287"/>
                    <a:pt x="276" y="287"/>
                  </a:cubicBezTo>
                  <a:cubicBezTo>
                    <a:pt x="280" y="287"/>
                    <a:pt x="283" y="284"/>
                    <a:pt x="283" y="280"/>
                  </a:cubicBezTo>
                  <a:cubicBezTo>
                    <a:pt x="283" y="254"/>
                    <a:pt x="270" y="222"/>
                    <a:pt x="206" y="208"/>
                  </a:cubicBezTo>
                  <a:moveTo>
                    <a:pt x="142" y="14"/>
                  </a:moveTo>
                  <a:cubicBezTo>
                    <a:pt x="154" y="14"/>
                    <a:pt x="196" y="19"/>
                    <a:pt x="196" y="89"/>
                  </a:cubicBezTo>
                  <a:cubicBezTo>
                    <a:pt x="196" y="133"/>
                    <a:pt x="167" y="165"/>
                    <a:pt x="142" y="165"/>
                  </a:cubicBezTo>
                  <a:cubicBezTo>
                    <a:pt x="116" y="165"/>
                    <a:pt x="87" y="133"/>
                    <a:pt x="87" y="89"/>
                  </a:cubicBezTo>
                  <a:cubicBezTo>
                    <a:pt x="87" y="19"/>
                    <a:pt x="129" y="14"/>
                    <a:pt x="142" y="14"/>
                  </a:cubicBezTo>
                  <a:moveTo>
                    <a:pt x="14" y="273"/>
                  </a:moveTo>
                  <a:cubicBezTo>
                    <a:pt x="18" y="247"/>
                    <a:pt x="41" y="230"/>
                    <a:pt x="82" y="221"/>
                  </a:cubicBezTo>
                  <a:cubicBezTo>
                    <a:pt x="83" y="221"/>
                    <a:pt x="83" y="221"/>
                    <a:pt x="83" y="221"/>
                  </a:cubicBezTo>
                  <a:cubicBezTo>
                    <a:pt x="102" y="215"/>
                    <a:pt x="111" y="193"/>
                    <a:pt x="113" y="171"/>
                  </a:cubicBezTo>
                  <a:cubicBezTo>
                    <a:pt x="122" y="176"/>
                    <a:pt x="132" y="179"/>
                    <a:pt x="142" y="179"/>
                  </a:cubicBezTo>
                  <a:cubicBezTo>
                    <a:pt x="152" y="179"/>
                    <a:pt x="162" y="176"/>
                    <a:pt x="171" y="170"/>
                  </a:cubicBezTo>
                  <a:cubicBezTo>
                    <a:pt x="173" y="194"/>
                    <a:pt x="182" y="216"/>
                    <a:pt x="202" y="222"/>
                  </a:cubicBezTo>
                  <a:cubicBezTo>
                    <a:pt x="203" y="222"/>
                    <a:pt x="203" y="222"/>
                    <a:pt x="203" y="222"/>
                  </a:cubicBezTo>
                  <a:cubicBezTo>
                    <a:pt x="243" y="230"/>
                    <a:pt x="266" y="247"/>
                    <a:pt x="269" y="273"/>
                  </a:cubicBezTo>
                  <a:lnTo>
                    <a:pt x="14" y="2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0" name="Google Shape;3240;p31"/>
            <p:cNvSpPr/>
            <p:nvPr/>
          </p:nvSpPr>
          <p:spPr>
            <a:xfrm>
              <a:off x="4353737" y="3222888"/>
              <a:ext cx="37783" cy="37783"/>
            </a:xfrm>
            <a:custGeom>
              <a:rect b="b" l="l" r="r" t="t"/>
              <a:pathLst>
                <a:path extrusionOk="0" h="50" w="50">
                  <a:moveTo>
                    <a:pt x="25" y="0"/>
                  </a:moveTo>
                  <a:cubicBezTo>
                    <a:pt x="12" y="0"/>
                    <a:pt x="0" y="11"/>
                    <a:pt x="0" y="25"/>
                  </a:cubicBezTo>
                  <a:cubicBezTo>
                    <a:pt x="0" y="39"/>
                    <a:pt x="12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moveTo>
                    <a:pt x="25" y="36"/>
                  </a:moveTo>
                  <a:cubicBezTo>
                    <a:pt x="19" y="36"/>
                    <a:pt x="14" y="31"/>
                    <a:pt x="14" y="25"/>
                  </a:cubicBezTo>
                  <a:cubicBezTo>
                    <a:pt x="14" y="19"/>
                    <a:pt x="19" y="14"/>
                    <a:pt x="25" y="14"/>
                  </a:cubicBezTo>
                  <a:cubicBezTo>
                    <a:pt x="31" y="14"/>
                    <a:pt x="36" y="19"/>
                    <a:pt x="36" y="25"/>
                  </a:cubicBezTo>
                  <a:cubicBezTo>
                    <a:pt x="36" y="31"/>
                    <a:pt x="31" y="36"/>
                    <a:pt x="25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1" name="Google Shape;3241;p31"/>
            <p:cNvSpPr/>
            <p:nvPr/>
          </p:nvSpPr>
          <p:spPr>
            <a:xfrm>
              <a:off x="4394853" y="3222888"/>
              <a:ext cx="37783" cy="37783"/>
            </a:xfrm>
            <a:custGeom>
              <a:rect b="b" l="l" r="r" t="t"/>
              <a:pathLst>
                <a:path extrusionOk="0" h="50" w="50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moveTo>
                    <a:pt x="25" y="36"/>
                  </a:moveTo>
                  <a:cubicBezTo>
                    <a:pt x="19" y="36"/>
                    <a:pt x="14" y="31"/>
                    <a:pt x="14" y="25"/>
                  </a:cubicBezTo>
                  <a:cubicBezTo>
                    <a:pt x="14" y="19"/>
                    <a:pt x="19" y="14"/>
                    <a:pt x="25" y="14"/>
                  </a:cubicBezTo>
                  <a:cubicBezTo>
                    <a:pt x="31" y="14"/>
                    <a:pt x="36" y="19"/>
                    <a:pt x="36" y="25"/>
                  </a:cubicBezTo>
                  <a:cubicBezTo>
                    <a:pt x="36" y="31"/>
                    <a:pt x="31" y="36"/>
                    <a:pt x="25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2" name="Google Shape;3242;p31"/>
            <p:cNvSpPr/>
            <p:nvPr/>
          </p:nvSpPr>
          <p:spPr>
            <a:xfrm>
              <a:off x="4435970" y="3222888"/>
              <a:ext cx="37783" cy="37783"/>
            </a:xfrm>
            <a:custGeom>
              <a:rect b="b" l="l" r="r" t="t"/>
              <a:pathLst>
                <a:path extrusionOk="0" h="50" w="50">
                  <a:moveTo>
                    <a:pt x="50" y="25"/>
                  </a:moveTo>
                  <a:cubicBezTo>
                    <a:pt x="50" y="11"/>
                    <a:pt x="39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moveTo>
                    <a:pt x="25" y="36"/>
                  </a:moveTo>
                  <a:cubicBezTo>
                    <a:pt x="19" y="36"/>
                    <a:pt x="14" y="31"/>
                    <a:pt x="14" y="25"/>
                  </a:cubicBezTo>
                  <a:cubicBezTo>
                    <a:pt x="14" y="19"/>
                    <a:pt x="19" y="14"/>
                    <a:pt x="25" y="14"/>
                  </a:cubicBezTo>
                  <a:cubicBezTo>
                    <a:pt x="31" y="14"/>
                    <a:pt x="36" y="19"/>
                    <a:pt x="36" y="25"/>
                  </a:cubicBezTo>
                  <a:cubicBezTo>
                    <a:pt x="36" y="31"/>
                    <a:pt x="31" y="36"/>
                    <a:pt x="25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3" name="Google Shape;3243;p31"/>
            <p:cNvSpPr/>
            <p:nvPr/>
          </p:nvSpPr>
          <p:spPr>
            <a:xfrm>
              <a:off x="4458195" y="3262893"/>
              <a:ext cx="37783" cy="37783"/>
            </a:xfrm>
            <a:custGeom>
              <a:rect b="b" l="l" r="r" t="t"/>
              <a:pathLst>
                <a:path extrusionOk="0" h="50" w="50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moveTo>
                    <a:pt x="25" y="36"/>
                  </a:moveTo>
                  <a:cubicBezTo>
                    <a:pt x="19" y="36"/>
                    <a:pt x="14" y="31"/>
                    <a:pt x="14" y="25"/>
                  </a:cubicBezTo>
                  <a:cubicBezTo>
                    <a:pt x="14" y="19"/>
                    <a:pt x="19" y="14"/>
                    <a:pt x="25" y="14"/>
                  </a:cubicBezTo>
                  <a:cubicBezTo>
                    <a:pt x="31" y="14"/>
                    <a:pt x="36" y="19"/>
                    <a:pt x="36" y="25"/>
                  </a:cubicBezTo>
                  <a:cubicBezTo>
                    <a:pt x="36" y="31"/>
                    <a:pt x="31" y="36"/>
                    <a:pt x="25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4" name="Google Shape;3244;p31"/>
            <p:cNvSpPr/>
            <p:nvPr/>
          </p:nvSpPr>
          <p:spPr>
            <a:xfrm>
              <a:off x="4499311" y="3262893"/>
              <a:ext cx="37783" cy="37783"/>
            </a:xfrm>
            <a:custGeom>
              <a:rect b="b" l="l" r="r" t="t"/>
              <a:pathLst>
                <a:path extrusionOk="0" h="50" w="50">
                  <a:moveTo>
                    <a:pt x="50" y="25"/>
                  </a:moveTo>
                  <a:cubicBezTo>
                    <a:pt x="50" y="11"/>
                    <a:pt x="39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moveTo>
                    <a:pt x="25" y="36"/>
                  </a:moveTo>
                  <a:cubicBezTo>
                    <a:pt x="19" y="36"/>
                    <a:pt x="14" y="31"/>
                    <a:pt x="14" y="25"/>
                  </a:cubicBezTo>
                  <a:cubicBezTo>
                    <a:pt x="14" y="19"/>
                    <a:pt x="19" y="14"/>
                    <a:pt x="25" y="14"/>
                  </a:cubicBezTo>
                  <a:cubicBezTo>
                    <a:pt x="31" y="14"/>
                    <a:pt x="36" y="19"/>
                    <a:pt x="36" y="25"/>
                  </a:cubicBezTo>
                  <a:cubicBezTo>
                    <a:pt x="36" y="31"/>
                    <a:pt x="31" y="36"/>
                    <a:pt x="25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5" name="Google Shape;3245;p31"/>
            <p:cNvSpPr/>
            <p:nvPr/>
          </p:nvSpPr>
          <p:spPr>
            <a:xfrm>
              <a:off x="4541538" y="3262893"/>
              <a:ext cx="36672" cy="37783"/>
            </a:xfrm>
            <a:custGeom>
              <a:rect b="b" l="l" r="r" t="t"/>
              <a:pathLst>
                <a:path extrusionOk="0" h="50" w="50">
                  <a:moveTo>
                    <a:pt x="25" y="50"/>
                  </a:moveTo>
                  <a:cubicBezTo>
                    <a:pt x="38" y="50"/>
                    <a:pt x="50" y="39"/>
                    <a:pt x="50" y="25"/>
                  </a:cubicBezTo>
                  <a:cubicBezTo>
                    <a:pt x="50" y="11"/>
                    <a:pt x="38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moveTo>
                    <a:pt x="25" y="14"/>
                  </a:moveTo>
                  <a:cubicBezTo>
                    <a:pt x="31" y="14"/>
                    <a:pt x="36" y="19"/>
                    <a:pt x="36" y="25"/>
                  </a:cubicBezTo>
                  <a:cubicBezTo>
                    <a:pt x="36" y="31"/>
                    <a:pt x="31" y="36"/>
                    <a:pt x="25" y="36"/>
                  </a:cubicBezTo>
                  <a:cubicBezTo>
                    <a:pt x="19" y="36"/>
                    <a:pt x="14" y="31"/>
                    <a:pt x="14" y="25"/>
                  </a:cubicBezTo>
                  <a:cubicBezTo>
                    <a:pt x="14" y="19"/>
                    <a:pt x="19" y="14"/>
                    <a:pt x="25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6" name="Google Shape;3246;p31"/>
            <p:cNvSpPr/>
            <p:nvPr/>
          </p:nvSpPr>
          <p:spPr>
            <a:xfrm>
              <a:off x="4319288" y="3158435"/>
              <a:ext cx="286703" cy="243364"/>
            </a:xfrm>
            <a:custGeom>
              <a:rect b="b" l="l" r="r" t="t"/>
              <a:pathLst>
                <a:path extrusionOk="0" h="323" w="382">
                  <a:moveTo>
                    <a:pt x="297" y="321"/>
                  </a:moveTo>
                  <a:cubicBezTo>
                    <a:pt x="298" y="322"/>
                    <a:pt x="300" y="323"/>
                    <a:pt x="301" y="323"/>
                  </a:cubicBezTo>
                  <a:cubicBezTo>
                    <a:pt x="303" y="323"/>
                    <a:pt x="304" y="322"/>
                    <a:pt x="306" y="321"/>
                  </a:cubicBezTo>
                  <a:cubicBezTo>
                    <a:pt x="308" y="319"/>
                    <a:pt x="309" y="315"/>
                    <a:pt x="308" y="312"/>
                  </a:cubicBezTo>
                  <a:cubicBezTo>
                    <a:pt x="307" y="312"/>
                    <a:pt x="297" y="291"/>
                    <a:pt x="296" y="263"/>
                  </a:cubicBezTo>
                  <a:cubicBezTo>
                    <a:pt x="347" y="250"/>
                    <a:pt x="382" y="209"/>
                    <a:pt x="382" y="161"/>
                  </a:cubicBezTo>
                  <a:cubicBezTo>
                    <a:pt x="382" y="103"/>
                    <a:pt x="327" y="55"/>
                    <a:pt x="260" y="55"/>
                  </a:cubicBezTo>
                  <a:cubicBezTo>
                    <a:pt x="250" y="55"/>
                    <a:pt x="240" y="56"/>
                    <a:pt x="230" y="58"/>
                  </a:cubicBezTo>
                  <a:cubicBezTo>
                    <a:pt x="210" y="22"/>
                    <a:pt x="168" y="0"/>
                    <a:pt x="122" y="0"/>
                  </a:cubicBezTo>
                  <a:cubicBezTo>
                    <a:pt x="55" y="0"/>
                    <a:pt x="0" y="47"/>
                    <a:pt x="0" y="106"/>
                  </a:cubicBezTo>
                  <a:cubicBezTo>
                    <a:pt x="0" y="149"/>
                    <a:pt x="29" y="187"/>
                    <a:pt x="73" y="204"/>
                  </a:cubicBezTo>
                  <a:cubicBezTo>
                    <a:pt x="71" y="243"/>
                    <a:pt x="48" y="273"/>
                    <a:pt x="48" y="273"/>
                  </a:cubicBezTo>
                  <a:cubicBezTo>
                    <a:pt x="46" y="276"/>
                    <a:pt x="46" y="279"/>
                    <a:pt x="48" y="282"/>
                  </a:cubicBezTo>
                  <a:cubicBezTo>
                    <a:pt x="50" y="284"/>
                    <a:pt x="53" y="285"/>
                    <a:pt x="56" y="284"/>
                  </a:cubicBezTo>
                  <a:cubicBezTo>
                    <a:pt x="94" y="267"/>
                    <a:pt x="117" y="244"/>
                    <a:pt x="128" y="213"/>
                  </a:cubicBezTo>
                  <a:cubicBezTo>
                    <a:pt x="136" y="212"/>
                    <a:pt x="144" y="211"/>
                    <a:pt x="152" y="209"/>
                  </a:cubicBezTo>
                  <a:cubicBezTo>
                    <a:pt x="171" y="242"/>
                    <a:pt x="207" y="264"/>
                    <a:pt x="249" y="267"/>
                  </a:cubicBezTo>
                  <a:cubicBezTo>
                    <a:pt x="258" y="287"/>
                    <a:pt x="274" y="305"/>
                    <a:pt x="297" y="321"/>
                  </a:cubicBezTo>
                  <a:moveTo>
                    <a:pt x="254" y="254"/>
                  </a:moveTo>
                  <a:cubicBezTo>
                    <a:pt x="213" y="252"/>
                    <a:pt x="178" y="230"/>
                    <a:pt x="162" y="198"/>
                  </a:cubicBezTo>
                  <a:cubicBezTo>
                    <a:pt x="161" y="196"/>
                    <a:pt x="158" y="194"/>
                    <a:pt x="156" y="194"/>
                  </a:cubicBezTo>
                  <a:cubicBezTo>
                    <a:pt x="155" y="194"/>
                    <a:pt x="154" y="194"/>
                    <a:pt x="154" y="195"/>
                  </a:cubicBezTo>
                  <a:cubicBezTo>
                    <a:pt x="144" y="197"/>
                    <a:pt x="133" y="199"/>
                    <a:pt x="123" y="199"/>
                  </a:cubicBezTo>
                  <a:cubicBezTo>
                    <a:pt x="119" y="199"/>
                    <a:pt x="117" y="201"/>
                    <a:pt x="116" y="204"/>
                  </a:cubicBezTo>
                  <a:cubicBezTo>
                    <a:pt x="116" y="205"/>
                    <a:pt x="116" y="206"/>
                    <a:pt x="115" y="206"/>
                  </a:cubicBezTo>
                  <a:cubicBezTo>
                    <a:pt x="108" y="229"/>
                    <a:pt x="94" y="246"/>
                    <a:pt x="72" y="260"/>
                  </a:cubicBezTo>
                  <a:cubicBezTo>
                    <a:pt x="79" y="245"/>
                    <a:pt x="87" y="224"/>
                    <a:pt x="87" y="200"/>
                  </a:cubicBezTo>
                  <a:cubicBezTo>
                    <a:pt x="87" y="200"/>
                    <a:pt x="87" y="199"/>
                    <a:pt x="87" y="199"/>
                  </a:cubicBezTo>
                  <a:cubicBezTo>
                    <a:pt x="87" y="196"/>
                    <a:pt x="85" y="193"/>
                    <a:pt x="82" y="192"/>
                  </a:cubicBezTo>
                  <a:cubicBezTo>
                    <a:pt x="41" y="178"/>
                    <a:pt x="14" y="144"/>
                    <a:pt x="14" y="106"/>
                  </a:cubicBezTo>
                  <a:cubicBezTo>
                    <a:pt x="14" y="55"/>
                    <a:pt x="63" y="14"/>
                    <a:pt x="122" y="14"/>
                  </a:cubicBezTo>
                  <a:cubicBezTo>
                    <a:pt x="165" y="14"/>
                    <a:pt x="203" y="35"/>
                    <a:pt x="220" y="69"/>
                  </a:cubicBezTo>
                  <a:cubicBezTo>
                    <a:pt x="222" y="72"/>
                    <a:pt x="225" y="74"/>
                    <a:pt x="228" y="73"/>
                  </a:cubicBezTo>
                  <a:cubicBezTo>
                    <a:pt x="239" y="70"/>
                    <a:pt x="249" y="69"/>
                    <a:pt x="260" y="69"/>
                  </a:cubicBezTo>
                  <a:cubicBezTo>
                    <a:pt x="320" y="69"/>
                    <a:pt x="368" y="110"/>
                    <a:pt x="368" y="161"/>
                  </a:cubicBezTo>
                  <a:cubicBezTo>
                    <a:pt x="368" y="204"/>
                    <a:pt x="334" y="241"/>
                    <a:pt x="287" y="251"/>
                  </a:cubicBezTo>
                  <a:cubicBezTo>
                    <a:pt x="284" y="252"/>
                    <a:pt x="281" y="255"/>
                    <a:pt x="281" y="258"/>
                  </a:cubicBezTo>
                  <a:cubicBezTo>
                    <a:pt x="282" y="272"/>
                    <a:pt x="284" y="285"/>
                    <a:pt x="287" y="295"/>
                  </a:cubicBezTo>
                  <a:cubicBezTo>
                    <a:pt x="274" y="283"/>
                    <a:pt x="266" y="271"/>
                    <a:pt x="260" y="258"/>
                  </a:cubicBezTo>
                  <a:cubicBezTo>
                    <a:pt x="259" y="256"/>
                    <a:pt x="257" y="254"/>
                    <a:pt x="254" y="2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47" name="Google Shape;3247;p31"/>
          <p:cNvSpPr/>
          <p:nvPr/>
        </p:nvSpPr>
        <p:spPr>
          <a:xfrm>
            <a:off x="5966161" y="3351793"/>
            <a:ext cx="213360" cy="215583"/>
          </a:xfrm>
          <a:custGeom>
            <a:rect b="b" l="l" r="r" t="t"/>
            <a:pathLst>
              <a:path extrusionOk="0" h="287" w="283">
                <a:moveTo>
                  <a:pt x="206" y="208"/>
                </a:moveTo>
                <a:cubicBezTo>
                  <a:pt x="189" y="204"/>
                  <a:pt x="184" y="177"/>
                  <a:pt x="184" y="159"/>
                </a:cubicBezTo>
                <a:cubicBezTo>
                  <a:pt x="200" y="142"/>
                  <a:pt x="210" y="117"/>
                  <a:pt x="210" y="89"/>
                </a:cubicBezTo>
                <a:cubicBezTo>
                  <a:pt x="210" y="34"/>
                  <a:pt x="184" y="0"/>
                  <a:pt x="141" y="0"/>
                </a:cubicBezTo>
                <a:cubicBezTo>
                  <a:pt x="99" y="0"/>
                  <a:pt x="72" y="34"/>
                  <a:pt x="72" y="89"/>
                </a:cubicBezTo>
                <a:cubicBezTo>
                  <a:pt x="72" y="117"/>
                  <a:pt x="83" y="143"/>
                  <a:pt x="100" y="160"/>
                </a:cubicBezTo>
                <a:cubicBezTo>
                  <a:pt x="99" y="181"/>
                  <a:pt x="93" y="203"/>
                  <a:pt x="79" y="208"/>
                </a:cubicBezTo>
                <a:cubicBezTo>
                  <a:pt x="13" y="221"/>
                  <a:pt x="0" y="254"/>
                  <a:pt x="0" y="280"/>
                </a:cubicBezTo>
                <a:cubicBezTo>
                  <a:pt x="0" y="284"/>
                  <a:pt x="3" y="287"/>
                  <a:pt x="7" y="287"/>
                </a:cubicBezTo>
                <a:cubicBezTo>
                  <a:pt x="276" y="287"/>
                  <a:pt x="276" y="287"/>
                  <a:pt x="276" y="287"/>
                </a:cubicBezTo>
                <a:cubicBezTo>
                  <a:pt x="280" y="287"/>
                  <a:pt x="283" y="284"/>
                  <a:pt x="283" y="280"/>
                </a:cubicBezTo>
                <a:cubicBezTo>
                  <a:pt x="283" y="254"/>
                  <a:pt x="270" y="222"/>
                  <a:pt x="206" y="208"/>
                </a:cubicBezTo>
                <a:moveTo>
                  <a:pt x="141" y="14"/>
                </a:moveTo>
                <a:cubicBezTo>
                  <a:pt x="154" y="14"/>
                  <a:pt x="196" y="19"/>
                  <a:pt x="196" y="89"/>
                </a:cubicBezTo>
                <a:cubicBezTo>
                  <a:pt x="196" y="133"/>
                  <a:pt x="167" y="165"/>
                  <a:pt x="141" y="165"/>
                </a:cubicBezTo>
                <a:cubicBezTo>
                  <a:pt x="115" y="165"/>
                  <a:pt x="86" y="133"/>
                  <a:pt x="86" y="89"/>
                </a:cubicBezTo>
                <a:cubicBezTo>
                  <a:pt x="86" y="19"/>
                  <a:pt x="128" y="14"/>
                  <a:pt x="141" y="14"/>
                </a:cubicBezTo>
                <a:moveTo>
                  <a:pt x="14" y="273"/>
                </a:moveTo>
                <a:cubicBezTo>
                  <a:pt x="17" y="247"/>
                  <a:pt x="40" y="230"/>
                  <a:pt x="82" y="221"/>
                </a:cubicBezTo>
                <a:cubicBezTo>
                  <a:pt x="82" y="221"/>
                  <a:pt x="83" y="221"/>
                  <a:pt x="83" y="221"/>
                </a:cubicBezTo>
                <a:cubicBezTo>
                  <a:pt x="102" y="215"/>
                  <a:pt x="111" y="193"/>
                  <a:pt x="113" y="171"/>
                </a:cubicBezTo>
                <a:cubicBezTo>
                  <a:pt x="122" y="176"/>
                  <a:pt x="131" y="179"/>
                  <a:pt x="141" y="179"/>
                </a:cubicBezTo>
                <a:cubicBezTo>
                  <a:pt x="152" y="179"/>
                  <a:pt x="161" y="176"/>
                  <a:pt x="170" y="170"/>
                </a:cubicBezTo>
                <a:cubicBezTo>
                  <a:pt x="173" y="194"/>
                  <a:pt x="182" y="216"/>
                  <a:pt x="202" y="222"/>
                </a:cubicBezTo>
                <a:cubicBezTo>
                  <a:pt x="202" y="222"/>
                  <a:pt x="203" y="222"/>
                  <a:pt x="203" y="222"/>
                </a:cubicBezTo>
                <a:cubicBezTo>
                  <a:pt x="243" y="230"/>
                  <a:pt x="265" y="247"/>
                  <a:pt x="269" y="273"/>
                </a:cubicBezTo>
                <a:lnTo>
                  <a:pt x="14" y="2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8" name="Google Shape;3248;p31"/>
          <p:cNvSpPr/>
          <p:nvPr/>
        </p:nvSpPr>
        <p:spPr>
          <a:xfrm>
            <a:off x="6296202" y="3351793"/>
            <a:ext cx="213360" cy="215583"/>
          </a:xfrm>
          <a:custGeom>
            <a:rect b="b" l="l" r="r" t="t"/>
            <a:pathLst>
              <a:path extrusionOk="0" h="287" w="283">
                <a:moveTo>
                  <a:pt x="206" y="208"/>
                </a:moveTo>
                <a:cubicBezTo>
                  <a:pt x="190" y="204"/>
                  <a:pt x="185" y="177"/>
                  <a:pt x="184" y="159"/>
                </a:cubicBezTo>
                <a:cubicBezTo>
                  <a:pt x="200" y="142"/>
                  <a:pt x="211" y="117"/>
                  <a:pt x="211" y="89"/>
                </a:cubicBezTo>
                <a:cubicBezTo>
                  <a:pt x="211" y="34"/>
                  <a:pt x="184" y="0"/>
                  <a:pt x="142" y="0"/>
                </a:cubicBezTo>
                <a:cubicBezTo>
                  <a:pt x="99" y="0"/>
                  <a:pt x="73" y="34"/>
                  <a:pt x="73" y="89"/>
                </a:cubicBezTo>
                <a:cubicBezTo>
                  <a:pt x="73" y="117"/>
                  <a:pt x="84" y="143"/>
                  <a:pt x="100" y="160"/>
                </a:cubicBezTo>
                <a:cubicBezTo>
                  <a:pt x="100" y="181"/>
                  <a:pt x="93" y="203"/>
                  <a:pt x="79" y="208"/>
                </a:cubicBezTo>
                <a:cubicBezTo>
                  <a:pt x="14" y="221"/>
                  <a:pt x="0" y="254"/>
                  <a:pt x="0" y="280"/>
                </a:cubicBezTo>
                <a:cubicBezTo>
                  <a:pt x="0" y="284"/>
                  <a:pt x="3" y="287"/>
                  <a:pt x="7" y="287"/>
                </a:cubicBezTo>
                <a:cubicBezTo>
                  <a:pt x="276" y="287"/>
                  <a:pt x="276" y="287"/>
                  <a:pt x="276" y="287"/>
                </a:cubicBezTo>
                <a:cubicBezTo>
                  <a:pt x="280" y="287"/>
                  <a:pt x="283" y="284"/>
                  <a:pt x="283" y="280"/>
                </a:cubicBezTo>
                <a:cubicBezTo>
                  <a:pt x="283" y="254"/>
                  <a:pt x="270" y="222"/>
                  <a:pt x="206" y="208"/>
                </a:cubicBezTo>
                <a:moveTo>
                  <a:pt x="142" y="14"/>
                </a:moveTo>
                <a:cubicBezTo>
                  <a:pt x="155" y="14"/>
                  <a:pt x="197" y="19"/>
                  <a:pt x="197" y="89"/>
                </a:cubicBezTo>
                <a:cubicBezTo>
                  <a:pt x="197" y="133"/>
                  <a:pt x="168" y="165"/>
                  <a:pt x="142" y="165"/>
                </a:cubicBezTo>
                <a:cubicBezTo>
                  <a:pt x="116" y="165"/>
                  <a:pt x="87" y="133"/>
                  <a:pt x="87" y="89"/>
                </a:cubicBezTo>
                <a:cubicBezTo>
                  <a:pt x="87" y="19"/>
                  <a:pt x="129" y="14"/>
                  <a:pt x="142" y="14"/>
                </a:cubicBezTo>
                <a:moveTo>
                  <a:pt x="14" y="273"/>
                </a:moveTo>
                <a:cubicBezTo>
                  <a:pt x="18" y="247"/>
                  <a:pt x="41" y="230"/>
                  <a:pt x="82" y="221"/>
                </a:cubicBezTo>
                <a:cubicBezTo>
                  <a:pt x="83" y="221"/>
                  <a:pt x="83" y="221"/>
                  <a:pt x="83" y="221"/>
                </a:cubicBezTo>
                <a:cubicBezTo>
                  <a:pt x="102" y="215"/>
                  <a:pt x="111" y="193"/>
                  <a:pt x="114" y="171"/>
                </a:cubicBezTo>
                <a:cubicBezTo>
                  <a:pt x="122" y="176"/>
                  <a:pt x="132" y="179"/>
                  <a:pt x="142" y="179"/>
                </a:cubicBezTo>
                <a:cubicBezTo>
                  <a:pt x="152" y="179"/>
                  <a:pt x="162" y="176"/>
                  <a:pt x="171" y="170"/>
                </a:cubicBezTo>
                <a:cubicBezTo>
                  <a:pt x="173" y="194"/>
                  <a:pt x="183" y="216"/>
                  <a:pt x="203" y="222"/>
                </a:cubicBezTo>
                <a:cubicBezTo>
                  <a:pt x="203" y="222"/>
                  <a:pt x="203" y="222"/>
                  <a:pt x="203" y="222"/>
                </a:cubicBezTo>
                <a:cubicBezTo>
                  <a:pt x="244" y="230"/>
                  <a:pt x="266" y="247"/>
                  <a:pt x="269" y="273"/>
                </a:cubicBezTo>
                <a:lnTo>
                  <a:pt x="14" y="2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9" name="Google Shape;3249;p31"/>
          <p:cNvSpPr/>
          <p:nvPr/>
        </p:nvSpPr>
        <p:spPr>
          <a:xfrm>
            <a:off x="6102845" y="3158435"/>
            <a:ext cx="286703" cy="243364"/>
          </a:xfrm>
          <a:custGeom>
            <a:rect b="b" l="l" r="r" t="t"/>
            <a:pathLst>
              <a:path extrusionOk="0" h="323" w="381">
                <a:moveTo>
                  <a:pt x="296" y="321"/>
                </a:moveTo>
                <a:cubicBezTo>
                  <a:pt x="298" y="322"/>
                  <a:pt x="299" y="323"/>
                  <a:pt x="300" y="323"/>
                </a:cubicBezTo>
                <a:cubicBezTo>
                  <a:pt x="302" y="323"/>
                  <a:pt x="304" y="322"/>
                  <a:pt x="305" y="321"/>
                </a:cubicBezTo>
                <a:cubicBezTo>
                  <a:pt x="307" y="319"/>
                  <a:pt x="308" y="315"/>
                  <a:pt x="307" y="312"/>
                </a:cubicBezTo>
                <a:cubicBezTo>
                  <a:pt x="307" y="312"/>
                  <a:pt x="296" y="291"/>
                  <a:pt x="295" y="263"/>
                </a:cubicBezTo>
                <a:cubicBezTo>
                  <a:pt x="346" y="250"/>
                  <a:pt x="381" y="209"/>
                  <a:pt x="381" y="161"/>
                </a:cubicBezTo>
                <a:cubicBezTo>
                  <a:pt x="381" y="103"/>
                  <a:pt x="326" y="55"/>
                  <a:pt x="259" y="55"/>
                </a:cubicBezTo>
                <a:cubicBezTo>
                  <a:pt x="249" y="55"/>
                  <a:pt x="239" y="56"/>
                  <a:pt x="229" y="58"/>
                </a:cubicBezTo>
                <a:cubicBezTo>
                  <a:pt x="209" y="22"/>
                  <a:pt x="167" y="0"/>
                  <a:pt x="121" y="0"/>
                </a:cubicBezTo>
                <a:cubicBezTo>
                  <a:pt x="54" y="0"/>
                  <a:pt x="0" y="47"/>
                  <a:pt x="0" y="106"/>
                </a:cubicBezTo>
                <a:cubicBezTo>
                  <a:pt x="0" y="149"/>
                  <a:pt x="28" y="187"/>
                  <a:pt x="72" y="204"/>
                </a:cubicBezTo>
                <a:cubicBezTo>
                  <a:pt x="70" y="243"/>
                  <a:pt x="47" y="273"/>
                  <a:pt x="47" y="273"/>
                </a:cubicBezTo>
                <a:cubicBezTo>
                  <a:pt x="45" y="276"/>
                  <a:pt x="45" y="279"/>
                  <a:pt x="47" y="282"/>
                </a:cubicBezTo>
                <a:cubicBezTo>
                  <a:pt x="49" y="284"/>
                  <a:pt x="52" y="285"/>
                  <a:pt x="55" y="284"/>
                </a:cubicBezTo>
                <a:cubicBezTo>
                  <a:pt x="93" y="267"/>
                  <a:pt x="116" y="244"/>
                  <a:pt x="127" y="213"/>
                </a:cubicBezTo>
                <a:cubicBezTo>
                  <a:pt x="135" y="212"/>
                  <a:pt x="143" y="211"/>
                  <a:pt x="151" y="209"/>
                </a:cubicBezTo>
                <a:cubicBezTo>
                  <a:pt x="170" y="242"/>
                  <a:pt x="206" y="264"/>
                  <a:pt x="248" y="267"/>
                </a:cubicBezTo>
                <a:cubicBezTo>
                  <a:pt x="258" y="287"/>
                  <a:pt x="273" y="305"/>
                  <a:pt x="296" y="321"/>
                </a:cubicBezTo>
                <a:moveTo>
                  <a:pt x="253" y="254"/>
                </a:moveTo>
                <a:cubicBezTo>
                  <a:pt x="213" y="252"/>
                  <a:pt x="177" y="230"/>
                  <a:pt x="161" y="198"/>
                </a:cubicBezTo>
                <a:cubicBezTo>
                  <a:pt x="160" y="196"/>
                  <a:pt x="157" y="194"/>
                  <a:pt x="155" y="194"/>
                </a:cubicBezTo>
                <a:cubicBezTo>
                  <a:pt x="154" y="194"/>
                  <a:pt x="153" y="194"/>
                  <a:pt x="153" y="195"/>
                </a:cubicBezTo>
                <a:cubicBezTo>
                  <a:pt x="143" y="197"/>
                  <a:pt x="133" y="199"/>
                  <a:pt x="122" y="199"/>
                </a:cubicBezTo>
                <a:cubicBezTo>
                  <a:pt x="119" y="199"/>
                  <a:pt x="116" y="201"/>
                  <a:pt x="115" y="204"/>
                </a:cubicBezTo>
                <a:cubicBezTo>
                  <a:pt x="115" y="205"/>
                  <a:pt x="115" y="206"/>
                  <a:pt x="115" y="206"/>
                </a:cubicBezTo>
                <a:cubicBezTo>
                  <a:pt x="107" y="229"/>
                  <a:pt x="93" y="246"/>
                  <a:pt x="71" y="260"/>
                </a:cubicBezTo>
                <a:cubicBezTo>
                  <a:pt x="78" y="245"/>
                  <a:pt x="86" y="224"/>
                  <a:pt x="86" y="200"/>
                </a:cubicBezTo>
                <a:cubicBezTo>
                  <a:pt x="86" y="200"/>
                  <a:pt x="86" y="199"/>
                  <a:pt x="86" y="199"/>
                </a:cubicBezTo>
                <a:cubicBezTo>
                  <a:pt x="86" y="196"/>
                  <a:pt x="84" y="193"/>
                  <a:pt x="82" y="192"/>
                </a:cubicBezTo>
                <a:cubicBezTo>
                  <a:pt x="40" y="178"/>
                  <a:pt x="14" y="144"/>
                  <a:pt x="14" y="106"/>
                </a:cubicBezTo>
                <a:cubicBezTo>
                  <a:pt x="14" y="55"/>
                  <a:pt x="62" y="14"/>
                  <a:pt x="121" y="14"/>
                </a:cubicBezTo>
                <a:cubicBezTo>
                  <a:pt x="164" y="14"/>
                  <a:pt x="202" y="35"/>
                  <a:pt x="220" y="69"/>
                </a:cubicBezTo>
                <a:cubicBezTo>
                  <a:pt x="221" y="72"/>
                  <a:pt x="224" y="74"/>
                  <a:pt x="228" y="73"/>
                </a:cubicBezTo>
                <a:cubicBezTo>
                  <a:pt x="238" y="70"/>
                  <a:pt x="249" y="69"/>
                  <a:pt x="259" y="69"/>
                </a:cubicBezTo>
                <a:cubicBezTo>
                  <a:pt x="319" y="69"/>
                  <a:pt x="367" y="110"/>
                  <a:pt x="367" y="161"/>
                </a:cubicBezTo>
                <a:cubicBezTo>
                  <a:pt x="367" y="204"/>
                  <a:pt x="334" y="241"/>
                  <a:pt x="286" y="251"/>
                </a:cubicBezTo>
                <a:cubicBezTo>
                  <a:pt x="283" y="252"/>
                  <a:pt x="280" y="255"/>
                  <a:pt x="280" y="258"/>
                </a:cubicBezTo>
                <a:cubicBezTo>
                  <a:pt x="281" y="272"/>
                  <a:pt x="283" y="285"/>
                  <a:pt x="286" y="295"/>
                </a:cubicBezTo>
                <a:cubicBezTo>
                  <a:pt x="274" y="283"/>
                  <a:pt x="265" y="271"/>
                  <a:pt x="259" y="258"/>
                </a:cubicBezTo>
                <a:cubicBezTo>
                  <a:pt x="258" y="256"/>
                  <a:pt x="256" y="254"/>
                  <a:pt x="253" y="25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0" name="Google Shape;3250;p31"/>
          <p:cNvSpPr/>
          <p:nvPr/>
        </p:nvSpPr>
        <p:spPr>
          <a:xfrm>
            <a:off x="5084940" y="3264004"/>
            <a:ext cx="280035" cy="283369"/>
          </a:xfrm>
          <a:custGeom>
            <a:rect b="b" l="l" r="r" t="t"/>
            <a:pathLst>
              <a:path extrusionOk="0" h="377" w="372">
                <a:moveTo>
                  <a:pt x="271" y="277"/>
                </a:moveTo>
                <a:cubicBezTo>
                  <a:pt x="248" y="271"/>
                  <a:pt x="240" y="233"/>
                  <a:pt x="240" y="209"/>
                </a:cubicBezTo>
                <a:cubicBezTo>
                  <a:pt x="261" y="187"/>
                  <a:pt x="275" y="153"/>
                  <a:pt x="275" y="117"/>
                </a:cubicBezTo>
                <a:cubicBezTo>
                  <a:pt x="275" y="45"/>
                  <a:pt x="241" y="0"/>
                  <a:pt x="186" y="0"/>
                </a:cubicBezTo>
                <a:cubicBezTo>
                  <a:pt x="131" y="0"/>
                  <a:pt x="97" y="45"/>
                  <a:pt x="97" y="117"/>
                </a:cubicBezTo>
                <a:cubicBezTo>
                  <a:pt x="97" y="154"/>
                  <a:pt x="112" y="188"/>
                  <a:pt x="134" y="210"/>
                </a:cubicBezTo>
                <a:cubicBezTo>
                  <a:pt x="133" y="237"/>
                  <a:pt x="125" y="269"/>
                  <a:pt x="104" y="277"/>
                </a:cubicBezTo>
                <a:cubicBezTo>
                  <a:pt x="36" y="290"/>
                  <a:pt x="0" y="322"/>
                  <a:pt x="0" y="370"/>
                </a:cubicBezTo>
                <a:cubicBezTo>
                  <a:pt x="0" y="374"/>
                  <a:pt x="3" y="377"/>
                  <a:pt x="7" y="377"/>
                </a:cubicBezTo>
                <a:cubicBezTo>
                  <a:pt x="365" y="377"/>
                  <a:pt x="365" y="377"/>
                  <a:pt x="365" y="377"/>
                </a:cubicBezTo>
                <a:cubicBezTo>
                  <a:pt x="369" y="377"/>
                  <a:pt x="372" y="374"/>
                  <a:pt x="372" y="370"/>
                </a:cubicBezTo>
                <a:cubicBezTo>
                  <a:pt x="372" y="323"/>
                  <a:pt x="337" y="291"/>
                  <a:pt x="271" y="277"/>
                </a:cubicBezTo>
                <a:moveTo>
                  <a:pt x="111" y="117"/>
                </a:moveTo>
                <a:cubicBezTo>
                  <a:pt x="111" y="67"/>
                  <a:pt x="131" y="14"/>
                  <a:pt x="186" y="14"/>
                </a:cubicBezTo>
                <a:cubicBezTo>
                  <a:pt x="242" y="14"/>
                  <a:pt x="261" y="67"/>
                  <a:pt x="261" y="117"/>
                </a:cubicBezTo>
                <a:cubicBezTo>
                  <a:pt x="261" y="176"/>
                  <a:pt x="222" y="220"/>
                  <a:pt x="186" y="220"/>
                </a:cubicBezTo>
                <a:cubicBezTo>
                  <a:pt x="151" y="220"/>
                  <a:pt x="111" y="176"/>
                  <a:pt x="111" y="117"/>
                </a:cubicBezTo>
                <a:moveTo>
                  <a:pt x="15" y="363"/>
                </a:moveTo>
                <a:cubicBezTo>
                  <a:pt x="18" y="326"/>
                  <a:pt x="49" y="302"/>
                  <a:pt x="107" y="290"/>
                </a:cubicBezTo>
                <a:cubicBezTo>
                  <a:pt x="107" y="290"/>
                  <a:pt x="107" y="290"/>
                  <a:pt x="108" y="290"/>
                </a:cubicBezTo>
                <a:cubicBezTo>
                  <a:pt x="133" y="282"/>
                  <a:pt x="144" y="251"/>
                  <a:pt x="147" y="221"/>
                </a:cubicBezTo>
                <a:cubicBezTo>
                  <a:pt x="159" y="229"/>
                  <a:pt x="172" y="234"/>
                  <a:pt x="186" y="234"/>
                </a:cubicBezTo>
                <a:cubicBezTo>
                  <a:pt x="200" y="234"/>
                  <a:pt x="214" y="229"/>
                  <a:pt x="226" y="220"/>
                </a:cubicBezTo>
                <a:cubicBezTo>
                  <a:pt x="231" y="277"/>
                  <a:pt x="260" y="289"/>
                  <a:pt x="267" y="291"/>
                </a:cubicBezTo>
                <a:cubicBezTo>
                  <a:pt x="268" y="291"/>
                  <a:pt x="268" y="291"/>
                  <a:pt x="268" y="291"/>
                </a:cubicBezTo>
                <a:cubicBezTo>
                  <a:pt x="324" y="303"/>
                  <a:pt x="354" y="327"/>
                  <a:pt x="358" y="363"/>
                </a:cubicBezTo>
                <a:lnTo>
                  <a:pt x="15" y="3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1" name="Google Shape;3251;p31"/>
          <p:cNvSpPr/>
          <p:nvPr/>
        </p:nvSpPr>
        <p:spPr>
          <a:xfrm>
            <a:off x="5398312" y="3264004"/>
            <a:ext cx="278924" cy="283369"/>
          </a:xfrm>
          <a:custGeom>
            <a:rect b="b" l="l" r="r" t="t"/>
            <a:pathLst>
              <a:path extrusionOk="0" h="377" w="371">
                <a:moveTo>
                  <a:pt x="271" y="277"/>
                </a:moveTo>
                <a:cubicBezTo>
                  <a:pt x="247" y="271"/>
                  <a:pt x="240" y="233"/>
                  <a:pt x="239" y="209"/>
                </a:cubicBezTo>
                <a:cubicBezTo>
                  <a:pt x="260" y="187"/>
                  <a:pt x="275" y="153"/>
                  <a:pt x="275" y="117"/>
                </a:cubicBezTo>
                <a:cubicBezTo>
                  <a:pt x="275" y="45"/>
                  <a:pt x="240" y="0"/>
                  <a:pt x="185" y="0"/>
                </a:cubicBezTo>
                <a:cubicBezTo>
                  <a:pt x="130" y="0"/>
                  <a:pt x="96" y="45"/>
                  <a:pt x="96" y="117"/>
                </a:cubicBezTo>
                <a:cubicBezTo>
                  <a:pt x="96" y="154"/>
                  <a:pt x="111" y="188"/>
                  <a:pt x="133" y="210"/>
                </a:cubicBezTo>
                <a:cubicBezTo>
                  <a:pt x="132" y="237"/>
                  <a:pt x="124" y="269"/>
                  <a:pt x="103" y="277"/>
                </a:cubicBezTo>
                <a:cubicBezTo>
                  <a:pt x="35" y="290"/>
                  <a:pt x="0" y="322"/>
                  <a:pt x="0" y="370"/>
                </a:cubicBezTo>
                <a:cubicBezTo>
                  <a:pt x="0" y="374"/>
                  <a:pt x="3" y="377"/>
                  <a:pt x="7" y="377"/>
                </a:cubicBezTo>
                <a:cubicBezTo>
                  <a:pt x="364" y="377"/>
                  <a:pt x="364" y="377"/>
                  <a:pt x="364" y="377"/>
                </a:cubicBezTo>
                <a:cubicBezTo>
                  <a:pt x="368" y="377"/>
                  <a:pt x="371" y="374"/>
                  <a:pt x="371" y="370"/>
                </a:cubicBezTo>
                <a:cubicBezTo>
                  <a:pt x="371" y="323"/>
                  <a:pt x="336" y="291"/>
                  <a:pt x="271" y="277"/>
                </a:cubicBezTo>
                <a:moveTo>
                  <a:pt x="110" y="117"/>
                </a:moveTo>
                <a:cubicBezTo>
                  <a:pt x="110" y="67"/>
                  <a:pt x="130" y="14"/>
                  <a:pt x="185" y="14"/>
                </a:cubicBezTo>
                <a:cubicBezTo>
                  <a:pt x="241" y="14"/>
                  <a:pt x="261" y="67"/>
                  <a:pt x="261" y="117"/>
                </a:cubicBezTo>
                <a:cubicBezTo>
                  <a:pt x="261" y="176"/>
                  <a:pt x="221" y="220"/>
                  <a:pt x="185" y="220"/>
                </a:cubicBezTo>
                <a:cubicBezTo>
                  <a:pt x="150" y="220"/>
                  <a:pt x="110" y="176"/>
                  <a:pt x="110" y="117"/>
                </a:cubicBezTo>
                <a:moveTo>
                  <a:pt x="14" y="363"/>
                </a:moveTo>
                <a:cubicBezTo>
                  <a:pt x="17" y="326"/>
                  <a:pt x="48" y="302"/>
                  <a:pt x="106" y="290"/>
                </a:cubicBezTo>
                <a:cubicBezTo>
                  <a:pt x="107" y="290"/>
                  <a:pt x="107" y="290"/>
                  <a:pt x="107" y="290"/>
                </a:cubicBezTo>
                <a:cubicBezTo>
                  <a:pt x="132" y="282"/>
                  <a:pt x="144" y="251"/>
                  <a:pt x="146" y="221"/>
                </a:cubicBezTo>
                <a:cubicBezTo>
                  <a:pt x="158" y="229"/>
                  <a:pt x="172" y="234"/>
                  <a:pt x="185" y="234"/>
                </a:cubicBezTo>
                <a:cubicBezTo>
                  <a:pt x="200" y="234"/>
                  <a:pt x="213" y="229"/>
                  <a:pt x="226" y="220"/>
                </a:cubicBezTo>
                <a:cubicBezTo>
                  <a:pt x="230" y="277"/>
                  <a:pt x="260" y="289"/>
                  <a:pt x="267" y="291"/>
                </a:cubicBezTo>
                <a:cubicBezTo>
                  <a:pt x="267" y="291"/>
                  <a:pt x="267" y="291"/>
                  <a:pt x="267" y="291"/>
                </a:cubicBezTo>
                <a:cubicBezTo>
                  <a:pt x="323" y="303"/>
                  <a:pt x="354" y="327"/>
                  <a:pt x="357" y="363"/>
                </a:cubicBezTo>
                <a:lnTo>
                  <a:pt x="14" y="3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2" name="Google Shape;3252;p31"/>
          <p:cNvSpPr/>
          <p:nvPr/>
        </p:nvSpPr>
        <p:spPr>
          <a:xfrm>
            <a:off x="5302745" y="3335124"/>
            <a:ext cx="33338" cy="34449"/>
          </a:xfrm>
          <a:custGeom>
            <a:rect b="b" l="l" r="r" t="t"/>
            <a:pathLst>
              <a:path extrusionOk="0" h="45" w="45">
                <a:moveTo>
                  <a:pt x="22" y="45"/>
                </a:moveTo>
                <a:cubicBezTo>
                  <a:pt x="28" y="45"/>
                  <a:pt x="34" y="42"/>
                  <a:pt x="38" y="38"/>
                </a:cubicBezTo>
                <a:cubicBezTo>
                  <a:pt x="42" y="34"/>
                  <a:pt x="45" y="28"/>
                  <a:pt x="45" y="22"/>
                </a:cubicBezTo>
                <a:cubicBezTo>
                  <a:pt x="45" y="16"/>
                  <a:pt x="42" y="10"/>
                  <a:pt x="38" y="6"/>
                </a:cubicBezTo>
                <a:cubicBezTo>
                  <a:pt x="34" y="2"/>
                  <a:pt x="28" y="0"/>
                  <a:pt x="22" y="0"/>
                </a:cubicBezTo>
                <a:cubicBezTo>
                  <a:pt x="16" y="0"/>
                  <a:pt x="10" y="2"/>
                  <a:pt x="6" y="6"/>
                </a:cubicBezTo>
                <a:cubicBezTo>
                  <a:pt x="2" y="10"/>
                  <a:pt x="0" y="16"/>
                  <a:pt x="0" y="22"/>
                </a:cubicBezTo>
                <a:cubicBezTo>
                  <a:pt x="0" y="28"/>
                  <a:pt x="2" y="34"/>
                  <a:pt x="6" y="38"/>
                </a:cubicBezTo>
                <a:cubicBezTo>
                  <a:pt x="11" y="42"/>
                  <a:pt x="16" y="45"/>
                  <a:pt x="22" y="45"/>
                </a:cubicBezTo>
                <a:moveTo>
                  <a:pt x="16" y="16"/>
                </a:moveTo>
                <a:cubicBezTo>
                  <a:pt x="18" y="15"/>
                  <a:pt x="20" y="14"/>
                  <a:pt x="22" y="14"/>
                </a:cubicBezTo>
                <a:cubicBezTo>
                  <a:pt x="25" y="14"/>
                  <a:pt x="27" y="15"/>
                  <a:pt x="28" y="16"/>
                </a:cubicBezTo>
                <a:cubicBezTo>
                  <a:pt x="30" y="18"/>
                  <a:pt x="31" y="20"/>
                  <a:pt x="31" y="22"/>
                </a:cubicBezTo>
                <a:cubicBezTo>
                  <a:pt x="31" y="24"/>
                  <a:pt x="30" y="27"/>
                  <a:pt x="28" y="28"/>
                </a:cubicBezTo>
                <a:cubicBezTo>
                  <a:pt x="25" y="31"/>
                  <a:pt x="20" y="31"/>
                  <a:pt x="16" y="28"/>
                </a:cubicBezTo>
                <a:cubicBezTo>
                  <a:pt x="15" y="27"/>
                  <a:pt x="14" y="24"/>
                  <a:pt x="14" y="22"/>
                </a:cubicBezTo>
                <a:cubicBezTo>
                  <a:pt x="14" y="20"/>
                  <a:pt x="15" y="18"/>
                  <a:pt x="16" y="1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3" name="Google Shape;3253;p31"/>
          <p:cNvSpPr/>
          <p:nvPr/>
        </p:nvSpPr>
        <p:spPr>
          <a:xfrm>
            <a:off x="5384977" y="3335124"/>
            <a:ext cx="34449" cy="34449"/>
          </a:xfrm>
          <a:custGeom>
            <a:rect b="b" l="l" r="r" t="t"/>
            <a:pathLst>
              <a:path extrusionOk="0" h="45" w="45">
                <a:moveTo>
                  <a:pt x="45" y="22"/>
                </a:moveTo>
                <a:cubicBezTo>
                  <a:pt x="45" y="10"/>
                  <a:pt x="35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35"/>
                  <a:pt x="10" y="45"/>
                  <a:pt x="22" y="45"/>
                </a:cubicBezTo>
                <a:cubicBezTo>
                  <a:pt x="35" y="45"/>
                  <a:pt x="45" y="35"/>
                  <a:pt x="45" y="22"/>
                </a:cubicBezTo>
                <a:moveTo>
                  <a:pt x="14" y="22"/>
                </a:moveTo>
                <a:cubicBezTo>
                  <a:pt x="14" y="17"/>
                  <a:pt x="17" y="14"/>
                  <a:pt x="22" y="14"/>
                </a:cubicBezTo>
                <a:cubicBezTo>
                  <a:pt x="27" y="14"/>
                  <a:pt x="31" y="17"/>
                  <a:pt x="31" y="22"/>
                </a:cubicBezTo>
                <a:cubicBezTo>
                  <a:pt x="31" y="27"/>
                  <a:pt x="27" y="31"/>
                  <a:pt x="22" y="31"/>
                </a:cubicBezTo>
                <a:cubicBezTo>
                  <a:pt x="17" y="31"/>
                  <a:pt x="14" y="27"/>
                  <a:pt x="14" y="2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4" name="Google Shape;3254;p31"/>
          <p:cNvSpPr/>
          <p:nvPr/>
        </p:nvSpPr>
        <p:spPr>
          <a:xfrm>
            <a:off x="5343861" y="3335124"/>
            <a:ext cx="33338" cy="34449"/>
          </a:xfrm>
          <a:custGeom>
            <a:rect b="b" l="l" r="r" t="t"/>
            <a:pathLst>
              <a:path extrusionOk="0" h="45" w="45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0" y="35"/>
                  <a:pt x="10" y="45"/>
                  <a:pt x="22" y="45"/>
                </a:cubicBezTo>
                <a:cubicBezTo>
                  <a:pt x="35" y="45"/>
                  <a:pt x="45" y="35"/>
                  <a:pt x="45" y="22"/>
                </a:cubicBezTo>
                <a:cubicBezTo>
                  <a:pt x="45" y="10"/>
                  <a:pt x="35" y="0"/>
                  <a:pt x="22" y="0"/>
                </a:cubicBezTo>
                <a:moveTo>
                  <a:pt x="22" y="31"/>
                </a:moveTo>
                <a:cubicBezTo>
                  <a:pt x="18" y="31"/>
                  <a:pt x="14" y="27"/>
                  <a:pt x="14" y="22"/>
                </a:cubicBezTo>
                <a:cubicBezTo>
                  <a:pt x="14" y="17"/>
                  <a:pt x="18" y="14"/>
                  <a:pt x="22" y="14"/>
                </a:cubicBezTo>
                <a:cubicBezTo>
                  <a:pt x="27" y="14"/>
                  <a:pt x="31" y="17"/>
                  <a:pt x="31" y="22"/>
                </a:cubicBezTo>
                <a:cubicBezTo>
                  <a:pt x="31" y="27"/>
                  <a:pt x="27" y="31"/>
                  <a:pt x="22" y="3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5" name="Google Shape;3255;p31"/>
          <p:cNvSpPr/>
          <p:nvPr/>
        </p:nvSpPr>
        <p:spPr>
          <a:xfrm>
            <a:off x="5426093" y="3335124"/>
            <a:ext cx="34449" cy="34449"/>
          </a:xfrm>
          <a:custGeom>
            <a:rect b="b" l="l" r="r" t="t"/>
            <a:pathLst>
              <a:path extrusionOk="0" h="45" w="45">
                <a:moveTo>
                  <a:pt x="22" y="45"/>
                </a:moveTo>
                <a:cubicBezTo>
                  <a:pt x="28" y="45"/>
                  <a:pt x="34" y="42"/>
                  <a:pt x="38" y="38"/>
                </a:cubicBezTo>
                <a:cubicBezTo>
                  <a:pt x="42" y="34"/>
                  <a:pt x="45" y="28"/>
                  <a:pt x="45" y="22"/>
                </a:cubicBezTo>
                <a:cubicBezTo>
                  <a:pt x="45" y="16"/>
                  <a:pt x="42" y="10"/>
                  <a:pt x="38" y="6"/>
                </a:cubicBezTo>
                <a:cubicBezTo>
                  <a:pt x="34" y="2"/>
                  <a:pt x="28" y="0"/>
                  <a:pt x="22" y="0"/>
                </a:cubicBezTo>
                <a:cubicBezTo>
                  <a:pt x="16" y="0"/>
                  <a:pt x="10" y="2"/>
                  <a:pt x="6" y="6"/>
                </a:cubicBezTo>
                <a:cubicBezTo>
                  <a:pt x="2" y="10"/>
                  <a:pt x="0" y="16"/>
                  <a:pt x="0" y="22"/>
                </a:cubicBezTo>
                <a:cubicBezTo>
                  <a:pt x="0" y="28"/>
                  <a:pt x="2" y="34"/>
                  <a:pt x="6" y="38"/>
                </a:cubicBezTo>
                <a:cubicBezTo>
                  <a:pt x="11" y="42"/>
                  <a:pt x="16" y="45"/>
                  <a:pt x="22" y="45"/>
                </a:cubicBezTo>
                <a:moveTo>
                  <a:pt x="16" y="16"/>
                </a:moveTo>
                <a:cubicBezTo>
                  <a:pt x="18" y="15"/>
                  <a:pt x="20" y="14"/>
                  <a:pt x="22" y="14"/>
                </a:cubicBezTo>
                <a:cubicBezTo>
                  <a:pt x="25" y="14"/>
                  <a:pt x="27" y="15"/>
                  <a:pt x="28" y="16"/>
                </a:cubicBezTo>
                <a:cubicBezTo>
                  <a:pt x="30" y="18"/>
                  <a:pt x="31" y="20"/>
                  <a:pt x="31" y="22"/>
                </a:cubicBezTo>
                <a:cubicBezTo>
                  <a:pt x="31" y="24"/>
                  <a:pt x="30" y="27"/>
                  <a:pt x="28" y="28"/>
                </a:cubicBezTo>
                <a:cubicBezTo>
                  <a:pt x="25" y="31"/>
                  <a:pt x="19" y="31"/>
                  <a:pt x="16" y="28"/>
                </a:cubicBezTo>
                <a:cubicBezTo>
                  <a:pt x="15" y="27"/>
                  <a:pt x="14" y="24"/>
                  <a:pt x="14" y="22"/>
                </a:cubicBezTo>
                <a:cubicBezTo>
                  <a:pt x="14" y="20"/>
                  <a:pt x="15" y="18"/>
                  <a:pt x="16" y="1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56" name="Google Shape;3256;p31"/>
          <p:cNvGrpSpPr/>
          <p:nvPr/>
        </p:nvGrpSpPr>
        <p:grpSpPr>
          <a:xfrm>
            <a:off x="3133585" y="2142753"/>
            <a:ext cx="798989" cy="798989"/>
            <a:chOff x="3133585" y="2142753"/>
            <a:chExt cx="798989" cy="798989"/>
          </a:xfrm>
        </p:grpSpPr>
        <p:sp>
          <p:nvSpPr>
            <p:cNvPr id="3257" name="Google Shape;3257;p31"/>
            <p:cNvSpPr/>
            <p:nvPr/>
          </p:nvSpPr>
          <p:spPr>
            <a:xfrm>
              <a:off x="3133585" y="2142753"/>
              <a:ext cx="798989" cy="7989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8" name="Google Shape;3258;p31"/>
            <p:cNvSpPr/>
            <p:nvPr/>
          </p:nvSpPr>
          <p:spPr>
            <a:xfrm>
              <a:off x="3343611" y="2279437"/>
              <a:ext cx="100013" cy="100013"/>
            </a:xfrm>
            <a:custGeom>
              <a:rect b="b" l="l" r="r" t="t"/>
              <a:pathLst>
                <a:path extrusionOk="0" h="133" w="133">
                  <a:moveTo>
                    <a:pt x="67" y="133"/>
                  </a:moveTo>
                  <a:cubicBezTo>
                    <a:pt x="30" y="133"/>
                    <a:pt x="0" y="103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3" y="0"/>
                    <a:pt x="133" y="30"/>
                    <a:pt x="133" y="67"/>
                  </a:cubicBezTo>
                  <a:cubicBezTo>
                    <a:pt x="133" y="103"/>
                    <a:pt x="103" y="133"/>
                    <a:pt x="67" y="133"/>
                  </a:cubicBezTo>
                  <a:moveTo>
                    <a:pt x="67" y="14"/>
                  </a:moveTo>
                  <a:cubicBezTo>
                    <a:pt x="38" y="14"/>
                    <a:pt x="14" y="38"/>
                    <a:pt x="14" y="67"/>
                  </a:cubicBezTo>
                  <a:cubicBezTo>
                    <a:pt x="14" y="95"/>
                    <a:pt x="38" y="119"/>
                    <a:pt x="67" y="119"/>
                  </a:cubicBezTo>
                  <a:cubicBezTo>
                    <a:pt x="95" y="119"/>
                    <a:pt x="119" y="95"/>
                    <a:pt x="119" y="67"/>
                  </a:cubicBezTo>
                  <a:cubicBezTo>
                    <a:pt x="119" y="38"/>
                    <a:pt x="95" y="14"/>
                    <a:pt x="67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9" name="Google Shape;3259;p31"/>
            <p:cNvSpPr/>
            <p:nvPr/>
          </p:nvSpPr>
          <p:spPr>
            <a:xfrm>
              <a:off x="3262490" y="2390562"/>
              <a:ext cx="263367" cy="414497"/>
            </a:xfrm>
            <a:custGeom>
              <a:rect b="b" l="l" r="r" t="t"/>
              <a:pathLst>
                <a:path extrusionOk="0" h="551" w="351">
                  <a:moveTo>
                    <a:pt x="228" y="551"/>
                  </a:moveTo>
                  <a:cubicBezTo>
                    <a:pt x="212" y="551"/>
                    <a:pt x="198" y="539"/>
                    <a:pt x="196" y="524"/>
                  </a:cubicBezTo>
                  <a:cubicBezTo>
                    <a:pt x="176" y="348"/>
                    <a:pt x="176" y="348"/>
                    <a:pt x="176" y="348"/>
                  </a:cubicBezTo>
                  <a:cubicBezTo>
                    <a:pt x="155" y="524"/>
                    <a:pt x="155" y="524"/>
                    <a:pt x="155" y="524"/>
                  </a:cubicBezTo>
                  <a:cubicBezTo>
                    <a:pt x="154" y="539"/>
                    <a:pt x="140" y="551"/>
                    <a:pt x="123" y="551"/>
                  </a:cubicBezTo>
                  <a:cubicBezTo>
                    <a:pt x="106" y="551"/>
                    <a:pt x="92" y="539"/>
                    <a:pt x="91" y="524"/>
                  </a:cubicBezTo>
                  <a:cubicBezTo>
                    <a:pt x="91" y="523"/>
                    <a:pt x="91" y="523"/>
                    <a:pt x="91" y="523"/>
                  </a:cubicBezTo>
                  <a:cubicBezTo>
                    <a:pt x="92" y="513"/>
                    <a:pt x="97" y="296"/>
                    <a:pt x="100" y="156"/>
                  </a:cubicBezTo>
                  <a:cubicBezTo>
                    <a:pt x="53" y="261"/>
                    <a:pt x="53" y="261"/>
                    <a:pt x="53" y="261"/>
                  </a:cubicBezTo>
                  <a:cubicBezTo>
                    <a:pt x="49" y="270"/>
                    <a:pt x="40" y="275"/>
                    <a:pt x="30" y="275"/>
                  </a:cubicBezTo>
                  <a:cubicBezTo>
                    <a:pt x="27" y="275"/>
                    <a:pt x="24" y="275"/>
                    <a:pt x="21" y="274"/>
                  </a:cubicBezTo>
                  <a:cubicBezTo>
                    <a:pt x="8" y="269"/>
                    <a:pt x="0" y="256"/>
                    <a:pt x="3" y="244"/>
                  </a:cubicBezTo>
                  <a:cubicBezTo>
                    <a:pt x="3" y="244"/>
                    <a:pt x="3" y="243"/>
                    <a:pt x="4" y="243"/>
                  </a:cubicBezTo>
                  <a:cubicBezTo>
                    <a:pt x="4" y="241"/>
                    <a:pt x="7" y="231"/>
                    <a:pt x="12" y="219"/>
                  </a:cubicBezTo>
                  <a:cubicBezTo>
                    <a:pt x="28" y="167"/>
                    <a:pt x="63" y="61"/>
                    <a:pt x="72" y="42"/>
                  </a:cubicBezTo>
                  <a:cubicBezTo>
                    <a:pt x="86" y="13"/>
                    <a:pt x="117" y="0"/>
                    <a:pt x="176" y="0"/>
                  </a:cubicBezTo>
                  <a:cubicBezTo>
                    <a:pt x="234" y="0"/>
                    <a:pt x="265" y="13"/>
                    <a:pt x="279" y="42"/>
                  </a:cubicBezTo>
                  <a:cubicBezTo>
                    <a:pt x="288" y="61"/>
                    <a:pt x="323" y="168"/>
                    <a:pt x="340" y="219"/>
                  </a:cubicBezTo>
                  <a:cubicBezTo>
                    <a:pt x="344" y="231"/>
                    <a:pt x="347" y="241"/>
                    <a:pt x="348" y="243"/>
                  </a:cubicBezTo>
                  <a:cubicBezTo>
                    <a:pt x="348" y="243"/>
                    <a:pt x="348" y="244"/>
                    <a:pt x="348" y="244"/>
                  </a:cubicBezTo>
                  <a:cubicBezTo>
                    <a:pt x="351" y="256"/>
                    <a:pt x="343" y="269"/>
                    <a:pt x="330" y="274"/>
                  </a:cubicBezTo>
                  <a:cubicBezTo>
                    <a:pt x="327" y="275"/>
                    <a:pt x="324" y="275"/>
                    <a:pt x="321" y="275"/>
                  </a:cubicBezTo>
                  <a:cubicBezTo>
                    <a:pt x="311" y="275"/>
                    <a:pt x="302" y="270"/>
                    <a:pt x="298" y="261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54" y="296"/>
                    <a:pt x="260" y="513"/>
                    <a:pt x="260" y="523"/>
                  </a:cubicBezTo>
                  <a:cubicBezTo>
                    <a:pt x="260" y="523"/>
                    <a:pt x="260" y="523"/>
                    <a:pt x="260" y="524"/>
                  </a:cubicBezTo>
                  <a:cubicBezTo>
                    <a:pt x="259" y="539"/>
                    <a:pt x="245" y="551"/>
                    <a:pt x="228" y="551"/>
                  </a:cubicBezTo>
                  <a:close/>
                  <a:moveTo>
                    <a:pt x="176" y="281"/>
                  </a:moveTo>
                  <a:cubicBezTo>
                    <a:pt x="179" y="281"/>
                    <a:pt x="182" y="284"/>
                    <a:pt x="183" y="287"/>
                  </a:cubicBezTo>
                  <a:cubicBezTo>
                    <a:pt x="210" y="523"/>
                    <a:pt x="210" y="523"/>
                    <a:pt x="210" y="523"/>
                  </a:cubicBezTo>
                  <a:cubicBezTo>
                    <a:pt x="211" y="531"/>
                    <a:pt x="219" y="537"/>
                    <a:pt x="228" y="537"/>
                  </a:cubicBezTo>
                  <a:cubicBezTo>
                    <a:pt x="228" y="544"/>
                    <a:pt x="228" y="544"/>
                    <a:pt x="228" y="544"/>
                  </a:cubicBezTo>
                  <a:cubicBezTo>
                    <a:pt x="228" y="537"/>
                    <a:pt x="228" y="537"/>
                    <a:pt x="228" y="537"/>
                  </a:cubicBezTo>
                  <a:cubicBezTo>
                    <a:pt x="238" y="537"/>
                    <a:pt x="246" y="531"/>
                    <a:pt x="246" y="523"/>
                  </a:cubicBezTo>
                  <a:cubicBezTo>
                    <a:pt x="246" y="523"/>
                    <a:pt x="246" y="523"/>
                    <a:pt x="246" y="523"/>
                  </a:cubicBezTo>
                  <a:cubicBezTo>
                    <a:pt x="246" y="520"/>
                    <a:pt x="246" y="515"/>
                    <a:pt x="246" y="506"/>
                  </a:cubicBezTo>
                  <a:cubicBezTo>
                    <a:pt x="245" y="495"/>
                    <a:pt x="245" y="480"/>
                    <a:pt x="244" y="461"/>
                  </a:cubicBezTo>
                  <a:cubicBezTo>
                    <a:pt x="243" y="423"/>
                    <a:pt x="242" y="373"/>
                    <a:pt x="241" y="323"/>
                  </a:cubicBezTo>
                  <a:cubicBezTo>
                    <a:pt x="238" y="223"/>
                    <a:pt x="236" y="122"/>
                    <a:pt x="236" y="122"/>
                  </a:cubicBezTo>
                  <a:cubicBezTo>
                    <a:pt x="236" y="119"/>
                    <a:pt x="238" y="116"/>
                    <a:pt x="241" y="115"/>
                  </a:cubicBezTo>
                  <a:cubicBezTo>
                    <a:pt x="245" y="115"/>
                    <a:pt x="248" y="116"/>
                    <a:pt x="249" y="119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3" y="260"/>
                    <a:pt x="320" y="262"/>
                    <a:pt x="326" y="260"/>
                  </a:cubicBezTo>
                  <a:cubicBezTo>
                    <a:pt x="332" y="258"/>
                    <a:pt x="336" y="253"/>
                    <a:pt x="334" y="247"/>
                  </a:cubicBezTo>
                  <a:cubicBezTo>
                    <a:pt x="334" y="247"/>
                    <a:pt x="334" y="247"/>
                    <a:pt x="334" y="247"/>
                  </a:cubicBezTo>
                  <a:cubicBezTo>
                    <a:pt x="334" y="246"/>
                    <a:pt x="333" y="244"/>
                    <a:pt x="332" y="241"/>
                  </a:cubicBezTo>
                  <a:cubicBezTo>
                    <a:pt x="331" y="237"/>
                    <a:pt x="329" y="231"/>
                    <a:pt x="326" y="223"/>
                  </a:cubicBezTo>
                  <a:cubicBezTo>
                    <a:pt x="311" y="176"/>
                    <a:pt x="275" y="66"/>
                    <a:pt x="267" y="48"/>
                  </a:cubicBezTo>
                  <a:cubicBezTo>
                    <a:pt x="259" y="31"/>
                    <a:pt x="241" y="14"/>
                    <a:pt x="176" y="14"/>
                  </a:cubicBezTo>
                  <a:cubicBezTo>
                    <a:pt x="110" y="14"/>
                    <a:pt x="93" y="31"/>
                    <a:pt x="84" y="48"/>
                  </a:cubicBezTo>
                  <a:cubicBezTo>
                    <a:pt x="76" y="66"/>
                    <a:pt x="40" y="176"/>
                    <a:pt x="25" y="223"/>
                  </a:cubicBezTo>
                  <a:cubicBezTo>
                    <a:pt x="22" y="231"/>
                    <a:pt x="20" y="237"/>
                    <a:pt x="19" y="241"/>
                  </a:cubicBezTo>
                  <a:cubicBezTo>
                    <a:pt x="18" y="244"/>
                    <a:pt x="17" y="246"/>
                    <a:pt x="17" y="247"/>
                  </a:cubicBezTo>
                  <a:cubicBezTo>
                    <a:pt x="17" y="247"/>
                    <a:pt x="17" y="247"/>
                    <a:pt x="17" y="247"/>
                  </a:cubicBezTo>
                  <a:cubicBezTo>
                    <a:pt x="16" y="253"/>
                    <a:pt x="19" y="258"/>
                    <a:pt x="25" y="260"/>
                  </a:cubicBezTo>
                  <a:cubicBezTo>
                    <a:pt x="27" y="261"/>
                    <a:pt x="28" y="261"/>
                    <a:pt x="30" y="261"/>
                  </a:cubicBezTo>
                  <a:cubicBezTo>
                    <a:pt x="35" y="261"/>
                    <a:pt x="39" y="259"/>
                    <a:pt x="40" y="255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3" y="116"/>
                    <a:pt x="107" y="115"/>
                    <a:pt x="110" y="115"/>
                  </a:cubicBezTo>
                  <a:cubicBezTo>
                    <a:pt x="113" y="116"/>
                    <a:pt x="115" y="119"/>
                    <a:pt x="115" y="122"/>
                  </a:cubicBezTo>
                  <a:cubicBezTo>
                    <a:pt x="115" y="122"/>
                    <a:pt x="113" y="223"/>
                    <a:pt x="110" y="323"/>
                  </a:cubicBezTo>
                  <a:cubicBezTo>
                    <a:pt x="109" y="373"/>
                    <a:pt x="108" y="423"/>
                    <a:pt x="107" y="461"/>
                  </a:cubicBezTo>
                  <a:cubicBezTo>
                    <a:pt x="106" y="480"/>
                    <a:pt x="106" y="495"/>
                    <a:pt x="106" y="506"/>
                  </a:cubicBezTo>
                  <a:cubicBezTo>
                    <a:pt x="105" y="512"/>
                    <a:pt x="105" y="516"/>
                    <a:pt x="105" y="519"/>
                  </a:cubicBezTo>
                  <a:cubicBezTo>
                    <a:pt x="105" y="520"/>
                    <a:pt x="105" y="522"/>
                    <a:pt x="105" y="523"/>
                  </a:cubicBezTo>
                  <a:cubicBezTo>
                    <a:pt x="106" y="531"/>
                    <a:pt x="113" y="537"/>
                    <a:pt x="123" y="537"/>
                  </a:cubicBezTo>
                  <a:cubicBezTo>
                    <a:pt x="132" y="537"/>
                    <a:pt x="140" y="531"/>
                    <a:pt x="141" y="523"/>
                  </a:cubicBezTo>
                  <a:cubicBezTo>
                    <a:pt x="169" y="287"/>
                    <a:pt x="169" y="287"/>
                    <a:pt x="169" y="287"/>
                  </a:cubicBezTo>
                  <a:cubicBezTo>
                    <a:pt x="169" y="284"/>
                    <a:pt x="172" y="281"/>
                    <a:pt x="176" y="2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0" name="Google Shape;3260;p31"/>
            <p:cNvSpPr/>
            <p:nvPr/>
          </p:nvSpPr>
          <p:spPr>
            <a:xfrm>
              <a:off x="3622535" y="2280548"/>
              <a:ext cx="100013" cy="100013"/>
            </a:xfrm>
            <a:custGeom>
              <a:rect b="b" l="l" r="r" t="t"/>
              <a:pathLst>
                <a:path extrusionOk="0" h="133" w="132">
                  <a:moveTo>
                    <a:pt x="66" y="133"/>
                  </a:moveTo>
                  <a:cubicBezTo>
                    <a:pt x="29" y="133"/>
                    <a:pt x="0" y="103"/>
                    <a:pt x="0" y="67"/>
                  </a:cubicBezTo>
                  <a:cubicBezTo>
                    <a:pt x="0" y="30"/>
                    <a:pt x="29" y="0"/>
                    <a:pt x="66" y="0"/>
                  </a:cubicBezTo>
                  <a:cubicBezTo>
                    <a:pt x="103" y="0"/>
                    <a:pt x="132" y="30"/>
                    <a:pt x="132" y="67"/>
                  </a:cubicBezTo>
                  <a:cubicBezTo>
                    <a:pt x="132" y="103"/>
                    <a:pt x="103" y="133"/>
                    <a:pt x="66" y="133"/>
                  </a:cubicBezTo>
                  <a:moveTo>
                    <a:pt x="66" y="14"/>
                  </a:moveTo>
                  <a:cubicBezTo>
                    <a:pt x="37" y="14"/>
                    <a:pt x="14" y="38"/>
                    <a:pt x="14" y="67"/>
                  </a:cubicBezTo>
                  <a:cubicBezTo>
                    <a:pt x="14" y="96"/>
                    <a:pt x="37" y="119"/>
                    <a:pt x="66" y="119"/>
                  </a:cubicBezTo>
                  <a:cubicBezTo>
                    <a:pt x="95" y="119"/>
                    <a:pt x="118" y="96"/>
                    <a:pt x="118" y="67"/>
                  </a:cubicBezTo>
                  <a:cubicBezTo>
                    <a:pt x="118" y="38"/>
                    <a:pt x="95" y="14"/>
                    <a:pt x="66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1" name="Google Shape;3261;p31"/>
            <p:cNvSpPr/>
            <p:nvPr/>
          </p:nvSpPr>
          <p:spPr>
            <a:xfrm>
              <a:off x="3541413" y="2390562"/>
              <a:ext cx="263367" cy="414497"/>
            </a:xfrm>
            <a:custGeom>
              <a:rect b="b" l="l" r="r" t="t"/>
              <a:pathLst>
                <a:path extrusionOk="0" h="551" w="350">
                  <a:moveTo>
                    <a:pt x="228" y="551"/>
                  </a:moveTo>
                  <a:cubicBezTo>
                    <a:pt x="211" y="551"/>
                    <a:pt x="197" y="539"/>
                    <a:pt x="196" y="524"/>
                  </a:cubicBezTo>
                  <a:cubicBezTo>
                    <a:pt x="178" y="370"/>
                    <a:pt x="178" y="370"/>
                    <a:pt x="178" y="370"/>
                  </a:cubicBezTo>
                  <a:cubicBezTo>
                    <a:pt x="172" y="370"/>
                    <a:pt x="172" y="370"/>
                    <a:pt x="172" y="370"/>
                  </a:cubicBezTo>
                  <a:cubicBezTo>
                    <a:pt x="154" y="524"/>
                    <a:pt x="154" y="524"/>
                    <a:pt x="154" y="524"/>
                  </a:cubicBezTo>
                  <a:cubicBezTo>
                    <a:pt x="153" y="539"/>
                    <a:pt x="139" y="551"/>
                    <a:pt x="122" y="551"/>
                  </a:cubicBezTo>
                  <a:cubicBezTo>
                    <a:pt x="106" y="551"/>
                    <a:pt x="92" y="539"/>
                    <a:pt x="90" y="524"/>
                  </a:cubicBezTo>
                  <a:cubicBezTo>
                    <a:pt x="90" y="524"/>
                    <a:pt x="90" y="523"/>
                    <a:pt x="90" y="523"/>
                  </a:cubicBezTo>
                  <a:cubicBezTo>
                    <a:pt x="91" y="517"/>
                    <a:pt x="93" y="417"/>
                    <a:pt x="95" y="370"/>
                  </a:cubicBezTo>
                  <a:cubicBezTo>
                    <a:pt x="63" y="370"/>
                    <a:pt x="63" y="370"/>
                    <a:pt x="63" y="370"/>
                  </a:cubicBezTo>
                  <a:cubicBezTo>
                    <a:pt x="61" y="370"/>
                    <a:pt x="59" y="369"/>
                    <a:pt x="58" y="368"/>
                  </a:cubicBezTo>
                  <a:cubicBezTo>
                    <a:pt x="56" y="366"/>
                    <a:pt x="56" y="364"/>
                    <a:pt x="56" y="362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52" y="261"/>
                    <a:pt x="52" y="261"/>
                    <a:pt x="52" y="261"/>
                  </a:cubicBezTo>
                  <a:cubicBezTo>
                    <a:pt x="49" y="270"/>
                    <a:pt x="40" y="275"/>
                    <a:pt x="29" y="275"/>
                  </a:cubicBezTo>
                  <a:cubicBezTo>
                    <a:pt x="26" y="275"/>
                    <a:pt x="23" y="275"/>
                    <a:pt x="20" y="274"/>
                  </a:cubicBezTo>
                  <a:cubicBezTo>
                    <a:pt x="7" y="269"/>
                    <a:pt x="0" y="256"/>
                    <a:pt x="3" y="244"/>
                  </a:cubicBezTo>
                  <a:cubicBezTo>
                    <a:pt x="3" y="244"/>
                    <a:pt x="3" y="243"/>
                    <a:pt x="3" y="243"/>
                  </a:cubicBezTo>
                  <a:cubicBezTo>
                    <a:pt x="4" y="241"/>
                    <a:pt x="7" y="231"/>
                    <a:pt x="11" y="219"/>
                  </a:cubicBezTo>
                  <a:cubicBezTo>
                    <a:pt x="28" y="167"/>
                    <a:pt x="62" y="61"/>
                    <a:pt x="71" y="42"/>
                  </a:cubicBezTo>
                  <a:cubicBezTo>
                    <a:pt x="86" y="13"/>
                    <a:pt x="117" y="0"/>
                    <a:pt x="175" y="0"/>
                  </a:cubicBezTo>
                  <a:cubicBezTo>
                    <a:pt x="233" y="0"/>
                    <a:pt x="264" y="13"/>
                    <a:pt x="279" y="42"/>
                  </a:cubicBezTo>
                  <a:cubicBezTo>
                    <a:pt x="288" y="61"/>
                    <a:pt x="322" y="167"/>
                    <a:pt x="339" y="219"/>
                  </a:cubicBezTo>
                  <a:cubicBezTo>
                    <a:pt x="343" y="231"/>
                    <a:pt x="346" y="241"/>
                    <a:pt x="347" y="243"/>
                  </a:cubicBezTo>
                  <a:cubicBezTo>
                    <a:pt x="347" y="243"/>
                    <a:pt x="347" y="244"/>
                    <a:pt x="347" y="244"/>
                  </a:cubicBezTo>
                  <a:cubicBezTo>
                    <a:pt x="350" y="256"/>
                    <a:pt x="343" y="269"/>
                    <a:pt x="330" y="274"/>
                  </a:cubicBezTo>
                  <a:cubicBezTo>
                    <a:pt x="327" y="275"/>
                    <a:pt x="324" y="275"/>
                    <a:pt x="320" y="275"/>
                  </a:cubicBezTo>
                  <a:cubicBezTo>
                    <a:pt x="310" y="275"/>
                    <a:pt x="301" y="270"/>
                    <a:pt x="298" y="261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94" y="361"/>
                    <a:pt x="294" y="361"/>
                    <a:pt x="294" y="361"/>
                  </a:cubicBezTo>
                  <a:cubicBezTo>
                    <a:pt x="294" y="362"/>
                    <a:pt x="294" y="363"/>
                    <a:pt x="294" y="363"/>
                  </a:cubicBezTo>
                  <a:cubicBezTo>
                    <a:pt x="294" y="367"/>
                    <a:pt x="291" y="370"/>
                    <a:pt x="287" y="370"/>
                  </a:cubicBezTo>
                  <a:cubicBezTo>
                    <a:pt x="287" y="370"/>
                    <a:pt x="287" y="370"/>
                    <a:pt x="287" y="370"/>
                  </a:cubicBezTo>
                  <a:cubicBezTo>
                    <a:pt x="255" y="370"/>
                    <a:pt x="255" y="370"/>
                    <a:pt x="255" y="370"/>
                  </a:cubicBezTo>
                  <a:cubicBezTo>
                    <a:pt x="257" y="417"/>
                    <a:pt x="259" y="517"/>
                    <a:pt x="260" y="523"/>
                  </a:cubicBezTo>
                  <a:cubicBezTo>
                    <a:pt x="260" y="523"/>
                    <a:pt x="260" y="524"/>
                    <a:pt x="260" y="524"/>
                  </a:cubicBezTo>
                  <a:cubicBezTo>
                    <a:pt x="258" y="539"/>
                    <a:pt x="244" y="551"/>
                    <a:pt x="228" y="551"/>
                  </a:cubicBezTo>
                  <a:close/>
                  <a:moveTo>
                    <a:pt x="166" y="356"/>
                  </a:moveTo>
                  <a:cubicBezTo>
                    <a:pt x="184" y="356"/>
                    <a:pt x="184" y="356"/>
                    <a:pt x="184" y="356"/>
                  </a:cubicBezTo>
                  <a:cubicBezTo>
                    <a:pt x="187" y="356"/>
                    <a:pt x="190" y="359"/>
                    <a:pt x="191" y="363"/>
                  </a:cubicBezTo>
                  <a:cubicBezTo>
                    <a:pt x="210" y="523"/>
                    <a:pt x="210" y="523"/>
                    <a:pt x="210" y="523"/>
                  </a:cubicBezTo>
                  <a:cubicBezTo>
                    <a:pt x="210" y="531"/>
                    <a:pt x="218" y="537"/>
                    <a:pt x="228" y="537"/>
                  </a:cubicBezTo>
                  <a:cubicBezTo>
                    <a:pt x="228" y="544"/>
                    <a:pt x="228" y="544"/>
                    <a:pt x="228" y="544"/>
                  </a:cubicBezTo>
                  <a:cubicBezTo>
                    <a:pt x="228" y="537"/>
                    <a:pt x="228" y="537"/>
                    <a:pt x="228" y="537"/>
                  </a:cubicBezTo>
                  <a:cubicBezTo>
                    <a:pt x="237" y="537"/>
                    <a:pt x="245" y="531"/>
                    <a:pt x="246" y="523"/>
                  </a:cubicBezTo>
                  <a:cubicBezTo>
                    <a:pt x="246" y="523"/>
                    <a:pt x="246" y="523"/>
                    <a:pt x="246" y="523"/>
                  </a:cubicBezTo>
                  <a:cubicBezTo>
                    <a:pt x="245" y="519"/>
                    <a:pt x="245" y="512"/>
                    <a:pt x="245" y="498"/>
                  </a:cubicBezTo>
                  <a:cubicBezTo>
                    <a:pt x="244" y="483"/>
                    <a:pt x="244" y="463"/>
                    <a:pt x="243" y="444"/>
                  </a:cubicBezTo>
                  <a:cubicBezTo>
                    <a:pt x="242" y="404"/>
                    <a:pt x="241" y="364"/>
                    <a:pt x="241" y="364"/>
                  </a:cubicBezTo>
                  <a:cubicBezTo>
                    <a:pt x="241" y="362"/>
                    <a:pt x="242" y="360"/>
                    <a:pt x="243" y="359"/>
                  </a:cubicBezTo>
                  <a:cubicBezTo>
                    <a:pt x="244" y="357"/>
                    <a:pt x="246" y="356"/>
                    <a:pt x="248" y="356"/>
                  </a:cubicBezTo>
                  <a:cubicBezTo>
                    <a:pt x="279" y="356"/>
                    <a:pt x="279" y="356"/>
                    <a:pt x="279" y="356"/>
                  </a:cubicBezTo>
                  <a:cubicBezTo>
                    <a:pt x="240" y="123"/>
                    <a:pt x="240" y="123"/>
                    <a:pt x="240" y="123"/>
                  </a:cubicBezTo>
                  <a:cubicBezTo>
                    <a:pt x="239" y="120"/>
                    <a:pt x="241" y="116"/>
                    <a:pt x="245" y="115"/>
                  </a:cubicBezTo>
                  <a:cubicBezTo>
                    <a:pt x="248" y="115"/>
                    <a:pt x="252" y="116"/>
                    <a:pt x="253" y="119"/>
                  </a:cubicBezTo>
                  <a:cubicBezTo>
                    <a:pt x="310" y="256"/>
                    <a:pt x="310" y="256"/>
                    <a:pt x="310" y="256"/>
                  </a:cubicBezTo>
                  <a:cubicBezTo>
                    <a:pt x="312" y="259"/>
                    <a:pt x="316" y="261"/>
                    <a:pt x="320" y="261"/>
                  </a:cubicBezTo>
                  <a:cubicBezTo>
                    <a:pt x="322" y="261"/>
                    <a:pt x="324" y="261"/>
                    <a:pt x="325" y="260"/>
                  </a:cubicBezTo>
                  <a:cubicBezTo>
                    <a:pt x="331" y="258"/>
                    <a:pt x="335" y="253"/>
                    <a:pt x="334" y="247"/>
                  </a:cubicBezTo>
                  <a:cubicBezTo>
                    <a:pt x="334" y="247"/>
                    <a:pt x="334" y="247"/>
                    <a:pt x="334" y="247"/>
                  </a:cubicBezTo>
                  <a:cubicBezTo>
                    <a:pt x="333" y="246"/>
                    <a:pt x="332" y="244"/>
                    <a:pt x="332" y="241"/>
                  </a:cubicBezTo>
                  <a:cubicBezTo>
                    <a:pt x="330" y="237"/>
                    <a:pt x="328" y="230"/>
                    <a:pt x="326" y="223"/>
                  </a:cubicBezTo>
                  <a:cubicBezTo>
                    <a:pt x="310" y="176"/>
                    <a:pt x="275" y="66"/>
                    <a:pt x="266" y="48"/>
                  </a:cubicBezTo>
                  <a:cubicBezTo>
                    <a:pt x="258" y="31"/>
                    <a:pt x="241" y="14"/>
                    <a:pt x="175" y="14"/>
                  </a:cubicBezTo>
                  <a:cubicBezTo>
                    <a:pt x="109" y="14"/>
                    <a:pt x="92" y="31"/>
                    <a:pt x="84" y="48"/>
                  </a:cubicBezTo>
                  <a:cubicBezTo>
                    <a:pt x="75" y="66"/>
                    <a:pt x="40" y="176"/>
                    <a:pt x="24" y="223"/>
                  </a:cubicBezTo>
                  <a:cubicBezTo>
                    <a:pt x="22" y="231"/>
                    <a:pt x="20" y="237"/>
                    <a:pt x="18" y="241"/>
                  </a:cubicBezTo>
                  <a:cubicBezTo>
                    <a:pt x="18" y="244"/>
                    <a:pt x="17" y="246"/>
                    <a:pt x="16" y="247"/>
                  </a:cubicBezTo>
                  <a:cubicBezTo>
                    <a:pt x="16" y="247"/>
                    <a:pt x="16" y="247"/>
                    <a:pt x="16" y="247"/>
                  </a:cubicBezTo>
                  <a:cubicBezTo>
                    <a:pt x="15" y="253"/>
                    <a:pt x="19" y="258"/>
                    <a:pt x="25" y="260"/>
                  </a:cubicBezTo>
                  <a:cubicBezTo>
                    <a:pt x="31" y="262"/>
                    <a:pt x="37" y="260"/>
                    <a:pt x="40" y="255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8" y="116"/>
                    <a:pt x="102" y="115"/>
                    <a:pt x="105" y="115"/>
                  </a:cubicBezTo>
                  <a:cubicBezTo>
                    <a:pt x="109" y="116"/>
                    <a:pt x="111" y="120"/>
                    <a:pt x="110" y="123"/>
                  </a:cubicBezTo>
                  <a:cubicBezTo>
                    <a:pt x="71" y="356"/>
                    <a:pt x="71" y="356"/>
                    <a:pt x="71" y="356"/>
                  </a:cubicBezTo>
                  <a:cubicBezTo>
                    <a:pt x="102" y="356"/>
                    <a:pt x="102" y="356"/>
                    <a:pt x="102" y="356"/>
                  </a:cubicBezTo>
                  <a:cubicBezTo>
                    <a:pt x="104" y="356"/>
                    <a:pt x="106" y="357"/>
                    <a:pt x="107" y="359"/>
                  </a:cubicBezTo>
                  <a:cubicBezTo>
                    <a:pt x="108" y="360"/>
                    <a:pt x="109" y="362"/>
                    <a:pt x="109" y="364"/>
                  </a:cubicBezTo>
                  <a:cubicBezTo>
                    <a:pt x="109" y="364"/>
                    <a:pt x="108" y="404"/>
                    <a:pt x="107" y="444"/>
                  </a:cubicBezTo>
                  <a:cubicBezTo>
                    <a:pt x="106" y="464"/>
                    <a:pt x="106" y="484"/>
                    <a:pt x="105" y="499"/>
                  </a:cubicBezTo>
                  <a:cubicBezTo>
                    <a:pt x="105" y="506"/>
                    <a:pt x="105" y="512"/>
                    <a:pt x="105" y="517"/>
                  </a:cubicBezTo>
                  <a:cubicBezTo>
                    <a:pt x="105" y="519"/>
                    <a:pt x="105" y="521"/>
                    <a:pt x="104" y="523"/>
                  </a:cubicBezTo>
                  <a:cubicBezTo>
                    <a:pt x="104" y="523"/>
                    <a:pt x="104" y="523"/>
                    <a:pt x="104" y="523"/>
                  </a:cubicBezTo>
                  <a:cubicBezTo>
                    <a:pt x="105" y="531"/>
                    <a:pt x="113" y="537"/>
                    <a:pt x="122" y="537"/>
                  </a:cubicBezTo>
                  <a:cubicBezTo>
                    <a:pt x="132" y="537"/>
                    <a:pt x="140" y="531"/>
                    <a:pt x="140" y="523"/>
                  </a:cubicBezTo>
                  <a:cubicBezTo>
                    <a:pt x="159" y="363"/>
                    <a:pt x="159" y="363"/>
                    <a:pt x="159" y="363"/>
                  </a:cubicBezTo>
                  <a:cubicBezTo>
                    <a:pt x="160" y="359"/>
                    <a:pt x="163" y="356"/>
                    <a:pt x="166" y="3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62" name="Google Shape;3262;p31"/>
          <p:cNvGrpSpPr/>
          <p:nvPr/>
        </p:nvGrpSpPr>
        <p:grpSpPr>
          <a:xfrm>
            <a:off x="4981593" y="2142753"/>
            <a:ext cx="798989" cy="798989"/>
            <a:chOff x="4981593" y="2142753"/>
            <a:chExt cx="798989" cy="798989"/>
          </a:xfrm>
        </p:grpSpPr>
        <p:sp>
          <p:nvSpPr>
            <p:cNvPr id="3263" name="Google Shape;3263;p31"/>
            <p:cNvSpPr/>
            <p:nvPr/>
          </p:nvSpPr>
          <p:spPr>
            <a:xfrm>
              <a:off x="4981593" y="2142753"/>
              <a:ext cx="798989" cy="7989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4" name="Google Shape;3264;p31"/>
            <p:cNvSpPr/>
            <p:nvPr/>
          </p:nvSpPr>
          <p:spPr>
            <a:xfrm>
              <a:off x="5329415" y="2268324"/>
              <a:ext cx="104458" cy="103347"/>
            </a:xfrm>
            <a:custGeom>
              <a:rect b="b" l="l" r="r" t="t"/>
              <a:pathLst>
                <a:path extrusionOk="0" h="138" w="138">
                  <a:moveTo>
                    <a:pt x="69" y="138"/>
                  </a:moveTo>
                  <a:cubicBezTo>
                    <a:pt x="31" y="138"/>
                    <a:pt x="0" y="107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07" y="0"/>
                    <a:pt x="138" y="31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moveTo>
                    <a:pt x="69" y="14"/>
                  </a:moveTo>
                  <a:cubicBezTo>
                    <a:pt x="38" y="14"/>
                    <a:pt x="14" y="39"/>
                    <a:pt x="14" y="69"/>
                  </a:cubicBezTo>
                  <a:cubicBezTo>
                    <a:pt x="14" y="99"/>
                    <a:pt x="38" y="124"/>
                    <a:pt x="69" y="124"/>
                  </a:cubicBezTo>
                  <a:cubicBezTo>
                    <a:pt x="99" y="124"/>
                    <a:pt x="124" y="99"/>
                    <a:pt x="124" y="69"/>
                  </a:cubicBezTo>
                  <a:cubicBezTo>
                    <a:pt x="124" y="39"/>
                    <a:pt x="99" y="14"/>
                    <a:pt x="69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5" name="Google Shape;3265;p31"/>
            <p:cNvSpPr/>
            <p:nvPr/>
          </p:nvSpPr>
          <p:spPr>
            <a:xfrm>
              <a:off x="5243848" y="2383894"/>
              <a:ext cx="275590" cy="432277"/>
            </a:xfrm>
            <a:custGeom>
              <a:rect b="b" l="l" r="r" t="t"/>
              <a:pathLst>
                <a:path extrusionOk="0" h="575" w="366">
                  <a:moveTo>
                    <a:pt x="238" y="575"/>
                  </a:moveTo>
                  <a:cubicBezTo>
                    <a:pt x="221" y="575"/>
                    <a:pt x="206" y="563"/>
                    <a:pt x="205" y="547"/>
                  </a:cubicBezTo>
                  <a:cubicBezTo>
                    <a:pt x="183" y="361"/>
                    <a:pt x="183" y="361"/>
                    <a:pt x="183" y="361"/>
                  </a:cubicBezTo>
                  <a:cubicBezTo>
                    <a:pt x="161" y="548"/>
                    <a:pt x="161" y="548"/>
                    <a:pt x="161" y="548"/>
                  </a:cubicBezTo>
                  <a:cubicBezTo>
                    <a:pt x="159" y="563"/>
                    <a:pt x="145" y="575"/>
                    <a:pt x="128" y="575"/>
                  </a:cubicBezTo>
                  <a:cubicBezTo>
                    <a:pt x="110" y="575"/>
                    <a:pt x="96" y="563"/>
                    <a:pt x="95" y="547"/>
                  </a:cubicBezTo>
                  <a:cubicBezTo>
                    <a:pt x="95" y="547"/>
                    <a:pt x="95" y="546"/>
                    <a:pt x="95" y="546"/>
                  </a:cubicBezTo>
                  <a:cubicBezTo>
                    <a:pt x="95" y="536"/>
                    <a:pt x="101" y="308"/>
                    <a:pt x="105" y="162"/>
                  </a:cubicBezTo>
                  <a:cubicBezTo>
                    <a:pt x="54" y="273"/>
                    <a:pt x="54" y="273"/>
                    <a:pt x="54" y="273"/>
                  </a:cubicBezTo>
                  <a:cubicBezTo>
                    <a:pt x="50" y="281"/>
                    <a:pt x="41" y="287"/>
                    <a:pt x="31" y="287"/>
                  </a:cubicBezTo>
                  <a:cubicBezTo>
                    <a:pt x="28" y="287"/>
                    <a:pt x="24" y="287"/>
                    <a:pt x="21" y="286"/>
                  </a:cubicBezTo>
                  <a:cubicBezTo>
                    <a:pt x="8" y="281"/>
                    <a:pt x="0" y="268"/>
                    <a:pt x="3" y="255"/>
                  </a:cubicBezTo>
                  <a:cubicBezTo>
                    <a:pt x="3" y="255"/>
                    <a:pt x="3" y="254"/>
                    <a:pt x="3" y="254"/>
                  </a:cubicBezTo>
                  <a:cubicBezTo>
                    <a:pt x="4" y="252"/>
                    <a:pt x="7" y="242"/>
                    <a:pt x="12" y="228"/>
                  </a:cubicBezTo>
                  <a:cubicBezTo>
                    <a:pt x="29" y="175"/>
                    <a:pt x="65" y="64"/>
                    <a:pt x="75" y="44"/>
                  </a:cubicBezTo>
                  <a:cubicBezTo>
                    <a:pt x="90" y="13"/>
                    <a:pt x="122" y="0"/>
                    <a:pt x="183" y="0"/>
                  </a:cubicBezTo>
                  <a:cubicBezTo>
                    <a:pt x="244" y="0"/>
                    <a:pt x="276" y="13"/>
                    <a:pt x="291" y="44"/>
                  </a:cubicBezTo>
                  <a:cubicBezTo>
                    <a:pt x="300" y="64"/>
                    <a:pt x="336" y="175"/>
                    <a:pt x="354" y="229"/>
                  </a:cubicBezTo>
                  <a:cubicBezTo>
                    <a:pt x="358" y="242"/>
                    <a:pt x="361" y="252"/>
                    <a:pt x="362" y="254"/>
                  </a:cubicBezTo>
                  <a:cubicBezTo>
                    <a:pt x="362" y="254"/>
                    <a:pt x="362" y="255"/>
                    <a:pt x="362" y="255"/>
                  </a:cubicBezTo>
                  <a:cubicBezTo>
                    <a:pt x="366" y="268"/>
                    <a:pt x="358" y="281"/>
                    <a:pt x="344" y="286"/>
                  </a:cubicBezTo>
                  <a:cubicBezTo>
                    <a:pt x="341" y="287"/>
                    <a:pt x="338" y="287"/>
                    <a:pt x="335" y="287"/>
                  </a:cubicBezTo>
                  <a:cubicBezTo>
                    <a:pt x="324" y="287"/>
                    <a:pt x="315" y="281"/>
                    <a:pt x="311" y="273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5" y="308"/>
                    <a:pt x="270" y="536"/>
                    <a:pt x="271" y="546"/>
                  </a:cubicBezTo>
                  <a:cubicBezTo>
                    <a:pt x="271" y="546"/>
                    <a:pt x="271" y="547"/>
                    <a:pt x="271" y="547"/>
                  </a:cubicBezTo>
                  <a:cubicBezTo>
                    <a:pt x="270" y="563"/>
                    <a:pt x="255" y="575"/>
                    <a:pt x="238" y="575"/>
                  </a:cubicBezTo>
                  <a:close/>
                  <a:moveTo>
                    <a:pt x="183" y="294"/>
                  </a:moveTo>
                  <a:cubicBezTo>
                    <a:pt x="186" y="294"/>
                    <a:pt x="189" y="296"/>
                    <a:pt x="190" y="300"/>
                  </a:cubicBezTo>
                  <a:cubicBezTo>
                    <a:pt x="219" y="546"/>
                    <a:pt x="219" y="546"/>
                    <a:pt x="219" y="546"/>
                  </a:cubicBezTo>
                  <a:cubicBezTo>
                    <a:pt x="219" y="555"/>
                    <a:pt x="228" y="561"/>
                    <a:pt x="238" y="561"/>
                  </a:cubicBezTo>
                  <a:cubicBezTo>
                    <a:pt x="238" y="568"/>
                    <a:pt x="238" y="568"/>
                    <a:pt x="238" y="568"/>
                  </a:cubicBezTo>
                  <a:cubicBezTo>
                    <a:pt x="238" y="561"/>
                    <a:pt x="238" y="561"/>
                    <a:pt x="238" y="561"/>
                  </a:cubicBezTo>
                  <a:cubicBezTo>
                    <a:pt x="248" y="561"/>
                    <a:pt x="256" y="555"/>
                    <a:pt x="257" y="546"/>
                  </a:cubicBezTo>
                  <a:cubicBezTo>
                    <a:pt x="257" y="546"/>
                    <a:pt x="257" y="546"/>
                    <a:pt x="257" y="546"/>
                  </a:cubicBezTo>
                  <a:cubicBezTo>
                    <a:pt x="257" y="543"/>
                    <a:pt x="256" y="538"/>
                    <a:pt x="256" y="529"/>
                  </a:cubicBezTo>
                  <a:cubicBezTo>
                    <a:pt x="256" y="517"/>
                    <a:pt x="255" y="501"/>
                    <a:pt x="255" y="481"/>
                  </a:cubicBezTo>
                  <a:cubicBezTo>
                    <a:pt x="254" y="442"/>
                    <a:pt x="253" y="390"/>
                    <a:pt x="251" y="337"/>
                  </a:cubicBezTo>
                  <a:cubicBezTo>
                    <a:pt x="249" y="232"/>
                    <a:pt x="246" y="128"/>
                    <a:pt x="246" y="128"/>
                  </a:cubicBezTo>
                  <a:cubicBezTo>
                    <a:pt x="246" y="125"/>
                    <a:pt x="248" y="122"/>
                    <a:pt x="252" y="121"/>
                  </a:cubicBezTo>
                  <a:cubicBezTo>
                    <a:pt x="255" y="120"/>
                    <a:pt x="258" y="122"/>
                    <a:pt x="259" y="125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6" y="271"/>
                    <a:pt x="330" y="273"/>
                    <a:pt x="335" y="273"/>
                  </a:cubicBezTo>
                  <a:cubicBezTo>
                    <a:pt x="336" y="273"/>
                    <a:pt x="338" y="273"/>
                    <a:pt x="340" y="272"/>
                  </a:cubicBezTo>
                  <a:cubicBezTo>
                    <a:pt x="346" y="270"/>
                    <a:pt x="350" y="264"/>
                    <a:pt x="349" y="258"/>
                  </a:cubicBezTo>
                  <a:cubicBezTo>
                    <a:pt x="349" y="258"/>
                    <a:pt x="349" y="258"/>
                    <a:pt x="349" y="258"/>
                  </a:cubicBezTo>
                  <a:cubicBezTo>
                    <a:pt x="348" y="257"/>
                    <a:pt x="348" y="255"/>
                    <a:pt x="347" y="252"/>
                  </a:cubicBezTo>
                  <a:cubicBezTo>
                    <a:pt x="345" y="247"/>
                    <a:pt x="343" y="241"/>
                    <a:pt x="340" y="233"/>
                  </a:cubicBezTo>
                  <a:cubicBezTo>
                    <a:pt x="325" y="184"/>
                    <a:pt x="287" y="69"/>
                    <a:pt x="278" y="51"/>
                  </a:cubicBezTo>
                  <a:cubicBezTo>
                    <a:pt x="270" y="33"/>
                    <a:pt x="252" y="14"/>
                    <a:pt x="183" y="14"/>
                  </a:cubicBezTo>
                  <a:cubicBezTo>
                    <a:pt x="114" y="14"/>
                    <a:pt x="96" y="33"/>
                    <a:pt x="87" y="51"/>
                  </a:cubicBezTo>
                  <a:cubicBezTo>
                    <a:pt x="78" y="69"/>
                    <a:pt x="41" y="184"/>
                    <a:pt x="25" y="233"/>
                  </a:cubicBezTo>
                  <a:cubicBezTo>
                    <a:pt x="22" y="241"/>
                    <a:pt x="20" y="247"/>
                    <a:pt x="19" y="252"/>
                  </a:cubicBezTo>
                  <a:cubicBezTo>
                    <a:pt x="18" y="255"/>
                    <a:pt x="17" y="257"/>
                    <a:pt x="17" y="258"/>
                  </a:cubicBezTo>
                  <a:cubicBezTo>
                    <a:pt x="17" y="258"/>
                    <a:pt x="17" y="258"/>
                    <a:pt x="17" y="258"/>
                  </a:cubicBezTo>
                  <a:cubicBezTo>
                    <a:pt x="15" y="264"/>
                    <a:pt x="19" y="270"/>
                    <a:pt x="26" y="272"/>
                  </a:cubicBezTo>
                  <a:cubicBezTo>
                    <a:pt x="27" y="273"/>
                    <a:pt x="29" y="273"/>
                    <a:pt x="31" y="273"/>
                  </a:cubicBezTo>
                  <a:cubicBezTo>
                    <a:pt x="36" y="273"/>
                    <a:pt x="40" y="271"/>
                    <a:pt x="42" y="267"/>
                  </a:cubicBezTo>
                  <a:cubicBezTo>
                    <a:pt x="106" y="125"/>
                    <a:pt x="106" y="125"/>
                    <a:pt x="106" y="125"/>
                  </a:cubicBezTo>
                  <a:cubicBezTo>
                    <a:pt x="107" y="122"/>
                    <a:pt x="111" y="120"/>
                    <a:pt x="114" y="121"/>
                  </a:cubicBezTo>
                  <a:cubicBezTo>
                    <a:pt x="117" y="122"/>
                    <a:pt x="119" y="125"/>
                    <a:pt x="119" y="128"/>
                  </a:cubicBezTo>
                  <a:cubicBezTo>
                    <a:pt x="119" y="128"/>
                    <a:pt x="117" y="233"/>
                    <a:pt x="114" y="337"/>
                  </a:cubicBezTo>
                  <a:cubicBezTo>
                    <a:pt x="113" y="390"/>
                    <a:pt x="112" y="442"/>
                    <a:pt x="111" y="481"/>
                  </a:cubicBezTo>
                  <a:cubicBezTo>
                    <a:pt x="110" y="501"/>
                    <a:pt x="110" y="517"/>
                    <a:pt x="109" y="529"/>
                  </a:cubicBezTo>
                  <a:cubicBezTo>
                    <a:pt x="109" y="535"/>
                    <a:pt x="109" y="539"/>
                    <a:pt x="109" y="542"/>
                  </a:cubicBezTo>
                  <a:cubicBezTo>
                    <a:pt x="109" y="544"/>
                    <a:pt x="109" y="545"/>
                    <a:pt x="109" y="546"/>
                  </a:cubicBezTo>
                  <a:cubicBezTo>
                    <a:pt x="109" y="555"/>
                    <a:pt x="118" y="561"/>
                    <a:pt x="128" y="561"/>
                  </a:cubicBezTo>
                  <a:cubicBezTo>
                    <a:pt x="138" y="561"/>
                    <a:pt x="146" y="555"/>
                    <a:pt x="147" y="546"/>
                  </a:cubicBezTo>
                  <a:cubicBezTo>
                    <a:pt x="176" y="300"/>
                    <a:pt x="176" y="300"/>
                    <a:pt x="176" y="300"/>
                  </a:cubicBezTo>
                  <a:cubicBezTo>
                    <a:pt x="176" y="296"/>
                    <a:pt x="179" y="294"/>
                    <a:pt x="183" y="2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66" name="Google Shape;3266;p31"/>
          <p:cNvGrpSpPr/>
          <p:nvPr/>
        </p:nvGrpSpPr>
        <p:grpSpPr>
          <a:xfrm>
            <a:off x="4054811" y="2142753"/>
            <a:ext cx="798989" cy="798989"/>
            <a:chOff x="4054811" y="2142753"/>
            <a:chExt cx="798989" cy="798989"/>
          </a:xfrm>
        </p:grpSpPr>
        <p:sp>
          <p:nvSpPr>
            <p:cNvPr id="3267" name="Google Shape;3267;p31"/>
            <p:cNvSpPr/>
            <p:nvPr/>
          </p:nvSpPr>
          <p:spPr>
            <a:xfrm>
              <a:off x="4054811" y="2142753"/>
              <a:ext cx="798989" cy="7989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8" name="Google Shape;3268;p31"/>
            <p:cNvSpPr/>
            <p:nvPr/>
          </p:nvSpPr>
          <p:spPr>
            <a:xfrm>
              <a:off x="4402632" y="2269435"/>
              <a:ext cx="103347" cy="103347"/>
            </a:xfrm>
            <a:custGeom>
              <a:rect b="b" l="l" r="r" t="t"/>
              <a:pathLst>
                <a:path extrusionOk="0" h="138" w="138">
                  <a:moveTo>
                    <a:pt x="69" y="138"/>
                  </a:moveTo>
                  <a:cubicBezTo>
                    <a:pt x="31" y="138"/>
                    <a:pt x="0" y="107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07" y="0"/>
                    <a:pt x="138" y="31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moveTo>
                    <a:pt x="69" y="14"/>
                  </a:moveTo>
                  <a:cubicBezTo>
                    <a:pt x="39" y="14"/>
                    <a:pt x="14" y="38"/>
                    <a:pt x="14" y="69"/>
                  </a:cubicBezTo>
                  <a:cubicBezTo>
                    <a:pt x="14" y="99"/>
                    <a:pt x="39" y="124"/>
                    <a:pt x="69" y="124"/>
                  </a:cubicBezTo>
                  <a:cubicBezTo>
                    <a:pt x="99" y="124"/>
                    <a:pt x="124" y="99"/>
                    <a:pt x="124" y="69"/>
                  </a:cubicBezTo>
                  <a:cubicBezTo>
                    <a:pt x="124" y="38"/>
                    <a:pt x="99" y="14"/>
                    <a:pt x="69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9" name="Google Shape;3269;p31"/>
            <p:cNvSpPr/>
            <p:nvPr/>
          </p:nvSpPr>
          <p:spPr>
            <a:xfrm>
              <a:off x="4317066" y="2383894"/>
              <a:ext cx="275590" cy="432277"/>
            </a:xfrm>
            <a:custGeom>
              <a:rect b="b" l="l" r="r" t="t"/>
              <a:pathLst>
                <a:path extrusionOk="0" h="575" w="366">
                  <a:moveTo>
                    <a:pt x="238" y="575"/>
                  </a:moveTo>
                  <a:cubicBezTo>
                    <a:pt x="221" y="575"/>
                    <a:pt x="206" y="562"/>
                    <a:pt x="205" y="547"/>
                  </a:cubicBezTo>
                  <a:cubicBezTo>
                    <a:pt x="186" y="386"/>
                    <a:pt x="186" y="386"/>
                    <a:pt x="186" y="386"/>
                  </a:cubicBezTo>
                  <a:cubicBezTo>
                    <a:pt x="180" y="386"/>
                    <a:pt x="180" y="386"/>
                    <a:pt x="180" y="386"/>
                  </a:cubicBezTo>
                  <a:cubicBezTo>
                    <a:pt x="161" y="547"/>
                    <a:pt x="161" y="547"/>
                    <a:pt x="161" y="547"/>
                  </a:cubicBezTo>
                  <a:cubicBezTo>
                    <a:pt x="160" y="562"/>
                    <a:pt x="145" y="575"/>
                    <a:pt x="128" y="575"/>
                  </a:cubicBezTo>
                  <a:cubicBezTo>
                    <a:pt x="111" y="575"/>
                    <a:pt x="96" y="562"/>
                    <a:pt x="95" y="547"/>
                  </a:cubicBezTo>
                  <a:cubicBezTo>
                    <a:pt x="95" y="546"/>
                    <a:pt x="95" y="546"/>
                    <a:pt x="95" y="545"/>
                  </a:cubicBezTo>
                  <a:cubicBezTo>
                    <a:pt x="95" y="540"/>
                    <a:pt x="98" y="435"/>
                    <a:pt x="99" y="386"/>
                  </a:cubicBezTo>
                  <a:cubicBezTo>
                    <a:pt x="66" y="386"/>
                    <a:pt x="66" y="386"/>
                    <a:pt x="66" y="386"/>
                  </a:cubicBezTo>
                  <a:cubicBezTo>
                    <a:pt x="64" y="386"/>
                    <a:pt x="62" y="385"/>
                    <a:pt x="61" y="384"/>
                  </a:cubicBezTo>
                  <a:cubicBezTo>
                    <a:pt x="59" y="382"/>
                    <a:pt x="59" y="380"/>
                    <a:pt x="59" y="378"/>
                  </a:cubicBezTo>
                  <a:cubicBezTo>
                    <a:pt x="91" y="185"/>
                    <a:pt x="91" y="185"/>
                    <a:pt x="91" y="185"/>
                  </a:cubicBezTo>
                  <a:cubicBezTo>
                    <a:pt x="55" y="272"/>
                    <a:pt x="55" y="272"/>
                    <a:pt x="55" y="272"/>
                  </a:cubicBezTo>
                  <a:cubicBezTo>
                    <a:pt x="51" y="281"/>
                    <a:pt x="41" y="287"/>
                    <a:pt x="31" y="287"/>
                  </a:cubicBezTo>
                  <a:cubicBezTo>
                    <a:pt x="28" y="287"/>
                    <a:pt x="24" y="286"/>
                    <a:pt x="21" y="285"/>
                  </a:cubicBezTo>
                  <a:cubicBezTo>
                    <a:pt x="8" y="280"/>
                    <a:pt x="0" y="267"/>
                    <a:pt x="3" y="254"/>
                  </a:cubicBezTo>
                  <a:cubicBezTo>
                    <a:pt x="3" y="254"/>
                    <a:pt x="3" y="254"/>
                    <a:pt x="4" y="253"/>
                  </a:cubicBezTo>
                  <a:cubicBezTo>
                    <a:pt x="4" y="252"/>
                    <a:pt x="8" y="241"/>
                    <a:pt x="12" y="228"/>
                  </a:cubicBezTo>
                  <a:cubicBezTo>
                    <a:pt x="29" y="174"/>
                    <a:pt x="65" y="63"/>
                    <a:pt x="75" y="44"/>
                  </a:cubicBezTo>
                  <a:cubicBezTo>
                    <a:pt x="90" y="13"/>
                    <a:pt x="122" y="0"/>
                    <a:pt x="183" y="0"/>
                  </a:cubicBezTo>
                  <a:cubicBezTo>
                    <a:pt x="244" y="0"/>
                    <a:pt x="276" y="13"/>
                    <a:pt x="291" y="44"/>
                  </a:cubicBezTo>
                  <a:cubicBezTo>
                    <a:pt x="300" y="63"/>
                    <a:pt x="337" y="174"/>
                    <a:pt x="354" y="228"/>
                  </a:cubicBezTo>
                  <a:cubicBezTo>
                    <a:pt x="358" y="241"/>
                    <a:pt x="362" y="252"/>
                    <a:pt x="362" y="253"/>
                  </a:cubicBezTo>
                  <a:cubicBezTo>
                    <a:pt x="362" y="254"/>
                    <a:pt x="362" y="254"/>
                    <a:pt x="363" y="254"/>
                  </a:cubicBezTo>
                  <a:cubicBezTo>
                    <a:pt x="366" y="267"/>
                    <a:pt x="358" y="280"/>
                    <a:pt x="344" y="285"/>
                  </a:cubicBezTo>
                  <a:cubicBezTo>
                    <a:pt x="341" y="286"/>
                    <a:pt x="338" y="287"/>
                    <a:pt x="335" y="287"/>
                  </a:cubicBezTo>
                  <a:cubicBezTo>
                    <a:pt x="335" y="287"/>
                    <a:pt x="335" y="287"/>
                    <a:pt x="335" y="287"/>
                  </a:cubicBezTo>
                  <a:cubicBezTo>
                    <a:pt x="324" y="287"/>
                    <a:pt x="315" y="281"/>
                    <a:pt x="311" y="272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307" y="377"/>
                    <a:pt x="307" y="377"/>
                    <a:pt x="307" y="377"/>
                  </a:cubicBezTo>
                  <a:cubicBezTo>
                    <a:pt x="307" y="378"/>
                    <a:pt x="307" y="378"/>
                    <a:pt x="307" y="379"/>
                  </a:cubicBezTo>
                  <a:cubicBezTo>
                    <a:pt x="307" y="383"/>
                    <a:pt x="304" y="386"/>
                    <a:pt x="300" y="386"/>
                  </a:cubicBezTo>
                  <a:cubicBezTo>
                    <a:pt x="300" y="386"/>
                    <a:pt x="300" y="386"/>
                    <a:pt x="300" y="386"/>
                  </a:cubicBezTo>
                  <a:cubicBezTo>
                    <a:pt x="266" y="386"/>
                    <a:pt x="266" y="386"/>
                    <a:pt x="266" y="386"/>
                  </a:cubicBezTo>
                  <a:cubicBezTo>
                    <a:pt x="268" y="435"/>
                    <a:pt x="271" y="540"/>
                    <a:pt x="271" y="545"/>
                  </a:cubicBezTo>
                  <a:cubicBezTo>
                    <a:pt x="271" y="546"/>
                    <a:pt x="271" y="546"/>
                    <a:pt x="271" y="547"/>
                  </a:cubicBezTo>
                  <a:cubicBezTo>
                    <a:pt x="270" y="562"/>
                    <a:pt x="255" y="575"/>
                    <a:pt x="238" y="575"/>
                  </a:cubicBezTo>
                  <a:close/>
                  <a:moveTo>
                    <a:pt x="174" y="372"/>
                  </a:moveTo>
                  <a:cubicBezTo>
                    <a:pt x="192" y="372"/>
                    <a:pt x="192" y="372"/>
                    <a:pt x="192" y="372"/>
                  </a:cubicBezTo>
                  <a:cubicBezTo>
                    <a:pt x="196" y="372"/>
                    <a:pt x="199" y="375"/>
                    <a:pt x="199" y="378"/>
                  </a:cubicBezTo>
                  <a:cubicBezTo>
                    <a:pt x="219" y="546"/>
                    <a:pt x="219" y="546"/>
                    <a:pt x="219" y="546"/>
                  </a:cubicBezTo>
                  <a:cubicBezTo>
                    <a:pt x="219" y="554"/>
                    <a:pt x="228" y="561"/>
                    <a:pt x="238" y="561"/>
                  </a:cubicBezTo>
                  <a:cubicBezTo>
                    <a:pt x="238" y="568"/>
                    <a:pt x="238" y="568"/>
                    <a:pt x="238" y="568"/>
                  </a:cubicBezTo>
                  <a:cubicBezTo>
                    <a:pt x="238" y="561"/>
                    <a:pt x="238" y="561"/>
                    <a:pt x="238" y="561"/>
                  </a:cubicBezTo>
                  <a:cubicBezTo>
                    <a:pt x="248" y="561"/>
                    <a:pt x="256" y="554"/>
                    <a:pt x="257" y="546"/>
                  </a:cubicBezTo>
                  <a:cubicBezTo>
                    <a:pt x="257" y="546"/>
                    <a:pt x="257" y="546"/>
                    <a:pt x="257" y="546"/>
                  </a:cubicBezTo>
                  <a:cubicBezTo>
                    <a:pt x="257" y="542"/>
                    <a:pt x="256" y="534"/>
                    <a:pt x="256" y="520"/>
                  </a:cubicBezTo>
                  <a:cubicBezTo>
                    <a:pt x="256" y="505"/>
                    <a:pt x="255" y="484"/>
                    <a:pt x="255" y="463"/>
                  </a:cubicBezTo>
                  <a:cubicBezTo>
                    <a:pt x="253" y="421"/>
                    <a:pt x="252" y="379"/>
                    <a:pt x="252" y="379"/>
                  </a:cubicBezTo>
                  <a:cubicBezTo>
                    <a:pt x="252" y="377"/>
                    <a:pt x="253" y="376"/>
                    <a:pt x="254" y="374"/>
                  </a:cubicBezTo>
                  <a:cubicBezTo>
                    <a:pt x="256" y="373"/>
                    <a:pt x="257" y="372"/>
                    <a:pt x="259" y="372"/>
                  </a:cubicBezTo>
                  <a:cubicBezTo>
                    <a:pt x="292" y="372"/>
                    <a:pt x="292" y="372"/>
                    <a:pt x="292" y="372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0" y="125"/>
                    <a:pt x="252" y="121"/>
                    <a:pt x="256" y="120"/>
                  </a:cubicBezTo>
                  <a:cubicBezTo>
                    <a:pt x="259" y="119"/>
                    <a:pt x="263" y="121"/>
                    <a:pt x="264" y="124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6" y="270"/>
                    <a:pt x="330" y="273"/>
                    <a:pt x="335" y="273"/>
                  </a:cubicBezTo>
                  <a:cubicBezTo>
                    <a:pt x="335" y="273"/>
                    <a:pt x="335" y="273"/>
                    <a:pt x="335" y="273"/>
                  </a:cubicBezTo>
                  <a:cubicBezTo>
                    <a:pt x="337" y="273"/>
                    <a:pt x="338" y="272"/>
                    <a:pt x="340" y="272"/>
                  </a:cubicBezTo>
                  <a:cubicBezTo>
                    <a:pt x="346" y="270"/>
                    <a:pt x="350" y="263"/>
                    <a:pt x="349" y="258"/>
                  </a:cubicBezTo>
                  <a:cubicBezTo>
                    <a:pt x="349" y="258"/>
                    <a:pt x="349" y="258"/>
                    <a:pt x="349" y="258"/>
                  </a:cubicBezTo>
                  <a:cubicBezTo>
                    <a:pt x="348" y="256"/>
                    <a:pt x="348" y="254"/>
                    <a:pt x="347" y="251"/>
                  </a:cubicBezTo>
                  <a:cubicBezTo>
                    <a:pt x="345" y="247"/>
                    <a:pt x="343" y="240"/>
                    <a:pt x="341" y="232"/>
                  </a:cubicBezTo>
                  <a:cubicBezTo>
                    <a:pt x="325" y="183"/>
                    <a:pt x="287" y="69"/>
                    <a:pt x="278" y="50"/>
                  </a:cubicBezTo>
                  <a:cubicBezTo>
                    <a:pt x="270" y="32"/>
                    <a:pt x="252" y="14"/>
                    <a:pt x="183" y="14"/>
                  </a:cubicBezTo>
                  <a:cubicBezTo>
                    <a:pt x="114" y="14"/>
                    <a:pt x="96" y="32"/>
                    <a:pt x="87" y="50"/>
                  </a:cubicBezTo>
                  <a:cubicBezTo>
                    <a:pt x="78" y="69"/>
                    <a:pt x="41" y="183"/>
                    <a:pt x="25" y="232"/>
                  </a:cubicBezTo>
                  <a:cubicBezTo>
                    <a:pt x="23" y="240"/>
                    <a:pt x="20" y="247"/>
                    <a:pt x="19" y="251"/>
                  </a:cubicBezTo>
                  <a:cubicBezTo>
                    <a:pt x="18" y="254"/>
                    <a:pt x="17" y="256"/>
                    <a:pt x="17" y="258"/>
                  </a:cubicBezTo>
                  <a:cubicBezTo>
                    <a:pt x="17" y="258"/>
                    <a:pt x="17" y="258"/>
                    <a:pt x="17" y="258"/>
                  </a:cubicBezTo>
                  <a:cubicBezTo>
                    <a:pt x="15" y="263"/>
                    <a:pt x="19" y="270"/>
                    <a:pt x="26" y="272"/>
                  </a:cubicBezTo>
                  <a:cubicBezTo>
                    <a:pt x="28" y="272"/>
                    <a:pt x="29" y="273"/>
                    <a:pt x="31" y="273"/>
                  </a:cubicBezTo>
                  <a:cubicBezTo>
                    <a:pt x="36" y="273"/>
                    <a:pt x="40" y="270"/>
                    <a:pt x="42" y="266"/>
                  </a:cubicBezTo>
                  <a:cubicBezTo>
                    <a:pt x="102" y="124"/>
                    <a:pt x="102" y="124"/>
                    <a:pt x="102" y="124"/>
                  </a:cubicBezTo>
                  <a:cubicBezTo>
                    <a:pt x="103" y="121"/>
                    <a:pt x="107" y="119"/>
                    <a:pt x="110" y="120"/>
                  </a:cubicBezTo>
                  <a:cubicBezTo>
                    <a:pt x="114" y="121"/>
                    <a:pt x="116" y="125"/>
                    <a:pt x="115" y="128"/>
                  </a:cubicBezTo>
                  <a:cubicBezTo>
                    <a:pt x="74" y="372"/>
                    <a:pt x="74" y="372"/>
                    <a:pt x="74" y="372"/>
                  </a:cubicBezTo>
                  <a:cubicBezTo>
                    <a:pt x="106" y="372"/>
                    <a:pt x="106" y="372"/>
                    <a:pt x="106" y="372"/>
                  </a:cubicBezTo>
                  <a:cubicBezTo>
                    <a:pt x="108" y="372"/>
                    <a:pt x="110" y="373"/>
                    <a:pt x="111" y="374"/>
                  </a:cubicBezTo>
                  <a:cubicBezTo>
                    <a:pt x="113" y="376"/>
                    <a:pt x="114" y="377"/>
                    <a:pt x="113" y="379"/>
                  </a:cubicBezTo>
                  <a:cubicBezTo>
                    <a:pt x="113" y="379"/>
                    <a:pt x="112" y="421"/>
                    <a:pt x="111" y="463"/>
                  </a:cubicBezTo>
                  <a:cubicBezTo>
                    <a:pt x="111" y="484"/>
                    <a:pt x="110" y="505"/>
                    <a:pt x="110" y="520"/>
                  </a:cubicBezTo>
                  <a:cubicBezTo>
                    <a:pt x="109" y="528"/>
                    <a:pt x="109" y="535"/>
                    <a:pt x="109" y="539"/>
                  </a:cubicBezTo>
                  <a:cubicBezTo>
                    <a:pt x="109" y="542"/>
                    <a:pt x="109" y="544"/>
                    <a:pt x="109" y="546"/>
                  </a:cubicBezTo>
                  <a:cubicBezTo>
                    <a:pt x="109" y="546"/>
                    <a:pt x="109" y="546"/>
                    <a:pt x="109" y="546"/>
                  </a:cubicBezTo>
                  <a:cubicBezTo>
                    <a:pt x="109" y="554"/>
                    <a:pt x="118" y="561"/>
                    <a:pt x="128" y="561"/>
                  </a:cubicBezTo>
                  <a:cubicBezTo>
                    <a:pt x="138" y="561"/>
                    <a:pt x="146" y="554"/>
                    <a:pt x="147" y="546"/>
                  </a:cubicBezTo>
                  <a:cubicBezTo>
                    <a:pt x="167" y="378"/>
                    <a:pt x="167" y="378"/>
                    <a:pt x="167" y="378"/>
                  </a:cubicBezTo>
                  <a:cubicBezTo>
                    <a:pt x="167" y="375"/>
                    <a:pt x="170" y="372"/>
                    <a:pt x="174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70" name="Google Shape;3270;p31"/>
          <p:cNvGrpSpPr/>
          <p:nvPr/>
        </p:nvGrpSpPr>
        <p:grpSpPr>
          <a:xfrm>
            <a:off x="5838367" y="2142753"/>
            <a:ext cx="798989" cy="798989"/>
            <a:chOff x="5838367" y="2142753"/>
            <a:chExt cx="798989" cy="798989"/>
          </a:xfrm>
        </p:grpSpPr>
        <p:sp>
          <p:nvSpPr>
            <p:cNvPr id="3271" name="Google Shape;3271;p31"/>
            <p:cNvSpPr/>
            <p:nvPr/>
          </p:nvSpPr>
          <p:spPr>
            <a:xfrm>
              <a:off x="5838367" y="2142753"/>
              <a:ext cx="798989" cy="7989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2" name="Google Shape;3272;p31"/>
            <p:cNvSpPr/>
            <p:nvPr/>
          </p:nvSpPr>
          <p:spPr>
            <a:xfrm>
              <a:off x="6012833" y="2284993"/>
              <a:ext cx="383382" cy="514509"/>
            </a:xfrm>
            <a:custGeom>
              <a:rect b="b" l="l" r="r" t="t"/>
              <a:pathLst>
                <a:path extrusionOk="0" h="683" w="510">
                  <a:moveTo>
                    <a:pt x="275" y="148"/>
                  </a:moveTo>
                  <a:cubicBezTo>
                    <a:pt x="316" y="148"/>
                    <a:pt x="349" y="115"/>
                    <a:pt x="349" y="74"/>
                  </a:cubicBezTo>
                  <a:cubicBezTo>
                    <a:pt x="349" y="33"/>
                    <a:pt x="316" y="0"/>
                    <a:pt x="275" y="0"/>
                  </a:cubicBezTo>
                  <a:cubicBezTo>
                    <a:pt x="235" y="0"/>
                    <a:pt x="201" y="33"/>
                    <a:pt x="201" y="74"/>
                  </a:cubicBezTo>
                  <a:cubicBezTo>
                    <a:pt x="201" y="115"/>
                    <a:pt x="235" y="148"/>
                    <a:pt x="275" y="148"/>
                  </a:cubicBezTo>
                  <a:moveTo>
                    <a:pt x="275" y="14"/>
                  </a:moveTo>
                  <a:cubicBezTo>
                    <a:pt x="308" y="14"/>
                    <a:pt x="335" y="41"/>
                    <a:pt x="335" y="74"/>
                  </a:cubicBezTo>
                  <a:cubicBezTo>
                    <a:pt x="335" y="107"/>
                    <a:pt x="308" y="134"/>
                    <a:pt x="275" y="134"/>
                  </a:cubicBezTo>
                  <a:cubicBezTo>
                    <a:pt x="242" y="134"/>
                    <a:pt x="215" y="107"/>
                    <a:pt x="215" y="74"/>
                  </a:cubicBezTo>
                  <a:cubicBezTo>
                    <a:pt x="215" y="41"/>
                    <a:pt x="242" y="14"/>
                    <a:pt x="275" y="14"/>
                  </a:cubicBezTo>
                  <a:moveTo>
                    <a:pt x="507" y="384"/>
                  </a:moveTo>
                  <a:cubicBezTo>
                    <a:pt x="502" y="367"/>
                    <a:pt x="484" y="295"/>
                    <a:pt x="479" y="273"/>
                  </a:cubicBezTo>
                  <a:cubicBezTo>
                    <a:pt x="477" y="265"/>
                    <a:pt x="472" y="258"/>
                    <a:pt x="466" y="253"/>
                  </a:cubicBezTo>
                  <a:cubicBezTo>
                    <a:pt x="444" y="233"/>
                    <a:pt x="391" y="186"/>
                    <a:pt x="378" y="176"/>
                  </a:cubicBezTo>
                  <a:cubicBezTo>
                    <a:pt x="353" y="155"/>
                    <a:pt x="326" y="147"/>
                    <a:pt x="298" y="152"/>
                  </a:cubicBezTo>
                  <a:cubicBezTo>
                    <a:pt x="286" y="154"/>
                    <a:pt x="272" y="161"/>
                    <a:pt x="261" y="171"/>
                  </a:cubicBezTo>
                  <a:cubicBezTo>
                    <a:pt x="260" y="171"/>
                    <a:pt x="259" y="171"/>
                    <a:pt x="259" y="172"/>
                  </a:cubicBezTo>
                  <a:cubicBezTo>
                    <a:pt x="143" y="246"/>
                    <a:pt x="143" y="246"/>
                    <a:pt x="143" y="246"/>
                  </a:cubicBezTo>
                  <a:cubicBezTo>
                    <a:pt x="130" y="243"/>
                    <a:pt x="74" y="233"/>
                    <a:pt x="47" y="228"/>
                  </a:cubicBezTo>
                  <a:cubicBezTo>
                    <a:pt x="21" y="224"/>
                    <a:pt x="6" y="239"/>
                    <a:pt x="3" y="254"/>
                  </a:cubicBezTo>
                  <a:cubicBezTo>
                    <a:pt x="0" y="269"/>
                    <a:pt x="8" y="287"/>
                    <a:pt x="28" y="291"/>
                  </a:cubicBezTo>
                  <a:cubicBezTo>
                    <a:pt x="44" y="295"/>
                    <a:pt x="111" y="312"/>
                    <a:pt x="139" y="319"/>
                  </a:cubicBezTo>
                  <a:cubicBezTo>
                    <a:pt x="142" y="320"/>
                    <a:pt x="145" y="320"/>
                    <a:pt x="148" y="320"/>
                  </a:cubicBezTo>
                  <a:cubicBezTo>
                    <a:pt x="153" y="320"/>
                    <a:pt x="158" y="319"/>
                    <a:pt x="163" y="318"/>
                  </a:cubicBezTo>
                  <a:cubicBezTo>
                    <a:pt x="190" y="306"/>
                    <a:pt x="235" y="288"/>
                    <a:pt x="254" y="280"/>
                  </a:cubicBezTo>
                  <a:cubicBezTo>
                    <a:pt x="262" y="316"/>
                    <a:pt x="272" y="356"/>
                    <a:pt x="275" y="367"/>
                  </a:cubicBezTo>
                  <a:cubicBezTo>
                    <a:pt x="189" y="476"/>
                    <a:pt x="189" y="476"/>
                    <a:pt x="189" y="476"/>
                  </a:cubicBezTo>
                  <a:cubicBezTo>
                    <a:pt x="189" y="477"/>
                    <a:pt x="189" y="478"/>
                    <a:pt x="188" y="478"/>
                  </a:cubicBezTo>
                  <a:cubicBezTo>
                    <a:pt x="188" y="479"/>
                    <a:pt x="154" y="567"/>
                    <a:pt x="132" y="620"/>
                  </a:cubicBezTo>
                  <a:cubicBezTo>
                    <a:pt x="126" y="637"/>
                    <a:pt x="126" y="653"/>
                    <a:pt x="134" y="665"/>
                  </a:cubicBezTo>
                  <a:cubicBezTo>
                    <a:pt x="142" y="676"/>
                    <a:pt x="155" y="683"/>
                    <a:pt x="170" y="683"/>
                  </a:cubicBezTo>
                  <a:cubicBezTo>
                    <a:pt x="187" y="683"/>
                    <a:pt x="201" y="674"/>
                    <a:pt x="208" y="660"/>
                  </a:cubicBezTo>
                  <a:cubicBezTo>
                    <a:pt x="212" y="651"/>
                    <a:pt x="221" y="628"/>
                    <a:pt x="231" y="602"/>
                  </a:cubicBezTo>
                  <a:cubicBezTo>
                    <a:pt x="245" y="568"/>
                    <a:pt x="265" y="517"/>
                    <a:pt x="269" y="511"/>
                  </a:cubicBezTo>
                  <a:cubicBezTo>
                    <a:pt x="271" y="509"/>
                    <a:pt x="284" y="496"/>
                    <a:pt x="298" y="483"/>
                  </a:cubicBezTo>
                  <a:cubicBezTo>
                    <a:pt x="305" y="476"/>
                    <a:pt x="311" y="470"/>
                    <a:pt x="317" y="464"/>
                  </a:cubicBezTo>
                  <a:cubicBezTo>
                    <a:pt x="324" y="498"/>
                    <a:pt x="343" y="592"/>
                    <a:pt x="355" y="645"/>
                  </a:cubicBezTo>
                  <a:cubicBezTo>
                    <a:pt x="362" y="673"/>
                    <a:pt x="380" y="683"/>
                    <a:pt x="396" y="683"/>
                  </a:cubicBezTo>
                  <a:cubicBezTo>
                    <a:pt x="399" y="683"/>
                    <a:pt x="402" y="683"/>
                    <a:pt x="405" y="682"/>
                  </a:cubicBezTo>
                  <a:cubicBezTo>
                    <a:pt x="425" y="678"/>
                    <a:pt x="445" y="658"/>
                    <a:pt x="440" y="633"/>
                  </a:cubicBezTo>
                  <a:cubicBezTo>
                    <a:pt x="435" y="610"/>
                    <a:pt x="394" y="395"/>
                    <a:pt x="391" y="380"/>
                  </a:cubicBezTo>
                  <a:cubicBezTo>
                    <a:pt x="391" y="365"/>
                    <a:pt x="374" y="300"/>
                    <a:pt x="364" y="264"/>
                  </a:cubicBezTo>
                  <a:cubicBezTo>
                    <a:pt x="412" y="303"/>
                    <a:pt x="412" y="303"/>
                    <a:pt x="412" y="303"/>
                  </a:cubicBezTo>
                  <a:cubicBezTo>
                    <a:pt x="415" y="314"/>
                    <a:pt x="433" y="370"/>
                    <a:pt x="442" y="397"/>
                  </a:cubicBezTo>
                  <a:cubicBezTo>
                    <a:pt x="448" y="415"/>
                    <a:pt x="461" y="425"/>
                    <a:pt x="476" y="425"/>
                  </a:cubicBezTo>
                  <a:cubicBezTo>
                    <a:pt x="487" y="425"/>
                    <a:pt x="496" y="420"/>
                    <a:pt x="502" y="412"/>
                  </a:cubicBezTo>
                  <a:cubicBezTo>
                    <a:pt x="508" y="404"/>
                    <a:pt x="510" y="394"/>
                    <a:pt x="507" y="384"/>
                  </a:cubicBezTo>
                  <a:moveTo>
                    <a:pt x="157" y="305"/>
                  </a:moveTo>
                  <a:cubicBezTo>
                    <a:pt x="152" y="307"/>
                    <a:pt x="147" y="307"/>
                    <a:pt x="142" y="306"/>
                  </a:cubicBezTo>
                  <a:cubicBezTo>
                    <a:pt x="114" y="298"/>
                    <a:pt x="47" y="281"/>
                    <a:pt x="31" y="278"/>
                  </a:cubicBezTo>
                  <a:cubicBezTo>
                    <a:pt x="19" y="275"/>
                    <a:pt x="15" y="265"/>
                    <a:pt x="16" y="257"/>
                  </a:cubicBezTo>
                  <a:cubicBezTo>
                    <a:pt x="18" y="248"/>
                    <a:pt x="27" y="239"/>
                    <a:pt x="45" y="242"/>
                  </a:cubicBezTo>
                  <a:cubicBezTo>
                    <a:pt x="76" y="247"/>
                    <a:pt x="143" y="260"/>
                    <a:pt x="143" y="260"/>
                  </a:cubicBezTo>
                  <a:cubicBezTo>
                    <a:pt x="145" y="261"/>
                    <a:pt x="147" y="260"/>
                    <a:pt x="149" y="259"/>
                  </a:cubicBezTo>
                  <a:cubicBezTo>
                    <a:pt x="242" y="199"/>
                    <a:pt x="242" y="199"/>
                    <a:pt x="242" y="199"/>
                  </a:cubicBezTo>
                  <a:cubicBezTo>
                    <a:pt x="240" y="207"/>
                    <a:pt x="239" y="215"/>
                    <a:pt x="241" y="224"/>
                  </a:cubicBezTo>
                  <a:cubicBezTo>
                    <a:pt x="243" y="233"/>
                    <a:pt x="246" y="248"/>
                    <a:pt x="251" y="266"/>
                  </a:cubicBezTo>
                  <a:cubicBezTo>
                    <a:pt x="233" y="273"/>
                    <a:pt x="185" y="293"/>
                    <a:pt x="157" y="305"/>
                  </a:cubicBezTo>
                  <a:moveTo>
                    <a:pt x="426" y="635"/>
                  </a:moveTo>
                  <a:cubicBezTo>
                    <a:pt x="429" y="652"/>
                    <a:pt x="416" y="666"/>
                    <a:pt x="402" y="669"/>
                  </a:cubicBezTo>
                  <a:cubicBezTo>
                    <a:pt x="386" y="672"/>
                    <a:pt x="373" y="662"/>
                    <a:pt x="369" y="642"/>
                  </a:cubicBezTo>
                  <a:cubicBezTo>
                    <a:pt x="356" y="584"/>
                    <a:pt x="334" y="474"/>
                    <a:pt x="329" y="452"/>
                  </a:cubicBezTo>
                  <a:cubicBezTo>
                    <a:pt x="354" y="428"/>
                    <a:pt x="370" y="411"/>
                    <a:pt x="380" y="399"/>
                  </a:cubicBezTo>
                  <a:cubicBezTo>
                    <a:pt x="391" y="453"/>
                    <a:pt x="422" y="616"/>
                    <a:pt x="426" y="635"/>
                  </a:cubicBezTo>
                  <a:moveTo>
                    <a:pt x="491" y="404"/>
                  </a:moveTo>
                  <a:cubicBezTo>
                    <a:pt x="488" y="408"/>
                    <a:pt x="482" y="411"/>
                    <a:pt x="476" y="411"/>
                  </a:cubicBezTo>
                  <a:cubicBezTo>
                    <a:pt x="467" y="411"/>
                    <a:pt x="459" y="404"/>
                    <a:pt x="455" y="393"/>
                  </a:cubicBezTo>
                  <a:cubicBezTo>
                    <a:pt x="445" y="363"/>
                    <a:pt x="425" y="298"/>
                    <a:pt x="425" y="297"/>
                  </a:cubicBezTo>
                  <a:cubicBezTo>
                    <a:pt x="424" y="296"/>
                    <a:pt x="423" y="294"/>
                    <a:pt x="422" y="294"/>
                  </a:cubicBezTo>
                  <a:cubicBezTo>
                    <a:pt x="356" y="239"/>
                    <a:pt x="356" y="239"/>
                    <a:pt x="356" y="239"/>
                  </a:cubicBezTo>
                  <a:cubicBezTo>
                    <a:pt x="354" y="237"/>
                    <a:pt x="350" y="237"/>
                    <a:pt x="348" y="238"/>
                  </a:cubicBezTo>
                  <a:cubicBezTo>
                    <a:pt x="345" y="240"/>
                    <a:pt x="344" y="243"/>
                    <a:pt x="345" y="246"/>
                  </a:cubicBezTo>
                  <a:cubicBezTo>
                    <a:pt x="361" y="305"/>
                    <a:pt x="378" y="372"/>
                    <a:pt x="377" y="380"/>
                  </a:cubicBezTo>
                  <a:cubicBezTo>
                    <a:pt x="374" y="390"/>
                    <a:pt x="316" y="446"/>
                    <a:pt x="288" y="472"/>
                  </a:cubicBezTo>
                  <a:cubicBezTo>
                    <a:pt x="270" y="490"/>
                    <a:pt x="261" y="499"/>
                    <a:pt x="258" y="503"/>
                  </a:cubicBezTo>
                  <a:cubicBezTo>
                    <a:pt x="253" y="509"/>
                    <a:pt x="239" y="544"/>
                    <a:pt x="218" y="597"/>
                  </a:cubicBezTo>
                  <a:cubicBezTo>
                    <a:pt x="209" y="622"/>
                    <a:pt x="199" y="646"/>
                    <a:pt x="196" y="654"/>
                  </a:cubicBezTo>
                  <a:cubicBezTo>
                    <a:pt x="191" y="663"/>
                    <a:pt x="181" y="669"/>
                    <a:pt x="170" y="669"/>
                  </a:cubicBezTo>
                  <a:cubicBezTo>
                    <a:pt x="160" y="669"/>
                    <a:pt x="151" y="665"/>
                    <a:pt x="146" y="657"/>
                  </a:cubicBezTo>
                  <a:cubicBezTo>
                    <a:pt x="140" y="649"/>
                    <a:pt x="140" y="638"/>
                    <a:pt x="145" y="625"/>
                  </a:cubicBezTo>
                  <a:cubicBezTo>
                    <a:pt x="166" y="575"/>
                    <a:pt x="197" y="494"/>
                    <a:pt x="201" y="484"/>
                  </a:cubicBezTo>
                  <a:cubicBezTo>
                    <a:pt x="288" y="373"/>
                    <a:pt x="288" y="373"/>
                    <a:pt x="288" y="373"/>
                  </a:cubicBezTo>
                  <a:cubicBezTo>
                    <a:pt x="289" y="372"/>
                    <a:pt x="290" y="370"/>
                    <a:pt x="289" y="367"/>
                  </a:cubicBezTo>
                  <a:cubicBezTo>
                    <a:pt x="289" y="366"/>
                    <a:pt x="261" y="252"/>
                    <a:pt x="255" y="221"/>
                  </a:cubicBezTo>
                  <a:cubicBezTo>
                    <a:pt x="252" y="209"/>
                    <a:pt x="257" y="198"/>
                    <a:pt x="261" y="192"/>
                  </a:cubicBezTo>
                  <a:cubicBezTo>
                    <a:pt x="270" y="179"/>
                    <a:pt x="286" y="168"/>
                    <a:pt x="301" y="165"/>
                  </a:cubicBezTo>
                  <a:cubicBezTo>
                    <a:pt x="324" y="162"/>
                    <a:pt x="347" y="169"/>
                    <a:pt x="369" y="187"/>
                  </a:cubicBezTo>
                  <a:cubicBezTo>
                    <a:pt x="382" y="197"/>
                    <a:pt x="440" y="248"/>
                    <a:pt x="457" y="263"/>
                  </a:cubicBezTo>
                  <a:cubicBezTo>
                    <a:pt x="461" y="267"/>
                    <a:pt x="464" y="271"/>
                    <a:pt x="465" y="276"/>
                  </a:cubicBezTo>
                  <a:cubicBezTo>
                    <a:pt x="472" y="304"/>
                    <a:pt x="489" y="371"/>
                    <a:pt x="493" y="388"/>
                  </a:cubicBezTo>
                  <a:cubicBezTo>
                    <a:pt x="496" y="395"/>
                    <a:pt x="493" y="401"/>
                    <a:pt x="491" y="4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73" name="Google Shape;3273;p31"/>
          <p:cNvSpPr/>
          <p:nvPr/>
        </p:nvSpPr>
        <p:spPr>
          <a:xfrm>
            <a:off x="2382380" y="4021877"/>
            <a:ext cx="470059" cy="550069"/>
          </a:xfrm>
          <a:custGeom>
            <a:rect b="b" l="l" r="r" t="t"/>
            <a:pathLst>
              <a:path extrusionOk="0" h="732" w="626">
                <a:moveTo>
                  <a:pt x="295" y="732"/>
                </a:moveTo>
                <a:cubicBezTo>
                  <a:pt x="231" y="732"/>
                  <a:pt x="168" y="716"/>
                  <a:pt x="112" y="686"/>
                </a:cubicBezTo>
                <a:cubicBezTo>
                  <a:pt x="109" y="685"/>
                  <a:pt x="107" y="681"/>
                  <a:pt x="109" y="677"/>
                </a:cubicBezTo>
                <a:cubicBezTo>
                  <a:pt x="124" y="640"/>
                  <a:pt x="145" y="561"/>
                  <a:pt x="120" y="462"/>
                </a:cubicBezTo>
                <a:cubicBezTo>
                  <a:pt x="118" y="454"/>
                  <a:pt x="106" y="443"/>
                  <a:pt x="92" y="430"/>
                </a:cubicBezTo>
                <a:cubicBezTo>
                  <a:pt x="55" y="396"/>
                  <a:pt x="0" y="345"/>
                  <a:pt x="0" y="249"/>
                </a:cubicBezTo>
                <a:cubicBezTo>
                  <a:pt x="0" y="84"/>
                  <a:pt x="97" y="0"/>
                  <a:pt x="289" y="0"/>
                </a:cubicBezTo>
                <a:cubicBezTo>
                  <a:pt x="381" y="0"/>
                  <a:pt x="453" y="28"/>
                  <a:pt x="504" y="82"/>
                </a:cubicBezTo>
                <a:cubicBezTo>
                  <a:pt x="544" y="124"/>
                  <a:pt x="556" y="168"/>
                  <a:pt x="558" y="176"/>
                </a:cubicBezTo>
                <a:cubicBezTo>
                  <a:pt x="562" y="192"/>
                  <a:pt x="566" y="218"/>
                  <a:pt x="566" y="236"/>
                </a:cubicBezTo>
                <a:cubicBezTo>
                  <a:pt x="566" y="248"/>
                  <a:pt x="561" y="263"/>
                  <a:pt x="558" y="273"/>
                </a:cubicBezTo>
                <a:cubicBezTo>
                  <a:pt x="557" y="276"/>
                  <a:pt x="556" y="280"/>
                  <a:pt x="556" y="281"/>
                </a:cubicBezTo>
                <a:cubicBezTo>
                  <a:pt x="558" y="294"/>
                  <a:pt x="591" y="348"/>
                  <a:pt x="607" y="374"/>
                </a:cubicBezTo>
                <a:cubicBezTo>
                  <a:pt x="624" y="402"/>
                  <a:pt x="625" y="404"/>
                  <a:pt x="625" y="406"/>
                </a:cubicBezTo>
                <a:cubicBezTo>
                  <a:pt x="626" y="413"/>
                  <a:pt x="619" y="426"/>
                  <a:pt x="611" y="431"/>
                </a:cubicBezTo>
                <a:cubicBezTo>
                  <a:pt x="606" y="434"/>
                  <a:pt x="591" y="437"/>
                  <a:pt x="582" y="439"/>
                </a:cubicBezTo>
                <a:cubicBezTo>
                  <a:pt x="582" y="445"/>
                  <a:pt x="581" y="452"/>
                  <a:pt x="581" y="454"/>
                </a:cubicBezTo>
                <a:cubicBezTo>
                  <a:pt x="582" y="455"/>
                  <a:pt x="582" y="455"/>
                  <a:pt x="582" y="456"/>
                </a:cubicBezTo>
                <a:cubicBezTo>
                  <a:pt x="586" y="463"/>
                  <a:pt x="589" y="470"/>
                  <a:pt x="588" y="476"/>
                </a:cubicBezTo>
                <a:cubicBezTo>
                  <a:pt x="587" y="482"/>
                  <a:pt x="581" y="488"/>
                  <a:pt x="576" y="492"/>
                </a:cubicBezTo>
                <a:cubicBezTo>
                  <a:pt x="577" y="497"/>
                  <a:pt x="579" y="502"/>
                  <a:pt x="579" y="506"/>
                </a:cubicBezTo>
                <a:cubicBezTo>
                  <a:pt x="578" y="509"/>
                  <a:pt x="576" y="513"/>
                  <a:pt x="573" y="519"/>
                </a:cubicBezTo>
                <a:cubicBezTo>
                  <a:pt x="570" y="525"/>
                  <a:pt x="566" y="532"/>
                  <a:pt x="565" y="537"/>
                </a:cubicBezTo>
                <a:cubicBezTo>
                  <a:pt x="565" y="537"/>
                  <a:pt x="565" y="541"/>
                  <a:pt x="565" y="543"/>
                </a:cubicBezTo>
                <a:cubicBezTo>
                  <a:pt x="566" y="552"/>
                  <a:pt x="568" y="566"/>
                  <a:pt x="565" y="583"/>
                </a:cubicBezTo>
                <a:cubicBezTo>
                  <a:pt x="558" y="616"/>
                  <a:pt x="529" y="616"/>
                  <a:pt x="519" y="616"/>
                </a:cubicBezTo>
                <a:cubicBezTo>
                  <a:pt x="517" y="616"/>
                  <a:pt x="516" y="616"/>
                  <a:pt x="515" y="616"/>
                </a:cubicBezTo>
                <a:cubicBezTo>
                  <a:pt x="500" y="616"/>
                  <a:pt x="418" y="598"/>
                  <a:pt x="391" y="591"/>
                </a:cubicBezTo>
                <a:cubicBezTo>
                  <a:pt x="389" y="606"/>
                  <a:pt x="386" y="653"/>
                  <a:pt x="387" y="715"/>
                </a:cubicBezTo>
                <a:cubicBezTo>
                  <a:pt x="387" y="718"/>
                  <a:pt x="385" y="721"/>
                  <a:pt x="382" y="722"/>
                </a:cubicBezTo>
                <a:cubicBezTo>
                  <a:pt x="353" y="729"/>
                  <a:pt x="324" y="732"/>
                  <a:pt x="295" y="732"/>
                </a:cubicBezTo>
                <a:moveTo>
                  <a:pt x="124" y="677"/>
                </a:moveTo>
                <a:cubicBezTo>
                  <a:pt x="200" y="716"/>
                  <a:pt x="288" y="728"/>
                  <a:pt x="373" y="710"/>
                </a:cubicBezTo>
                <a:cubicBezTo>
                  <a:pt x="373" y="669"/>
                  <a:pt x="373" y="587"/>
                  <a:pt x="382" y="578"/>
                </a:cubicBezTo>
                <a:cubicBezTo>
                  <a:pt x="384" y="576"/>
                  <a:pt x="387" y="575"/>
                  <a:pt x="389" y="576"/>
                </a:cubicBezTo>
                <a:cubicBezTo>
                  <a:pt x="405" y="581"/>
                  <a:pt x="501" y="602"/>
                  <a:pt x="515" y="602"/>
                </a:cubicBezTo>
                <a:cubicBezTo>
                  <a:pt x="516" y="602"/>
                  <a:pt x="517" y="602"/>
                  <a:pt x="519" y="602"/>
                </a:cubicBezTo>
                <a:cubicBezTo>
                  <a:pt x="535" y="602"/>
                  <a:pt x="547" y="598"/>
                  <a:pt x="551" y="580"/>
                </a:cubicBezTo>
                <a:cubicBezTo>
                  <a:pt x="554" y="566"/>
                  <a:pt x="553" y="553"/>
                  <a:pt x="551" y="545"/>
                </a:cubicBezTo>
                <a:cubicBezTo>
                  <a:pt x="551" y="539"/>
                  <a:pt x="550" y="536"/>
                  <a:pt x="551" y="533"/>
                </a:cubicBezTo>
                <a:cubicBezTo>
                  <a:pt x="553" y="526"/>
                  <a:pt x="557" y="519"/>
                  <a:pt x="560" y="513"/>
                </a:cubicBezTo>
                <a:cubicBezTo>
                  <a:pt x="562" y="510"/>
                  <a:pt x="564" y="506"/>
                  <a:pt x="565" y="504"/>
                </a:cubicBezTo>
                <a:cubicBezTo>
                  <a:pt x="565" y="503"/>
                  <a:pt x="563" y="498"/>
                  <a:pt x="561" y="493"/>
                </a:cubicBezTo>
                <a:cubicBezTo>
                  <a:pt x="560" y="490"/>
                  <a:pt x="560" y="487"/>
                  <a:pt x="563" y="485"/>
                </a:cubicBezTo>
                <a:cubicBezTo>
                  <a:pt x="568" y="481"/>
                  <a:pt x="573" y="475"/>
                  <a:pt x="574" y="473"/>
                </a:cubicBezTo>
                <a:cubicBezTo>
                  <a:pt x="574" y="472"/>
                  <a:pt x="573" y="468"/>
                  <a:pt x="570" y="462"/>
                </a:cubicBezTo>
                <a:cubicBezTo>
                  <a:pt x="569" y="460"/>
                  <a:pt x="568" y="459"/>
                  <a:pt x="568" y="458"/>
                </a:cubicBezTo>
                <a:cubicBezTo>
                  <a:pt x="568" y="457"/>
                  <a:pt x="567" y="454"/>
                  <a:pt x="569" y="432"/>
                </a:cubicBezTo>
                <a:cubicBezTo>
                  <a:pt x="569" y="429"/>
                  <a:pt x="571" y="427"/>
                  <a:pt x="575" y="426"/>
                </a:cubicBezTo>
                <a:cubicBezTo>
                  <a:pt x="587" y="424"/>
                  <a:pt x="601" y="421"/>
                  <a:pt x="604" y="419"/>
                </a:cubicBezTo>
                <a:cubicBezTo>
                  <a:pt x="607" y="417"/>
                  <a:pt x="610" y="411"/>
                  <a:pt x="611" y="408"/>
                </a:cubicBezTo>
                <a:cubicBezTo>
                  <a:pt x="609" y="404"/>
                  <a:pt x="602" y="392"/>
                  <a:pt x="595" y="381"/>
                </a:cubicBezTo>
                <a:cubicBezTo>
                  <a:pt x="567" y="335"/>
                  <a:pt x="544" y="295"/>
                  <a:pt x="542" y="282"/>
                </a:cubicBezTo>
                <a:cubicBezTo>
                  <a:pt x="542" y="280"/>
                  <a:pt x="542" y="277"/>
                  <a:pt x="545" y="269"/>
                </a:cubicBezTo>
                <a:cubicBezTo>
                  <a:pt x="548" y="260"/>
                  <a:pt x="552" y="246"/>
                  <a:pt x="552" y="236"/>
                </a:cubicBezTo>
                <a:cubicBezTo>
                  <a:pt x="552" y="220"/>
                  <a:pt x="548" y="195"/>
                  <a:pt x="545" y="179"/>
                </a:cubicBezTo>
                <a:cubicBezTo>
                  <a:pt x="544" y="175"/>
                  <a:pt x="532" y="132"/>
                  <a:pt x="494" y="92"/>
                </a:cubicBezTo>
                <a:cubicBezTo>
                  <a:pt x="446" y="40"/>
                  <a:pt x="377" y="14"/>
                  <a:pt x="289" y="14"/>
                </a:cubicBezTo>
                <a:cubicBezTo>
                  <a:pt x="190" y="14"/>
                  <a:pt x="116" y="38"/>
                  <a:pt x="71" y="84"/>
                </a:cubicBezTo>
                <a:cubicBezTo>
                  <a:pt x="33" y="123"/>
                  <a:pt x="14" y="178"/>
                  <a:pt x="14" y="249"/>
                </a:cubicBezTo>
                <a:cubicBezTo>
                  <a:pt x="14" y="339"/>
                  <a:pt x="67" y="388"/>
                  <a:pt x="102" y="420"/>
                </a:cubicBezTo>
                <a:cubicBezTo>
                  <a:pt x="118" y="435"/>
                  <a:pt x="130" y="447"/>
                  <a:pt x="133" y="458"/>
                </a:cubicBezTo>
                <a:cubicBezTo>
                  <a:pt x="158" y="556"/>
                  <a:pt x="139" y="635"/>
                  <a:pt x="124" y="67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4" name="Google Shape;3274;p31"/>
          <p:cNvSpPr/>
          <p:nvPr/>
        </p:nvSpPr>
        <p:spPr>
          <a:xfrm>
            <a:off x="2440165" y="4070772"/>
            <a:ext cx="302260" cy="250032"/>
          </a:xfrm>
          <a:custGeom>
            <a:rect b="b" l="l" r="r" t="t"/>
            <a:pathLst>
              <a:path extrusionOk="0" h="332" w="402">
                <a:moveTo>
                  <a:pt x="119" y="332"/>
                </a:moveTo>
                <a:cubicBezTo>
                  <a:pt x="102" y="332"/>
                  <a:pt x="82" y="322"/>
                  <a:pt x="66" y="306"/>
                </a:cubicBezTo>
                <a:cubicBezTo>
                  <a:pt x="56" y="297"/>
                  <a:pt x="45" y="275"/>
                  <a:pt x="42" y="260"/>
                </a:cubicBezTo>
                <a:cubicBezTo>
                  <a:pt x="28" y="256"/>
                  <a:pt x="0" y="240"/>
                  <a:pt x="0" y="178"/>
                </a:cubicBezTo>
                <a:cubicBezTo>
                  <a:pt x="0" y="65"/>
                  <a:pt x="76" y="0"/>
                  <a:pt x="209" y="0"/>
                </a:cubicBezTo>
                <a:cubicBezTo>
                  <a:pt x="258" y="0"/>
                  <a:pt x="306" y="16"/>
                  <a:pt x="345" y="46"/>
                </a:cubicBezTo>
                <a:cubicBezTo>
                  <a:pt x="380" y="74"/>
                  <a:pt x="402" y="109"/>
                  <a:pt x="402" y="140"/>
                </a:cubicBezTo>
                <a:cubicBezTo>
                  <a:pt x="402" y="196"/>
                  <a:pt x="350" y="203"/>
                  <a:pt x="310" y="203"/>
                </a:cubicBezTo>
                <a:cubicBezTo>
                  <a:pt x="302" y="203"/>
                  <a:pt x="292" y="202"/>
                  <a:pt x="281" y="202"/>
                </a:cubicBezTo>
                <a:cubicBezTo>
                  <a:pt x="275" y="219"/>
                  <a:pt x="257" y="236"/>
                  <a:pt x="233" y="236"/>
                </a:cubicBezTo>
                <a:cubicBezTo>
                  <a:pt x="229" y="236"/>
                  <a:pt x="225" y="236"/>
                  <a:pt x="220" y="235"/>
                </a:cubicBezTo>
                <a:cubicBezTo>
                  <a:pt x="220" y="243"/>
                  <a:pt x="217" y="251"/>
                  <a:pt x="212" y="260"/>
                </a:cubicBezTo>
                <a:cubicBezTo>
                  <a:pt x="203" y="275"/>
                  <a:pt x="185" y="291"/>
                  <a:pt x="161" y="294"/>
                </a:cubicBezTo>
                <a:cubicBezTo>
                  <a:pt x="155" y="318"/>
                  <a:pt x="140" y="332"/>
                  <a:pt x="119" y="332"/>
                </a:cubicBezTo>
                <a:moveTo>
                  <a:pt x="209" y="14"/>
                </a:moveTo>
                <a:cubicBezTo>
                  <a:pt x="40" y="14"/>
                  <a:pt x="14" y="117"/>
                  <a:pt x="14" y="178"/>
                </a:cubicBezTo>
                <a:cubicBezTo>
                  <a:pt x="14" y="238"/>
                  <a:pt x="41" y="246"/>
                  <a:pt x="50" y="247"/>
                </a:cubicBezTo>
                <a:cubicBezTo>
                  <a:pt x="53" y="248"/>
                  <a:pt x="56" y="251"/>
                  <a:pt x="56" y="254"/>
                </a:cubicBezTo>
                <a:cubicBezTo>
                  <a:pt x="56" y="264"/>
                  <a:pt x="67" y="287"/>
                  <a:pt x="76" y="296"/>
                </a:cubicBezTo>
                <a:cubicBezTo>
                  <a:pt x="90" y="310"/>
                  <a:pt x="106" y="318"/>
                  <a:pt x="119" y="318"/>
                </a:cubicBezTo>
                <a:cubicBezTo>
                  <a:pt x="139" y="318"/>
                  <a:pt x="146" y="301"/>
                  <a:pt x="149" y="286"/>
                </a:cubicBezTo>
                <a:cubicBezTo>
                  <a:pt x="149" y="283"/>
                  <a:pt x="152" y="280"/>
                  <a:pt x="156" y="280"/>
                </a:cubicBezTo>
                <a:cubicBezTo>
                  <a:pt x="175" y="280"/>
                  <a:pt x="192" y="266"/>
                  <a:pt x="200" y="253"/>
                </a:cubicBezTo>
                <a:cubicBezTo>
                  <a:pt x="206" y="243"/>
                  <a:pt x="208" y="233"/>
                  <a:pt x="205" y="227"/>
                </a:cubicBezTo>
                <a:cubicBezTo>
                  <a:pt x="204" y="225"/>
                  <a:pt x="204" y="221"/>
                  <a:pt x="206" y="219"/>
                </a:cubicBezTo>
                <a:cubicBezTo>
                  <a:pt x="208" y="217"/>
                  <a:pt x="211" y="217"/>
                  <a:pt x="214" y="218"/>
                </a:cubicBezTo>
                <a:cubicBezTo>
                  <a:pt x="221" y="221"/>
                  <a:pt x="227" y="222"/>
                  <a:pt x="233" y="222"/>
                </a:cubicBezTo>
                <a:cubicBezTo>
                  <a:pt x="254" y="222"/>
                  <a:pt x="267" y="206"/>
                  <a:pt x="268" y="193"/>
                </a:cubicBezTo>
                <a:cubicBezTo>
                  <a:pt x="269" y="190"/>
                  <a:pt x="272" y="187"/>
                  <a:pt x="276" y="187"/>
                </a:cubicBezTo>
                <a:cubicBezTo>
                  <a:pt x="290" y="188"/>
                  <a:pt x="301" y="189"/>
                  <a:pt x="310" y="189"/>
                </a:cubicBezTo>
                <a:cubicBezTo>
                  <a:pt x="365" y="189"/>
                  <a:pt x="388" y="174"/>
                  <a:pt x="388" y="140"/>
                </a:cubicBezTo>
                <a:cubicBezTo>
                  <a:pt x="388" y="114"/>
                  <a:pt x="368" y="82"/>
                  <a:pt x="336" y="57"/>
                </a:cubicBezTo>
                <a:cubicBezTo>
                  <a:pt x="300" y="29"/>
                  <a:pt x="255" y="14"/>
                  <a:pt x="209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5" name="Google Shape;3275;p31"/>
          <p:cNvSpPr/>
          <p:nvPr/>
        </p:nvSpPr>
        <p:spPr>
          <a:xfrm>
            <a:off x="3298050" y="4021877"/>
            <a:ext cx="471170" cy="550069"/>
          </a:xfrm>
          <a:custGeom>
            <a:rect b="b" l="l" r="r" t="t"/>
            <a:pathLst>
              <a:path extrusionOk="0" h="732" w="626">
                <a:moveTo>
                  <a:pt x="295" y="732"/>
                </a:moveTo>
                <a:cubicBezTo>
                  <a:pt x="231" y="732"/>
                  <a:pt x="168" y="716"/>
                  <a:pt x="112" y="686"/>
                </a:cubicBezTo>
                <a:cubicBezTo>
                  <a:pt x="109" y="685"/>
                  <a:pt x="107" y="681"/>
                  <a:pt x="109" y="677"/>
                </a:cubicBezTo>
                <a:cubicBezTo>
                  <a:pt x="124" y="640"/>
                  <a:pt x="145" y="561"/>
                  <a:pt x="120" y="462"/>
                </a:cubicBezTo>
                <a:cubicBezTo>
                  <a:pt x="118" y="454"/>
                  <a:pt x="106" y="443"/>
                  <a:pt x="92" y="430"/>
                </a:cubicBezTo>
                <a:cubicBezTo>
                  <a:pt x="55" y="396"/>
                  <a:pt x="0" y="345"/>
                  <a:pt x="0" y="249"/>
                </a:cubicBezTo>
                <a:cubicBezTo>
                  <a:pt x="0" y="84"/>
                  <a:pt x="97" y="0"/>
                  <a:pt x="289" y="0"/>
                </a:cubicBezTo>
                <a:cubicBezTo>
                  <a:pt x="381" y="0"/>
                  <a:pt x="453" y="28"/>
                  <a:pt x="504" y="82"/>
                </a:cubicBezTo>
                <a:cubicBezTo>
                  <a:pt x="544" y="124"/>
                  <a:pt x="556" y="168"/>
                  <a:pt x="558" y="176"/>
                </a:cubicBezTo>
                <a:cubicBezTo>
                  <a:pt x="562" y="192"/>
                  <a:pt x="566" y="218"/>
                  <a:pt x="566" y="236"/>
                </a:cubicBezTo>
                <a:cubicBezTo>
                  <a:pt x="566" y="248"/>
                  <a:pt x="561" y="263"/>
                  <a:pt x="558" y="273"/>
                </a:cubicBezTo>
                <a:cubicBezTo>
                  <a:pt x="557" y="276"/>
                  <a:pt x="556" y="280"/>
                  <a:pt x="556" y="281"/>
                </a:cubicBezTo>
                <a:cubicBezTo>
                  <a:pt x="558" y="293"/>
                  <a:pt x="590" y="346"/>
                  <a:pt x="607" y="374"/>
                </a:cubicBezTo>
                <a:cubicBezTo>
                  <a:pt x="624" y="402"/>
                  <a:pt x="625" y="404"/>
                  <a:pt x="625" y="406"/>
                </a:cubicBezTo>
                <a:cubicBezTo>
                  <a:pt x="626" y="413"/>
                  <a:pt x="619" y="426"/>
                  <a:pt x="611" y="431"/>
                </a:cubicBezTo>
                <a:cubicBezTo>
                  <a:pt x="606" y="434"/>
                  <a:pt x="591" y="437"/>
                  <a:pt x="582" y="439"/>
                </a:cubicBezTo>
                <a:cubicBezTo>
                  <a:pt x="582" y="445"/>
                  <a:pt x="581" y="452"/>
                  <a:pt x="582" y="454"/>
                </a:cubicBezTo>
                <a:cubicBezTo>
                  <a:pt x="582" y="455"/>
                  <a:pt x="582" y="455"/>
                  <a:pt x="582" y="456"/>
                </a:cubicBezTo>
                <a:cubicBezTo>
                  <a:pt x="586" y="463"/>
                  <a:pt x="589" y="470"/>
                  <a:pt x="588" y="476"/>
                </a:cubicBezTo>
                <a:cubicBezTo>
                  <a:pt x="587" y="482"/>
                  <a:pt x="581" y="488"/>
                  <a:pt x="576" y="492"/>
                </a:cubicBezTo>
                <a:cubicBezTo>
                  <a:pt x="577" y="497"/>
                  <a:pt x="579" y="502"/>
                  <a:pt x="579" y="506"/>
                </a:cubicBezTo>
                <a:cubicBezTo>
                  <a:pt x="578" y="509"/>
                  <a:pt x="576" y="513"/>
                  <a:pt x="573" y="519"/>
                </a:cubicBezTo>
                <a:cubicBezTo>
                  <a:pt x="570" y="525"/>
                  <a:pt x="566" y="532"/>
                  <a:pt x="565" y="537"/>
                </a:cubicBezTo>
                <a:cubicBezTo>
                  <a:pt x="565" y="537"/>
                  <a:pt x="565" y="541"/>
                  <a:pt x="565" y="543"/>
                </a:cubicBezTo>
                <a:cubicBezTo>
                  <a:pt x="567" y="552"/>
                  <a:pt x="568" y="566"/>
                  <a:pt x="565" y="583"/>
                </a:cubicBezTo>
                <a:cubicBezTo>
                  <a:pt x="558" y="616"/>
                  <a:pt x="529" y="616"/>
                  <a:pt x="519" y="616"/>
                </a:cubicBezTo>
                <a:cubicBezTo>
                  <a:pt x="517" y="616"/>
                  <a:pt x="516" y="616"/>
                  <a:pt x="515" y="616"/>
                </a:cubicBezTo>
                <a:cubicBezTo>
                  <a:pt x="500" y="616"/>
                  <a:pt x="418" y="598"/>
                  <a:pt x="392" y="591"/>
                </a:cubicBezTo>
                <a:cubicBezTo>
                  <a:pt x="389" y="606"/>
                  <a:pt x="386" y="653"/>
                  <a:pt x="387" y="715"/>
                </a:cubicBezTo>
                <a:cubicBezTo>
                  <a:pt x="387" y="718"/>
                  <a:pt x="385" y="721"/>
                  <a:pt x="382" y="722"/>
                </a:cubicBezTo>
                <a:cubicBezTo>
                  <a:pt x="353" y="729"/>
                  <a:pt x="324" y="732"/>
                  <a:pt x="295" y="732"/>
                </a:cubicBezTo>
                <a:moveTo>
                  <a:pt x="124" y="677"/>
                </a:moveTo>
                <a:cubicBezTo>
                  <a:pt x="200" y="716"/>
                  <a:pt x="288" y="728"/>
                  <a:pt x="373" y="710"/>
                </a:cubicBezTo>
                <a:cubicBezTo>
                  <a:pt x="373" y="669"/>
                  <a:pt x="373" y="587"/>
                  <a:pt x="382" y="578"/>
                </a:cubicBezTo>
                <a:cubicBezTo>
                  <a:pt x="384" y="576"/>
                  <a:pt x="387" y="575"/>
                  <a:pt x="389" y="576"/>
                </a:cubicBezTo>
                <a:cubicBezTo>
                  <a:pt x="405" y="581"/>
                  <a:pt x="501" y="602"/>
                  <a:pt x="515" y="602"/>
                </a:cubicBezTo>
                <a:cubicBezTo>
                  <a:pt x="516" y="602"/>
                  <a:pt x="517" y="602"/>
                  <a:pt x="519" y="602"/>
                </a:cubicBezTo>
                <a:cubicBezTo>
                  <a:pt x="535" y="602"/>
                  <a:pt x="547" y="598"/>
                  <a:pt x="551" y="580"/>
                </a:cubicBezTo>
                <a:cubicBezTo>
                  <a:pt x="554" y="566"/>
                  <a:pt x="553" y="553"/>
                  <a:pt x="552" y="545"/>
                </a:cubicBezTo>
                <a:cubicBezTo>
                  <a:pt x="551" y="539"/>
                  <a:pt x="550" y="536"/>
                  <a:pt x="551" y="533"/>
                </a:cubicBezTo>
                <a:cubicBezTo>
                  <a:pt x="553" y="526"/>
                  <a:pt x="557" y="519"/>
                  <a:pt x="560" y="513"/>
                </a:cubicBezTo>
                <a:cubicBezTo>
                  <a:pt x="562" y="510"/>
                  <a:pt x="564" y="506"/>
                  <a:pt x="565" y="504"/>
                </a:cubicBezTo>
                <a:cubicBezTo>
                  <a:pt x="565" y="503"/>
                  <a:pt x="563" y="498"/>
                  <a:pt x="561" y="493"/>
                </a:cubicBezTo>
                <a:cubicBezTo>
                  <a:pt x="560" y="490"/>
                  <a:pt x="561" y="487"/>
                  <a:pt x="563" y="485"/>
                </a:cubicBezTo>
                <a:cubicBezTo>
                  <a:pt x="568" y="481"/>
                  <a:pt x="573" y="475"/>
                  <a:pt x="574" y="473"/>
                </a:cubicBezTo>
                <a:cubicBezTo>
                  <a:pt x="574" y="472"/>
                  <a:pt x="573" y="468"/>
                  <a:pt x="570" y="462"/>
                </a:cubicBezTo>
                <a:cubicBezTo>
                  <a:pt x="569" y="460"/>
                  <a:pt x="568" y="459"/>
                  <a:pt x="568" y="458"/>
                </a:cubicBezTo>
                <a:cubicBezTo>
                  <a:pt x="568" y="457"/>
                  <a:pt x="567" y="454"/>
                  <a:pt x="569" y="432"/>
                </a:cubicBezTo>
                <a:cubicBezTo>
                  <a:pt x="569" y="429"/>
                  <a:pt x="572" y="427"/>
                  <a:pt x="575" y="426"/>
                </a:cubicBezTo>
                <a:cubicBezTo>
                  <a:pt x="587" y="424"/>
                  <a:pt x="601" y="421"/>
                  <a:pt x="604" y="419"/>
                </a:cubicBezTo>
                <a:cubicBezTo>
                  <a:pt x="607" y="417"/>
                  <a:pt x="610" y="411"/>
                  <a:pt x="611" y="408"/>
                </a:cubicBezTo>
                <a:cubicBezTo>
                  <a:pt x="609" y="404"/>
                  <a:pt x="602" y="392"/>
                  <a:pt x="595" y="381"/>
                </a:cubicBezTo>
                <a:cubicBezTo>
                  <a:pt x="567" y="335"/>
                  <a:pt x="544" y="295"/>
                  <a:pt x="542" y="282"/>
                </a:cubicBezTo>
                <a:cubicBezTo>
                  <a:pt x="542" y="280"/>
                  <a:pt x="543" y="277"/>
                  <a:pt x="545" y="269"/>
                </a:cubicBezTo>
                <a:cubicBezTo>
                  <a:pt x="548" y="260"/>
                  <a:pt x="552" y="246"/>
                  <a:pt x="552" y="236"/>
                </a:cubicBezTo>
                <a:cubicBezTo>
                  <a:pt x="552" y="220"/>
                  <a:pt x="548" y="195"/>
                  <a:pt x="545" y="179"/>
                </a:cubicBezTo>
                <a:cubicBezTo>
                  <a:pt x="544" y="175"/>
                  <a:pt x="532" y="132"/>
                  <a:pt x="494" y="92"/>
                </a:cubicBezTo>
                <a:cubicBezTo>
                  <a:pt x="446" y="40"/>
                  <a:pt x="377" y="14"/>
                  <a:pt x="289" y="14"/>
                </a:cubicBezTo>
                <a:cubicBezTo>
                  <a:pt x="190" y="14"/>
                  <a:pt x="116" y="38"/>
                  <a:pt x="71" y="84"/>
                </a:cubicBezTo>
                <a:cubicBezTo>
                  <a:pt x="33" y="123"/>
                  <a:pt x="14" y="178"/>
                  <a:pt x="14" y="249"/>
                </a:cubicBezTo>
                <a:cubicBezTo>
                  <a:pt x="14" y="339"/>
                  <a:pt x="67" y="388"/>
                  <a:pt x="102" y="420"/>
                </a:cubicBezTo>
                <a:cubicBezTo>
                  <a:pt x="118" y="435"/>
                  <a:pt x="130" y="447"/>
                  <a:pt x="133" y="458"/>
                </a:cubicBezTo>
                <a:cubicBezTo>
                  <a:pt x="158" y="556"/>
                  <a:pt x="139" y="635"/>
                  <a:pt x="124" y="67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6" name="Google Shape;3276;p31"/>
          <p:cNvSpPr/>
          <p:nvPr/>
        </p:nvSpPr>
        <p:spPr>
          <a:xfrm>
            <a:off x="4054811" y="3897417"/>
            <a:ext cx="798989" cy="800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77" name="Google Shape;3277;p31"/>
          <p:cNvGrpSpPr/>
          <p:nvPr/>
        </p:nvGrpSpPr>
        <p:grpSpPr>
          <a:xfrm>
            <a:off x="4219276" y="4021877"/>
            <a:ext cx="470059" cy="550069"/>
            <a:chOff x="4219276" y="4021877"/>
            <a:chExt cx="470059" cy="550069"/>
          </a:xfrm>
        </p:grpSpPr>
        <p:sp>
          <p:nvSpPr>
            <p:cNvPr id="3278" name="Google Shape;3278;p31"/>
            <p:cNvSpPr/>
            <p:nvPr/>
          </p:nvSpPr>
          <p:spPr>
            <a:xfrm>
              <a:off x="4219276" y="4021877"/>
              <a:ext cx="470059" cy="550069"/>
            </a:xfrm>
            <a:custGeom>
              <a:rect b="b" l="l" r="r" t="t"/>
              <a:pathLst>
                <a:path extrusionOk="0" h="732" w="626">
                  <a:moveTo>
                    <a:pt x="607" y="374"/>
                  </a:moveTo>
                  <a:cubicBezTo>
                    <a:pt x="590" y="346"/>
                    <a:pt x="558" y="293"/>
                    <a:pt x="556" y="281"/>
                  </a:cubicBezTo>
                  <a:cubicBezTo>
                    <a:pt x="556" y="280"/>
                    <a:pt x="558" y="276"/>
                    <a:pt x="558" y="273"/>
                  </a:cubicBezTo>
                  <a:cubicBezTo>
                    <a:pt x="561" y="263"/>
                    <a:pt x="566" y="248"/>
                    <a:pt x="566" y="236"/>
                  </a:cubicBezTo>
                  <a:cubicBezTo>
                    <a:pt x="566" y="218"/>
                    <a:pt x="562" y="192"/>
                    <a:pt x="558" y="176"/>
                  </a:cubicBezTo>
                  <a:cubicBezTo>
                    <a:pt x="556" y="168"/>
                    <a:pt x="544" y="124"/>
                    <a:pt x="504" y="82"/>
                  </a:cubicBezTo>
                  <a:cubicBezTo>
                    <a:pt x="453" y="28"/>
                    <a:pt x="381" y="0"/>
                    <a:pt x="289" y="0"/>
                  </a:cubicBezTo>
                  <a:cubicBezTo>
                    <a:pt x="98" y="0"/>
                    <a:pt x="0" y="84"/>
                    <a:pt x="0" y="249"/>
                  </a:cubicBezTo>
                  <a:cubicBezTo>
                    <a:pt x="0" y="345"/>
                    <a:pt x="56" y="396"/>
                    <a:pt x="92" y="430"/>
                  </a:cubicBezTo>
                  <a:cubicBezTo>
                    <a:pt x="106" y="443"/>
                    <a:pt x="118" y="454"/>
                    <a:pt x="120" y="462"/>
                  </a:cubicBezTo>
                  <a:cubicBezTo>
                    <a:pt x="145" y="561"/>
                    <a:pt x="124" y="640"/>
                    <a:pt x="109" y="677"/>
                  </a:cubicBezTo>
                  <a:cubicBezTo>
                    <a:pt x="107" y="681"/>
                    <a:pt x="109" y="685"/>
                    <a:pt x="112" y="686"/>
                  </a:cubicBezTo>
                  <a:cubicBezTo>
                    <a:pt x="168" y="716"/>
                    <a:pt x="231" y="732"/>
                    <a:pt x="295" y="732"/>
                  </a:cubicBezTo>
                  <a:cubicBezTo>
                    <a:pt x="324" y="732"/>
                    <a:pt x="353" y="729"/>
                    <a:pt x="382" y="722"/>
                  </a:cubicBezTo>
                  <a:cubicBezTo>
                    <a:pt x="385" y="721"/>
                    <a:pt x="387" y="718"/>
                    <a:pt x="387" y="715"/>
                  </a:cubicBezTo>
                  <a:cubicBezTo>
                    <a:pt x="386" y="653"/>
                    <a:pt x="389" y="606"/>
                    <a:pt x="392" y="591"/>
                  </a:cubicBezTo>
                  <a:cubicBezTo>
                    <a:pt x="418" y="598"/>
                    <a:pt x="500" y="616"/>
                    <a:pt x="515" y="616"/>
                  </a:cubicBezTo>
                  <a:cubicBezTo>
                    <a:pt x="516" y="616"/>
                    <a:pt x="517" y="616"/>
                    <a:pt x="519" y="616"/>
                  </a:cubicBezTo>
                  <a:cubicBezTo>
                    <a:pt x="529" y="616"/>
                    <a:pt x="558" y="616"/>
                    <a:pt x="565" y="583"/>
                  </a:cubicBezTo>
                  <a:cubicBezTo>
                    <a:pt x="568" y="566"/>
                    <a:pt x="567" y="552"/>
                    <a:pt x="566" y="543"/>
                  </a:cubicBezTo>
                  <a:cubicBezTo>
                    <a:pt x="565" y="541"/>
                    <a:pt x="565" y="537"/>
                    <a:pt x="565" y="537"/>
                  </a:cubicBezTo>
                  <a:cubicBezTo>
                    <a:pt x="566" y="532"/>
                    <a:pt x="570" y="525"/>
                    <a:pt x="573" y="519"/>
                  </a:cubicBezTo>
                  <a:cubicBezTo>
                    <a:pt x="576" y="513"/>
                    <a:pt x="578" y="509"/>
                    <a:pt x="579" y="506"/>
                  </a:cubicBezTo>
                  <a:cubicBezTo>
                    <a:pt x="579" y="502"/>
                    <a:pt x="578" y="497"/>
                    <a:pt x="576" y="492"/>
                  </a:cubicBezTo>
                  <a:cubicBezTo>
                    <a:pt x="581" y="488"/>
                    <a:pt x="587" y="482"/>
                    <a:pt x="588" y="476"/>
                  </a:cubicBezTo>
                  <a:cubicBezTo>
                    <a:pt x="589" y="470"/>
                    <a:pt x="586" y="463"/>
                    <a:pt x="582" y="456"/>
                  </a:cubicBezTo>
                  <a:cubicBezTo>
                    <a:pt x="582" y="455"/>
                    <a:pt x="582" y="455"/>
                    <a:pt x="582" y="454"/>
                  </a:cubicBezTo>
                  <a:cubicBezTo>
                    <a:pt x="582" y="452"/>
                    <a:pt x="582" y="445"/>
                    <a:pt x="583" y="439"/>
                  </a:cubicBezTo>
                  <a:cubicBezTo>
                    <a:pt x="591" y="437"/>
                    <a:pt x="606" y="434"/>
                    <a:pt x="611" y="431"/>
                  </a:cubicBezTo>
                  <a:cubicBezTo>
                    <a:pt x="619" y="426"/>
                    <a:pt x="626" y="413"/>
                    <a:pt x="625" y="406"/>
                  </a:cubicBezTo>
                  <a:cubicBezTo>
                    <a:pt x="625" y="404"/>
                    <a:pt x="625" y="402"/>
                    <a:pt x="607" y="374"/>
                  </a:cubicBezTo>
                  <a:moveTo>
                    <a:pt x="604" y="419"/>
                  </a:moveTo>
                  <a:cubicBezTo>
                    <a:pt x="601" y="421"/>
                    <a:pt x="587" y="424"/>
                    <a:pt x="575" y="426"/>
                  </a:cubicBezTo>
                  <a:cubicBezTo>
                    <a:pt x="572" y="427"/>
                    <a:pt x="569" y="429"/>
                    <a:pt x="569" y="432"/>
                  </a:cubicBezTo>
                  <a:cubicBezTo>
                    <a:pt x="567" y="454"/>
                    <a:pt x="568" y="457"/>
                    <a:pt x="568" y="458"/>
                  </a:cubicBezTo>
                  <a:cubicBezTo>
                    <a:pt x="568" y="459"/>
                    <a:pt x="569" y="460"/>
                    <a:pt x="570" y="462"/>
                  </a:cubicBezTo>
                  <a:cubicBezTo>
                    <a:pt x="573" y="468"/>
                    <a:pt x="574" y="472"/>
                    <a:pt x="574" y="473"/>
                  </a:cubicBezTo>
                  <a:cubicBezTo>
                    <a:pt x="573" y="475"/>
                    <a:pt x="568" y="481"/>
                    <a:pt x="563" y="485"/>
                  </a:cubicBezTo>
                  <a:cubicBezTo>
                    <a:pt x="561" y="487"/>
                    <a:pt x="560" y="490"/>
                    <a:pt x="561" y="493"/>
                  </a:cubicBezTo>
                  <a:cubicBezTo>
                    <a:pt x="563" y="498"/>
                    <a:pt x="565" y="503"/>
                    <a:pt x="565" y="504"/>
                  </a:cubicBezTo>
                  <a:cubicBezTo>
                    <a:pt x="564" y="506"/>
                    <a:pt x="562" y="510"/>
                    <a:pt x="561" y="513"/>
                  </a:cubicBezTo>
                  <a:cubicBezTo>
                    <a:pt x="557" y="519"/>
                    <a:pt x="553" y="526"/>
                    <a:pt x="551" y="533"/>
                  </a:cubicBezTo>
                  <a:cubicBezTo>
                    <a:pt x="550" y="536"/>
                    <a:pt x="551" y="539"/>
                    <a:pt x="552" y="545"/>
                  </a:cubicBezTo>
                  <a:cubicBezTo>
                    <a:pt x="553" y="553"/>
                    <a:pt x="554" y="566"/>
                    <a:pt x="551" y="580"/>
                  </a:cubicBezTo>
                  <a:cubicBezTo>
                    <a:pt x="547" y="598"/>
                    <a:pt x="535" y="602"/>
                    <a:pt x="519" y="602"/>
                  </a:cubicBezTo>
                  <a:cubicBezTo>
                    <a:pt x="517" y="602"/>
                    <a:pt x="516" y="602"/>
                    <a:pt x="515" y="602"/>
                  </a:cubicBezTo>
                  <a:cubicBezTo>
                    <a:pt x="501" y="602"/>
                    <a:pt x="405" y="581"/>
                    <a:pt x="389" y="576"/>
                  </a:cubicBezTo>
                  <a:cubicBezTo>
                    <a:pt x="387" y="575"/>
                    <a:pt x="384" y="576"/>
                    <a:pt x="382" y="578"/>
                  </a:cubicBezTo>
                  <a:cubicBezTo>
                    <a:pt x="373" y="587"/>
                    <a:pt x="373" y="669"/>
                    <a:pt x="373" y="710"/>
                  </a:cubicBezTo>
                  <a:cubicBezTo>
                    <a:pt x="289" y="728"/>
                    <a:pt x="200" y="716"/>
                    <a:pt x="124" y="677"/>
                  </a:cubicBezTo>
                  <a:cubicBezTo>
                    <a:pt x="139" y="635"/>
                    <a:pt x="158" y="556"/>
                    <a:pt x="133" y="458"/>
                  </a:cubicBezTo>
                  <a:cubicBezTo>
                    <a:pt x="130" y="447"/>
                    <a:pt x="118" y="435"/>
                    <a:pt x="102" y="420"/>
                  </a:cubicBezTo>
                  <a:cubicBezTo>
                    <a:pt x="67" y="388"/>
                    <a:pt x="14" y="339"/>
                    <a:pt x="14" y="249"/>
                  </a:cubicBezTo>
                  <a:cubicBezTo>
                    <a:pt x="14" y="178"/>
                    <a:pt x="33" y="123"/>
                    <a:pt x="71" y="84"/>
                  </a:cubicBezTo>
                  <a:cubicBezTo>
                    <a:pt x="117" y="38"/>
                    <a:pt x="190" y="14"/>
                    <a:pt x="289" y="14"/>
                  </a:cubicBezTo>
                  <a:cubicBezTo>
                    <a:pt x="377" y="14"/>
                    <a:pt x="446" y="40"/>
                    <a:pt x="494" y="92"/>
                  </a:cubicBezTo>
                  <a:cubicBezTo>
                    <a:pt x="532" y="132"/>
                    <a:pt x="544" y="175"/>
                    <a:pt x="545" y="179"/>
                  </a:cubicBezTo>
                  <a:cubicBezTo>
                    <a:pt x="549" y="195"/>
                    <a:pt x="552" y="220"/>
                    <a:pt x="552" y="236"/>
                  </a:cubicBezTo>
                  <a:cubicBezTo>
                    <a:pt x="552" y="246"/>
                    <a:pt x="548" y="260"/>
                    <a:pt x="545" y="269"/>
                  </a:cubicBezTo>
                  <a:cubicBezTo>
                    <a:pt x="543" y="277"/>
                    <a:pt x="542" y="280"/>
                    <a:pt x="542" y="282"/>
                  </a:cubicBezTo>
                  <a:cubicBezTo>
                    <a:pt x="544" y="295"/>
                    <a:pt x="567" y="335"/>
                    <a:pt x="595" y="381"/>
                  </a:cubicBezTo>
                  <a:cubicBezTo>
                    <a:pt x="602" y="392"/>
                    <a:pt x="609" y="404"/>
                    <a:pt x="611" y="408"/>
                  </a:cubicBezTo>
                  <a:cubicBezTo>
                    <a:pt x="610" y="411"/>
                    <a:pt x="607" y="417"/>
                    <a:pt x="604" y="4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9" name="Google Shape;3279;p31"/>
            <p:cNvSpPr/>
            <p:nvPr/>
          </p:nvSpPr>
          <p:spPr>
            <a:xfrm>
              <a:off x="4357071" y="4099664"/>
              <a:ext cx="161132" cy="251143"/>
            </a:xfrm>
            <a:custGeom>
              <a:rect b="b" l="l" r="r" t="t"/>
              <a:pathLst>
                <a:path extrusionOk="0" h="333" w="214">
                  <a:moveTo>
                    <a:pt x="107" y="0"/>
                  </a:moveTo>
                  <a:cubicBezTo>
                    <a:pt x="48" y="0"/>
                    <a:pt x="0" y="48"/>
                    <a:pt x="0" y="107"/>
                  </a:cubicBezTo>
                  <a:cubicBezTo>
                    <a:pt x="0" y="136"/>
                    <a:pt x="12" y="165"/>
                    <a:pt x="33" y="187"/>
                  </a:cubicBezTo>
                  <a:cubicBezTo>
                    <a:pt x="38" y="192"/>
                    <a:pt x="50" y="210"/>
                    <a:pt x="50" y="253"/>
                  </a:cubicBezTo>
                  <a:cubicBezTo>
                    <a:pt x="50" y="288"/>
                    <a:pt x="50" y="288"/>
                    <a:pt x="50" y="288"/>
                  </a:cubicBezTo>
                  <a:cubicBezTo>
                    <a:pt x="50" y="299"/>
                    <a:pt x="59" y="308"/>
                    <a:pt x="70" y="308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7" y="322"/>
                    <a:pt x="91" y="333"/>
                    <a:pt x="107" y="333"/>
                  </a:cubicBezTo>
                  <a:cubicBezTo>
                    <a:pt x="124" y="333"/>
                    <a:pt x="137" y="322"/>
                    <a:pt x="141" y="308"/>
                  </a:cubicBezTo>
                  <a:cubicBezTo>
                    <a:pt x="145" y="308"/>
                    <a:pt x="145" y="308"/>
                    <a:pt x="145" y="308"/>
                  </a:cubicBezTo>
                  <a:cubicBezTo>
                    <a:pt x="156" y="308"/>
                    <a:pt x="165" y="299"/>
                    <a:pt x="165" y="288"/>
                  </a:cubicBezTo>
                  <a:cubicBezTo>
                    <a:pt x="165" y="253"/>
                    <a:pt x="165" y="253"/>
                    <a:pt x="165" y="253"/>
                  </a:cubicBezTo>
                  <a:cubicBezTo>
                    <a:pt x="165" y="210"/>
                    <a:pt x="177" y="192"/>
                    <a:pt x="182" y="187"/>
                  </a:cubicBezTo>
                  <a:cubicBezTo>
                    <a:pt x="202" y="165"/>
                    <a:pt x="214" y="136"/>
                    <a:pt x="214" y="107"/>
                  </a:cubicBezTo>
                  <a:cubicBezTo>
                    <a:pt x="214" y="48"/>
                    <a:pt x="166" y="0"/>
                    <a:pt x="107" y="0"/>
                  </a:cubicBezTo>
                  <a:moveTo>
                    <a:pt x="107" y="319"/>
                  </a:moveTo>
                  <a:cubicBezTo>
                    <a:pt x="99" y="319"/>
                    <a:pt x="92" y="314"/>
                    <a:pt x="89" y="308"/>
                  </a:cubicBezTo>
                  <a:cubicBezTo>
                    <a:pt x="126" y="308"/>
                    <a:pt x="126" y="308"/>
                    <a:pt x="126" y="308"/>
                  </a:cubicBezTo>
                  <a:cubicBezTo>
                    <a:pt x="123" y="314"/>
                    <a:pt x="116" y="319"/>
                    <a:pt x="107" y="319"/>
                  </a:cubicBezTo>
                  <a:moveTo>
                    <a:pt x="145" y="294"/>
                  </a:moveTo>
                  <a:cubicBezTo>
                    <a:pt x="70" y="294"/>
                    <a:pt x="70" y="294"/>
                    <a:pt x="70" y="294"/>
                  </a:cubicBezTo>
                  <a:cubicBezTo>
                    <a:pt x="67" y="294"/>
                    <a:pt x="64" y="291"/>
                    <a:pt x="64" y="288"/>
                  </a:cubicBezTo>
                  <a:cubicBezTo>
                    <a:pt x="64" y="260"/>
                    <a:pt x="64" y="260"/>
                    <a:pt x="64" y="260"/>
                  </a:cubicBezTo>
                  <a:cubicBezTo>
                    <a:pt x="151" y="260"/>
                    <a:pt x="151" y="260"/>
                    <a:pt x="151" y="260"/>
                  </a:cubicBezTo>
                  <a:cubicBezTo>
                    <a:pt x="151" y="288"/>
                    <a:pt x="151" y="288"/>
                    <a:pt x="151" y="288"/>
                  </a:cubicBezTo>
                  <a:cubicBezTo>
                    <a:pt x="151" y="291"/>
                    <a:pt x="148" y="294"/>
                    <a:pt x="145" y="294"/>
                  </a:cubicBezTo>
                  <a:moveTo>
                    <a:pt x="172" y="177"/>
                  </a:moveTo>
                  <a:cubicBezTo>
                    <a:pt x="164" y="185"/>
                    <a:pt x="152" y="204"/>
                    <a:pt x="151" y="246"/>
                  </a:cubicBezTo>
                  <a:cubicBezTo>
                    <a:pt x="114" y="246"/>
                    <a:pt x="114" y="246"/>
                    <a:pt x="114" y="246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43" y="142"/>
                    <a:pt x="152" y="106"/>
                    <a:pt x="152" y="105"/>
                  </a:cubicBezTo>
                  <a:cubicBezTo>
                    <a:pt x="153" y="101"/>
                    <a:pt x="151" y="97"/>
                    <a:pt x="147" y="96"/>
                  </a:cubicBezTo>
                  <a:cubicBezTo>
                    <a:pt x="143" y="95"/>
                    <a:pt x="139" y="98"/>
                    <a:pt x="138" y="101"/>
                  </a:cubicBezTo>
                  <a:cubicBezTo>
                    <a:pt x="138" y="102"/>
                    <a:pt x="130" y="134"/>
                    <a:pt x="107" y="134"/>
                  </a:cubicBezTo>
                  <a:cubicBezTo>
                    <a:pt x="84" y="134"/>
                    <a:pt x="76" y="102"/>
                    <a:pt x="76" y="101"/>
                  </a:cubicBezTo>
                  <a:cubicBezTo>
                    <a:pt x="76" y="98"/>
                    <a:pt x="72" y="95"/>
                    <a:pt x="68" y="96"/>
                  </a:cubicBezTo>
                  <a:cubicBezTo>
                    <a:pt x="64" y="97"/>
                    <a:pt x="62" y="101"/>
                    <a:pt x="63" y="105"/>
                  </a:cubicBezTo>
                  <a:cubicBezTo>
                    <a:pt x="63" y="106"/>
                    <a:pt x="72" y="142"/>
                    <a:pt x="100" y="147"/>
                  </a:cubicBezTo>
                  <a:cubicBezTo>
                    <a:pt x="100" y="246"/>
                    <a:pt x="100" y="246"/>
                    <a:pt x="100" y="246"/>
                  </a:cubicBezTo>
                  <a:cubicBezTo>
                    <a:pt x="64" y="246"/>
                    <a:pt x="64" y="246"/>
                    <a:pt x="64" y="246"/>
                  </a:cubicBezTo>
                  <a:cubicBezTo>
                    <a:pt x="63" y="204"/>
                    <a:pt x="51" y="185"/>
                    <a:pt x="43" y="177"/>
                  </a:cubicBezTo>
                  <a:cubicBezTo>
                    <a:pt x="25" y="158"/>
                    <a:pt x="14" y="132"/>
                    <a:pt x="14" y="107"/>
                  </a:cubicBezTo>
                  <a:cubicBezTo>
                    <a:pt x="14" y="55"/>
                    <a:pt x="56" y="14"/>
                    <a:pt x="107" y="14"/>
                  </a:cubicBezTo>
                  <a:cubicBezTo>
                    <a:pt x="159" y="14"/>
                    <a:pt x="200" y="55"/>
                    <a:pt x="200" y="107"/>
                  </a:cubicBezTo>
                  <a:cubicBezTo>
                    <a:pt x="200" y="132"/>
                    <a:pt x="190" y="158"/>
                    <a:pt x="172" y="17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80" name="Google Shape;3280;p31"/>
          <p:cNvGrpSpPr/>
          <p:nvPr/>
        </p:nvGrpSpPr>
        <p:grpSpPr>
          <a:xfrm>
            <a:off x="2224582" y="2131640"/>
            <a:ext cx="798989" cy="798989"/>
            <a:chOff x="2224582" y="2131640"/>
            <a:chExt cx="798989" cy="798989"/>
          </a:xfrm>
        </p:grpSpPr>
        <p:sp>
          <p:nvSpPr>
            <p:cNvPr id="3281" name="Google Shape;3281;p31"/>
            <p:cNvSpPr/>
            <p:nvPr/>
          </p:nvSpPr>
          <p:spPr>
            <a:xfrm>
              <a:off x="2224582" y="2131640"/>
              <a:ext cx="798989" cy="7989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2" name="Google Shape;3282;p31"/>
            <p:cNvSpPr/>
            <p:nvPr/>
          </p:nvSpPr>
          <p:spPr>
            <a:xfrm>
              <a:off x="2432386" y="2276103"/>
              <a:ext cx="96679" cy="96679"/>
            </a:xfrm>
            <a:custGeom>
              <a:rect b="b" l="l" r="r" t="t"/>
              <a:pathLst>
                <a:path extrusionOk="0" h="128" w="129">
                  <a:moveTo>
                    <a:pt x="64" y="128"/>
                  </a:moveTo>
                  <a:cubicBezTo>
                    <a:pt x="100" y="128"/>
                    <a:pt x="129" y="100"/>
                    <a:pt x="129" y="64"/>
                  </a:cubicBezTo>
                  <a:cubicBezTo>
                    <a:pt x="129" y="28"/>
                    <a:pt x="100" y="0"/>
                    <a:pt x="64" y="0"/>
                  </a:cubicBezTo>
                  <a:cubicBezTo>
                    <a:pt x="29" y="0"/>
                    <a:pt x="0" y="28"/>
                    <a:pt x="0" y="64"/>
                  </a:cubicBezTo>
                  <a:cubicBezTo>
                    <a:pt x="0" y="100"/>
                    <a:pt x="29" y="128"/>
                    <a:pt x="64" y="128"/>
                  </a:cubicBezTo>
                  <a:moveTo>
                    <a:pt x="64" y="14"/>
                  </a:moveTo>
                  <a:cubicBezTo>
                    <a:pt x="92" y="14"/>
                    <a:pt x="115" y="36"/>
                    <a:pt x="115" y="64"/>
                  </a:cubicBezTo>
                  <a:cubicBezTo>
                    <a:pt x="115" y="92"/>
                    <a:pt x="92" y="114"/>
                    <a:pt x="64" y="114"/>
                  </a:cubicBez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4"/>
                    <a:pt x="64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3" name="Google Shape;3283;p31"/>
            <p:cNvSpPr/>
            <p:nvPr/>
          </p:nvSpPr>
          <p:spPr>
            <a:xfrm>
              <a:off x="2719088" y="2276103"/>
              <a:ext cx="96679" cy="96679"/>
            </a:xfrm>
            <a:custGeom>
              <a:rect b="b" l="l" r="r" t="t"/>
              <a:pathLst>
                <a:path extrusionOk="0" h="128" w="129">
                  <a:moveTo>
                    <a:pt x="64" y="128"/>
                  </a:moveTo>
                  <a:cubicBezTo>
                    <a:pt x="100" y="128"/>
                    <a:pt x="129" y="100"/>
                    <a:pt x="129" y="64"/>
                  </a:cubicBezTo>
                  <a:cubicBezTo>
                    <a:pt x="129" y="28"/>
                    <a:pt x="100" y="0"/>
                    <a:pt x="64" y="0"/>
                  </a:cubicBezTo>
                  <a:cubicBezTo>
                    <a:pt x="29" y="0"/>
                    <a:pt x="0" y="28"/>
                    <a:pt x="0" y="64"/>
                  </a:cubicBezTo>
                  <a:cubicBezTo>
                    <a:pt x="0" y="100"/>
                    <a:pt x="29" y="128"/>
                    <a:pt x="64" y="128"/>
                  </a:cubicBezTo>
                  <a:moveTo>
                    <a:pt x="64" y="14"/>
                  </a:moveTo>
                  <a:cubicBezTo>
                    <a:pt x="92" y="14"/>
                    <a:pt x="115" y="36"/>
                    <a:pt x="115" y="64"/>
                  </a:cubicBezTo>
                  <a:cubicBezTo>
                    <a:pt x="115" y="92"/>
                    <a:pt x="92" y="114"/>
                    <a:pt x="64" y="114"/>
                  </a:cubicBez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4"/>
                    <a:pt x="64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4" name="Google Shape;3284;p31"/>
            <p:cNvSpPr/>
            <p:nvPr/>
          </p:nvSpPr>
          <p:spPr>
            <a:xfrm>
              <a:off x="2370156" y="2383894"/>
              <a:ext cx="506730" cy="402273"/>
            </a:xfrm>
            <a:custGeom>
              <a:rect b="b" l="l" r="r" t="t"/>
              <a:pathLst>
                <a:path extrusionOk="0" h="534" w="675">
                  <a:moveTo>
                    <a:pt x="668" y="121"/>
                  </a:moveTo>
                  <a:cubicBezTo>
                    <a:pt x="668" y="121"/>
                    <a:pt x="668" y="121"/>
                    <a:pt x="668" y="121"/>
                  </a:cubicBezTo>
                  <a:cubicBezTo>
                    <a:pt x="617" y="40"/>
                    <a:pt x="617" y="40"/>
                    <a:pt x="617" y="40"/>
                  </a:cubicBezTo>
                  <a:cubicBezTo>
                    <a:pt x="598" y="13"/>
                    <a:pt x="587" y="0"/>
                    <a:pt x="531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476" y="0"/>
                    <a:pt x="462" y="25"/>
                    <a:pt x="454" y="39"/>
                  </a:cubicBezTo>
                  <a:cubicBezTo>
                    <a:pt x="454" y="40"/>
                    <a:pt x="454" y="40"/>
                    <a:pt x="454" y="40"/>
                  </a:cubicBezTo>
                  <a:cubicBezTo>
                    <a:pt x="443" y="59"/>
                    <a:pt x="405" y="123"/>
                    <a:pt x="400" y="133"/>
                  </a:cubicBezTo>
                  <a:cubicBezTo>
                    <a:pt x="393" y="138"/>
                    <a:pt x="358" y="165"/>
                    <a:pt x="338" y="180"/>
                  </a:cubicBezTo>
                  <a:cubicBezTo>
                    <a:pt x="322" y="168"/>
                    <a:pt x="296" y="148"/>
                    <a:pt x="276" y="133"/>
                  </a:cubicBezTo>
                  <a:cubicBezTo>
                    <a:pt x="270" y="123"/>
                    <a:pt x="233" y="59"/>
                    <a:pt x="222" y="40"/>
                  </a:cubicBezTo>
                  <a:cubicBezTo>
                    <a:pt x="222" y="39"/>
                    <a:pt x="222" y="39"/>
                    <a:pt x="222" y="39"/>
                  </a:cubicBezTo>
                  <a:cubicBezTo>
                    <a:pt x="214" y="25"/>
                    <a:pt x="200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89" y="0"/>
                    <a:pt x="78" y="13"/>
                    <a:pt x="59" y="40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" y="134"/>
                    <a:pt x="0" y="148"/>
                    <a:pt x="6" y="161"/>
                  </a:cubicBezTo>
                  <a:cubicBezTo>
                    <a:pt x="53" y="270"/>
                    <a:pt x="53" y="270"/>
                    <a:pt x="53" y="270"/>
                  </a:cubicBezTo>
                  <a:cubicBezTo>
                    <a:pt x="57" y="278"/>
                    <a:pt x="65" y="283"/>
                    <a:pt x="75" y="283"/>
                  </a:cubicBezTo>
                  <a:cubicBezTo>
                    <a:pt x="76" y="283"/>
                    <a:pt x="77" y="283"/>
                    <a:pt x="79" y="283"/>
                  </a:cubicBezTo>
                  <a:cubicBezTo>
                    <a:pt x="77" y="459"/>
                    <a:pt x="77" y="503"/>
                    <a:pt x="77" y="506"/>
                  </a:cubicBezTo>
                  <a:cubicBezTo>
                    <a:pt x="77" y="507"/>
                    <a:pt x="77" y="507"/>
                    <a:pt x="77" y="508"/>
                  </a:cubicBezTo>
                  <a:cubicBezTo>
                    <a:pt x="78" y="523"/>
                    <a:pt x="92" y="534"/>
                    <a:pt x="108" y="533"/>
                  </a:cubicBezTo>
                  <a:cubicBezTo>
                    <a:pt x="125" y="533"/>
                    <a:pt x="138" y="521"/>
                    <a:pt x="139" y="507"/>
                  </a:cubicBezTo>
                  <a:cubicBezTo>
                    <a:pt x="150" y="367"/>
                    <a:pt x="150" y="367"/>
                    <a:pt x="150" y="367"/>
                  </a:cubicBezTo>
                  <a:cubicBezTo>
                    <a:pt x="161" y="506"/>
                    <a:pt x="161" y="506"/>
                    <a:pt x="161" y="506"/>
                  </a:cubicBezTo>
                  <a:cubicBezTo>
                    <a:pt x="162" y="521"/>
                    <a:pt x="175" y="533"/>
                    <a:pt x="191" y="533"/>
                  </a:cubicBezTo>
                  <a:cubicBezTo>
                    <a:pt x="192" y="533"/>
                    <a:pt x="192" y="534"/>
                    <a:pt x="192" y="534"/>
                  </a:cubicBezTo>
                  <a:cubicBezTo>
                    <a:pt x="208" y="534"/>
                    <a:pt x="222" y="522"/>
                    <a:pt x="223" y="508"/>
                  </a:cubicBezTo>
                  <a:cubicBezTo>
                    <a:pt x="223" y="507"/>
                    <a:pt x="223" y="507"/>
                    <a:pt x="223" y="506"/>
                  </a:cubicBezTo>
                  <a:cubicBezTo>
                    <a:pt x="223" y="497"/>
                    <a:pt x="218" y="302"/>
                    <a:pt x="214" y="155"/>
                  </a:cubicBezTo>
                  <a:cubicBezTo>
                    <a:pt x="233" y="181"/>
                    <a:pt x="233" y="181"/>
                    <a:pt x="233" y="181"/>
                  </a:cubicBezTo>
                  <a:cubicBezTo>
                    <a:pt x="233" y="182"/>
                    <a:pt x="234" y="183"/>
                    <a:pt x="235" y="183"/>
                  </a:cubicBezTo>
                  <a:cubicBezTo>
                    <a:pt x="321" y="232"/>
                    <a:pt x="321" y="232"/>
                    <a:pt x="321" y="232"/>
                  </a:cubicBezTo>
                  <a:cubicBezTo>
                    <a:pt x="326" y="235"/>
                    <a:pt x="332" y="236"/>
                    <a:pt x="338" y="235"/>
                  </a:cubicBezTo>
                  <a:cubicBezTo>
                    <a:pt x="339" y="235"/>
                    <a:pt x="341" y="235"/>
                    <a:pt x="343" y="235"/>
                  </a:cubicBezTo>
                  <a:cubicBezTo>
                    <a:pt x="347" y="235"/>
                    <a:pt x="351" y="234"/>
                    <a:pt x="354" y="232"/>
                  </a:cubicBezTo>
                  <a:cubicBezTo>
                    <a:pt x="441" y="183"/>
                    <a:pt x="441" y="183"/>
                    <a:pt x="441" y="183"/>
                  </a:cubicBezTo>
                  <a:cubicBezTo>
                    <a:pt x="442" y="183"/>
                    <a:pt x="442" y="182"/>
                    <a:pt x="443" y="181"/>
                  </a:cubicBezTo>
                  <a:cubicBezTo>
                    <a:pt x="462" y="155"/>
                    <a:pt x="462" y="155"/>
                    <a:pt x="462" y="155"/>
                  </a:cubicBezTo>
                  <a:cubicBezTo>
                    <a:pt x="458" y="302"/>
                    <a:pt x="453" y="497"/>
                    <a:pt x="453" y="506"/>
                  </a:cubicBezTo>
                  <a:cubicBezTo>
                    <a:pt x="453" y="507"/>
                    <a:pt x="453" y="507"/>
                    <a:pt x="453" y="508"/>
                  </a:cubicBezTo>
                  <a:cubicBezTo>
                    <a:pt x="454" y="523"/>
                    <a:pt x="468" y="534"/>
                    <a:pt x="485" y="533"/>
                  </a:cubicBezTo>
                  <a:cubicBezTo>
                    <a:pt x="501" y="533"/>
                    <a:pt x="514" y="521"/>
                    <a:pt x="515" y="507"/>
                  </a:cubicBezTo>
                  <a:cubicBezTo>
                    <a:pt x="526" y="367"/>
                    <a:pt x="526" y="367"/>
                    <a:pt x="526" y="367"/>
                  </a:cubicBezTo>
                  <a:cubicBezTo>
                    <a:pt x="537" y="506"/>
                    <a:pt x="537" y="506"/>
                    <a:pt x="537" y="506"/>
                  </a:cubicBezTo>
                  <a:cubicBezTo>
                    <a:pt x="538" y="521"/>
                    <a:pt x="551" y="533"/>
                    <a:pt x="567" y="533"/>
                  </a:cubicBezTo>
                  <a:cubicBezTo>
                    <a:pt x="568" y="533"/>
                    <a:pt x="568" y="534"/>
                    <a:pt x="568" y="534"/>
                  </a:cubicBezTo>
                  <a:cubicBezTo>
                    <a:pt x="584" y="534"/>
                    <a:pt x="598" y="522"/>
                    <a:pt x="599" y="508"/>
                  </a:cubicBezTo>
                  <a:cubicBezTo>
                    <a:pt x="599" y="507"/>
                    <a:pt x="599" y="507"/>
                    <a:pt x="599" y="506"/>
                  </a:cubicBezTo>
                  <a:cubicBezTo>
                    <a:pt x="599" y="503"/>
                    <a:pt x="599" y="459"/>
                    <a:pt x="597" y="283"/>
                  </a:cubicBezTo>
                  <a:cubicBezTo>
                    <a:pt x="598" y="283"/>
                    <a:pt x="600" y="283"/>
                    <a:pt x="601" y="283"/>
                  </a:cubicBezTo>
                  <a:cubicBezTo>
                    <a:pt x="610" y="283"/>
                    <a:pt x="619" y="278"/>
                    <a:pt x="623" y="269"/>
                  </a:cubicBezTo>
                  <a:cubicBezTo>
                    <a:pt x="670" y="161"/>
                    <a:pt x="670" y="161"/>
                    <a:pt x="670" y="161"/>
                  </a:cubicBezTo>
                  <a:cubicBezTo>
                    <a:pt x="675" y="148"/>
                    <a:pt x="675" y="134"/>
                    <a:pt x="668" y="121"/>
                  </a:cubicBezTo>
                  <a:moveTo>
                    <a:pt x="243" y="172"/>
                  </a:moveTo>
                  <a:cubicBezTo>
                    <a:pt x="213" y="130"/>
                    <a:pt x="213" y="130"/>
                    <a:pt x="213" y="130"/>
                  </a:cubicBezTo>
                  <a:cubicBezTo>
                    <a:pt x="213" y="113"/>
                    <a:pt x="212" y="96"/>
                    <a:pt x="212" y="81"/>
                  </a:cubicBezTo>
                  <a:cubicBezTo>
                    <a:pt x="212" y="77"/>
                    <a:pt x="209" y="74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1" y="74"/>
                    <a:pt x="198" y="77"/>
                    <a:pt x="198" y="81"/>
                  </a:cubicBezTo>
                  <a:cubicBezTo>
                    <a:pt x="198" y="81"/>
                    <a:pt x="198" y="101"/>
                    <a:pt x="199" y="133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200" y="174"/>
                    <a:pt x="202" y="234"/>
                    <a:pt x="203" y="294"/>
                  </a:cubicBezTo>
                  <a:cubicBezTo>
                    <a:pt x="205" y="347"/>
                    <a:pt x="206" y="401"/>
                    <a:pt x="207" y="441"/>
                  </a:cubicBezTo>
                  <a:cubicBezTo>
                    <a:pt x="208" y="461"/>
                    <a:pt x="208" y="477"/>
                    <a:pt x="209" y="489"/>
                  </a:cubicBezTo>
                  <a:cubicBezTo>
                    <a:pt x="209" y="498"/>
                    <a:pt x="209" y="503"/>
                    <a:pt x="209" y="506"/>
                  </a:cubicBezTo>
                  <a:cubicBezTo>
                    <a:pt x="209" y="506"/>
                    <a:pt x="209" y="506"/>
                    <a:pt x="209" y="506"/>
                  </a:cubicBezTo>
                  <a:cubicBezTo>
                    <a:pt x="208" y="514"/>
                    <a:pt x="201" y="520"/>
                    <a:pt x="192" y="519"/>
                  </a:cubicBezTo>
                  <a:cubicBezTo>
                    <a:pt x="183" y="519"/>
                    <a:pt x="175" y="513"/>
                    <a:pt x="175" y="505"/>
                  </a:cubicBezTo>
                  <a:cubicBezTo>
                    <a:pt x="157" y="276"/>
                    <a:pt x="157" y="276"/>
                    <a:pt x="157" y="276"/>
                  </a:cubicBezTo>
                  <a:cubicBezTo>
                    <a:pt x="157" y="273"/>
                    <a:pt x="154" y="270"/>
                    <a:pt x="150" y="270"/>
                  </a:cubicBezTo>
                  <a:cubicBezTo>
                    <a:pt x="146" y="270"/>
                    <a:pt x="143" y="273"/>
                    <a:pt x="143" y="276"/>
                  </a:cubicBezTo>
                  <a:cubicBezTo>
                    <a:pt x="125" y="506"/>
                    <a:pt x="125" y="506"/>
                    <a:pt x="125" y="506"/>
                  </a:cubicBezTo>
                  <a:cubicBezTo>
                    <a:pt x="125" y="513"/>
                    <a:pt x="117" y="519"/>
                    <a:pt x="108" y="519"/>
                  </a:cubicBezTo>
                  <a:cubicBezTo>
                    <a:pt x="99" y="520"/>
                    <a:pt x="91" y="514"/>
                    <a:pt x="91" y="506"/>
                  </a:cubicBezTo>
                  <a:cubicBezTo>
                    <a:pt x="90" y="506"/>
                    <a:pt x="90" y="506"/>
                    <a:pt x="90" y="506"/>
                  </a:cubicBezTo>
                  <a:cubicBezTo>
                    <a:pt x="91" y="503"/>
                    <a:pt x="91" y="497"/>
                    <a:pt x="91" y="486"/>
                  </a:cubicBezTo>
                  <a:cubicBezTo>
                    <a:pt x="91" y="473"/>
                    <a:pt x="91" y="454"/>
                    <a:pt x="91" y="432"/>
                  </a:cubicBezTo>
                  <a:cubicBezTo>
                    <a:pt x="92" y="389"/>
                    <a:pt x="92" y="332"/>
                    <a:pt x="93" y="276"/>
                  </a:cubicBezTo>
                  <a:cubicBezTo>
                    <a:pt x="100" y="270"/>
                    <a:pt x="103" y="261"/>
                    <a:pt x="101" y="252"/>
                  </a:cubicBezTo>
                  <a:cubicBezTo>
                    <a:pt x="101" y="252"/>
                    <a:pt x="101" y="251"/>
                    <a:pt x="101" y="251"/>
                  </a:cubicBezTo>
                  <a:cubicBezTo>
                    <a:pt x="100" y="250"/>
                    <a:pt x="97" y="241"/>
                    <a:pt x="93" y="229"/>
                  </a:cubicBezTo>
                  <a:cubicBezTo>
                    <a:pt x="94" y="150"/>
                    <a:pt x="94" y="109"/>
                    <a:pt x="94" y="109"/>
                  </a:cubicBezTo>
                  <a:cubicBezTo>
                    <a:pt x="94" y="106"/>
                    <a:pt x="92" y="103"/>
                    <a:pt x="89" y="102"/>
                  </a:cubicBezTo>
                  <a:cubicBezTo>
                    <a:pt x="86" y="101"/>
                    <a:pt x="83" y="102"/>
                    <a:pt x="81" y="105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51" y="146"/>
                    <a:pt x="51" y="148"/>
                    <a:pt x="51" y="150"/>
                  </a:cubicBezTo>
                  <a:cubicBezTo>
                    <a:pt x="51" y="150"/>
                    <a:pt x="60" y="177"/>
                    <a:pt x="69" y="203"/>
                  </a:cubicBezTo>
                  <a:cubicBezTo>
                    <a:pt x="73" y="213"/>
                    <a:pt x="76" y="223"/>
                    <a:pt x="79" y="232"/>
                  </a:cubicBezTo>
                  <a:cubicBezTo>
                    <a:pt x="79" y="232"/>
                    <a:pt x="79" y="232"/>
                    <a:pt x="79" y="232"/>
                  </a:cubicBezTo>
                  <a:cubicBezTo>
                    <a:pt x="80" y="235"/>
                    <a:pt x="81" y="237"/>
                    <a:pt x="82" y="240"/>
                  </a:cubicBezTo>
                  <a:cubicBezTo>
                    <a:pt x="85" y="248"/>
                    <a:pt x="86" y="252"/>
                    <a:pt x="88" y="256"/>
                  </a:cubicBezTo>
                  <a:cubicBezTo>
                    <a:pt x="88" y="256"/>
                    <a:pt x="88" y="256"/>
                    <a:pt x="88" y="256"/>
                  </a:cubicBezTo>
                  <a:cubicBezTo>
                    <a:pt x="89" y="260"/>
                    <a:pt x="85" y="266"/>
                    <a:pt x="80" y="268"/>
                  </a:cubicBezTo>
                  <a:cubicBezTo>
                    <a:pt x="74" y="270"/>
                    <a:pt x="68" y="268"/>
                    <a:pt x="66" y="264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15" y="147"/>
                    <a:pt x="15" y="137"/>
                    <a:pt x="20" y="128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87" y="24"/>
                    <a:pt x="94" y="14"/>
                    <a:pt x="145" y="14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92" y="14"/>
                    <a:pt x="203" y="33"/>
                    <a:pt x="210" y="45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22" y="68"/>
                    <a:pt x="264" y="140"/>
                    <a:pt x="265" y="141"/>
                  </a:cubicBezTo>
                  <a:cubicBezTo>
                    <a:pt x="265" y="142"/>
                    <a:pt x="266" y="143"/>
                    <a:pt x="266" y="143"/>
                  </a:cubicBezTo>
                  <a:cubicBezTo>
                    <a:pt x="266" y="143"/>
                    <a:pt x="286" y="158"/>
                    <a:pt x="305" y="172"/>
                  </a:cubicBezTo>
                  <a:cubicBezTo>
                    <a:pt x="315" y="180"/>
                    <a:pt x="324" y="187"/>
                    <a:pt x="331" y="193"/>
                  </a:cubicBezTo>
                  <a:cubicBezTo>
                    <a:pt x="337" y="197"/>
                    <a:pt x="341" y="199"/>
                    <a:pt x="343" y="201"/>
                  </a:cubicBezTo>
                  <a:cubicBezTo>
                    <a:pt x="343" y="201"/>
                    <a:pt x="343" y="201"/>
                    <a:pt x="343" y="201"/>
                  </a:cubicBezTo>
                  <a:cubicBezTo>
                    <a:pt x="347" y="205"/>
                    <a:pt x="347" y="211"/>
                    <a:pt x="343" y="216"/>
                  </a:cubicBezTo>
                  <a:cubicBezTo>
                    <a:pt x="340" y="221"/>
                    <a:pt x="333" y="223"/>
                    <a:pt x="329" y="220"/>
                  </a:cubicBezTo>
                  <a:lnTo>
                    <a:pt x="243" y="172"/>
                  </a:lnTo>
                  <a:close/>
                  <a:moveTo>
                    <a:pt x="80" y="131"/>
                  </a:moveTo>
                  <a:cubicBezTo>
                    <a:pt x="80" y="144"/>
                    <a:pt x="80" y="163"/>
                    <a:pt x="79" y="189"/>
                  </a:cubicBezTo>
                  <a:cubicBezTo>
                    <a:pt x="75" y="175"/>
                    <a:pt x="70" y="162"/>
                    <a:pt x="66" y="149"/>
                  </a:cubicBezTo>
                  <a:lnTo>
                    <a:pt x="80" y="131"/>
                  </a:lnTo>
                  <a:close/>
                  <a:moveTo>
                    <a:pt x="657" y="156"/>
                  </a:moveTo>
                  <a:cubicBezTo>
                    <a:pt x="610" y="264"/>
                    <a:pt x="610" y="264"/>
                    <a:pt x="610" y="264"/>
                  </a:cubicBezTo>
                  <a:cubicBezTo>
                    <a:pt x="608" y="268"/>
                    <a:pt x="602" y="270"/>
                    <a:pt x="596" y="268"/>
                  </a:cubicBezTo>
                  <a:cubicBezTo>
                    <a:pt x="591" y="266"/>
                    <a:pt x="587" y="260"/>
                    <a:pt x="588" y="256"/>
                  </a:cubicBezTo>
                  <a:cubicBezTo>
                    <a:pt x="588" y="256"/>
                    <a:pt x="588" y="256"/>
                    <a:pt x="588" y="256"/>
                  </a:cubicBezTo>
                  <a:cubicBezTo>
                    <a:pt x="590" y="252"/>
                    <a:pt x="591" y="248"/>
                    <a:pt x="594" y="240"/>
                  </a:cubicBezTo>
                  <a:cubicBezTo>
                    <a:pt x="595" y="237"/>
                    <a:pt x="596" y="235"/>
                    <a:pt x="596" y="232"/>
                  </a:cubicBezTo>
                  <a:cubicBezTo>
                    <a:pt x="596" y="232"/>
                    <a:pt x="596" y="232"/>
                    <a:pt x="597" y="232"/>
                  </a:cubicBezTo>
                  <a:cubicBezTo>
                    <a:pt x="599" y="223"/>
                    <a:pt x="603" y="213"/>
                    <a:pt x="606" y="203"/>
                  </a:cubicBezTo>
                  <a:cubicBezTo>
                    <a:pt x="615" y="177"/>
                    <a:pt x="624" y="150"/>
                    <a:pt x="624" y="150"/>
                  </a:cubicBezTo>
                  <a:cubicBezTo>
                    <a:pt x="625" y="148"/>
                    <a:pt x="625" y="146"/>
                    <a:pt x="623" y="144"/>
                  </a:cubicBezTo>
                  <a:cubicBezTo>
                    <a:pt x="595" y="105"/>
                    <a:pt x="595" y="105"/>
                    <a:pt x="595" y="105"/>
                  </a:cubicBezTo>
                  <a:cubicBezTo>
                    <a:pt x="593" y="102"/>
                    <a:pt x="590" y="101"/>
                    <a:pt x="587" y="102"/>
                  </a:cubicBezTo>
                  <a:cubicBezTo>
                    <a:pt x="584" y="103"/>
                    <a:pt x="582" y="106"/>
                    <a:pt x="582" y="109"/>
                  </a:cubicBezTo>
                  <a:cubicBezTo>
                    <a:pt x="582" y="109"/>
                    <a:pt x="582" y="150"/>
                    <a:pt x="583" y="229"/>
                  </a:cubicBezTo>
                  <a:cubicBezTo>
                    <a:pt x="579" y="241"/>
                    <a:pt x="576" y="250"/>
                    <a:pt x="575" y="251"/>
                  </a:cubicBezTo>
                  <a:cubicBezTo>
                    <a:pt x="575" y="251"/>
                    <a:pt x="575" y="252"/>
                    <a:pt x="575" y="252"/>
                  </a:cubicBezTo>
                  <a:cubicBezTo>
                    <a:pt x="572" y="261"/>
                    <a:pt x="576" y="270"/>
                    <a:pt x="583" y="276"/>
                  </a:cubicBezTo>
                  <a:cubicBezTo>
                    <a:pt x="584" y="332"/>
                    <a:pt x="584" y="389"/>
                    <a:pt x="584" y="432"/>
                  </a:cubicBezTo>
                  <a:cubicBezTo>
                    <a:pt x="585" y="454"/>
                    <a:pt x="585" y="473"/>
                    <a:pt x="585" y="486"/>
                  </a:cubicBezTo>
                  <a:cubicBezTo>
                    <a:pt x="585" y="497"/>
                    <a:pt x="585" y="503"/>
                    <a:pt x="585" y="506"/>
                  </a:cubicBezTo>
                  <a:cubicBezTo>
                    <a:pt x="585" y="506"/>
                    <a:pt x="585" y="506"/>
                    <a:pt x="585" y="506"/>
                  </a:cubicBezTo>
                  <a:cubicBezTo>
                    <a:pt x="584" y="514"/>
                    <a:pt x="577" y="520"/>
                    <a:pt x="568" y="519"/>
                  </a:cubicBezTo>
                  <a:cubicBezTo>
                    <a:pt x="559" y="519"/>
                    <a:pt x="551" y="513"/>
                    <a:pt x="551" y="505"/>
                  </a:cubicBezTo>
                  <a:cubicBezTo>
                    <a:pt x="533" y="276"/>
                    <a:pt x="533" y="276"/>
                    <a:pt x="533" y="276"/>
                  </a:cubicBezTo>
                  <a:cubicBezTo>
                    <a:pt x="533" y="273"/>
                    <a:pt x="530" y="270"/>
                    <a:pt x="526" y="270"/>
                  </a:cubicBezTo>
                  <a:cubicBezTo>
                    <a:pt x="522" y="270"/>
                    <a:pt x="519" y="273"/>
                    <a:pt x="519" y="276"/>
                  </a:cubicBezTo>
                  <a:cubicBezTo>
                    <a:pt x="501" y="506"/>
                    <a:pt x="501" y="506"/>
                    <a:pt x="501" y="506"/>
                  </a:cubicBezTo>
                  <a:cubicBezTo>
                    <a:pt x="501" y="513"/>
                    <a:pt x="493" y="519"/>
                    <a:pt x="484" y="519"/>
                  </a:cubicBezTo>
                  <a:cubicBezTo>
                    <a:pt x="475" y="520"/>
                    <a:pt x="467" y="514"/>
                    <a:pt x="467" y="506"/>
                  </a:cubicBezTo>
                  <a:cubicBezTo>
                    <a:pt x="467" y="506"/>
                    <a:pt x="467" y="506"/>
                    <a:pt x="467" y="506"/>
                  </a:cubicBezTo>
                  <a:cubicBezTo>
                    <a:pt x="467" y="503"/>
                    <a:pt x="467" y="498"/>
                    <a:pt x="467" y="489"/>
                  </a:cubicBezTo>
                  <a:cubicBezTo>
                    <a:pt x="468" y="477"/>
                    <a:pt x="468" y="461"/>
                    <a:pt x="469" y="441"/>
                  </a:cubicBezTo>
                  <a:cubicBezTo>
                    <a:pt x="470" y="401"/>
                    <a:pt x="471" y="347"/>
                    <a:pt x="473" y="294"/>
                  </a:cubicBezTo>
                  <a:cubicBezTo>
                    <a:pt x="474" y="234"/>
                    <a:pt x="476" y="174"/>
                    <a:pt x="477" y="133"/>
                  </a:cubicBezTo>
                  <a:cubicBezTo>
                    <a:pt x="477" y="133"/>
                    <a:pt x="477" y="133"/>
                    <a:pt x="477" y="133"/>
                  </a:cubicBezTo>
                  <a:cubicBezTo>
                    <a:pt x="477" y="101"/>
                    <a:pt x="478" y="81"/>
                    <a:pt x="478" y="81"/>
                  </a:cubicBezTo>
                  <a:cubicBezTo>
                    <a:pt x="478" y="77"/>
                    <a:pt x="475" y="74"/>
                    <a:pt x="471" y="74"/>
                  </a:cubicBezTo>
                  <a:cubicBezTo>
                    <a:pt x="471" y="74"/>
                    <a:pt x="471" y="74"/>
                    <a:pt x="471" y="74"/>
                  </a:cubicBezTo>
                  <a:cubicBezTo>
                    <a:pt x="467" y="74"/>
                    <a:pt x="464" y="77"/>
                    <a:pt x="464" y="81"/>
                  </a:cubicBezTo>
                  <a:cubicBezTo>
                    <a:pt x="464" y="96"/>
                    <a:pt x="463" y="113"/>
                    <a:pt x="463" y="130"/>
                  </a:cubicBezTo>
                  <a:cubicBezTo>
                    <a:pt x="433" y="172"/>
                    <a:pt x="433" y="172"/>
                    <a:pt x="433" y="172"/>
                  </a:cubicBezTo>
                  <a:cubicBezTo>
                    <a:pt x="359" y="213"/>
                    <a:pt x="359" y="213"/>
                    <a:pt x="359" y="213"/>
                  </a:cubicBezTo>
                  <a:cubicBezTo>
                    <a:pt x="361" y="205"/>
                    <a:pt x="359" y="196"/>
                    <a:pt x="352" y="191"/>
                  </a:cubicBezTo>
                  <a:cubicBezTo>
                    <a:pt x="352" y="191"/>
                    <a:pt x="352" y="190"/>
                    <a:pt x="351" y="190"/>
                  </a:cubicBezTo>
                  <a:cubicBezTo>
                    <a:pt x="351" y="190"/>
                    <a:pt x="351" y="189"/>
                    <a:pt x="350" y="189"/>
                  </a:cubicBezTo>
                  <a:cubicBezTo>
                    <a:pt x="372" y="171"/>
                    <a:pt x="409" y="143"/>
                    <a:pt x="409" y="143"/>
                  </a:cubicBezTo>
                  <a:cubicBezTo>
                    <a:pt x="410" y="143"/>
                    <a:pt x="411" y="142"/>
                    <a:pt x="411" y="141"/>
                  </a:cubicBezTo>
                  <a:cubicBezTo>
                    <a:pt x="412" y="140"/>
                    <a:pt x="454" y="68"/>
                    <a:pt x="466" y="46"/>
                  </a:cubicBezTo>
                  <a:cubicBezTo>
                    <a:pt x="466" y="45"/>
                    <a:pt x="466" y="45"/>
                    <a:pt x="466" y="45"/>
                  </a:cubicBezTo>
                  <a:cubicBezTo>
                    <a:pt x="473" y="33"/>
                    <a:pt x="484" y="14"/>
                    <a:pt x="531" y="14"/>
                  </a:cubicBezTo>
                  <a:cubicBezTo>
                    <a:pt x="531" y="14"/>
                    <a:pt x="531" y="14"/>
                    <a:pt x="531" y="14"/>
                  </a:cubicBezTo>
                  <a:cubicBezTo>
                    <a:pt x="582" y="14"/>
                    <a:pt x="589" y="24"/>
                    <a:pt x="605" y="48"/>
                  </a:cubicBezTo>
                  <a:cubicBezTo>
                    <a:pt x="656" y="128"/>
                    <a:pt x="656" y="128"/>
                    <a:pt x="656" y="128"/>
                  </a:cubicBezTo>
                  <a:cubicBezTo>
                    <a:pt x="660" y="137"/>
                    <a:pt x="661" y="147"/>
                    <a:pt x="657" y="156"/>
                  </a:cubicBezTo>
                  <a:moveTo>
                    <a:pt x="596" y="131"/>
                  </a:moveTo>
                  <a:cubicBezTo>
                    <a:pt x="610" y="149"/>
                    <a:pt x="610" y="149"/>
                    <a:pt x="610" y="149"/>
                  </a:cubicBezTo>
                  <a:cubicBezTo>
                    <a:pt x="606" y="162"/>
                    <a:pt x="601" y="175"/>
                    <a:pt x="597" y="189"/>
                  </a:cubicBezTo>
                  <a:cubicBezTo>
                    <a:pt x="596" y="163"/>
                    <a:pt x="596" y="144"/>
                    <a:pt x="596" y="1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85" name="Google Shape;3285;p31"/>
          <p:cNvSpPr/>
          <p:nvPr/>
        </p:nvSpPr>
        <p:spPr>
          <a:xfrm>
            <a:off x="6705142" y="2142753"/>
            <a:ext cx="798989" cy="7989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6" name="Google Shape;3286;p31"/>
          <p:cNvSpPr/>
          <p:nvPr/>
        </p:nvSpPr>
        <p:spPr>
          <a:xfrm>
            <a:off x="6854050" y="2297217"/>
            <a:ext cx="500062" cy="491173"/>
          </a:xfrm>
          <a:custGeom>
            <a:rect b="b" l="l" r="r" t="t"/>
            <a:pathLst>
              <a:path extrusionOk="0" h="654" w="665">
                <a:moveTo>
                  <a:pt x="347" y="654"/>
                </a:moveTo>
                <a:cubicBezTo>
                  <a:pt x="341" y="654"/>
                  <a:pt x="336" y="652"/>
                  <a:pt x="331" y="649"/>
                </a:cubicBezTo>
                <a:cubicBezTo>
                  <a:pt x="314" y="639"/>
                  <a:pt x="310" y="619"/>
                  <a:pt x="321" y="600"/>
                </a:cubicBezTo>
                <a:cubicBezTo>
                  <a:pt x="399" y="458"/>
                  <a:pt x="399" y="458"/>
                  <a:pt x="399" y="458"/>
                </a:cubicBezTo>
                <a:cubicBezTo>
                  <a:pt x="317" y="391"/>
                  <a:pt x="317" y="391"/>
                  <a:pt x="317" y="391"/>
                </a:cubicBezTo>
                <a:cubicBezTo>
                  <a:pt x="239" y="482"/>
                  <a:pt x="239" y="482"/>
                  <a:pt x="239" y="482"/>
                </a:cubicBezTo>
                <a:cubicBezTo>
                  <a:pt x="232" y="492"/>
                  <a:pt x="220" y="499"/>
                  <a:pt x="207" y="499"/>
                </a:cubicBezTo>
                <a:cubicBezTo>
                  <a:pt x="39" y="495"/>
                  <a:pt x="39" y="495"/>
                  <a:pt x="39" y="495"/>
                </a:cubicBezTo>
                <a:cubicBezTo>
                  <a:pt x="18" y="495"/>
                  <a:pt x="0" y="479"/>
                  <a:pt x="0" y="460"/>
                </a:cubicBezTo>
                <a:cubicBezTo>
                  <a:pt x="0" y="440"/>
                  <a:pt x="17" y="425"/>
                  <a:pt x="39" y="425"/>
                </a:cubicBezTo>
                <a:cubicBezTo>
                  <a:pt x="187" y="421"/>
                  <a:pt x="187" y="421"/>
                  <a:pt x="187" y="421"/>
                </a:cubicBezTo>
                <a:cubicBezTo>
                  <a:pt x="351" y="181"/>
                  <a:pt x="351" y="181"/>
                  <a:pt x="351" y="181"/>
                </a:cubicBezTo>
                <a:cubicBezTo>
                  <a:pt x="307" y="175"/>
                  <a:pt x="307" y="175"/>
                  <a:pt x="307" y="175"/>
                </a:cubicBezTo>
                <a:cubicBezTo>
                  <a:pt x="241" y="260"/>
                  <a:pt x="241" y="260"/>
                  <a:pt x="241" y="260"/>
                </a:cubicBezTo>
                <a:cubicBezTo>
                  <a:pt x="236" y="267"/>
                  <a:pt x="224" y="275"/>
                  <a:pt x="212" y="275"/>
                </a:cubicBezTo>
                <a:cubicBezTo>
                  <a:pt x="206" y="275"/>
                  <a:pt x="200" y="273"/>
                  <a:pt x="196" y="269"/>
                </a:cubicBezTo>
                <a:cubicBezTo>
                  <a:pt x="179" y="255"/>
                  <a:pt x="176" y="236"/>
                  <a:pt x="187" y="220"/>
                </a:cubicBezTo>
                <a:cubicBezTo>
                  <a:pt x="257" y="111"/>
                  <a:pt x="257" y="111"/>
                  <a:pt x="257" y="111"/>
                </a:cubicBezTo>
                <a:cubicBezTo>
                  <a:pt x="266" y="99"/>
                  <a:pt x="281" y="93"/>
                  <a:pt x="295" y="95"/>
                </a:cubicBezTo>
                <a:cubicBezTo>
                  <a:pt x="439" y="115"/>
                  <a:pt x="439" y="115"/>
                  <a:pt x="439" y="115"/>
                </a:cubicBezTo>
                <a:cubicBezTo>
                  <a:pt x="459" y="117"/>
                  <a:pt x="479" y="134"/>
                  <a:pt x="484" y="151"/>
                </a:cubicBezTo>
                <a:cubicBezTo>
                  <a:pt x="517" y="258"/>
                  <a:pt x="517" y="258"/>
                  <a:pt x="517" y="258"/>
                </a:cubicBezTo>
                <a:cubicBezTo>
                  <a:pt x="631" y="272"/>
                  <a:pt x="631" y="272"/>
                  <a:pt x="631" y="272"/>
                </a:cubicBezTo>
                <a:cubicBezTo>
                  <a:pt x="650" y="272"/>
                  <a:pt x="665" y="288"/>
                  <a:pt x="665" y="307"/>
                </a:cubicBezTo>
                <a:cubicBezTo>
                  <a:pt x="665" y="316"/>
                  <a:pt x="662" y="325"/>
                  <a:pt x="655" y="331"/>
                </a:cubicBezTo>
                <a:cubicBezTo>
                  <a:pt x="649" y="338"/>
                  <a:pt x="640" y="342"/>
                  <a:pt x="631" y="342"/>
                </a:cubicBezTo>
                <a:cubicBezTo>
                  <a:pt x="631" y="342"/>
                  <a:pt x="630" y="342"/>
                  <a:pt x="630" y="342"/>
                </a:cubicBezTo>
                <a:cubicBezTo>
                  <a:pt x="487" y="336"/>
                  <a:pt x="487" y="336"/>
                  <a:pt x="487" y="336"/>
                </a:cubicBezTo>
                <a:cubicBezTo>
                  <a:pt x="487" y="336"/>
                  <a:pt x="487" y="336"/>
                  <a:pt x="487" y="336"/>
                </a:cubicBezTo>
                <a:cubicBezTo>
                  <a:pt x="470" y="336"/>
                  <a:pt x="455" y="324"/>
                  <a:pt x="450" y="308"/>
                </a:cubicBezTo>
                <a:cubicBezTo>
                  <a:pt x="435" y="259"/>
                  <a:pt x="435" y="259"/>
                  <a:pt x="435" y="259"/>
                </a:cubicBezTo>
                <a:cubicBezTo>
                  <a:pt x="384" y="333"/>
                  <a:pt x="384" y="333"/>
                  <a:pt x="384" y="333"/>
                </a:cubicBezTo>
                <a:cubicBezTo>
                  <a:pt x="474" y="419"/>
                  <a:pt x="474" y="419"/>
                  <a:pt x="474" y="419"/>
                </a:cubicBezTo>
                <a:cubicBezTo>
                  <a:pt x="489" y="431"/>
                  <a:pt x="493" y="452"/>
                  <a:pt x="483" y="469"/>
                </a:cubicBezTo>
                <a:cubicBezTo>
                  <a:pt x="379" y="635"/>
                  <a:pt x="379" y="635"/>
                  <a:pt x="379" y="635"/>
                </a:cubicBezTo>
                <a:cubicBezTo>
                  <a:pt x="374" y="644"/>
                  <a:pt x="361" y="654"/>
                  <a:pt x="347" y="654"/>
                </a:cubicBezTo>
                <a:moveTo>
                  <a:pt x="316" y="375"/>
                </a:moveTo>
                <a:cubicBezTo>
                  <a:pt x="317" y="375"/>
                  <a:pt x="319" y="375"/>
                  <a:pt x="320" y="376"/>
                </a:cubicBezTo>
                <a:cubicBezTo>
                  <a:pt x="412" y="451"/>
                  <a:pt x="412" y="451"/>
                  <a:pt x="412" y="451"/>
                </a:cubicBezTo>
                <a:cubicBezTo>
                  <a:pt x="415" y="453"/>
                  <a:pt x="416" y="457"/>
                  <a:pt x="414" y="460"/>
                </a:cubicBezTo>
                <a:cubicBezTo>
                  <a:pt x="333" y="607"/>
                  <a:pt x="333" y="607"/>
                  <a:pt x="333" y="607"/>
                </a:cubicBezTo>
                <a:cubicBezTo>
                  <a:pt x="326" y="619"/>
                  <a:pt x="328" y="631"/>
                  <a:pt x="339" y="637"/>
                </a:cubicBezTo>
                <a:cubicBezTo>
                  <a:pt x="341" y="639"/>
                  <a:pt x="344" y="640"/>
                  <a:pt x="347" y="640"/>
                </a:cubicBezTo>
                <a:cubicBezTo>
                  <a:pt x="355" y="640"/>
                  <a:pt x="364" y="634"/>
                  <a:pt x="367" y="628"/>
                </a:cubicBezTo>
                <a:cubicBezTo>
                  <a:pt x="471" y="462"/>
                  <a:pt x="471" y="462"/>
                  <a:pt x="471" y="462"/>
                </a:cubicBezTo>
                <a:cubicBezTo>
                  <a:pt x="477" y="451"/>
                  <a:pt x="475" y="438"/>
                  <a:pt x="465" y="430"/>
                </a:cubicBezTo>
                <a:cubicBezTo>
                  <a:pt x="465" y="430"/>
                  <a:pt x="465" y="429"/>
                  <a:pt x="465" y="429"/>
                </a:cubicBezTo>
                <a:cubicBezTo>
                  <a:pt x="370" y="339"/>
                  <a:pt x="370" y="339"/>
                  <a:pt x="370" y="339"/>
                </a:cubicBezTo>
                <a:cubicBezTo>
                  <a:pt x="367" y="337"/>
                  <a:pt x="367" y="333"/>
                  <a:pt x="369" y="330"/>
                </a:cubicBezTo>
                <a:cubicBezTo>
                  <a:pt x="432" y="239"/>
                  <a:pt x="432" y="239"/>
                  <a:pt x="432" y="239"/>
                </a:cubicBezTo>
                <a:cubicBezTo>
                  <a:pt x="434" y="237"/>
                  <a:pt x="436" y="235"/>
                  <a:pt x="439" y="236"/>
                </a:cubicBezTo>
                <a:cubicBezTo>
                  <a:pt x="441" y="236"/>
                  <a:pt x="444" y="238"/>
                  <a:pt x="444" y="241"/>
                </a:cubicBezTo>
                <a:cubicBezTo>
                  <a:pt x="464" y="304"/>
                  <a:pt x="464" y="304"/>
                  <a:pt x="464" y="304"/>
                </a:cubicBezTo>
                <a:cubicBezTo>
                  <a:pt x="467" y="314"/>
                  <a:pt x="476" y="322"/>
                  <a:pt x="487" y="322"/>
                </a:cubicBezTo>
                <a:cubicBezTo>
                  <a:pt x="631" y="328"/>
                  <a:pt x="631" y="328"/>
                  <a:pt x="631" y="328"/>
                </a:cubicBezTo>
                <a:cubicBezTo>
                  <a:pt x="636" y="328"/>
                  <a:pt x="641" y="325"/>
                  <a:pt x="645" y="322"/>
                </a:cubicBezTo>
                <a:cubicBezTo>
                  <a:pt x="649" y="318"/>
                  <a:pt x="651" y="313"/>
                  <a:pt x="651" y="307"/>
                </a:cubicBezTo>
                <a:cubicBezTo>
                  <a:pt x="651" y="296"/>
                  <a:pt x="642" y="286"/>
                  <a:pt x="630" y="286"/>
                </a:cubicBezTo>
                <a:cubicBezTo>
                  <a:pt x="630" y="286"/>
                  <a:pt x="630" y="286"/>
                  <a:pt x="630" y="286"/>
                </a:cubicBezTo>
                <a:cubicBezTo>
                  <a:pt x="510" y="271"/>
                  <a:pt x="510" y="271"/>
                  <a:pt x="510" y="271"/>
                </a:cubicBezTo>
                <a:cubicBezTo>
                  <a:pt x="508" y="271"/>
                  <a:pt x="505" y="269"/>
                  <a:pt x="505" y="267"/>
                </a:cubicBezTo>
                <a:cubicBezTo>
                  <a:pt x="471" y="156"/>
                  <a:pt x="471" y="156"/>
                  <a:pt x="471" y="156"/>
                </a:cubicBezTo>
                <a:cubicBezTo>
                  <a:pt x="467" y="143"/>
                  <a:pt x="451" y="130"/>
                  <a:pt x="437" y="128"/>
                </a:cubicBezTo>
                <a:cubicBezTo>
                  <a:pt x="293" y="109"/>
                  <a:pt x="293" y="109"/>
                  <a:pt x="293" y="109"/>
                </a:cubicBezTo>
                <a:cubicBezTo>
                  <a:pt x="284" y="107"/>
                  <a:pt x="274" y="111"/>
                  <a:pt x="269" y="119"/>
                </a:cubicBezTo>
                <a:cubicBezTo>
                  <a:pt x="199" y="228"/>
                  <a:pt x="199" y="228"/>
                  <a:pt x="199" y="228"/>
                </a:cubicBezTo>
                <a:cubicBezTo>
                  <a:pt x="189" y="242"/>
                  <a:pt x="198" y="253"/>
                  <a:pt x="205" y="258"/>
                </a:cubicBezTo>
                <a:cubicBezTo>
                  <a:pt x="207" y="260"/>
                  <a:pt x="209" y="261"/>
                  <a:pt x="212" y="261"/>
                </a:cubicBezTo>
                <a:cubicBezTo>
                  <a:pt x="219" y="261"/>
                  <a:pt x="227" y="256"/>
                  <a:pt x="230" y="251"/>
                </a:cubicBezTo>
                <a:cubicBezTo>
                  <a:pt x="299" y="163"/>
                  <a:pt x="299" y="163"/>
                  <a:pt x="299" y="163"/>
                </a:cubicBezTo>
                <a:cubicBezTo>
                  <a:pt x="300" y="162"/>
                  <a:pt x="303" y="161"/>
                  <a:pt x="305" y="161"/>
                </a:cubicBezTo>
                <a:cubicBezTo>
                  <a:pt x="364" y="169"/>
                  <a:pt x="364" y="169"/>
                  <a:pt x="364" y="169"/>
                </a:cubicBezTo>
                <a:cubicBezTo>
                  <a:pt x="366" y="169"/>
                  <a:pt x="369" y="171"/>
                  <a:pt x="370" y="173"/>
                </a:cubicBezTo>
                <a:cubicBezTo>
                  <a:pt x="370" y="175"/>
                  <a:pt x="370" y="178"/>
                  <a:pt x="369" y="180"/>
                </a:cubicBezTo>
                <a:cubicBezTo>
                  <a:pt x="196" y="432"/>
                  <a:pt x="196" y="432"/>
                  <a:pt x="196" y="432"/>
                </a:cubicBezTo>
                <a:cubicBezTo>
                  <a:pt x="195" y="433"/>
                  <a:pt x="193" y="435"/>
                  <a:pt x="191" y="435"/>
                </a:cubicBezTo>
                <a:cubicBezTo>
                  <a:pt x="39" y="439"/>
                  <a:pt x="39" y="439"/>
                  <a:pt x="39" y="439"/>
                </a:cubicBezTo>
                <a:cubicBezTo>
                  <a:pt x="25" y="439"/>
                  <a:pt x="14" y="448"/>
                  <a:pt x="14" y="460"/>
                </a:cubicBezTo>
                <a:cubicBezTo>
                  <a:pt x="14" y="471"/>
                  <a:pt x="25" y="481"/>
                  <a:pt x="39" y="481"/>
                </a:cubicBezTo>
                <a:cubicBezTo>
                  <a:pt x="207" y="485"/>
                  <a:pt x="207" y="485"/>
                  <a:pt x="207" y="485"/>
                </a:cubicBezTo>
                <a:cubicBezTo>
                  <a:pt x="215" y="485"/>
                  <a:pt x="223" y="481"/>
                  <a:pt x="228" y="474"/>
                </a:cubicBezTo>
                <a:cubicBezTo>
                  <a:pt x="228" y="474"/>
                  <a:pt x="228" y="473"/>
                  <a:pt x="228" y="473"/>
                </a:cubicBezTo>
                <a:cubicBezTo>
                  <a:pt x="310" y="377"/>
                  <a:pt x="310" y="377"/>
                  <a:pt x="310" y="377"/>
                </a:cubicBezTo>
                <a:cubicBezTo>
                  <a:pt x="312" y="375"/>
                  <a:pt x="314" y="375"/>
                  <a:pt x="316" y="375"/>
                </a:cubicBezTo>
                <a:moveTo>
                  <a:pt x="504" y="136"/>
                </a:moveTo>
                <a:cubicBezTo>
                  <a:pt x="504" y="136"/>
                  <a:pt x="504" y="136"/>
                  <a:pt x="504" y="136"/>
                </a:cubicBezTo>
                <a:cubicBezTo>
                  <a:pt x="493" y="136"/>
                  <a:pt x="481" y="133"/>
                  <a:pt x="471" y="127"/>
                </a:cubicBezTo>
                <a:cubicBezTo>
                  <a:pt x="456" y="118"/>
                  <a:pt x="444" y="104"/>
                  <a:pt x="439" y="86"/>
                </a:cubicBezTo>
                <a:cubicBezTo>
                  <a:pt x="434" y="69"/>
                  <a:pt x="436" y="51"/>
                  <a:pt x="445" y="35"/>
                </a:cubicBezTo>
                <a:cubicBezTo>
                  <a:pt x="457" y="13"/>
                  <a:pt x="480" y="0"/>
                  <a:pt x="504" y="0"/>
                </a:cubicBezTo>
                <a:cubicBezTo>
                  <a:pt x="516" y="0"/>
                  <a:pt x="527" y="3"/>
                  <a:pt x="537" y="8"/>
                </a:cubicBezTo>
                <a:cubicBezTo>
                  <a:pt x="553" y="17"/>
                  <a:pt x="565" y="31"/>
                  <a:pt x="570" y="49"/>
                </a:cubicBezTo>
                <a:cubicBezTo>
                  <a:pt x="575" y="66"/>
                  <a:pt x="573" y="85"/>
                  <a:pt x="564" y="100"/>
                </a:cubicBezTo>
                <a:cubicBezTo>
                  <a:pt x="552" y="122"/>
                  <a:pt x="529" y="136"/>
                  <a:pt x="504" y="136"/>
                </a:cubicBezTo>
                <a:moveTo>
                  <a:pt x="504" y="14"/>
                </a:moveTo>
                <a:cubicBezTo>
                  <a:pt x="485" y="14"/>
                  <a:pt x="467" y="24"/>
                  <a:pt x="457" y="42"/>
                </a:cubicBezTo>
                <a:cubicBezTo>
                  <a:pt x="450" y="54"/>
                  <a:pt x="448" y="69"/>
                  <a:pt x="452" y="83"/>
                </a:cubicBezTo>
                <a:cubicBezTo>
                  <a:pt x="456" y="96"/>
                  <a:pt x="466" y="108"/>
                  <a:pt x="478" y="115"/>
                </a:cubicBezTo>
                <a:cubicBezTo>
                  <a:pt x="486" y="119"/>
                  <a:pt x="495" y="122"/>
                  <a:pt x="504" y="122"/>
                </a:cubicBezTo>
                <a:cubicBezTo>
                  <a:pt x="524" y="122"/>
                  <a:pt x="542" y="111"/>
                  <a:pt x="552" y="94"/>
                </a:cubicBezTo>
                <a:cubicBezTo>
                  <a:pt x="559" y="81"/>
                  <a:pt x="560" y="66"/>
                  <a:pt x="556" y="53"/>
                </a:cubicBezTo>
                <a:cubicBezTo>
                  <a:pt x="552" y="39"/>
                  <a:pt x="543" y="27"/>
                  <a:pt x="530" y="20"/>
                </a:cubicBezTo>
                <a:cubicBezTo>
                  <a:pt x="522" y="16"/>
                  <a:pt x="513" y="14"/>
                  <a:pt x="504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7" name="Google Shape;3287;p31"/>
          <p:cNvSpPr/>
          <p:nvPr/>
        </p:nvSpPr>
        <p:spPr>
          <a:xfrm>
            <a:off x="5979496" y="4184119"/>
            <a:ext cx="515620" cy="303372"/>
          </a:xfrm>
          <a:custGeom>
            <a:rect b="b" l="l" r="r" t="t"/>
            <a:pathLst>
              <a:path extrusionOk="0" h="403" w="686">
                <a:moveTo>
                  <a:pt x="485" y="0"/>
                </a:moveTo>
                <a:cubicBezTo>
                  <a:pt x="310" y="0"/>
                  <a:pt x="310" y="0"/>
                  <a:pt x="310" y="0"/>
                </a:cubicBezTo>
                <a:cubicBezTo>
                  <a:pt x="282" y="0"/>
                  <a:pt x="259" y="22"/>
                  <a:pt x="259" y="50"/>
                </a:cubicBezTo>
                <a:cubicBezTo>
                  <a:pt x="259" y="59"/>
                  <a:pt x="261" y="68"/>
                  <a:pt x="266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23" y="75"/>
                  <a:pt x="0" y="98"/>
                  <a:pt x="0" y="126"/>
                </a:cubicBezTo>
                <a:cubicBezTo>
                  <a:pt x="0" y="154"/>
                  <a:pt x="23" y="177"/>
                  <a:pt x="51" y="177"/>
                </a:cubicBezTo>
                <a:cubicBezTo>
                  <a:pt x="173" y="177"/>
                  <a:pt x="173" y="177"/>
                  <a:pt x="173" y="177"/>
                </a:cubicBezTo>
                <a:cubicBezTo>
                  <a:pt x="169" y="185"/>
                  <a:pt x="166" y="194"/>
                  <a:pt x="166" y="203"/>
                </a:cubicBezTo>
                <a:cubicBezTo>
                  <a:pt x="166" y="231"/>
                  <a:pt x="189" y="254"/>
                  <a:pt x="217" y="254"/>
                </a:cubicBezTo>
                <a:cubicBezTo>
                  <a:pt x="226" y="254"/>
                  <a:pt x="226" y="254"/>
                  <a:pt x="226" y="254"/>
                </a:cubicBezTo>
                <a:cubicBezTo>
                  <a:pt x="222" y="261"/>
                  <a:pt x="220" y="269"/>
                  <a:pt x="220" y="277"/>
                </a:cubicBezTo>
                <a:cubicBezTo>
                  <a:pt x="220" y="305"/>
                  <a:pt x="243" y="328"/>
                  <a:pt x="271" y="328"/>
                </a:cubicBezTo>
                <a:cubicBezTo>
                  <a:pt x="280" y="328"/>
                  <a:pt x="280" y="328"/>
                  <a:pt x="280" y="328"/>
                </a:cubicBezTo>
                <a:cubicBezTo>
                  <a:pt x="276" y="335"/>
                  <a:pt x="274" y="343"/>
                  <a:pt x="274" y="352"/>
                </a:cubicBezTo>
                <a:cubicBezTo>
                  <a:pt x="274" y="380"/>
                  <a:pt x="296" y="403"/>
                  <a:pt x="325" y="403"/>
                </a:cubicBezTo>
                <a:cubicBezTo>
                  <a:pt x="485" y="403"/>
                  <a:pt x="485" y="403"/>
                  <a:pt x="485" y="403"/>
                </a:cubicBezTo>
                <a:cubicBezTo>
                  <a:pt x="596" y="403"/>
                  <a:pt x="686" y="312"/>
                  <a:pt x="686" y="201"/>
                </a:cubicBezTo>
                <a:cubicBezTo>
                  <a:pt x="686" y="90"/>
                  <a:pt x="596" y="0"/>
                  <a:pt x="485" y="0"/>
                </a:cubicBezTo>
                <a:moveTo>
                  <a:pt x="485" y="389"/>
                </a:moveTo>
                <a:cubicBezTo>
                  <a:pt x="325" y="389"/>
                  <a:pt x="325" y="389"/>
                  <a:pt x="325" y="389"/>
                </a:cubicBezTo>
                <a:cubicBezTo>
                  <a:pt x="304" y="389"/>
                  <a:pt x="288" y="372"/>
                  <a:pt x="288" y="352"/>
                </a:cubicBezTo>
                <a:cubicBezTo>
                  <a:pt x="288" y="343"/>
                  <a:pt x="291" y="335"/>
                  <a:pt x="297" y="328"/>
                </a:cubicBezTo>
                <a:cubicBezTo>
                  <a:pt x="326" y="328"/>
                  <a:pt x="326" y="328"/>
                  <a:pt x="326" y="328"/>
                </a:cubicBezTo>
                <a:cubicBezTo>
                  <a:pt x="330" y="328"/>
                  <a:pt x="333" y="325"/>
                  <a:pt x="333" y="321"/>
                </a:cubicBezTo>
                <a:cubicBezTo>
                  <a:pt x="333" y="317"/>
                  <a:pt x="330" y="314"/>
                  <a:pt x="326" y="314"/>
                </a:cubicBezTo>
                <a:cubicBezTo>
                  <a:pt x="294" y="314"/>
                  <a:pt x="294" y="314"/>
                  <a:pt x="294" y="314"/>
                </a:cubicBezTo>
                <a:cubicBezTo>
                  <a:pt x="294" y="314"/>
                  <a:pt x="294" y="314"/>
                  <a:pt x="293" y="314"/>
                </a:cubicBezTo>
                <a:cubicBezTo>
                  <a:pt x="271" y="314"/>
                  <a:pt x="271" y="314"/>
                  <a:pt x="271" y="314"/>
                </a:cubicBezTo>
                <a:cubicBezTo>
                  <a:pt x="250" y="314"/>
                  <a:pt x="234" y="297"/>
                  <a:pt x="234" y="277"/>
                </a:cubicBezTo>
                <a:cubicBezTo>
                  <a:pt x="234" y="268"/>
                  <a:pt x="237" y="260"/>
                  <a:pt x="242" y="254"/>
                </a:cubicBezTo>
                <a:cubicBezTo>
                  <a:pt x="301" y="254"/>
                  <a:pt x="301" y="254"/>
                  <a:pt x="301" y="254"/>
                </a:cubicBezTo>
                <a:cubicBezTo>
                  <a:pt x="305" y="254"/>
                  <a:pt x="308" y="251"/>
                  <a:pt x="308" y="247"/>
                </a:cubicBezTo>
                <a:cubicBezTo>
                  <a:pt x="308" y="243"/>
                  <a:pt x="305" y="240"/>
                  <a:pt x="301" y="240"/>
                </a:cubicBezTo>
                <a:cubicBezTo>
                  <a:pt x="239" y="240"/>
                  <a:pt x="239" y="240"/>
                  <a:pt x="239" y="240"/>
                </a:cubicBezTo>
                <a:cubicBezTo>
                  <a:pt x="239" y="240"/>
                  <a:pt x="239" y="240"/>
                  <a:pt x="239" y="240"/>
                </a:cubicBezTo>
                <a:cubicBezTo>
                  <a:pt x="217" y="240"/>
                  <a:pt x="217" y="240"/>
                  <a:pt x="217" y="240"/>
                </a:cubicBezTo>
                <a:cubicBezTo>
                  <a:pt x="197" y="240"/>
                  <a:pt x="180" y="223"/>
                  <a:pt x="180" y="203"/>
                </a:cubicBezTo>
                <a:cubicBezTo>
                  <a:pt x="180" y="193"/>
                  <a:pt x="184" y="184"/>
                  <a:pt x="191" y="177"/>
                </a:cubicBezTo>
                <a:cubicBezTo>
                  <a:pt x="278" y="177"/>
                  <a:pt x="278" y="177"/>
                  <a:pt x="278" y="177"/>
                </a:cubicBezTo>
                <a:cubicBezTo>
                  <a:pt x="282" y="177"/>
                  <a:pt x="285" y="174"/>
                  <a:pt x="285" y="170"/>
                </a:cubicBezTo>
                <a:cubicBezTo>
                  <a:pt x="285" y="166"/>
                  <a:pt x="282" y="163"/>
                  <a:pt x="278" y="163"/>
                </a:cubicBezTo>
                <a:cubicBezTo>
                  <a:pt x="51" y="163"/>
                  <a:pt x="51" y="163"/>
                  <a:pt x="51" y="163"/>
                </a:cubicBezTo>
                <a:cubicBezTo>
                  <a:pt x="30" y="163"/>
                  <a:pt x="14" y="146"/>
                  <a:pt x="14" y="126"/>
                </a:cubicBezTo>
                <a:cubicBezTo>
                  <a:pt x="14" y="106"/>
                  <a:pt x="30" y="89"/>
                  <a:pt x="51" y="89"/>
                </a:cubicBezTo>
                <a:cubicBezTo>
                  <a:pt x="432" y="89"/>
                  <a:pt x="432" y="89"/>
                  <a:pt x="432" y="89"/>
                </a:cubicBezTo>
                <a:cubicBezTo>
                  <a:pt x="436" y="89"/>
                  <a:pt x="439" y="86"/>
                  <a:pt x="439" y="82"/>
                </a:cubicBezTo>
                <a:cubicBezTo>
                  <a:pt x="439" y="78"/>
                  <a:pt x="436" y="75"/>
                  <a:pt x="432" y="75"/>
                </a:cubicBezTo>
                <a:cubicBezTo>
                  <a:pt x="283" y="75"/>
                  <a:pt x="283" y="75"/>
                  <a:pt x="283" y="75"/>
                </a:cubicBezTo>
                <a:cubicBezTo>
                  <a:pt x="276" y="68"/>
                  <a:pt x="273" y="60"/>
                  <a:pt x="273" y="50"/>
                </a:cubicBezTo>
                <a:cubicBezTo>
                  <a:pt x="273" y="30"/>
                  <a:pt x="290" y="14"/>
                  <a:pt x="310" y="14"/>
                </a:cubicBezTo>
                <a:cubicBezTo>
                  <a:pt x="485" y="14"/>
                  <a:pt x="485" y="14"/>
                  <a:pt x="485" y="14"/>
                </a:cubicBezTo>
                <a:cubicBezTo>
                  <a:pt x="588" y="14"/>
                  <a:pt x="672" y="98"/>
                  <a:pt x="672" y="201"/>
                </a:cubicBezTo>
                <a:cubicBezTo>
                  <a:pt x="672" y="305"/>
                  <a:pt x="588" y="389"/>
                  <a:pt x="485" y="38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8" name="Google Shape;3288;p31"/>
          <p:cNvSpPr/>
          <p:nvPr/>
        </p:nvSpPr>
        <p:spPr>
          <a:xfrm>
            <a:off x="7687487" y="4199677"/>
            <a:ext cx="516732" cy="302260"/>
          </a:xfrm>
          <a:custGeom>
            <a:rect b="b" l="l" r="r" t="t"/>
            <a:pathLst>
              <a:path extrusionOk="0" h="403" w="686">
                <a:moveTo>
                  <a:pt x="635" y="75"/>
                </a:moveTo>
                <a:cubicBezTo>
                  <a:pt x="421" y="75"/>
                  <a:pt x="421" y="75"/>
                  <a:pt x="421" y="75"/>
                </a:cubicBezTo>
                <a:cubicBezTo>
                  <a:pt x="425" y="68"/>
                  <a:pt x="427" y="59"/>
                  <a:pt x="427" y="51"/>
                </a:cubicBezTo>
                <a:cubicBezTo>
                  <a:pt x="427" y="23"/>
                  <a:pt x="404" y="0"/>
                  <a:pt x="376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90" y="0"/>
                  <a:pt x="0" y="90"/>
                  <a:pt x="0" y="201"/>
                </a:cubicBezTo>
                <a:cubicBezTo>
                  <a:pt x="0" y="313"/>
                  <a:pt x="90" y="403"/>
                  <a:pt x="201" y="403"/>
                </a:cubicBezTo>
                <a:cubicBezTo>
                  <a:pt x="361" y="403"/>
                  <a:pt x="361" y="403"/>
                  <a:pt x="361" y="403"/>
                </a:cubicBezTo>
                <a:cubicBezTo>
                  <a:pt x="390" y="403"/>
                  <a:pt x="412" y="380"/>
                  <a:pt x="412" y="352"/>
                </a:cubicBezTo>
                <a:cubicBezTo>
                  <a:pt x="412" y="344"/>
                  <a:pt x="410" y="335"/>
                  <a:pt x="406" y="328"/>
                </a:cubicBezTo>
                <a:cubicBezTo>
                  <a:pt x="415" y="328"/>
                  <a:pt x="415" y="328"/>
                  <a:pt x="415" y="328"/>
                </a:cubicBezTo>
                <a:cubicBezTo>
                  <a:pt x="443" y="328"/>
                  <a:pt x="466" y="305"/>
                  <a:pt x="466" y="277"/>
                </a:cubicBezTo>
                <a:cubicBezTo>
                  <a:pt x="466" y="269"/>
                  <a:pt x="464" y="261"/>
                  <a:pt x="460" y="254"/>
                </a:cubicBezTo>
                <a:cubicBezTo>
                  <a:pt x="469" y="254"/>
                  <a:pt x="469" y="254"/>
                  <a:pt x="469" y="254"/>
                </a:cubicBezTo>
                <a:cubicBezTo>
                  <a:pt x="497" y="254"/>
                  <a:pt x="520" y="231"/>
                  <a:pt x="520" y="203"/>
                </a:cubicBezTo>
                <a:cubicBezTo>
                  <a:pt x="520" y="194"/>
                  <a:pt x="517" y="185"/>
                  <a:pt x="513" y="177"/>
                </a:cubicBezTo>
                <a:cubicBezTo>
                  <a:pt x="635" y="177"/>
                  <a:pt x="635" y="177"/>
                  <a:pt x="635" y="177"/>
                </a:cubicBezTo>
                <a:cubicBezTo>
                  <a:pt x="663" y="177"/>
                  <a:pt x="686" y="154"/>
                  <a:pt x="686" y="126"/>
                </a:cubicBezTo>
                <a:cubicBezTo>
                  <a:pt x="686" y="98"/>
                  <a:pt x="663" y="75"/>
                  <a:pt x="635" y="75"/>
                </a:cubicBezTo>
                <a:moveTo>
                  <a:pt x="635" y="163"/>
                </a:moveTo>
                <a:cubicBezTo>
                  <a:pt x="408" y="163"/>
                  <a:pt x="408" y="163"/>
                  <a:pt x="408" y="163"/>
                </a:cubicBezTo>
                <a:cubicBezTo>
                  <a:pt x="404" y="163"/>
                  <a:pt x="401" y="166"/>
                  <a:pt x="401" y="170"/>
                </a:cubicBezTo>
                <a:cubicBezTo>
                  <a:pt x="401" y="174"/>
                  <a:pt x="404" y="177"/>
                  <a:pt x="408" y="177"/>
                </a:cubicBezTo>
                <a:cubicBezTo>
                  <a:pt x="495" y="177"/>
                  <a:pt x="495" y="177"/>
                  <a:pt x="495" y="177"/>
                </a:cubicBezTo>
                <a:cubicBezTo>
                  <a:pt x="502" y="184"/>
                  <a:pt x="506" y="193"/>
                  <a:pt x="506" y="203"/>
                </a:cubicBezTo>
                <a:cubicBezTo>
                  <a:pt x="506" y="223"/>
                  <a:pt x="489" y="240"/>
                  <a:pt x="469" y="240"/>
                </a:cubicBezTo>
                <a:cubicBezTo>
                  <a:pt x="447" y="240"/>
                  <a:pt x="447" y="240"/>
                  <a:pt x="447" y="240"/>
                </a:cubicBezTo>
                <a:cubicBezTo>
                  <a:pt x="447" y="240"/>
                  <a:pt x="447" y="240"/>
                  <a:pt x="447" y="240"/>
                </a:cubicBezTo>
                <a:cubicBezTo>
                  <a:pt x="385" y="240"/>
                  <a:pt x="385" y="240"/>
                  <a:pt x="385" y="240"/>
                </a:cubicBezTo>
                <a:cubicBezTo>
                  <a:pt x="381" y="240"/>
                  <a:pt x="378" y="243"/>
                  <a:pt x="378" y="247"/>
                </a:cubicBezTo>
                <a:cubicBezTo>
                  <a:pt x="378" y="251"/>
                  <a:pt x="381" y="254"/>
                  <a:pt x="385" y="254"/>
                </a:cubicBezTo>
                <a:cubicBezTo>
                  <a:pt x="444" y="254"/>
                  <a:pt x="444" y="254"/>
                  <a:pt x="444" y="254"/>
                </a:cubicBezTo>
                <a:cubicBezTo>
                  <a:pt x="449" y="261"/>
                  <a:pt x="452" y="269"/>
                  <a:pt x="452" y="277"/>
                </a:cubicBezTo>
                <a:cubicBezTo>
                  <a:pt x="452" y="298"/>
                  <a:pt x="436" y="314"/>
                  <a:pt x="415" y="314"/>
                </a:cubicBezTo>
                <a:cubicBezTo>
                  <a:pt x="393" y="314"/>
                  <a:pt x="393" y="314"/>
                  <a:pt x="393" y="314"/>
                </a:cubicBezTo>
                <a:cubicBezTo>
                  <a:pt x="393" y="314"/>
                  <a:pt x="392" y="314"/>
                  <a:pt x="392" y="314"/>
                </a:cubicBezTo>
                <a:cubicBezTo>
                  <a:pt x="360" y="314"/>
                  <a:pt x="360" y="314"/>
                  <a:pt x="360" y="314"/>
                </a:cubicBezTo>
                <a:cubicBezTo>
                  <a:pt x="356" y="314"/>
                  <a:pt x="353" y="317"/>
                  <a:pt x="353" y="321"/>
                </a:cubicBezTo>
                <a:cubicBezTo>
                  <a:pt x="353" y="325"/>
                  <a:pt x="356" y="328"/>
                  <a:pt x="360" y="328"/>
                </a:cubicBezTo>
                <a:cubicBezTo>
                  <a:pt x="389" y="328"/>
                  <a:pt x="389" y="328"/>
                  <a:pt x="389" y="328"/>
                </a:cubicBezTo>
                <a:cubicBezTo>
                  <a:pt x="395" y="335"/>
                  <a:pt x="398" y="343"/>
                  <a:pt x="398" y="352"/>
                </a:cubicBezTo>
                <a:cubicBezTo>
                  <a:pt x="398" y="372"/>
                  <a:pt x="382" y="389"/>
                  <a:pt x="361" y="389"/>
                </a:cubicBezTo>
                <a:cubicBezTo>
                  <a:pt x="201" y="389"/>
                  <a:pt x="201" y="389"/>
                  <a:pt x="201" y="389"/>
                </a:cubicBezTo>
                <a:cubicBezTo>
                  <a:pt x="98" y="389"/>
                  <a:pt x="14" y="305"/>
                  <a:pt x="14" y="201"/>
                </a:cubicBezTo>
                <a:cubicBezTo>
                  <a:pt x="14" y="98"/>
                  <a:pt x="98" y="14"/>
                  <a:pt x="201" y="14"/>
                </a:cubicBezTo>
                <a:cubicBezTo>
                  <a:pt x="376" y="14"/>
                  <a:pt x="376" y="14"/>
                  <a:pt x="376" y="14"/>
                </a:cubicBezTo>
                <a:cubicBezTo>
                  <a:pt x="396" y="14"/>
                  <a:pt x="413" y="30"/>
                  <a:pt x="413" y="51"/>
                </a:cubicBezTo>
                <a:cubicBezTo>
                  <a:pt x="413" y="60"/>
                  <a:pt x="410" y="69"/>
                  <a:pt x="403" y="75"/>
                </a:cubicBezTo>
                <a:cubicBezTo>
                  <a:pt x="254" y="75"/>
                  <a:pt x="254" y="75"/>
                  <a:pt x="254" y="75"/>
                </a:cubicBezTo>
                <a:cubicBezTo>
                  <a:pt x="251" y="75"/>
                  <a:pt x="247" y="78"/>
                  <a:pt x="247" y="82"/>
                </a:cubicBezTo>
                <a:cubicBezTo>
                  <a:pt x="247" y="86"/>
                  <a:pt x="251" y="89"/>
                  <a:pt x="254" y="89"/>
                </a:cubicBezTo>
                <a:cubicBezTo>
                  <a:pt x="635" y="89"/>
                  <a:pt x="635" y="89"/>
                  <a:pt x="635" y="89"/>
                </a:cubicBezTo>
                <a:cubicBezTo>
                  <a:pt x="656" y="89"/>
                  <a:pt x="672" y="106"/>
                  <a:pt x="672" y="126"/>
                </a:cubicBezTo>
                <a:cubicBezTo>
                  <a:pt x="672" y="147"/>
                  <a:pt x="656" y="163"/>
                  <a:pt x="635" y="16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9" name="Google Shape;3289;p31"/>
          <p:cNvSpPr/>
          <p:nvPr/>
        </p:nvSpPr>
        <p:spPr>
          <a:xfrm>
            <a:off x="6927392" y="4066327"/>
            <a:ext cx="302260" cy="517843"/>
          </a:xfrm>
          <a:custGeom>
            <a:rect b="b" l="l" r="r" t="t"/>
            <a:pathLst>
              <a:path extrusionOk="0" h="687" w="403">
                <a:moveTo>
                  <a:pt x="352" y="274"/>
                </a:moveTo>
                <a:cubicBezTo>
                  <a:pt x="344" y="274"/>
                  <a:pt x="336" y="276"/>
                  <a:pt x="328" y="280"/>
                </a:cubicBezTo>
                <a:cubicBezTo>
                  <a:pt x="328" y="271"/>
                  <a:pt x="328" y="271"/>
                  <a:pt x="328" y="271"/>
                </a:cubicBezTo>
                <a:cubicBezTo>
                  <a:pt x="328" y="243"/>
                  <a:pt x="306" y="220"/>
                  <a:pt x="278" y="220"/>
                </a:cubicBezTo>
                <a:cubicBezTo>
                  <a:pt x="269" y="220"/>
                  <a:pt x="261" y="222"/>
                  <a:pt x="254" y="226"/>
                </a:cubicBezTo>
                <a:cubicBezTo>
                  <a:pt x="254" y="217"/>
                  <a:pt x="254" y="217"/>
                  <a:pt x="254" y="217"/>
                </a:cubicBezTo>
                <a:cubicBezTo>
                  <a:pt x="254" y="189"/>
                  <a:pt x="232" y="167"/>
                  <a:pt x="203" y="167"/>
                </a:cubicBezTo>
                <a:cubicBezTo>
                  <a:pt x="194" y="167"/>
                  <a:pt x="185" y="169"/>
                  <a:pt x="177" y="174"/>
                </a:cubicBezTo>
                <a:cubicBezTo>
                  <a:pt x="177" y="51"/>
                  <a:pt x="177" y="51"/>
                  <a:pt x="177" y="51"/>
                </a:cubicBezTo>
                <a:cubicBezTo>
                  <a:pt x="177" y="23"/>
                  <a:pt x="155" y="0"/>
                  <a:pt x="127" y="0"/>
                </a:cubicBezTo>
                <a:cubicBezTo>
                  <a:pt x="99" y="0"/>
                  <a:pt x="76" y="23"/>
                  <a:pt x="76" y="51"/>
                </a:cubicBezTo>
                <a:cubicBezTo>
                  <a:pt x="76" y="266"/>
                  <a:pt x="76" y="266"/>
                  <a:pt x="76" y="266"/>
                </a:cubicBezTo>
                <a:cubicBezTo>
                  <a:pt x="68" y="262"/>
                  <a:pt x="60" y="259"/>
                  <a:pt x="51" y="259"/>
                </a:cubicBezTo>
                <a:cubicBezTo>
                  <a:pt x="23" y="259"/>
                  <a:pt x="0" y="282"/>
                  <a:pt x="0" y="310"/>
                </a:cubicBezTo>
                <a:cubicBezTo>
                  <a:pt x="0" y="485"/>
                  <a:pt x="0" y="485"/>
                  <a:pt x="0" y="485"/>
                </a:cubicBezTo>
                <a:cubicBezTo>
                  <a:pt x="0" y="596"/>
                  <a:pt x="91" y="687"/>
                  <a:pt x="202" y="687"/>
                </a:cubicBezTo>
                <a:cubicBezTo>
                  <a:pt x="313" y="687"/>
                  <a:pt x="403" y="596"/>
                  <a:pt x="403" y="485"/>
                </a:cubicBezTo>
                <a:cubicBezTo>
                  <a:pt x="403" y="325"/>
                  <a:pt x="403" y="325"/>
                  <a:pt x="403" y="325"/>
                </a:cubicBezTo>
                <a:cubicBezTo>
                  <a:pt x="403" y="297"/>
                  <a:pt x="381" y="274"/>
                  <a:pt x="352" y="274"/>
                </a:cubicBezTo>
                <a:moveTo>
                  <a:pt x="389" y="485"/>
                </a:moveTo>
                <a:cubicBezTo>
                  <a:pt x="389" y="588"/>
                  <a:pt x="305" y="673"/>
                  <a:pt x="202" y="673"/>
                </a:cubicBezTo>
                <a:cubicBezTo>
                  <a:pt x="98" y="673"/>
                  <a:pt x="14" y="588"/>
                  <a:pt x="14" y="485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90"/>
                  <a:pt x="31" y="273"/>
                  <a:pt x="51" y="273"/>
                </a:cubicBezTo>
                <a:cubicBezTo>
                  <a:pt x="60" y="273"/>
                  <a:pt x="69" y="277"/>
                  <a:pt x="76" y="283"/>
                </a:cubicBezTo>
                <a:cubicBezTo>
                  <a:pt x="76" y="432"/>
                  <a:pt x="76" y="432"/>
                  <a:pt x="76" y="432"/>
                </a:cubicBezTo>
                <a:cubicBezTo>
                  <a:pt x="76" y="436"/>
                  <a:pt x="79" y="439"/>
                  <a:pt x="83" y="439"/>
                </a:cubicBezTo>
                <a:cubicBezTo>
                  <a:pt x="87" y="439"/>
                  <a:pt x="90" y="436"/>
                  <a:pt x="90" y="432"/>
                </a:cubicBezTo>
                <a:cubicBezTo>
                  <a:pt x="90" y="51"/>
                  <a:pt x="90" y="51"/>
                  <a:pt x="90" y="51"/>
                </a:cubicBezTo>
                <a:cubicBezTo>
                  <a:pt x="90" y="31"/>
                  <a:pt x="106" y="14"/>
                  <a:pt x="127" y="14"/>
                </a:cubicBezTo>
                <a:cubicBezTo>
                  <a:pt x="147" y="14"/>
                  <a:pt x="163" y="31"/>
                  <a:pt x="163" y="51"/>
                </a:cubicBezTo>
                <a:cubicBezTo>
                  <a:pt x="163" y="278"/>
                  <a:pt x="163" y="278"/>
                  <a:pt x="163" y="278"/>
                </a:cubicBezTo>
                <a:cubicBezTo>
                  <a:pt x="163" y="282"/>
                  <a:pt x="167" y="285"/>
                  <a:pt x="170" y="285"/>
                </a:cubicBezTo>
                <a:cubicBezTo>
                  <a:pt x="174" y="285"/>
                  <a:pt x="177" y="282"/>
                  <a:pt x="177" y="278"/>
                </a:cubicBezTo>
                <a:cubicBezTo>
                  <a:pt x="177" y="191"/>
                  <a:pt x="177" y="191"/>
                  <a:pt x="177" y="191"/>
                </a:cubicBezTo>
                <a:cubicBezTo>
                  <a:pt x="184" y="185"/>
                  <a:pt x="194" y="181"/>
                  <a:pt x="203" y="181"/>
                </a:cubicBezTo>
                <a:cubicBezTo>
                  <a:pt x="224" y="181"/>
                  <a:pt x="240" y="197"/>
                  <a:pt x="240" y="217"/>
                </a:cubicBezTo>
                <a:cubicBezTo>
                  <a:pt x="240" y="239"/>
                  <a:pt x="240" y="239"/>
                  <a:pt x="240" y="239"/>
                </a:cubicBezTo>
                <a:cubicBezTo>
                  <a:pt x="240" y="239"/>
                  <a:pt x="240" y="239"/>
                  <a:pt x="240" y="239"/>
                </a:cubicBezTo>
                <a:cubicBezTo>
                  <a:pt x="240" y="301"/>
                  <a:pt x="240" y="301"/>
                  <a:pt x="240" y="301"/>
                </a:cubicBezTo>
                <a:cubicBezTo>
                  <a:pt x="240" y="305"/>
                  <a:pt x="243" y="308"/>
                  <a:pt x="247" y="308"/>
                </a:cubicBezTo>
                <a:cubicBezTo>
                  <a:pt x="251" y="308"/>
                  <a:pt x="254" y="305"/>
                  <a:pt x="254" y="301"/>
                </a:cubicBezTo>
                <a:cubicBezTo>
                  <a:pt x="254" y="243"/>
                  <a:pt x="254" y="243"/>
                  <a:pt x="254" y="243"/>
                </a:cubicBezTo>
                <a:cubicBezTo>
                  <a:pt x="261" y="237"/>
                  <a:pt x="269" y="234"/>
                  <a:pt x="278" y="234"/>
                </a:cubicBezTo>
                <a:cubicBezTo>
                  <a:pt x="298" y="234"/>
                  <a:pt x="314" y="251"/>
                  <a:pt x="314" y="271"/>
                </a:cubicBezTo>
                <a:cubicBezTo>
                  <a:pt x="314" y="294"/>
                  <a:pt x="314" y="294"/>
                  <a:pt x="314" y="294"/>
                </a:cubicBezTo>
                <a:cubicBezTo>
                  <a:pt x="314" y="294"/>
                  <a:pt x="314" y="294"/>
                  <a:pt x="314" y="294"/>
                </a:cubicBezTo>
                <a:cubicBezTo>
                  <a:pt x="314" y="326"/>
                  <a:pt x="314" y="326"/>
                  <a:pt x="314" y="326"/>
                </a:cubicBezTo>
                <a:cubicBezTo>
                  <a:pt x="314" y="330"/>
                  <a:pt x="318" y="333"/>
                  <a:pt x="321" y="333"/>
                </a:cubicBezTo>
                <a:cubicBezTo>
                  <a:pt x="325" y="333"/>
                  <a:pt x="328" y="330"/>
                  <a:pt x="328" y="326"/>
                </a:cubicBezTo>
                <a:cubicBezTo>
                  <a:pt x="328" y="297"/>
                  <a:pt x="328" y="297"/>
                  <a:pt x="328" y="297"/>
                </a:cubicBezTo>
                <a:cubicBezTo>
                  <a:pt x="335" y="291"/>
                  <a:pt x="344" y="288"/>
                  <a:pt x="352" y="288"/>
                </a:cubicBezTo>
                <a:cubicBezTo>
                  <a:pt x="373" y="288"/>
                  <a:pt x="389" y="305"/>
                  <a:pt x="389" y="325"/>
                </a:cubicBezTo>
                <a:lnTo>
                  <a:pt x="389" y="4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90" name="Google Shape;3290;p31"/>
          <p:cNvGrpSpPr/>
          <p:nvPr/>
        </p:nvGrpSpPr>
        <p:grpSpPr>
          <a:xfrm>
            <a:off x="7550803" y="2169423"/>
            <a:ext cx="798989" cy="798989"/>
            <a:chOff x="7550803" y="2169423"/>
            <a:chExt cx="798989" cy="798989"/>
          </a:xfrm>
        </p:grpSpPr>
        <p:sp>
          <p:nvSpPr>
            <p:cNvPr id="3291" name="Google Shape;3291;p31"/>
            <p:cNvSpPr/>
            <p:nvPr/>
          </p:nvSpPr>
          <p:spPr>
            <a:xfrm>
              <a:off x="7550803" y="2169423"/>
              <a:ext cx="798989" cy="7989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2" name="Google Shape;3292;p31"/>
            <p:cNvSpPr/>
            <p:nvPr/>
          </p:nvSpPr>
          <p:spPr>
            <a:xfrm>
              <a:off x="7811947" y="2294994"/>
              <a:ext cx="297815" cy="547847"/>
            </a:xfrm>
            <a:custGeom>
              <a:rect b="b" l="l" r="r" t="t"/>
              <a:pathLst>
                <a:path extrusionOk="0" h="728" w="396">
                  <a:moveTo>
                    <a:pt x="183" y="137"/>
                  </a:moveTo>
                  <a:cubicBezTo>
                    <a:pt x="221" y="137"/>
                    <a:pt x="252" y="107"/>
                    <a:pt x="252" y="69"/>
                  </a:cubicBezTo>
                  <a:cubicBezTo>
                    <a:pt x="252" y="31"/>
                    <a:pt x="221" y="0"/>
                    <a:pt x="183" y="0"/>
                  </a:cubicBezTo>
                  <a:cubicBezTo>
                    <a:pt x="145" y="0"/>
                    <a:pt x="114" y="31"/>
                    <a:pt x="114" y="69"/>
                  </a:cubicBezTo>
                  <a:cubicBezTo>
                    <a:pt x="114" y="107"/>
                    <a:pt x="145" y="137"/>
                    <a:pt x="183" y="137"/>
                  </a:cubicBezTo>
                  <a:moveTo>
                    <a:pt x="183" y="14"/>
                  </a:moveTo>
                  <a:cubicBezTo>
                    <a:pt x="213" y="14"/>
                    <a:pt x="238" y="38"/>
                    <a:pt x="238" y="69"/>
                  </a:cubicBezTo>
                  <a:cubicBezTo>
                    <a:pt x="238" y="99"/>
                    <a:pt x="213" y="123"/>
                    <a:pt x="183" y="123"/>
                  </a:cubicBezTo>
                  <a:cubicBezTo>
                    <a:pt x="153" y="123"/>
                    <a:pt x="128" y="99"/>
                    <a:pt x="128" y="69"/>
                  </a:cubicBezTo>
                  <a:cubicBezTo>
                    <a:pt x="128" y="38"/>
                    <a:pt x="153" y="14"/>
                    <a:pt x="183" y="14"/>
                  </a:cubicBezTo>
                  <a:moveTo>
                    <a:pt x="335" y="440"/>
                  </a:moveTo>
                  <a:cubicBezTo>
                    <a:pt x="338" y="440"/>
                    <a:pt x="342" y="439"/>
                    <a:pt x="345" y="438"/>
                  </a:cubicBezTo>
                  <a:cubicBezTo>
                    <a:pt x="358" y="433"/>
                    <a:pt x="366" y="420"/>
                    <a:pt x="363" y="407"/>
                  </a:cubicBezTo>
                  <a:cubicBezTo>
                    <a:pt x="363" y="407"/>
                    <a:pt x="363" y="407"/>
                    <a:pt x="363" y="406"/>
                  </a:cubicBezTo>
                  <a:cubicBezTo>
                    <a:pt x="362" y="405"/>
                    <a:pt x="358" y="394"/>
                    <a:pt x="354" y="381"/>
                  </a:cubicBezTo>
                  <a:cubicBezTo>
                    <a:pt x="337" y="327"/>
                    <a:pt x="301" y="216"/>
                    <a:pt x="291" y="197"/>
                  </a:cubicBezTo>
                  <a:cubicBezTo>
                    <a:pt x="276" y="166"/>
                    <a:pt x="244" y="153"/>
                    <a:pt x="183" y="153"/>
                  </a:cubicBezTo>
                  <a:cubicBezTo>
                    <a:pt x="122" y="153"/>
                    <a:pt x="90" y="166"/>
                    <a:pt x="75" y="197"/>
                  </a:cubicBezTo>
                  <a:cubicBezTo>
                    <a:pt x="66" y="216"/>
                    <a:pt x="30" y="327"/>
                    <a:pt x="12" y="381"/>
                  </a:cubicBezTo>
                  <a:cubicBezTo>
                    <a:pt x="8" y="394"/>
                    <a:pt x="4" y="405"/>
                    <a:pt x="4" y="406"/>
                  </a:cubicBezTo>
                  <a:cubicBezTo>
                    <a:pt x="4" y="407"/>
                    <a:pt x="4" y="407"/>
                    <a:pt x="3" y="407"/>
                  </a:cubicBezTo>
                  <a:cubicBezTo>
                    <a:pt x="0" y="420"/>
                    <a:pt x="8" y="433"/>
                    <a:pt x="22" y="438"/>
                  </a:cubicBezTo>
                  <a:cubicBezTo>
                    <a:pt x="25" y="439"/>
                    <a:pt x="28" y="440"/>
                    <a:pt x="31" y="440"/>
                  </a:cubicBezTo>
                  <a:cubicBezTo>
                    <a:pt x="42" y="440"/>
                    <a:pt x="51" y="434"/>
                    <a:pt x="55" y="425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59" y="531"/>
                    <a:pt x="59" y="531"/>
                    <a:pt x="59" y="531"/>
                  </a:cubicBezTo>
                  <a:cubicBezTo>
                    <a:pt x="59" y="533"/>
                    <a:pt x="60" y="535"/>
                    <a:pt x="61" y="537"/>
                  </a:cubicBezTo>
                  <a:cubicBezTo>
                    <a:pt x="62" y="538"/>
                    <a:pt x="64" y="539"/>
                    <a:pt x="66" y="539"/>
                  </a:cubicBezTo>
                  <a:cubicBezTo>
                    <a:pt x="100" y="539"/>
                    <a:pt x="100" y="539"/>
                    <a:pt x="100" y="539"/>
                  </a:cubicBezTo>
                  <a:cubicBezTo>
                    <a:pt x="98" y="588"/>
                    <a:pt x="95" y="693"/>
                    <a:pt x="95" y="698"/>
                  </a:cubicBezTo>
                  <a:cubicBezTo>
                    <a:pt x="95" y="699"/>
                    <a:pt x="95" y="699"/>
                    <a:pt x="95" y="700"/>
                  </a:cubicBezTo>
                  <a:cubicBezTo>
                    <a:pt x="96" y="715"/>
                    <a:pt x="111" y="728"/>
                    <a:pt x="128" y="728"/>
                  </a:cubicBezTo>
                  <a:cubicBezTo>
                    <a:pt x="145" y="728"/>
                    <a:pt x="160" y="715"/>
                    <a:pt x="161" y="700"/>
                  </a:cubicBezTo>
                  <a:cubicBezTo>
                    <a:pt x="180" y="539"/>
                    <a:pt x="180" y="539"/>
                    <a:pt x="180" y="539"/>
                  </a:cubicBezTo>
                  <a:cubicBezTo>
                    <a:pt x="186" y="539"/>
                    <a:pt x="186" y="539"/>
                    <a:pt x="186" y="539"/>
                  </a:cubicBezTo>
                  <a:cubicBezTo>
                    <a:pt x="205" y="700"/>
                    <a:pt x="205" y="700"/>
                    <a:pt x="205" y="700"/>
                  </a:cubicBezTo>
                  <a:cubicBezTo>
                    <a:pt x="206" y="715"/>
                    <a:pt x="221" y="728"/>
                    <a:pt x="238" y="728"/>
                  </a:cubicBezTo>
                  <a:cubicBezTo>
                    <a:pt x="238" y="728"/>
                    <a:pt x="238" y="728"/>
                    <a:pt x="238" y="728"/>
                  </a:cubicBezTo>
                  <a:cubicBezTo>
                    <a:pt x="255" y="728"/>
                    <a:pt x="270" y="715"/>
                    <a:pt x="271" y="700"/>
                  </a:cubicBezTo>
                  <a:cubicBezTo>
                    <a:pt x="271" y="699"/>
                    <a:pt x="271" y="699"/>
                    <a:pt x="271" y="698"/>
                  </a:cubicBezTo>
                  <a:cubicBezTo>
                    <a:pt x="271" y="693"/>
                    <a:pt x="268" y="588"/>
                    <a:pt x="267" y="539"/>
                  </a:cubicBezTo>
                  <a:cubicBezTo>
                    <a:pt x="300" y="539"/>
                    <a:pt x="300" y="539"/>
                    <a:pt x="300" y="539"/>
                  </a:cubicBezTo>
                  <a:cubicBezTo>
                    <a:pt x="304" y="539"/>
                    <a:pt x="307" y="536"/>
                    <a:pt x="307" y="532"/>
                  </a:cubicBezTo>
                  <a:cubicBezTo>
                    <a:pt x="307" y="531"/>
                    <a:pt x="307" y="531"/>
                    <a:pt x="307" y="530"/>
                  </a:cubicBezTo>
                  <a:cubicBezTo>
                    <a:pt x="275" y="338"/>
                    <a:pt x="275" y="338"/>
                    <a:pt x="275" y="338"/>
                  </a:cubicBezTo>
                  <a:cubicBezTo>
                    <a:pt x="312" y="425"/>
                    <a:pt x="312" y="425"/>
                    <a:pt x="312" y="425"/>
                  </a:cubicBezTo>
                  <a:cubicBezTo>
                    <a:pt x="315" y="434"/>
                    <a:pt x="325" y="440"/>
                    <a:pt x="335" y="440"/>
                  </a:cubicBezTo>
                  <a:close/>
                  <a:moveTo>
                    <a:pt x="324" y="419"/>
                  </a:moveTo>
                  <a:cubicBezTo>
                    <a:pt x="264" y="277"/>
                    <a:pt x="264" y="277"/>
                    <a:pt x="264" y="277"/>
                  </a:cubicBezTo>
                  <a:cubicBezTo>
                    <a:pt x="263" y="274"/>
                    <a:pt x="259" y="272"/>
                    <a:pt x="256" y="273"/>
                  </a:cubicBezTo>
                  <a:cubicBezTo>
                    <a:pt x="253" y="274"/>
                    <a:pt x="250" y="278"/>
                    <a:pt x="251" y="281"/>
                  </a:cubicBezTo>
                  <a:cubicBezTo>
                    <a:pt x="292" y="525"/>
                    <a:pt x="292" y="525"/>
                    <a:pt x="292" y="525"/>
                  </a:cubicBezTo>
                  <a:cubicBezTo>
                    <a:pt x="260" y="525"/>
                    <a:pt x="260" y="525"/>
                    <a:pt x="260" y="525"/>
                  </a:cubicBezTo>
                  <a:cubicBezTo>
                    <a:pt x="258" y="525"/>
                    <a:pt x="256" y="526"/>
                    <a:pt x="255" y="527"/>
                  </a:cubicBezTo>
                  <a:cubicBezTo>
                    <a:pt x="253" y="528"/>
                    <a:pt x="253" y="530"/>
                    <a:pt x="253" y="532"/>
                  </a:cubicBezTo>
                  <a:cubicBezTo>
                    <a:pt x="253" y="532"/>
                    <a:pt x="254" y="574"/>
                    <a:pt x="255" y="616"/>
                  </a:cubicBezTo>
                  <a:cubicBezTo>
                    <a:pt x="255" y="637"/>
                    <a:pt x="256" y="657"/>
                    <a:pt x="256" y="673"/>
                  </a:cubicBezTo>
                  <a:cubicBezTo>
                    <a:pt x="257" y="687"/>
                    <a:pt x="257" y="695"/>
                    <a:pt x="257" y="699"/>
                  </a:cubicBezTo>
                  <a:cubicBezTo>
                    <a:pt x="257" y="699"/>
                    <a:pt x="257" y="699"/>
                    <a:pt x="257" y="699"/>
                  </a:cubicBezTo>
                  <a:cubicBezTo>
                    <a:pt x="257" y="707"/>
                    <a:pt x="248" y="714"/>
                    <a:pt x="238" y="714"/>
                  </a:cubicBezTo>
                  <a:cubicBezTo>
                    <a:pt x="238" y="721"/>
                    <a:pt x="238" y="721"/>
                    <a:pt x="238" y="721"/>
                  </a:cubicBezTo>
                  <a:cubicBezTo>
                    <a:pt x="238" y="714"/>
                    <a:pt x="238" y="714"/>
                    <a:pt x="238" y="714"/>
                  </a:cubicBezTo>
                  <a:cubicBezTo>
                    <a:pt x="228" y="714"/>
                    <a:pt x="220" y="707"/>
                    <a:pt x="219" y="698"/>
                  </a:cubicBezTo>
                  <a:cubicBezTo>
                    <a:pt x="199" y="531"/>
                    <a:pt x="199" y="531"/>
                    <a:pt x="199" y="531"/>
                  </a:cubicBezTo>
                  <a:cubicBezTo>
                    <a:pt x="199" y="528"/>
                    <a:pt x="196" y="525"/>
                    <a:pt x="193" y="525"/>
                  </a:cubicBezTo>
                  <a:cubicBezTo>
                    <a:pt x="174" y="525"/>
                    <a:pt x="174" y="525"/>
                    <a:pt x="174" y="525"/>
                  </a:cubicBezTo>
                  <a:cubicBezTo>
                    <a:pt x="170" y="525"/>
                    <a:pt x="167" y="528"/>
                    <a:pt x="167" y="531"/>
                  </a:cubicBezTo>
                  <a:cubicBezTo>
                    <a:pt x="147" y="699"/>
                    <a:pt x="147" y="699"/>
                    <a:pt x="147" y="699"/>
                  </a:cubicBezTo>
                  <a:cubicBezTo>
                    <a:pt x="147" y="707"/>
                    <a:pt x="138" y="714"/>
                    <a:pt x="128" y="714"/>
                  </a:cubicBezTo>
                  <a:cubicBezTo>
                    <a:pt x="118" y="714"/>
                    <a:pt x="110" y="707"/>
                    <a:pt x="109" y="699"/>
                  </a:cubicBezTo>
                  <a:cubicBezTo>
                    <a:pt x="109" y="699"/>
                    <a:pt x="109" y="699"/>
                    <a:pt x="109" y="699"/>
                  </a:cubicBezTo>
                  <a:cubicBezTo>
                    <a:pt x="109" y="697"/>
                    <a:pt x="109" y="695"/>
                    <a:pt x="109" y="692"/>
                  </a:cubicBezTo>
                  <a:cubicBezTo>
                    <a:pt x="110" y="688"/>
                    <a:pt x="110" y="681"/>
                    <a:pt x="110" y="673"/>
                  </a:cubicBezTo>
                  <a:cubicBezTo>
                    <a:pt x="110" y="658"/>
                    <a:pt x="111" y="637"/>
                    <a:pt x="112" y="616"/>
                  </a:cubicBezTo>
                  <a:cubicBezTo>
                    <a:pt x="113" y="574"/>
                    <a:pt x="114" y="532"/>
                    <a:pt x="114" y="532"/>
                  </a:cubicBezTo>
                  <a:cubicBezTo>
                    <a:pt x="114" y="530"/>
                    <a:pt x="113" y="528"/>
                    <a:pt x="112" y="527"/>
                  </a:cubicBezTo>
                  <a:cubicBezTo>
                    <a:pt x="111" y="526"/>
                    <a:pt x="109" y="525"/>
                    <a:pt x="107" y="525"/>
                  </a:cubicBezTo>
                  <a:cubicBezTo>
                    <a:pt x="75" y="525"/>
                    <a:pt x="75" y="525"/>
                    <a:pt x="75" y="525"/>
                  </a:cubicBezTo>
                  <a:cubicBezTo>
                    <a:pt x="115" y="281"/>
                    <a:pt x="115" y="281"/>
                    <a:pt x="115" y="281"/>
                  </a:cubicBezTo>
                  <a:cubicBezTo>
                    <a:pt x="116" y="278"/>
                    <a:pt x="114" y="274"/>
                    <a:pt x="110" y="273"/>
                  </a:cubicBezTo>
                  <a:cubicBezTo>
                    <a:pt x="107" y="272"/>
                    <a:pt x="103" y="274"/>
                    <a:pt x="102" y="277"/>
                  </a:cubicBezTo>
                  <a:cubicBezTo>
                    <a:pt x="42" y="419"/>
                    <a:pt x="42" y="419"/>
                    <a:pt x="42" y="419"/>
                  </a:cubicBezTo>
                  <a:cubicBezTo>
                    <a:pt x="40" y="423"/>
                    <a:pt x="36" y="426"/>
                    <a:pt x="31" y="426"/>
                  </a:cubicBezTo>
                  <a:cubicBezTo>
                    <a:pt x="30" y="426"/>
                    <a:pt x="28" y="425"/>
                    <a:pt x="26" y="425"/>
                  </a:cubicBezTo>
                  <a:cubicBezTo>
                    <a:pt x="20" y="422"/>
                    <a:pt x="16" y="416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8" y="409"/>
                    <a:pt x="18" y="407"/>
                    <a:pt x="19" y="404"/>
                  </a:cubicBezTo>
                  <a:cubicBezTo>
                    <a:pt x="21" y="400"/>
                    <a:pt x="23" y="393"/>
                    <a:pt x="26" y="385"/>
                  </a:cubicBezTo>
                  <a:cubicBezTo>
                    <a:pt x="41" y="336"/>
                    <a:pt x="79" y="222"/>
                    <a:pt x="88" y="203"/>
                  </a:cubicBezTo>
                  <a:cubicBezTo>
                    <a:pt x="96" y="185"/>
                    <a:pt x="114" y="167"/>
                    <a:pt x="183" y="167"/>
                  </a:cubicBezTo>
                  <a:cubicBezTo>
                    <a:pt x="252" y="167"/>
                    <a:pt x="270" y="185"/>
                    <a:pt x="279" y="203"/>
                  </a:cubicBezTo>
                  <a:cubicBezTo>
                    <a:pt x="288" y="222"/>
                    <a:pt x="325" y="336"/>
                    <a:pt x="341" y="385"/>
                  </a:cubicBezTo>
                  <a:cubicBezTo>
                    <a:pt x="343" y="393"/>
                    <a:pt x="346" y="400"/>
                    <a:pt x="347" y="404"/>
                  </a:cubicBezTo>
                  <a:cubicBezTo>
                    <a:pt x="348" y="407"/>
                    <a:pt x="349" y="409"/>
                    <a:pt x="349" y="411"/>
                  </a:cubicBezTo>
                  <a:cubicBezTo>
                    <a:pt x="349" y="411"/>
                    <a:pt x="349" y="411"/>
                    <a:pt x="349" y="411"/>
                  </a:cubicBezTo>
                  <a:cubicBezTo>
                    <a:pt x="351" y="416"/>
                    <a:pt x="347" y="422"/>
                    <a:pt x="340" y="425"/>
                  </a:cubicBezTo>
                  <a:cubicBezTo>
                    <a:pt x="339" y="425"/>
                    <a:pt x="337" y="426"/>
                    <a:pt x="335" y="426"/>
                  </a:cubicBezTo>
                  <a:cubicBezTo>
                    <a:pt x="330" y="426"/>
                    <a:pt x="326" y="423"/>
                    <a:pt x="324" y="419"/>
                  </a:cubicBezTo>
                  <a:moveTo>
                    <a:pt x="371" y="465"/>
                  </a:moveTo>
                  <a:cubicBezTo>
                    <a:pt x="364" y="465"/>
                    <a:pt x="364" y="465"/>
                    <a:pt x="364" y="465"/>
                  </a:cubicBezTo>
                  <a:cubicBezTo>
                    <a:pt x="364" y="444"/>
                    <a:pt x="364" y="444"/>
                    <a:pt x="364" y="444"/>
                  </a:cubicBezTo>
                  <a:cubicBezTo>
                    <a:pt x="364" y="440"/>
                    <a:pt x="360" y="436"/>
                    <a:pt x="356" y="436"/>
                  </a:cubicBezTo>
                  <a:cubicBezTo>
                    <a:pt x="352" y="436"/>
                    <a:pt x="348" y="440"/>
                    <a:pt x="348" y="444"/>
                  </a:cubicBezTo>
                  <a:cubicBezTo>
                    <a:pt x="348" y="465"/>
                    <a:pt x="348" y="465"/>
                    <a:pt x="348" y="465"/>
                  </a:cubicBezTo>
                  <a:cubicBezTo>
                    <a:pt x="341" y="465"/>
                    <a:pt x="341" y="465"/>
                    <a:pt x="341" y="465"/>
                  </a:cubicBezTo>
                  <a:cubicBezTo>
                    <a:pt x="327" y="465"/>
                    <a:pt x="316" y="476"/>
                    <a:pt x="316" y="489"/>
                  </a:cubicBezTo>
                  <a:cubicBezTo>
                    <a:pt x="316" y="618"/>
                    <a:pt x="316" y="618"/>
                    <a:pt x="316" y="618"/>
                  </a:cubicBezTo>
                  <a:cubicBezTo>
                    <a:pt x="316" y="631"/>
                    <a:pt x="327" y="642"/>
                    <a:pt x="341" y="642"/>
                  </a:cubicBezTo>
                  <a:cubicBezTo>
                    <a:pt x="371" y="642"/>
                    <a:pt x="371" y="642"/>
                    <a:pt x="371" y="642"/>
                  </a:cubicBezTo>
                  <a:cubicBezTo>
                    <a:pt x="385" y="642"/>
                    <a:pt x="396" y="631"/>
                    <a:pt x="396" y="618"/>
                  </a:cubicBezTo>
                  <a:cubicBezTo>
                    <a:pt x="396" y="489"/>
                    <a:pt x="396" y="489"/>
                    <a:pt x="396" y="489"/>
                  </a:cubicBezTo>
                  <a:cubicBezTo>
                    <a:pt x="396" y="476"/>
                    <a:pt x="385" y="465"/>
                    <a:pt x="371" y="465"/>
                  </a:cubicBezTo>
                  <a:moveTo>
                    <a:pt x="380" y="618"/>
                  </a:moveTo>
                  <a:cubicBezTo>
                    <a:pt x="380" y="622"/>
                    <a:pt x="376" y="626"/>
                    <a:pt x="371" y="626"/>
                  </a:cubicBezTo>
                  <a:cubicBezTo>
                    <a:pt x="341" y="626"/>
                    <a:pt x="341" y="626"/>
                    <a:pt x="341" y="626"/>
                  </a:cubicBezTo>
                  <a:cubicBezTo>
                    <a:pt x="336" y="626"/>
                    <a:pt x="332" y="622"/>
                    <a:pt x="332" y="618"/>
                  </a:cubicBezTo>
                  <a:cubicBezTo>
                    <a:pt x="332" y="489"/>
                    <a:pt x="332" y="489"/>
                    <a:pt x="332" y="489"/>
                  </a:cubicBezTo>
                  <a:cubicBezTo>
                    <a:pt x="332" y="485"/>
                    <a:pt x="336" y="481"/>
                    <a:pt x="341" y="481"/>
                  </a:cubicBezTo>
                  <a:cubicBezTo>
                    <a:pt x="371" y="481"/>
                    <a:pt x="371" y="481"/>
                    <a:pt x="371" y="481"/>
                  </a:cubicBezTo>
                  <a:cubicBezTo>
                    <a:pt x="376" y="481"/>
                    <a:pt x="380" y="485"/>
                    <a:pt x="380" y="489"/>
                  </a:cubicBezTo>
                  <a:lnTo>
                    <a:pt x="380" y="6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93" name="Google Shape;3293;p31"/>
          <p:cNvGrpSpPr/>
          <p:nvPr/>
        </p:nvGrpSpPr>
        <p:grpSpPr>
          <a:xfrm>
            <a:off x="8477586" y="2169423"/>
            <a:ext cx="797878" cy="798989"/>
            <a:chOff x="8477586" y="2169423"/>
            <a:chExt cx="797878" cy="798989"/>
          </a:xfrm>
        </p:grpSpPr>
        <p:sp>
          <p:nvSpPr>
            <p:cNvPr id="3294" name="Google Shape;3294;p31"/>
            <p:cNvSpPr/>
            <p:nvPr/>
          </p:nvSpPr>
          <p:spPr>
            <a:xfrm>
              <a:off x="8477586" y="2169423"/>
              <a:ext cx="797878" cy="7989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5" name="Google Shape;3295;p31"/>
            <p:cNvSpPr/>
            <p:nvPr/>
          </p:nvSpPr>
          <p:spPr>
            <a:xfrm>
              <a:off x="8738730" y="2294994"/>
              <a:ext cx="291148" cy="547847"/>
            </a:xfrm>
            <a:custGeom>
              <a:rect b="b" l="l" r="r" t="t"/>
              <a:pathLst>
                <a:path extrusionOk="0" h="729" w="387">
                  <a:moveTo>
                    <a:pt x="183" y="138"/>
                  </a:moveTo>
                  <a:cubicBezTo>
                    <a:pt x="221" y="138"/>
                    <a:pt x="252" y="107"/>
                    <a:pt x="252" y="69"/>
                  </a:cubicBezTo>
                  <a:cubicBezTo>
                    <a:pt x="252" y="31"/>
                    <a:pt x="221" y="0"/>
                    <a:pt x="183" y="0"/>
                  </a:cubicBezTo>
                  <a:cubicBezTo>
                    <a:pt x="145" y="0"/>
                    <a:pt x="114" y="31"/>
                    <a:pt x="114" y="69"/>
                  </a:cubicBezTo>
                  <a:cubicBezTo>
                    <a:pt x="114" y="107"/>
                    <a:pt x="145" y="138"/>
                    <a:pt x="183" y="138"/>
                  </a:cubicBezTo>
                  <a:moveTo>
                    <a:pt x="183" y="14"/>
                  </a:moveTo>
                  <a:cubicBezTo>
                    <a:pt x="213" y="14"/>
                    <a:pt x="238" y="39"/>
                    <a:pt x="238" y="69"/>
                  </a:cubicBezTo>
                  <a:cubicBezTo>
                    <a:pt x="238" y="99"/>
                    <a:pt x="213" y="124"/>
                    <a:pt x="183" y="124"/>
                  </a:cubicBezTo>
                  <a:cubicBezTo>
                    <a:pt x="153" y="124"/>
                    <a:pt x="128" y="99"/>
                    <a:pt x="128" y="69"/>
                  </a:cubicBezTo>
                  <a:cubicBezTo>
                    <a:pt x="128" y="39"/>
                    <a:pt x="153" y="14"/>
                    <a:pt x="183" y="14"/>
                  </a:cubicBezTo>
                  <a:moveTo>
                    <a:pt x="261" y="316"/>
                  </a:moveTo>
                  <a:cubicBezTo>
                    <a:pt x="311" y="427"/>
                    <a:pt x="311" y="427"/>
                    <a:pt x="311" y="427"/>
                  </a:cubicBezTo>
                  <a:cubicBezTo>
                    <a:pt x="315" y="435"/>
                    <a:pt x="325" y="441"/>
                    <a:pt x="335" y="441"/>
                  </a:cubicBezTo>
                  <a:cubicBezTo>
                    <a:pt x="338" y="441"/>
                    <a:pt x="342" y="441"/>
                    <a:pt x="345" y="439"/>
                  </a:cubicBezTo>
                  <a:cubicBezTo>
                    <a:pt x="358" y="435"/>
                    <a:pt x="366" y="421"/>
                    <a:pt x="363" y="409"/>
                  </a:cubicBezTo>
                  <a:cubicBezTo>
                    <a:pt x="363" y="409"/>
                    <a:pt x="363" y="408"/>
                    <a:pt x="362" y="408"/>
                  </a:cubicBezTo>
                  <a:cubicBezTo>
                    <a:pt x="362" y="406"/>
                    <a:pt x="358" y="396"/>
                    <a:pt x="354" y="383"/>
                  </a:cubicBezTo>
                  <a:cubicBezTo>
                    <a:pt x="337" y="329"/>
                    <a:pt x="301" y="218"/>
                    <a:pt x="291" y="198"/>
                  </a:cubicBezTo>
                  <a:cubicBezTo>
                    <a:pt x="276" y="167"/>
                    <a:pt x="244" y="154"/>
                    <a:pt x="183" y="154"/>
                  </a:cubicBezTo>
                  <a:cubicBezTo>
                    <a:pt x="122" y="154"/>
                    <a:pt x="90" y="167"/>
                    <a:pt x="75" y="198"/>
                  </a:cubicBezTo>
                  <a:cubicBezTo>
                    <a:pt x="66" y="218"/>
                    <a:pt x="29" y="329"/>
                    <a:pt x="12" y="382"/>
                  </a:cubicBezTo>
                  <a:cubicBezTo>
                    <a:pt x="8" y="396"/>
                    <a:pt x="4" y="406"/>
                    <a:pt x="4" y="408"/>
                  </a:cubicBezTo>
                  <a:cubicBezTo>
                    <a:pt x="4" y="408"/>
                    <a:pt x="3" y="409"/>
                    <a:pt x="3" y="409"/>
                  </a:cubicBezTo>
                  <a:cubicBezTo>
                    <a:pt x="0" y="421"/>
                    <a:pt x="8" y="435"/>
                    <a:pt x="22" y="439"/>
                  </a:cubicBezTo>
                  <a:cubicBezTo>
                    <a:pt x="25" y="441"/>
                    <a:pt x="28" y="441"/>
                    <a:pt x="31" y="441"/>
                  </a:cubicBezTo>
                  <a:cubicBezTo>
                    <a:pt x="42" y="441"/>
                    <a:pt x="51" y="435"/>
                    <a:pt x="55" y="427"/>
                  </a:cubicBezTo>
                  <a:cubicBezTo>
                    <a:pt x="105" y="316"/>
                    <a:pt x="105" y="316"/>
                    <a:pt x="105" y="316"/>
                  </a:cubicBezTo>
                  <a:cubicBezTo>
                    <a:pt x="101" y="462"/>
                    <a:pt x="96" y="690"/>
                    <a:pt x="95" y="700"/>
                  </a:cubicBezTo>
                  <a:cubicBezTo>
                    <a:pt x="95" y="700"/>
                    <a:pt x="95" y="701"/>
                    <a:pt x="95" y="701"/>
                  </a:cubicBezTo>
                  <a:cubicBezTo>
                    <a:pt x="96" y="717"/>
                    <a:pt x="111" y="729"/>
                    <a:pt x="128" y="729"/>
                  </a:cubicBezTo>
                  <a:cubicBezTo>
                    <a:pt x="145" y="729"/>
                    <a:pt x="160" y="717"/>
                    <a:pt x="161" y="702"/>
                  </a:cubicBezTo>
                  <a:cubicBezTo>
                    <a:pt x="183" y="515"/>
                    <a:pt x="183" y="515"/>
                    <a:pt x="183" y="515"/>
                  </a:cubicBezTo>
                  <a:cubicBezTo>
                    <a:pt x="205" y="701"/>
                    <a:pt x="205" y="701"/>
                    <a:pt x="205" y="701"/>
                  </a:cubicBezTo>
                  <a:cubicBezTo>
                    <a:pt x="206" y="717"/>
                    <a:pt x="221" y="729"/>
                    <a:pt x="238" y="729"/>
                  </a:cubicBezTo>
                  <a:cubicBezTo>
                    <a:pt x="238" y="729"/>
                    <a:pt x="238" y="729"/>
                    <a:pt x="238" y="729"/>
                  </a:cubicBezTo>
                  <a:cubicBezTo>
                    <a:pt x="255" y="729"/>
                    <a:pt x="270" y="717"/>
                    <a:pt x="271" y="701"/>
                  </a:cubicBezTo>
                  <a:cubicBezTo>
                    <a:pt x="271" y="701"/>
                    <a:pt x="271" y="700"/>
                    <a:pt x="271" y="700"/>
                  </a:cubicBezTo>
                  <a:cubicBezTo>
                    <a:pt x="271" y="690"/>
                    <a:pt x="265" y="462"/>
                    <a:pt x="261" y="316"/>
                  </a:cubicBezTo>
                  <a:moveTo>
                    <a:pt x="252" y="275"/>
                  </a:moveTo>
                  <a:cubicBezTo>
                    <a:pt x="249" y="276"/>
                    <a:pt x="246" y="278"/>
                    <a:pt x="246" y="282"/>
                  </a:cubicBezTo>
                  <a:cubicBezTo>
                    <a:pt x="246" y="282"/>
                    <a:pt x="249" y="386"/>
                    <a:pt x="252" y="491"/>
                  </a:cubicBezTo>
                  <a:cubicBezTo>
                    <a:pt x="253" y="543"/>
                    <a:pt x="254" y="596"/>
                    <a:pt x="255" y="635"/>
                  </a:cubicBezTo>
                  <a:cubicBezTo>
                    <a:pt x="256" y="655"/>
                    <a:pt x="256" y="671"/>
                    <a:pt x="257" y="683"/>
                  </a:cubicBezTo>
                  <a:cubicBezTo>
                    <a:pt x="257" y="692"/>
                    <a:pt x="257" y="697"/>
                    <a:pt x="257" y="700"/>
                  </a:cubicBezTo>
                  <a:cubicBezTo>
                    <a:pt x="257" y="700"/>
                    <a:pt x="257" y="700"/>
                    <a:pt x="257" y="700"/>
                  </a:cubicBezTo>
                  <a:cubicBezTo>
                    <a:pt x="256" y="709"/>
                    <a:pt x="248" y="715"/>
                    <a:pt x="238" y="715"/>
                  </a:cubicBezTo>
                  <a:cubicBezTo>
                    <a:pt x="238" y="722"/>
                    <a:pt x="238" y="722"/>
                    <a:pt x="238" y="722"/>
                  </a:cubicBezTo>
                  <a:cubicBezTo>
                    <a:pt x="238" y="715"/>
                    <a:pt x="238" y="715"/>
                    <a:pt x="238" y="715"/>
                  </a:cubicBezTo>
                  <a:cubicBezTo>
                    <a:pt x="228" y="715"/>
                    <a:pt x="220" y="709"/>
                    <a:pt x="219" y="700"/>
                  </a:cubicBezTo>
                  <a:cubicBezTo>
                    <a:pt x="190" y="454"/>
                    <a:pt x="190" y="454"/>
                    <a:pt x="190" y="454"/>
                  </a:cubicBezTo>
                  <a:cubicBezTo>
                    <a:pt x="190" y="450"/>
                    <a:pt x="187" y="448"/>
                    <a:pt x="183" y="448"/>
                  </a:cubicBezTo>
                  <a:cubicBezTo>
                    <a:pt x="180" y="448"/>
                    <a:pt x="177" y="450"/>
                    <a:pt x="176" y="454"/>
                  </a:cubicBezTo>
                  <a:cubicBezTo>
                    <a:pt x="147" y="700"/>
                    <a:pt x="147" y="700"/>
                    <a:pt x="147" y="700"/>
                  </a:cubicBezTo>
                  <a:cubicBezTo>
                    <a:pt x="146" y="709"/>
                    <a:pt x="138" y="715"/>
                    <a:pt x="128" y="715"/>
                  </a:cubicBezTo>
                  <a:cubicBezTo>
                    <a:pt x="118" y="715"/>
                    <a:pt x="110" y="709"/>
                    <a:pt x="109" y="700"/>
                  </a:cubicBezTo>
                  <a:cubicBezTo>
                    <a:pt x="109" y="699"/>
                    <a:pt x="109" y="698"/>
                    <a:pt x="109" y="696"/>
                  </a:cubicBezTo>
                  <a:cubicBezTo>
                    <a:pt x="109" y="693"/>
                    <a:pt x="109" y="689"/>
                    <a:pt x="110" y="683"/>
                  </a:cubicBezTo>
                  <a:cubicBezTo>
                    <a:pt x="110" y="671"/>
                    <a:pt x="110" y="655"/>
                    <a:pt x="111" y="635"/>
                  </a:cubicBezTo>
                  <a:cubicBezTo>
                    <a:pt x="112" y="596"/>
                    <a:pt x="113" y="544"/>
                    <a:pt x="115" y="491"/>
                  </a:cubicBezTo>
                  <a:cubicBezTo>
                    <a:pt x="117" y="387"/>
                    <a:pt x="120" y="282"/>
                    <a:pt x="120" y="282"/>
                  </a:cubicBezTo>
                  <a:cubicBezTo>
                    <a:pt x="120" y="278"/>
                    <a:pt x="118" y="276"/>
                    <a:pt x="114" y="275"/>
                  </a:cubicBezTo>
                  <a:cubicBezTo>
                    <a:pt x="111" y="274"/>
                    <a:pt x="108" y="276"/>
                    <a:pt x="106" y="279"/>
                  </a:cubicBezTo>
                  <a:cubicBezTo>
                    <a:pt x="42" y="421"/>
                    <a:pt x="42" y="421"/>
                    <a:pt x="42" y="421"/>
                  </a:cubicBezTo>
                  <a:cubicBezTo>
                    <a:pt x="40" y="425"/>
                    <a:pt x="36" y="427"/>
                    <a:pt x="31" y="427"/>
                  </a:cubicBezTo>
                  <a:cubicBezTo>
                    <a:pt x="29" y="427"/>
                    <a:pt x="28" y="427"/>
                    <a:pt x="26" y="426"/>
                  </a:cubicBezTo>
                  <a:cubicBezTo>
                    <a:pt x="20" y="424"/>
                    <a:pt x="16" y="418"/>
                    <a:pt x="17" y="412"/>
                  </a:cubicBezTo>
                  <a:cubicBezTo>
                    <a:pt x="17" y="412"/>
                    <a:pt x="17" y="412"/>
                    <a:pt x="17" y="412"/>
                  </a:cubicBezTo>
                  <a:cubicBezTo>
                    <a:pt x="18" y="411"/>
                    <a:pt x="18" y="409"/>
                    <a:pt x="19" y="406"/>
                  </a:cubicBezTo>
                  <a:cubicBezTo>
                    <a:pt x="21" y="401"/>
                    <a:pt x="23" y="395"/>
                    <a:pt x="25" y="387"/>
                  </a:cubicBezTo>
                  <a:cubicBezTo>
                    <a:pt x="41" y="338"/>
                    <a:pt x="79" y="223"/>
                    <a:pt x="88" y="204"/>
                  </a:cubicBezTo>
                  <a:cubicBezTo>
                    <a:pt x="96" y="187"/>
                    <a:pt x="114" y="168"/>
                    <a:pt x="183" y="168"/>
                  </a:cubicBezTo>
                  <a:cubicBezTo>
                    <a:pt x="252" y="168"/>
                    <a:pt x="270" y="187"/>
                    <a:pt x="279" y="204"/>
                  </a:cubicBezTo>
                  <a:cubicBezTo>
                    <a:pt x="288" y="223"/>
                    <a:pt x="325" y="338"/>
                    <a:pt x="341" y="387"/>
                  </a:cubicBezTo>
                  <a:cubicBezTo>
                    <a:pt x="343" y="395"/>
                    <a:pt x="345" y="401"/>
                    <a:pt x="347" y="406"/>
                  </a:cubicBezTo>
                  <a:cubicBezTo>
                    <a:pt x="348" y="408"/>
                    <a:pt x="349" y="411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51" y="418"/>
                    <a:pt x="346" y="424"/>
                    <a:pt x="340" y="426"/>
                  </a:cubicBezTo>
                  <a:cubicBezTo>
                    <a:pt x="338" y="427"/>
                    <a:pt x="337" y="427"/>
                    <a:pt x="335" y="427"/>
                  </a:cubicBezTo>
                  <a:cubicBezTo>
                    <a:pt x="330" y="427"/>
                    <a:pt x="326" y="425"/>
                    <a:pt x="324" y="421"/>
                  </a:cubicBezTo>
                  <a:cubicBezTo>
                    <a:pt x="260" y="279"/>
                    <a:pt x="260" y="279"/>
                    <a:pt x="260" y="279"/>
                  </a:cubicBezTo>
                  <a:cubicBezTo>
                    <a:pt x="258" y="276"/>
                    <a:pt x="255" y="274"/>
                    <a:pt x="252" y="275"/>
                  </a:cubicBezTo>
                  <a:moveTo>
                    <a:pt x="362" y="479"/>
                  </a:moveTo>
                  <a:cubicBezTo>
                    <a:pt x="355" y="479"/>
                    <a:pt x="355" y="479"/>
                    <a:pt x="355" y="479"/>
                  </a:cubicBezTo>
                  <a:cubicBezTo>
                    <a:pt x="355" y="458"/>
                    <a:pt x="355" y="458"/>
                    <a:pt x="355" y="458"/>
                  </a:cubicBezTo>
                  <a:cubicBezTo>
                    <a:pt x="355" y="454"/>
                    <a:pt x="351" y="450"/>
                    <a:pt x="347" y="450"/>
                  </a:cubicBezTo>
                  <a:cubicBezTo>
                    <a:pt x="343" y="450"/>
                    <a:pt x="339" y="454"/>
                    <a:pt x="339" y="458"/>
                  </a:cubicBezTo>
                  <a:cubicBezTo>
                    <a:pt x="339" y="479"/>
                    <a:pt x="339" y="479"/>
                    <a:pt x="339" y="479"/>
                  </a:cubicBezTo>
                  <a:cubicBezTo>
                    <a:pt x="332" y="479"/>
                    <a:pt x="332" y="479"/>
                    <a:pt x="332" y="479"/>
                  </a:cubicBezTo>
                  <a:cubicBezTo>
                    <a:pt x="318" y="479"/>
                    <a:pt x="307" y="490"/>
                    <a:pt x="307" y="503"/>
                  </a:cubicBezTo>
                  <a:cubicBezTo>
                    <a:pt x="307" y="632"/>
                    <a:pt x="307" y="632"/>
                    <a:pt x="307" y="632"/>
                  </a:cubicBezTo>
                  <a:cubicBezTo>
                    <a:pt x="307" y="646"/>
                    <a:pt x="318" y="657"/>
                    <a:pt x="332" y="657"/>
                  </a:cubicBezTo>
                  <a:cubicBezTo>
                    <a:pt x="362" y="657"/>
                    <a:pt x="362" y="657"/>
                    <a:pt x="362" y="657"/>
                  </a:cubicBezTo>
                  <a:cubicBezTo>
                    <a:pt x="376" y="657"/>
                    <a:pt x="387" y="646"/>
                    <a:pt x="387" y="632"/>
                  </a:cubicBezTo>
                  <a:cubicBezTo>
                    <a:pt x="387" y="503"/>
                    <a:pt x="387" y="503"/>
                    <a:pt x="387" y="503"/>
                  </a:cubicBezTo>
                  <a:cubicBezTo>
                    <a:pt x="387" y="490"/>
                    <a:pt x="376" y="479"/>
                    <a:pt x="362" y="479"/>
                  </a:cubicBezTo>
                  <a:moveTo>
                    <a:pt x="371" y="632"/>
                  </a:moveTo>
                  <a:cubicBezTo>
                    <a:pt x="371" y="637"/>
                    <a:pt x="367" y="641"/>
                    <a:pt x="362" y="641"/>
                  </a:cubicBezTo>
                  <a:cubicBezTo>
                    <a:pt x="332" y="641"/>
                    <a:pt x="332" y="641"/>
                    <a:pt x="332" y="641"/>
                  </a:cubicBezTo>
                  <a:cubicBezTo>
                    <a:pt x="327" y="641"/>
                    <a:pt x="323" y="637"/>
                    <a:pt x="323" y="632"/>
                  </a:cubicBezTo>
                  <a:cubicBezTo>
                    <a:pt x="323" y="503"/>
                    <a:pt x="323" y="503"/>
                    <a:pt x="323" y="503"/>
                  </a:cubicBezTo>
                  <a:cubicBezTo>
                    <a:pt x="323" y="499"/>
                    <a:pt x="327" y="495"/>
                    <a:pt x="332" y="495"/>
                  </a:cubicBezTo>
                  <a:cubicBezTo>
                    <a:pt x="362" y="495"/>
                    <a:pt x="362" y="495"/>
                    <a:pt x="362" y="495"/>
                  </a:cubicBezTo>
                  <a:cubicBezTo>
                    <a:pt x="367" y="495"/>
                    <a:pt x="371" y="499"/>
                    <a:pt x="371" y="503"/>
                  </a:cubicBezTo>
                  <a:lnTo>
                    <a:pt x="371" y="6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96" name="Google Shape;3296;p31"/>
          <p:cNvSpPr/>
          <p:nvPr/>
        </p:nvSpPr>
        <p:spPr>
          <a:xfrm>
            <a:off x="7201871" y="3139545"/>
            <a:ext cx="103347" cy="103347"/>
          </a:xfrm>
          <a:custGeom>
            <a:rect b="b" l="l" r="r" t="t"/>
            <a:pathLst>
              <a:path extrusionOk="0" h="138" w="138">
                <a:moveTo>
                  <a:pt x="69" y="138"/>
                </a:moveTo>
                <a:cubicBezTo>
                  <a:pt x="107" y="138"/>
                  <a:pt x="138" y="107"/>
                  <a:pt x="138" y="69"/>
                </a:cubicBezTo>
                <a:cubicBezTo>
                  <a:pt x="138" y="31"/>
                  <a:pt x="107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107"/>
                  <a:pt x="31" y="138"/>
                  <a:pt x="69" y="138"/>
                </a:cubicBezTo>
                <a:moveTo>
                  <a:pt x="69" y="14"/>
                </a:moveTo>
                <a:cubicBezTo>
                  <a:pt x="99" y="14"/>
                  <a:pt x="124" y="39"/>
                  <a:pt x="124" y="69"/>
                </a:cubicBezTo>
                <a:cubicBezTo>
                  <a:pt x="124" y="99"/>
                  <a:pt x="99" y="124"/>
                  <a:pt x="69" y="124"/>
                </a:cubicBezTo>
                <a:cubicBezTo>
                  <a:pt x="39" y="124"/>
                  <a:pt x="14" y="99"/>
                  <a:pt x="14" y="69"/>
                </a:cubicBezTo>
                <a:cubicBezTo>
                  <a:pt x="14" y="39"/>
                  <a:pt x="39" y="14"/>
                  <a:pt x="69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7" name="Google Shape;3297;p31"/>
          <p:cNvSpPr/>
          <p:nvPr/>
        </p:nvSpPr>
        <p:spPr>
          <a:xfrm>
            <a:off x="7116305" y="3254003"/>
            <a:ext cx="274479" cy="432277"/>
          </a:xfrm>
          <a:custGeom>
            <a:rect b="b" l="l" r="r" t="t"/>
            <a:pathLst>
              <a:path extrusionOk="0" h="575" w="366">
                <a:moveTo>
                  <a:pt x="363" y="255"/>
                </a:moveTo>
                <a:cubicBezTo>
                  <a:pt x="363" y="255"/>
                  <a:pt x="363" y="254"/>
                  <a:pt x="362" y="254"/>
                </a:cubicBezTo>
                <a:cubicBezTo>
                  <a:pt x="362" y="252"/>
                  <a:pt x="358" y="242"/>
                  <a:pt x="354" y="228"/>
                </a:cubicBezTo>
                <a:cubicBezTo>
                  <a:pt x="337" y="175"/>
                  <a:pt x="301" y="64"/>
                  <a:pt x="291" y="44"/>
                </a:cubicBezTo>
                <a:cubicBezTo>
                  <a:pt x="276" y="13"/>
                  <a:pt x="244" y="0"/>
                  <a:pt x="183" y="0"/>
                </a:cubicBezTo>
                <a:cubicBezTo>
                  <a:pt x="122" y="0"/>
                  <a:pt x="90" y="13"/>
                  <a:pt x="75" y="44"/>
                </a:cubicBezTo>
                <a:cubicBezTo>
                  <a:pt x="65" y="64"/>
                  <a:pt x="29" y="175"/>
                  <a:pt x="12" y="228"/>
                </a:cubicBezTo>
                <a:cubicBezTo>
                  <a:pt x="8" y="242"/>
                  <a:pt x="4" y="252"/>
                  <a:pt x="4" y="254"/>
                </a:cubicBezTo>
                <a:cubicBezTo>
                  <a:pt x="4" y="254"/>
                  <a:pt x="3" y="255"/>
                  <a:pt x="3" y="255"/>
                </a:cubicBezTo>
                <a:cubicBezTo>
                  <a:pt x="0" y="267"/>
                  <a:pt x="8" y="281"/>
                  <a:pt x="21" y="285"/>
                </a:cubicBezTo>
                <a:cubicBezTo>
                  <a:pt x="25" y="287"/>
                  <a:pt x="28" y="287"/>
                  <a:pt x="31" y="287"/>
                </a:cubicBezTo>
                <a:cubicBezTo>
                  <a:pt x="41" y="287"/>
                  <a:pt x="51" y="281"/>
                  <a:pt x="55" y="272"/>
                </a:cubicBezTo>
                <a:cubicBezTo>
                  <a:pt x="92" y="185"/>
                  <a:pt x="92" y="185"/>
                  <a:pt x="92" y="185"/>
                </a:cubicBezTo>
                <a:cubicBezTo>
                  <a:pt x="59" y="378"/>
                  <a:pt x="59" y="378"/>
                  <a:pt x="59" y="378"/>
                </a:cubicBezTo>
                <a:cubicBezTo>
                  <a:pt x="59" y="380"/>
                  <a:pt x="59" y="382"/>
                  <a:pt x="61" y="384"/>
                </a:cubicBezTo>
                <a:cubicBezTo>
                  <a:pt x="62" y="386"/>
                  <a:pt x="64" y="387"/>
                  <a:pt x="66" y="387"/>
                </a:cubicBezTo>
                <a:cubicBezTo>
                  <a:pt x="99" y="387"/>
                  <a:pt x="99" y="387"/>
                  <a:pt x="99" y="387"/>
                </a:cubicBezTo>
                <a:cubicBezTo>
                  <a:pt x="98" y="435"/>
                  <a:pt x="95" y="540"/>
                  <a:pt x="95" y="546"/>
                </a:cubicBezTo>
                <a:cubicBezTo>
                  <a:pt x="95" y="546"/>
                  <a:pt x="95" y="547"/>
                  <a:pt x="95" y="547"/>
                </a:cubicBezTo>
                <a:cubicBezTo>
                  <a:pt x="96" y="563"/>
                  <a:pt x="111" y="575"/>
                  <a:pt x="128" y="575"/>
                </a:cubicBezTo>
                <a:cubicBezTo>
                  <a:pt x="145" y="575"/>
                  <a:pt x="160" y="563"/>
                  <a:pt x="161" y="548"/>
                </a:cubicBezTo>
                <a:cubicBezTo>
                  <a:pt x="180" y="387"/>
                  <a:pt x="180" y="387"/>
                  <a:pt x="180" y="387"/>
                </a:cubicBezTo>
                <a:cubicBezTo>
                  <a:pt x="186" y="387"/>
                  <a:pt x="186" y="387"/>
                  <a:pt x="186" y="387"/>
                </a:cubicBezTo>
                <a:cubicBezTo>
                  <a:pt x="205" y="547"/>
                  <a:pt x="205" y="547"/>
                  <a:pt x="205" y="547"/>
                </a:cubicBezTo>
                <a:cubicBezTo>
                  <a:pt x="206" y="563"/>
                  <a:pt x="221" y="575"/>
                  <a:pt x="238" y="575"/>
                </a:cubicBezTo>
                <a:cubicBezTo>
                  <a:pt x="238" y="575"/>
                  <a:pt x="238" y="575"/>
                  <a:pt x="238" y="575"/>
                </a:cubicBezTo>
                <a:cubicBezTo>
                  <a:pt x="255" y="575"/>
                  <a:pt x="270" y="563"/>
                  <a:pt x="271" y="547"/>
                </a:cubicBezTo>
                <a:cubicBezTo>
                  <a:pt x="271" y="547"/>
                  <a:pt x="271" y="546"/>
                  <a:pt x="271" y="546"/>
                </a:cubicBezTo>
                <a:cubicBezTo>
                  <a:pt x="271" y="540"/>
                  <a:pt x="268" y="435"/>
                  <a:pt x="267" y="387"/>
                </a:cubicBezTo>
                <a:cubicBezTo>
                  <a:pt x="300" y="387"/>
                  <a:pt x="300" y="387"/>
                  <a:pt x="300" y="387"/>
                </a:cubicBezTo>
                <a:cubicBezTo>
                  <a:pt x="300" y="387"/>
                  <a:pt x="300" y="387"/>
                  <a:pt x="300" y="387"/>
                </a:cubicBezTo>
                <a:cubicBezTo>
                  <a:pt x="304" y="387"/>
                  <a:pt x="307" y="383"/>
                  <a:pt x="307" y="380"/>
                </a:cubicBezTo>
                <a:cubicBezTo>
                  <a:pt x="307" y="379"/>
                  <a:pt x="307" y="378"/>
                  <a:pt x="307" y="377"/>
                </a:cubicBezTo>
                <a:cubicBezTo>
                  <a:pt x="274" y="185"/>
                  <a:pt x="274" y="185"/>
                  <a:pt x="274" y="185"/>
                </a:cubicBezTo>
                <a:cubicBezTo>
                  <a:pt x="311" y="273"/>
                  <a:pt x="311" y="273"/>
                  <a:pt x="311" y="273"/>
                </a:cubicBezTo>
                <a:cubicBezTo>
                  <a:pt x="315" y="281"/>
                  <a:pt x="325" y="287"/>
                  <a:pt x="335" y="287"/>
                </a:cubicBezTo>
                <a:cubicBezTo>
                  <a:pt x="335" y="287"/>
                  <a:pt x="335" y="287"/>
                  <a:pt x="335" y="287"/>
                </a:cubicBezTo>
                <a:cubicBezTo>
                  <a:pt x="338" y="287"/>
                  <a:pt x="341" y="287"/>
                  <a:pt x="345" y="285"/>
                </a:cubicBezTo>
                <a:cubicBezTo>
                  <a:pt x="358" y="281"/>
                  <a:pt x="366" y="267"/>
                  <a:pt x="363" y="255"/>
                </a:cubicBezTo>
                <a:moveTo>
                  <a:pt x="340" y="272"/>
                </a:moveTo>
                <a:cubicBezTo>
                  <a:pt x="338" y="273"/>
                  <a:pt x="337" y="273"/>
                  <a:pt x="335" y="273"/>
                </a:cubicBezTo>
                <a:cubicBezTo>
                  <a:pt x="335" y="273"/>
                  <a:pt x="335" y="273"/>
                  <a:pt x="335" y="273"/>
                </a:cubicBezTo>
                <a:cubicBezTo>
                  <a:pt x="330" y="273"/>
                  <a:pt x="326" y="271"/>
                  <a:pt x="324" y="267"/>
                </a:cubicBezTo>
                <a:cubicBezTo>
                  <a:pt x="264" y="125"/>
                  <a:pt x="264" y="125"/>
                  <a:pt x="264" y="125"/>
                </a:cubicBezTo>
                <a:cubicBezTo>
                  <a:pt x="263" y="122"/>
                  <a:pt x="259" y="120"/>
                  <a:pt x="256" y="121"/>
                </a:cubicBezTo>
                <a:cubicBezTo>
                  <a:pt x="252" y="122"/>
                  <a:pt x="250" y="125"/>
                  <a:pt x="251" y="129"/>
                </a:cubicBezTo>
                <a:cubicBezTo>
                  <a:pt x="292" y="373"/>
                  <a:pt x="292" y="373"/>
                  <a:pt x="292" y="373"/>
                </a:cubicBezTo>
                <a:cubicBezTo>
                  <a:pt x="259" y="373"/>
                  <a:pt x="259" y="373"/>
                  <a:pt x="259" y="373"/>
                </a:cubicBezTo>
                <a:cubicBezTo>
                  <a:pt x="258" y="373"/>
                  <a:pt x="256" y="373"/>
                  <a:pt x="254" y="375"/>
                </a:cubicBezTo>
                <a:cubicBezTo>
                  <a:pt x="253" y="376"/>
                  <a:pt x="252" y="378"/>
                  <a:pt x="252" y="380"/>
                </a:cubicBezTo>
                <a:cubicBezTo>
                  <a:pt x="252" y="380"/>
                  <a:pt x="254" y="421"/>
                  <a:pt x="255" y="463"/>
                </a:cubicBezTo>
                <a:cubicBezTo>
                  <a:pt x="255" y="484"/>
                  <a:pt x="256" y="505"/>
                  <a:pt x="256" y="521"/>
                </a:cubicBezTo>
                <a:cubicBezTo>
                  <a:pt x="257" y="535"/>
                  <a:pt x="257" y="542"/>
                  <a:pt x="257" y="546"/>
                </a:cubicBezTo>
                <a:cubicBezTo>
                  <a:pt x="257" y="546"/>
                  <a:pt x="257" y="546"/>
                  <a:pt x="257" y="546"/>
                </a:cubicBezTo>
                <a:cubicBezTo>
                  <a:pt x="256" y="555"/>
                  <a:pt x="248" y="561"/>
                  <a:pt x="238" y="561"/>
                </a:cubicBezTo>
                <a:cubicBezTo>
                  <a:pt x="238" y="568"/>
                  <a:pt x="238" y="568"/>
                  <a:pt x="238" y="568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28" y="561"/>
                  <a:pt x="220" y="555"/>
                  <a:pt x="219" y="546"/>
                </a:cubicBezTo>
                <a:cubicBezTo>
                  <a:pt x="199" y="379"/>
                  <a:pt x="199" y="379"/>
                  <a:pt x="199" y="379"/>
                </a:cubicBezTo>
                <a:cubicBezTo>
                  <a:pt x="199" y="375"/>
                  <a:pt x="196" y="373"/>
                  <a:pt x="192" y="373"/>
                </a:cubicBezTo>
                <a:cubicBezTo>
                  <a:pt x="174" y="373"/>
                  <a:pt x="174" y="373"/>
                  <a:pt x="174" y="373"/>
                </a:cubicBezTo>
                <a:cubicBezTo>
                  <a:pt x="170" y="373"/>
                  <a:pt x="167" y="375"/>
                  <a:pt x="167" y="379"/>
                </a:cubicBezTo>
                <a:cubicBezTo>
                  <a:pt x="147" y="546"/>
                  <a:pt x="147" y="546"/>
                  <a:pt x="147" y="546"/>
                </a:cubicBezTo>
                <a:cubicBezTo>
                  <a:pt x="146" y="555"/>
                  <a:pt x="138" y="561"/>
                  <a:pt x="128" y="561"/>
                </a:cubicBezTo>
                <a:cubicBezTo>
                  <a:pt x="118" y="561"/>
                  <a:pt x="110" y="555"/>
                  <a:pt x="109" y="546"/>
                </a:cubicBezTo>
                <a:cubicBezTo>
                  <a:pt x="109" y="546"/>
                  <a:pt x="109" y="546"/>
                  <a:pt x="109" y="546"/>
                </a:cubicBezTo>
                <a:cubicBezTo>
                  <a:pt x="109" y="544"/>
                  <a:pt x="109" y="542"/>
                  <a:pt x="109" y="540"/>
                </a:cubicBezTo>
                <a:cubicBezTo>
                  <a:pt x="109" y="535"/>
                  <a:pt x="110" y="529"/>
                  <a:pt x="110" y="521"/>
                </a:cubicBezTo>
                <a:cubicBezTo>
                  <a:pt x="110" y="505"/>
                  <a:pt x="111" y="484"/>
                  <a:pt x="111" y="463"/>
                </a:cubicBezTo>
                <a:cubicBezTo>
                  <a:pt x="113" y="421"/>
                  <a:pt x="114" y="380"/>
                  <a:pt x="114" y="380"/>
                </a:cubicBezTo>
                <a:cubicBezTo>
                  <a:pt x="114" y="378"/>
                  <a:pt x="113" y="376"/>
                  <a:pt x="112" y="375"/>
                </a:cubicBezTo>
                <a:cubicBezTo>
                  <a:pt x="110" y="373"/>
                  <a:pt x="109" y="373"/>
                  <a:pt x="107" y="373"/>
                </a:cubicBezTo>
                <a:cubicBezTo>
                  <a:pt x="74" y="373"/>
                  <a:pt x="74" y="373"/>
                  <a:pt x="74" y="373"/>
                </a:cubicBezTo>
                <a:cubicBezTo>
                  <a:pt x="115" y="129"/>
                  <a:pt x="115" y="129"/>
                  <a:pt x="115" y="129"/>
                </a:cubicBezTo>
                <a:cubicBezTo>
                  <a:pt x="116" y="125"/>
                  <a:pt x="114" y="122"/>
                  <a:pt x="110" y="121"/>
                </a:cubicBezTo>
                <a:cubicBezTo>
                  <a:pt x="107" y="120"/>
                  <a:pt x="103" y="122"/>
                  <a:pt x="102" y="125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40" y="271"/>
                  <a:pt x="36" y="273"/>
                  <a:pt x="31" y="273"/>
                </a:cubicBezTo>
                <a:cubicBezTo>
                  <a:pt x="29" y="273"/>
                  <a:pt x="28" y="273"/>
                  <a:pt x="26" y="272"/>
                </a:cubicBezTo>
                <a:cubicBezTo>
                  <a:pt x="20" y="270"/>
                  <a:pt x="16" y="264"/>
                  <a:pt x="17" y="258"/>
                </a:cubicBezTo>
                <a:cubicBezTo>
                  <a:pt x="17" y="258"/>
                  <a:pt x="17" y="258"/>
                  <a:pt x="17" y="258"/>
                </a:cubicBezTo>
                <a:cubicBezTo>
                  <a:pt x="18" y="257"/>
                  <a:pt x="18" y="254"/>
                  <a:pt x="19" y="252"/>
                </a:cubicBezTo>
                <a:cubicBezTo>
                  <a:pt x="21" y="247"/>
                  <a:pt x="23" y="241"/>
                  <a:pt x="25" y="233"/>
                </a:cubicBezTo>
                <a:cubicBezTo>
                  <a:pt x="41" y="184"/>
                  <a:pt x="78" y="69"/>
                  <a:pt x="87" y="50"/>
                </a:cubicBezTo>
                <a:cubicBezTo>
                  <a:pt x="96" y="33"/>
                  <a:pt x="114" y="14"/>
                  <a:pt x="183" y="14"/>
                </a:cubicBezTo>
                <a:cubicBezTo>
                  <a:pt x="252" y="14"/>
                  <a:pt x="270" y="33"/>
                  <a:pt x="279" y="50"/>
                </a:cubicBezTo>
                <a:cubicBezTo>
                  <a:pt x="288" y="69"/>
                  <a:pt x="325" y="184"/>
                  <a:pt x="341" y="233"/>
                </a:cubicBezTo>
                <a:cubicBezTo>
                  <a:pt x="343" y="241"/>
                  <a:pt x="345" y="247"/>
                  <a:pt x="347" y="252"/>
                </a:cubicBezTo>
                <a:cubicBezTo>
                  <a:pt x="348" y="254"/>
                  <a:pt x="349" y="257"/>
                  <a:pt x="349" y="258"/>
                </a:cubicBezTo>
                <a:cubicBezTo>
                  <a:pt x="349" y="258"/>
                  <a:pt x="349" y="258"/>
                  <a:pt x="349" y="258"/>
                </a:cubicBezTo>
                <a:cubicBezTo>
                  <a:pt x="351" y="264"/>
                  <a:pt x="346" y="270"/>
                  <a:pt x="340" y="27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8" name="Google Shape;3298;p31"/>
          <p:cNvSpPr/>
          <p:nvPr/>
        </p:nvSpPr>
        <p:spPr>
          <a:xfrm>
            <a:off x="7216317" y="3284007"/>
            <a:ext cx="73343" cy="111125"/>
          </a:xfrm>
          <a:custGeom>
            <a:rect b="b" l="l" r="r" t="t"/>
            <a:pathLst>
              <a:path extrusionOk="0" h="147" w="98">
                <a:moveTo>
                  <a:pt x="80" y="0"/>
                </a:moveTo>
                <a:cubicBezTo>
                  <a:pt x="70" y="0"/>
                  <a:pt x="62" y="8"/>
                  <a:pt x="62" y="18"/>
                </a:cubicBezTo>
                <a:cubicBezTo>
                  <a:pt x="62" y="26"/>
                  <a:pt x="66" y="32"/>
                  <a:pt x="73" y="35"/>
                </a:cubicBezTo>
                <a:cubicBezTo>
                  <a:pt x="71" y="52"/>
                  <a:pt x="61" y="66"/>
                  <a:pt x="49" y="66"/>
                </a:cubicBezTo>
                <a:cubicBezTo>
                  <a:pt x="37" y="66"/>
                  <a:pt x="27" y="52"/>
                  <a:pt x="26" y="35"/>
                </a:cubicBezTo>
                <a:cubicBezTo>
                  <a:pt x="32" y="32"/>
                  <a:pt x="36" y="26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26"/>
                  <a:pt x="5" y="32"/>
                  <a:pt x="12" y="35"/>
                </a:cubicBezTo>
                <a:cubicBezTo>
                  <a:pt x="13" y="57"/>
                  <a:pt x="25" y="75"/>
                  <a:pt x="42" y="80"/>
                </a:cubicBezTo>
                <a:cubicBezTo>
                  <a:pt x="42" y="112"/>
                  <a:pt x="42" y="112"/>
                  <a:pt x="42" y="112"/>
                </a:cubicBezTo>
                <a:cubicBezTo>
                  <a:pt x="36" y="115"/>
                  <a:pt x="31" y="121"/>
                  <a:pt x="31" y="128"/>
                </a:cubicBezTo>
                <a:cubicBezTo>
                  <a:pt x="31" y="138"/>
                  <a:pt x="39" y="147"/>
                  <a:pt x="49" y="147"/>
                </a:cubicBezTo>
                <a:cubicBezTo>
                  <a:pt x="59" y="147"/>
                  <a:pt x="67" y="138"/>
                  <a:pt x="67" y="128"/>
                </a:cubicBezTo>
                <a:cubicBezTo>
                  <a:pt x="67" y="121"/>
                  <a:pt x="63" y="115"/>
                  <a:pt x="56" y="112"/>
                </a:cubicBezTo>
                <a:cubicBezTo>
                  <a:pt x="56" y="80"/>
                  <a:pt x="56" y="80"/>
                  <a:pt x="56" y="80"/>
                </a:cubicBezTo>
                <a:cubicBezTo>
                  <a:pt x="73" y="75"/>
                  <a:pt x="85" y="57"/>
                  <a:pt x="87" y="35"/>
                </a:cubicBezTo>
                <a:cubicBezTo>
                  <a:pt x="93" y="32"/>
                  <a:pt x="98" y="26"/>
                  <a:pt x="98" y="18"/>
                </a:cubicBezTo>
                <a:cubicBezTo>
                  <a:pt x="98" y="8"/>
                  <a:pt x="90" y="0"/>
                  <a:pt x="80" y="0"/>
                </a:cubicBezTo>
                <a:moveTo>
                  <a:pt x="18" y="14"/>
                </a:moveTo>
                <a:cubicBezTo>
                  <a:pt x="21" y="14"/>
                  <a:pt x="22" y="16"/>
                  <a:pt x="22" y="18"/>
                </a:cubicBezTo>
                <a:cubicBezTo>
                  <a:pt x="22" y="21"/>
                  <a:pt x="21" y="22"/>
                  <a:pt x="18" y="22"/>
                </a:cubicBezTo>
                <a:cubicBezTo>
                  <a:pt x="16" y="22"/>
                  <a:pt x="14" y="21"/>
                  <a:pt x="14" y="18"/>
                </a:cubicBezTo>
                <a:cubicBezTo>
                  <a:pt x="14" y="16"/>
                  <a:pt x="16" y="14"/>
                  <a:pt x="18" y="14"/>
                </a:cubicBezTo>
                <a:moveTo>
                  <a:pt x="49" y="133"/>
                </a:moveTo>
                <a:cubicBezTo>
                  <a:pt x="47" y="133"/>
                  <a:pt x="45" y="131"/>
                  <a:pt x="45" y="128"/>
                </a:cubicBezTo>
                <a:cubicBezTo>
                  <a:pt x="45" y="126"/>
                  <a:pt x="47" y="124"/>
                  <a:pt x="49" y="124"/>
                </a:cubicBezTo>
                <a:cubicBezTo>
                  <a:pt x="51" y="124"/>
                  <a:pt x="53" y="126"/>
                  <a:pt x="53" y="128"/>
                </a:cubicBezTo>
                <a:cubicBezTo>
                  <a:pt x="53" y="131"/>
                  <a:pt x="51" y="133"/>
                  <a:pt x="49" y="133"/>
                </a:cubicBezTo>
                <a:moveTo>
                  <a:pt x="80" y="14"/>
                </a:moveTo>
                <a:cubicBezTo>
                  <a:pt x="82" y="14"/>
                  <a:pt x="84" y="16"/>
                  <a:pt x="84" y="18"/>
                </a:cubicBezTo>
                <a:cubicBezTo>
                  <a:pt x="84" y="21"/>
                  <a:pt x="82" y="22"/>
                  <a:pt x="80" y="22"/>
                </a:cubicBezTo>
                <a:cubicBezTo>
                  <a:pt x="77" y="22"/>
                  <a:pt x="76" y="21"/>
                  <a:pt x="76" y="18"/>
                </a:cubicBezTo>
                <a:cubicBezTo>
                  <a:pt x="76" y="16"/>
                  <a:pt x="77" y="14"/>
                  <a:pt x="80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9" name="Google Shape;3299;p31"/>
          <p:cNvSpPr/>
          <p:nvPr/>
        </p:nvSpPr>
        <p:spPr>
          <a:xfrm>
            <a:off x="8128654" y="3139545"/>
            <a:ext cx="103347" cy="102235"/>
          </a:xfrm>
          <a:custGeom>
            <a:rect b="b" l="l" r="r" t="t"/>
            <a:pathLst>
              <a:path extrusionOk="0" h="137" w="138">
                <a:moveTo>
                  <a:pt x="69" y="137"/>
                </a:moveTo>
                <a:cubicBezTo>
                  <a:pt x="107" y="137"/>
                  <a:pt x="138" y="107"/>
                  <a:pt x="138" y="69"/>
                </a:cubicBezTo>
                <a:cubicBezTo>
                  <a:pt x="138" y="31"/>
                  <a:pt x="107" y="0"/>
                  <a:pt x="69" y="0"/>
                </a:cubicBezTo>
                <a:cubicBezTo>
                  <a:pt x="31" y="0"/>
                  <a:pt x="0" y="31"/>
                  <a:pt x="0" y="69"/>
                </a:cubicBezTo>
                <a:cubicBezTo>
                  <a:pt x="0" y="107"/>
                  <a:pt x="31" y="137"/>
                  <a:pt x="69" y="137"/>
                </a:cubicBezTo>
                <a:moveTo>
                  <a:pt x="69" y="14"/>
                </a:moveTo>
                <a:cubicBezTo>
                  <a:pt x="99" y="14"/>
                  <a:pt x="124" y="38"/>
                  <a:pt x="124" y="69"/>
                </a:cubicBezTo>
                <a:cubicBezTo>
                  <a:pt x="124" y="99"/>
                  <a:pt x="99" y="123"/>
                  <a:pt x="69" y="123"/>
                </a:cubicBezTo>
                <a:cubicBezTo>
                  <a:pt x="39" y="123"/>
                  <a:pt x="14" y="99"/>
                  <a:pt x="14" y="69"/>
                </a:cubicBezTo>
                <a:cubicBezTo>
                  <a:pt x="14" y="38"/>
                  <a:pt x="39" y="14"/>
                  <a:pt x="69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0" name="Google Shape;3300;p31"/>
          <p:cNvSpPr/>
          <p:nvPr/>
        </p:nvSpPr>
        <p:spPr>
          <a:xfrm>
            <a:off x="8043087" y="3255115"/>
            <a:ext cx="274479" cy="432277"/>
          </a:xfrm>
          <a:custGeom>
            <a:rect b="b" l="l" r="r" t="t"/>
            <a:pathLst>
              <a:path extrusionOk="0" h="575" w="366">
                <a:moveTo>
                  <a:pt x="363" y="254"/>
                </a:moveTo>
                <a:cubicBezTo>
                  <a:pt x="363" y="254"/>
                  <a:pt x="362" y="254"/>
                  <a:pt x="362" y="253"/>
                </a:cubicBezTo>
                <a:cubicBezTo>
                  <a:pt x="362" y="252"/>
                  <a:pt x="358" y="241"/>
                  <a:pt x="354" y="228"/>
                </a:cubicBezTo>
                <a:cubicBezTo>
                  <a:pt x="337" y="175"/>
                  <a:pt x="300" y="63"/>
                  <a:pt x="291" y="44"/>
                </a:cubicBezTo>
                <a:cubicBezTo>
                  <a:pt x="276" y="13"/>
                  <a:pt x="244" y="0"/>
                  <a:pt x="183" y="0"/>
                </a:cubicBezTo>
                <a:cubicBezTo>
                  <a:pt x="122" y="0"/>
                  <a:pt x="90" y="13"/>
                  <a:pt x="75" y="44"/>
                </a:cubicBezTo>
                <a:cubicBezTo>
                  <a:pt x="65" y="63"/>
                  <a:pt x="29" y="175"/>
                  <a:pt x="12" y="228"/>
                </a:cubicBezTo>
                <a:cubicBezTo>
                  <a:pt x="8" y="241"/>
                  <a:pt x="4" y="252"/>
                  <a:pt x="4" y="253"/>
                </a:cubicBezTo>
                <a:cubicBezTo>
                  <a:pt x="3" y="254"/>
                  <a:pt x="3" y="254"/>
                  <a:pt x="3" y="254"/>
                </a:cubicBezTo>
                <a:cubicBezTo>
                  <a:pt x="0" y="267"/>
                  <a:pt x="8" y="280"/>
                  <a:pt x="21" y="285"/>
                </a:cubicBezTo>
                <a:cubicBezTo>
                  <a:pt x="24" y="286"/>
                  <a:pt x="28" y="287"/>
                  <a:pt x="31" y="287"/>
                </a:cubicBezTo>
                <a:cubicBezTo>
                  <a:pt x="41" y="287"/>
                  <a:pt x="51" y="281"/>
                  <a:pt x="54" y="272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1" y="307"/>
                  <a:pt x="95" y="536"/>
                  <a:pt x="95" y="545"/>
                </a:cubicBezTo>
                <a:cubicBezTo>
                  <a:pt x="95" y="546"/>
                  <a:pt x="95" y="546"/>
                  <a:pt x="95" y="547"/>
                </a:cubicBezTo>
                <a:cubicBezTo>
                  <a:pt x="96" y="562"/>
                  <a:pt x="111" y="575"/>
                  <a:pt x="128" y="575"/>
                </a:cubicBezTo>
                <a:cubicBezTo>
                  <a:pt x="145" y="575"/>
                  <a:pt x="160" y="563"/>
                  <a:pt x="161" y="547"/>
                </a:cubicBezTo>
                <a:cubicBezTo>
                  <a:pt x="183" y="360"/>
                  <a:pt x="183" y="360"/>
                  <a:pt x="183" y="360"/>
                </a:cubicBezTo>
                <a:cubicBezTo>
                  <a:pt x="205" y="547"/>
                  <a:pt x="205" y="547"/>
                  <a:pt x="205" y="547"/>
                </a:cubicBezTo>
                <a:cubicBezTo>
                  <a:pt x="206" y="562"/>
                  <a:pt x="221" y="575"/>
                  <a:pt x="238" y="575"/>
                </a:cubicBezTo>
                <a:cubicBezTo>
                  <a:pt x="238" y="575"/>
                  <a:pt x="238" y="575"/>
                  <a:pt x="238" y="575"/>
                </a:cubicBezTo>
                <a:cubicBezTo>
                  <a:pt x="255" y="575"/>
                  <a:pt x="270" y="562"/>
                  <a:pt x="271" y="547"/>
                </a:cubicBezTo>
                <a:cubicBezTo>
                  <a:pt x="271" y="546"/>
                  <a:pt x="271" y="546"/>
                  <a:pt x="271" y="545"/>
                </a:cubicBezTo>
                <a:cubicBezTo>
                  <a:pt x="270" y="536"/>
                  <a:pt x="265" y="307"/>
                  <a:pt x="261" y="161"/>
                </a:cubicBezTo>
                <a:cubicBezTo>
                  <a:pt x="311" y="272"/>
                  <a:pt x="311" y="272"/>
                  <a:pt x="311" y="272"/>
                </a:cubicBezTo>
                <a:cubicBezTo>
                  <a:pt x="315" y="281"/>
                  <a:pt x="324" y="287"/>
                  <a:pt x="335" y="287"/>
                </a:cubicBezTo>
                <a:cubicBezTo>
                  <a:pt x="338" y="287"/>
                  <a:pt x="341" y="286"/>
                  <a:pt x="344" y="285"/>
                </a:cubicBezTo>
                <a:cubicBezTo>
                  <a:pt x="358" y="280"/>
                  <a:pt x="366" y="267"/>
                  <a:pt x="363" y="254"/>
                </a:cubicBezTo>
                <a:moveTo>
                  <a:pt x="340" y="272"/>
                </a:moveTo>
                <a:cubicBezTo>
                  <a:pt x="338" y="272"/>
                  <a:pt x="337" y="273"/>
                  <a:pt x="335" y="273"/>
                </a:cubicBezTo>
                <a:cubicBezTo>
                  <a:pt x="330" y="273"/>
                  <a:pt x="326" y="270"/>
                  <a:pt x="324" y="266"/>
                </a:cubicBezTo>
                <a:cubicBezTo>
                  <a:pt x="260" y="124"/>
                  <a:pt x="260" y="124"/>
                  <a:pt x="260" y="124"/>
                </a:cubicBezTo>
                <a:cubicBezTo>
                  <a:pt x="258" y="121"/>
                  <a:pt x="255" y="120"/>
                  <a:pt x="252" y="120"/>
                </a:cubicBezTo>
                <a:cubicBezTo>
                  <a:pt x="248" y="121"/>
                  <a:pt x="246" y="124"/>
                  <a:pt x="246" y="127"/>
                </a:cubicBezTo>
                <a:cubicBezTo>
                  <a:pt x="246" y="127"/>
                  <a:pt x="249" y="232"/>
                  <a:pt x="251" y="337"/>
                </a:cubicBezTo>
                <a:cubicBezTo>
                  <a:pt x="253" y="389"/>
                  <a:pt x="254" y="441"/>
                  <a:pt x="255" y="481"/>
                </a:cubicBezTo>
                <a:cubicBezTo>
                  <a:pt x="256" y="500"/>
                  <a:pt x="256" y="517"/>
                  <a:pt x="256" y="528"/>
                </a:cubicBezTo>
                <a:cubicBezTo>
                  <a:pt x="257" y="537"/>
                  <a:pt x="257" y="543"/>
                  <a:pt x="257" y="546"/>
                </a:cubicBezTo>
                <a:cubicBezTo>
                  <a:pt x="257" y="546"/>
                  <a:pt x="257" y="546"/>
                  <a:pt x="257" y="546"/>
                </a:cubicBezTo>
                <a:cubicBezTo>
                  <a:pt x="256" y="554"/>
                  <a:pt x="248" y="561"/>
                  <a:pt x="238" y="561"/>
                </a:cubicBezTo>
                <a:cubicBezTo>
                  <a:pt x="238" y="568"/>
                  <a:pt x="238" y="568"/>
                  <a:pt x="238" y="568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28" y="561"/>
                  <a:pt x="220" y="554"/>
                  <a:pt x="219" y="546"/>
                </a:cubicBezTo>
                <a:cubicBezTo>
                  <a:pt x="190" y="299"/>
                  <a:pt x="190" y="299"/>
                  <a:pt x="190" y="299"/>
                </a:cubicBezTo>
                <a:cubicBezTo>
                  <a:pt x="189" y="296"/>
                  <a:pt x="186" y="293"/>
                  <a:pt x="183" y="293"/>
                </a:cubicBezTo>
                <a:cubicBezTo>
                  <a:pt x="179" y="293"/>
                  <a:pt x="176" y="296"/>
                  <a:pt x="176" y="299"/>
                </a:cubicBezTo>
                <a:cubicBezTo>
                  <a:pt x="147" y="546"/>
                  <a:pt x="147" y="546"/>
                  <a:pt x="147" y="546"/>
                </a:cubicBezTo>
                <a:cubicBezTo>
                  <a:pt x="146" y="554"/>
                  <a:pt x="138" y="561"/>
                  <a:pt x="128" y="561"/>
                </a:cubicBezTo>
                <a:cubicBezTo>
                  <a:pt x="118" y="561"/>
                  <a:pt x="110" y="554"/>
                  <a:pt x="109" y="546"/>
                </a:cubicBezTo>
                <a:cubicBezTo>
                  <a:pt x="109" y="544"/>
                  <a:pt x="109" y="543"/>
                  <a:pt x="109" y="542"/>
                </a:cubicBezTo>
                <a:cubicBezTo>
                  <a:pt x="109" y="539"/>
                  <a:pt x="109" y="534"/>
                  <a:pt x="109" y="528"/>
                </a:cubicBezTo>
                <a:cubicBezTo>
                  <a:pt x="110" y="517"/>
                  <a:pt x="110" y="501"/>
                  <a:pt x="111" y="481"/>
                </a:cubicBezTo>
                <a:cubicBezTo>
                  <a:pt x="112" y="442"/>
                  <a:pt x="113" y="389"/>
                  <a:pt x="114" y="337"/>
                </a:cubicBezTo>
                <a:cubicBezTo>
                  <a:pt x="117" y="232"/>
                  <a:pt x="120" y="127"/>
                  <a:pt x="120" y="127"/>
                </a:cubicBezTo>
                <a:cubicBezTo>
                  <a:pt x="120" y="124"/>
                  <a:pt x="117" y="121"/>
                  <a:pt x="114" y="120"/>
                </a:cubicBezTo>
                <a:cubicBezTo>
                  <a:pt x="111" y="120"/>
                  <a:pt x="108" y="121"/>
                  <a:pt x="106" y="124"/>
                </a:cubicBezTo>
                <a:cubicBezTo>
                  <a:pt x="42" y="266"/>
                  <a:pt x="42" y="266"/>
                  <a:pt x="42" y="266"/>
                </a:cubicBezTo>
                <a:cubicBezTo>
                  <a:pt x="40" y="270"/>
                  <a:pt x="36" y="273"/>
                  <a:pt x="31" y="273"/>
                </a:cubicBezTo>
                <a:cubicBezTo>
                  <a:pt x="29" y="273"/>
                  <a:pt x="28" y="272"/>
                  <a:pt x="26" y="272"/>
                </a:cubicBezTo>
                <a:cubicBezTo>
                  <a:pt x="19" y="270"/>
                  <a:pt x="15" y="263"/>
                  <a:pt x="17" y="258"/>
                </a:cubicBezTo>
                <a:cubicBezTo>
                  <a:pt x="17" y="258"/>
                  <a:pt x="17" y="258"/>
                  <a:pt x="17" y="258"/>
                </a:cubicBezTo>
                <a:cubicBezTo>
                  <a:pt x="17" y="256"/>
                  <a:pt x="18" y="254"/>
                  <a:pt x="19" y="251"/>
                </a:cubicBezTo>
                <a:cubicBezTo>
                  <a:pt x="20" y="247"/>
                  <a:pt x="23" y="240"/>
                  <a:pt x="25" y="232"/>
                </a:cubicBezTo>
                <a:cubicBezTo>
                  <a:pt x="41" y="183"/>
                  <a:pt x="78" y="69"/>
                  <a:pt x="87" y="50"/>
                </a:cubicBezTo>
                <a:cubicBezTo>
                  <a:pt x="96" y="32"/>
                  <a:pt x="114" y="14"/>
                  <a:pt x="183" y="14"/>
                </a:cubicBezTo>
                <a:cubicBezTo>
                  <a:pt x="252" y="14"/>
                  <a:pt x="270" y="32"/>
                  <a:pt x="278" y="50"/>
                </a:cubicBezTo>
                <a:cubicBezTo>
                  <a:pt x="287" y="69"/>
                  <a:pt x="325" y="183"/>
                  <a:pt x="341" y="232"/>
                </a:cubicBezTo>
                <a:cubicBezTo>
                  <a:pt x="343" y="240"/>
                  <a:pt x="345" y="247"/>
                  <a:pt x="347" y="251"/>
                </a:cubicBezTo>
                <a:cubicBezTo>
                  <a:pt x="348" y="254"/>
                  <a:pt x="348" y="256"/>
                  <a:pt x="349" y="258"/>
                </a:cubicBezTo>
                <a:cubicBezTo>
                  <a:pt x="349" y="258"/>
                  <a:pt x="349" y="258"/>
                  <a:pt x="349" y="258"/>
                </a:cubicBezTo>
                <a:cubicBezTo>
                  <a:pt x="350" y="263"/>
                  <a:pt x="346" y="270"/>
                  <a:pt x="340" y="27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1" name="Google Shape;3301;p31"/>
          <p:cNvSpPr/>
          <p:nvPr/>
        </p:nvSpPr>
        <p:spPr>
          <a:xfrm>
            <a:off x="8146434" y="3284007"/>
            <a:ext cx="73343" cy="111125"/>
          </a:xfrm>
          <a:custGeom>
            <a:rect b="b" l="l" r="r" t="t"/>
            <a:pathLst>
              <a:path extrusionOk="0" h="147" w="98">
                <a:moveTo>
                  <a:pt x="80" y="0"/>
                </a:moveTo>
                <a:cubicBezTo>
                  <a:pt x="70" y="0"/>
                  <a:pt x="62" y="8"/>
                  <a:pt x="62" y="18"/>
                </a:cubicBezTo>
                <a:cubicBezTo>
                  <a:pt x="62" y="26"/>
                  <a:pt x="66" y="32"/>
                  <a:pt x="73" y="35"/>
                </a:cubicBezTo>
                <a:cubicBezTo>
                  <a:pt x="72" y="52"/>
                  <a:pt x="61" y="66"/>
                  <a:pt x="49" y="66"/>
                </a:cubicBezTo>
                <a:cubicBezTo>
                  <a:pt x="37" y="66"/>
                  <a:pt x="27" y="52"/>
                  <a:pt x="26" y="35"/>
                </a:cubicBezTo>
                <a:cubicBezTo>
                  <a:pt x="32" y="32"/>
                  <a:pt x="37" y="26"/>
                  <a:pt x="37" y="18"/>
                </a:cubicBezTo>
                <a:cubicBezTo>
                  <a:pt x="37" y="8"/>
                  <a:pt x="28" y="0"/>
                  <a:pt x="18" y="0"/>
                </a:cubicBezTo>
                <a:cubicBezTo>
                  <a:pt x="9" y="0"/>
                  <a:pt x="0" y="8"/>
                  <a:pt x="0" y="18"/>
                </a:cubicBezTo>
                <a:cubicBezTo>
                  <a:pt x="0" y="26"/>
                  <a:pt x="5" y="32"/>
                  <a:pt x="12" y="35"/>
                </a:cubicBezTo>
                <a:cubicBezTo>
                  <a:pt x="13" y="57"/>
                  <a:pt x="25" y="75"/>
                  <a:pt x="42" y="80"/>
                </a:cubicBezTo>
                <a:cubicBezTo>
                  <a:pt x="42" y="112"/>
                  <a:pt x="42" y="112"/>
                  <a:pt x="42" y="112"/>
                </a:cubicBezTo>
                <a:cubicBezTo>
                  <a:pt x="36" y="115"/>
                  <a:pt x="31" y="121"/>
                  <a:pt x="31" y="128"/>
                </a:cubicBezTo>
                <a:cubicBezTo>
                  <a:pt x="31" y="138"/>
                  <a:pt x="39" y="147"/>
                  <a:pt x="49" y="147"/>
                </a:cubicBezTo>
                <a:cubicBezTo>
                  <a:pt x="59" y="147"/>
                  <a:pt x="67" y="138"/>
                  <a:pt x="67" y="128"/>
                </a:cubicBezTo>
                <a:cubicBezTo>
                  <a:pt x="67" y="121"/>
                  <a:pt x="63" y="115"/>
                  <a:pt x="56" y="112"/>
                </a:cubicBezTo>
                <a:cubicBezTo>
                  <a:pt x="56" y="80"/>
                  <a:pt x="56" y="80"/>
                  <a:pt x="56" y="80"/>
                </a:cubicBezTo>
                <a:cubicBezTo>
                  <a:pt x="73" y="75"/>
                  <a:pt x="86" y="57"/>
                  <a:pt x="87" y="35"/>
                </a:cubicBezTo>
                <a:cubicBezTo>
                  <a:pt x="93" y="32"/>
                  <a:pt x="98" y="26"/>
                  <a:pt x="98" y="18"/>
                </a:cubicBezTo>
                <a:cubicBezTo>
                  <a:pt x="98" y="8"/>
                  <a:pt x="90" y="0"/>
                  <a:pt x="80" y="0"/>
                </a:cubicBezTo>
                <a:moveTo>
                  <a:pt x="18" y="14"/>
                </a:moveTo>
                <a:cubicBezTo>
                  <a:pt x="21" y="14"/>
                  <a:pt x="23" y="16"/>
                  <a:pt x="23" y="18"/>
                </a:cubicBezTo>
                <a:cubicBezTo>
                  <a:pt x="23" y="21"/>
                  <a:pt x="21" y="22"/>
                  <a:pt x="18" y="22"/>
                </a:cubicBezTo>
                <a:cubicBezTo>
                  <a:pt x="16" y="22"/>
                  <a:pt x="14" y="21"/>
                  <a:pt x="14" y="18"/>
                </a:cubicBezTo>
                <a:cubicBezTo>
                  <a:pt x="14" y="16"/>
                  <a:pt x="16" y="14"/>
                  <a:pt x="18" y="14"/>
                </a:cubicBezTo>
                <a:moveTo>
                  <a:pt x="49" y="133"/>
                </a:moveTo>
                <a:cubicBezTo>
                  <a:pt x="47" y="133"/>
                  <a:pt x="45" y="131"/>
                  <a:pt x="45" y="128"/>
                </a:cubicBezTo>
                <a:cubicBezTo>
                  <a:pt x="45" y="126"/>
                  <a:pt x="47" y="124"/>
                  <a:pt x="49" y="124"/>
                </a:cubicBezTo>
                <a:cubicBezTo>
                  <a:pt x="51" y="124"/>
                  <a:pt x="53" y="126"/>
                  <a:pt x="53" y="128"/>
                </a:cubicBezTo>
                <a:cubicBezTo>
                  <a:pt x="53" y="131"/>
                  <a:pt x="51" y="133"/>
                  <a:pt x="49" y="133"/>
                </a:cubicBezTo>
                <a:moveTo>
                  <a:pt x="80" y="14"/>
                </a:moveTo>
                <a:cubicBezTo>
                  <a:pt x="82" y="14"/>
                  <a:pt x="84" y="16"/>
                  <a:pt x="84" y="18"/>
                </a:cubicBezTo>
                <a:cubicBezTo>
                  <a:pt x="84" y="21"/>
                  <a:pt x="82" y="22"/>
                  <a:pt x="80" y="22"/>
                </a:cubicBezTo>
                <a:cubicBezTo>
                  <a:pt x="78" y="22"/>
                  <a:pt x="76" y="21"/>
                  <a:pt x="76" y="18"/>
                </a:cubicBezTo>
                <a:cubicBezTo>
                  <a:pt x="76" y="16"/>
                  <a:pt x="78" y="14"/>
                  <a:pt x="80" y="1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4"/>
          <p:cNvSpPr/>
          <p:nvPr/>
        </p:nvSpPr>
        <p:spPr>
          <a:xfrm>
            <a:off x="7353301" y="2046288"/>
            <a:ext cx="427038" cy="428625"/>
          </a:xfrm>
          <a:custGeom>
            <a:rect b="b" l="l" r="r" t="t"/>
            <a:pathLst>
              <a:path extrusionOk="0" h="203" w="203">
                <a:moveTo>
                  <a:pt x="102" y="203"/>
                </a:moveTo>
                <a:cubicBezTo>
                  <a:pt x="158" y="203"/>
                  <a:pt x="203" y="158"/>
                  <a:pt x="203" y="102"/>
                </a:cubicBezTo>
                <a:cubicBezTo>
                  <a:pt x="203" y="45"/>
                  <a:pt x="158" y="0"/>
                  <a:pt x="102" y="0"/>
                </a:cubicBezTo>
                <a:cubicBezTo>
                  <a:pt x="45" y="0"/>
                  <a:pt x="0" y="45"/>
                  <a:pt x="0" y="102"/>
                </a:cubicBezTo>
                <a:cubicBezTo>
                  <a:pt x="0" y="158"/>
                  <a:pt x="45" y="203"/>
                  <a:pt x="102" y="203"/>
                </a:cubicBezTo>
                <a:close/>
                <a:moveTo>
                  <a:pt x="40" y="172"/>
                </a:moveTo>
                <a:cubicBezTo>
                  <a:pt x="32" y="163"/>
                  <a:pt x="32" y="163"/>
                  <a:pt x="32" y="163"/>
                </a:cubicBezTo>
                <a:cubicBezTo>
                  <a:pt x="51" y="144"/>
                  <a:pt x="51" y="144"/>
                  <a:pt x="51" y="144"/>
                </a:cubicBezTo>
                <a:cubicBezTo>
                  <a:pt x="59" y="152"/>
                  <a:pt x="59" y="152"/>
                  <a:pt x="59" y="152"/>
                </a:cubicBezTo>
                <a:lnTo>
                  <a:pt x="40" y="172"/>
                </a:lnTo>
                <a:close/>
                <a:moveTo>
                  <a:pt x="107" y="195"/>
                </a:moveTo>
                <a:cubicBezTo>
                  <a:pt x="96" y="195"/>
                  <a:pt x="96" y="195"/>
                  <a:pt x="96" y="195"/>
                </a:cubicBezTo>
                <a:cubicBezTo>
                  <a:pt x="96" y="168"/>
                  <a:pt x="96" y="168"/>
                  <a:pt x="96" y="168"/>
                </a:cubicBezTo>
                <a:cubicBezTo>
                  <a:pt x="107" y="168"/>
                  <a:pt x="107" y="168"/>
                  <a:pt x="107" y="168"/>
                </a:cubicBezTo>
                <a:lnTo>
                  <a:pt x="107" y="195"/>
                </a:lnTo>
                <a:close/>
                <a:moveTo>
                  <a:pt x="195" y="96"/>
                </a:moveTo>
                <a:cubicBezTo>
                  <a:pt x="195" y="107"/>
                  <a:pt x="195" y="107"/>
                  <a:pt x="195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8" y="96"/>
                  <a:pt x="168" y="96"/>
                  <a:pt x="168" y="96"/>
                </a:cubicBezTo>
                <a:lnTo>
                  <a:pt x="195" y="96"/>
                </a:lnTo>
                <a:close/>
                <a:moveTo>
                  <a:pt x="163" y="32"/>
                </a:moveTo>
                <a:cubicBezTo>
                  <a:pt x="172" y="40"/>
                  <a:pt x="172" y="40"/>
                  <a:pt x="172" y="40"/>
                </a:cubicBezTo>
                <a:cubicBezTo>
                  <a:pt x="152" y="59"/>
                  <a:pt x="152" y="59"/>
                  <a:pt x="152" y="59"/>
                </a:cubicBezTo>
                <a:cubicBezTo>
                  <a:pt x="144" y="51"/>
                  <a:pt x="144" y="51"/>
                  <a:pt x="144" y="51"/>
                </a:cubicBezTo>
                <a:lnTo>
                  <a:pt x="163" y="32"/>
                </a:lnTo>
                <a:close/>
                <a:moveTo>
                  <a:pt x="152" y="144"/>
                </a:moveTo>
                <a:cubicBezTo>
                  <a:pt x="172" y="163"/>
                  <a:pt x="172" y="163"/>
                  <a:pt x="172" y="163"/>
                </a:cubicBezTo>
                <a:cubicBezTo>
                  <a:pt x="163" y="172"/>
                  <a:pt x="163" y="172"/>
                  <a:pt x="163" y="172"/>
                </a:cubicBezTo>
                <a:cubicBezTo>
                  <a:pt x="144" y="152"/>
                  <a:pt x="144" y="152"/>
                  <a:pt x="144" y="152"/>
                </a:cubicBezTo>
                <a:lnTo>
                  <a:pt x="152" y="144"/>
                </a:lnTo>
                <a:close/>
                <a:moveTo>
                  <a:pt x="96" y="9"/>
                </a:moveTo>
                <a:cubicBezTo>
                  <a:pt x="107" y="9"/>
                  <a:pt x="107" y="9"/>
                  <a:pt x="107" y="9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96" y="36"/>
                  <a:pt x="96" y="36"/>
                  <a:pt x="96" y="36"/>
                </a:cubicBezTo>
                <a:lnTo>
                  <a:pt x="96" y="9"/>
                </a:lnTo>
                <a:close/>
                <a:moveTo>
                  <a:pt x="85" y="78"/>
                </a:moveTo>
                <a:cubicBezTo>
                  <a:pt x="103" y="95"/>
                  <a:pt x="103" y="95"/>
                  <a:pt x="103" y="95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43" y="72"/>
                  <a:pt x="143" y="72"/>
                  <a:pt x="143" y="72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77" y="86"/>
                  <a:pt x="77" y="86"/>
                  <a:pt x="77" y="86"/>
                </a:cubicBezTo>
                <a:lnTo>
                  <a:pt x="85" y="78"/>
                </a:lnTo>
                <a:close/>
                <a:moveTo>
                  <a:pt x="40" y="32"/>
                </a:moveTo>
                <a:cubicBezTo>
                  <a:pt x="59" y="51"/>
                  <a:pt x="59" y="51"/>
                  <a:pt x="59" y="51"/>
                </a:cubicBezTo>
                <a:cubicBezTo>
                  <a:pt x="51" y="59"/>
                  <a:pt x="51" y="59"/>
                  <a:pt x="51" y="59"/>
                </a:cubicBezTo>
                <a:cubicBezTo>
                  <a:pt x="32" y="40"/>
                  <a:pt x="32" y="40"/>
                  <a:pt x="32" y="40"/>
                </a:cubicBezTo>
                <a:lnTo>
                  <a:pt x="40" y="32"/>
                </a:lnTo>
                <a:close/>
                <a:moveTo>
                  <a:pt x="36" y="96"/>
                </a:moveTo>
                <a:cubicBezTo>
                  <a:pt x="36" y="107"/>
                  <a:pt x="36" y="107"/>
                  <a:pt x="36" y="107"/>
                </a:cubicBezTo>
                <a:cubicBezTo>
                  <a:pt x="9" y="107"/>
                  <a:pt x="9" y="107"/>
                  <a:pt x="9" y="107"/>
                </a:cubicBezTo>
                <a:cubicBezTo>
                  <a:pt x="9" y="96"/>
                  <a:pt x="9" y="96"/>
                  <a:pt x="9" y="96"/>
                </a:cubicBezTo>
                <a:lnTo>
                  <a:pt x="36" y="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5" name="Google Shape;155;p14"/>
          <p:cNvGrpSpPr/>
          <p:nvPr/>
        </p:nvGrpSpPr>
        <p:grpSpPr>
          <a:xfrm>
            <a:off x="8140701" y="2033588"/>
            <a:ext cx="387350" cy="455613"/>
            <a:chOff x="8140701" y="2033588"/>
            <a:chExt cx="387350" cy="455613"/>
          </a:xfrm>
        </p:grpSpPr>
        <p:sp>
          <p:nvSpPr>
            <p:cNvPr id="156" name="Google Shape;156;p14"/>
            <p:cNvSpPr/>
            <p:nvPr/>
          </p:nvSpPr>
          <p:spPr>
            <a:xfrm>
              <a:off x="8140701" y="2141538"/>
              <a:ext cx="387350" cy="347663"/>
            </a:xfrm>
            <a:custGeom>
              <a:rect b="b" l="l" r="r" t="t"/>
              <a:pathLst>
                <a:path extrusionOk="0" h="165" w="184">
                  <a:moveTo>
                    <a:pt x="19" y="16"/>
                  </a:moveTo>
                  <a:cubicBezTo>
                    <a:pt x="9" y="25"/>
                    <a:pt x="4" y="37"/>
                    <a:pt x="2" y="50"/>
                  </a:cubicBezTo>
                  <a:cubicBezTo>
                    <a:pt x="1" y="53"/>
                    <a:pt x="1" y="56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4"/>
                    <a:pt x="0" y="67"/>
                    <a:pt x="0" y="70"/>
                  </a:cubicBezTo>
                  <a:cubicBezTo>
                    <a:pt x="0" y="73"/>
                    <a:pt x="1" y="75"/>
                    <a:pt x="1" y="77"/>
                  </a:cubicBezTo>
                  <a:cubicBezTo>
                    <a:pt x="2" y="87"/>
                    <a:pt x="4" y="98"/>
                    <a:pt x="8" y="107"/>
                  </a:cubicBezTo>
                  <a:cubicBezTo>
                    <a:pt x="13" y="121"/>
                    <a:pt x="19" y="133"/>
                    <a:pt x="28" y="144"/>
                  </a:cubicBezTo>
                  <a:cubicBezTo>
                    <a:pt x="28" y="144"/>
                    <a:pt x="28" y="145"/>
                    <a:pt x="29" y="145"/>
                  </a:cubicBezTo>
                  <a:cubicBezTo>
                    <a:pt x="32" y="150"/>
                    <a:pt x="36" y="155"/>
                    <a:pt x="41" y="158"/>
                  </a:cubicBezTo>
                  <a:cubicBezTo>
                    <a:pt x="42" y="159"/>
                    <a:pt x="43" y="160"/>
                    <a:pt x="44" y="161"/>
                  </a:cubicBezTo>
                  <a:cubicBezTo>
                    <a:pt x="50" y="165"/>
                    <a:pt x="57" y="165"/>
                    <a:pt x="64" y="163"/>
                  </a:cubicBezTo>
                  <a:cubicBezTo>
                    <a:pt x="64" y="163"/>
                    <a:pt x="65" y="163"/>
                    <a:pt x="65" y="163"/>
                  </a:cubicBezTo>
                  <a:cubicBezTo>
                    <a:pt x="68" y="162"/>
                    <a:pt x="71" y="161"/>
                    <a:pt x="74" y="160"/>
                  </a:cubicBezTo>
                  <a:cubicBezTo>
                    <a:pt x="76" y="159"/>
                    <a:pt x="78" y="158"/>
                    <a:pt x="81" y="157"/>
                  </a:cubicBezTo>
                  <a:cubicBezTo>
                    <a:pt x="84" y="156"/>
                    <a:pt x="92" y="156"/>
                    <a:pt x="92" y="156"/>
                  </a:cubicBezTo>
                  <a:cubicBezTo>
                    <a:pt x="92" y="156"/>
                    <a:pt x="93" y="156"/>
                    <a:pt x="93" y="156"/>
                  </a:cubicBezTo>
                  <a:cubicBezTo>
                    <a:pt x="97" y="156"/>
                    <a:pt x="100" y="156"/>
                    <a:pt x="104" y="157"/>
                  </a:cubicBezTo>
                  <a:cubicBezTo>
                    <a:pt x="106" y="158"/>
                    <a:pt x="108" y="159"/>
                    <a:pt x="110" y="160"/>
                  </a:cubicBezTo>
                  <a:cubicBezTo>
                    <a:pt x="113" y="161"/>
                    <a:pt x="117" y="162"/>
                    <a:pt x="120" y="163"/>
                  </a:cubicBezTo>
                  <a:cubicBezTo>
                    <a:pt x="120" y="163"/>
                    <a:pt x="120" y="163"/>
                    <a:pt x="120" y="163"/>
                  </a:cubicBezTo>
                  <a:cubicBezTo>
                    <a:pt x="127" y="165"/>
                    <a:pt x="134" y="165"/>
                    <a:pt x="140" y="161"/>
                  </a:cubicBezTo>
                  <a:cubicBezTo>
                    <a:pt x="142" y="160"/>
                    <a:pt x="143" y="159"/>
                    <a:pt x="144" y="158"/>
                  </a:cubicBezTo>
                  <a:cubicBezTo>
                    <a:pt x="149" y="155"/>
                    <a:pt x="152" y="150"/>
                    <a:pt x="156" y="145"/>
                  </a:cubicBezTo>
                  <a:cubicBezTo>
                    <a:pt x="156" y="145"/>
                    <a:pt x="157" y="144"/>
                    <a:pt x="157" y="144"/>
                  </a:cubicBezTo>
                  <a:cubicBezTo>
                    <a:pt x="165" y="133"/>
                    <a:pt x="172" y="121"/>
                    <a:pt x="177" y="107"/>
                  </a:cubicBezTo>
                  <a:cubicBezTo>
                    <a:pt x="180" y="98"/>
                    <a:pt x="183" y="87"/>
                    <a:pt x="184" y="77"/>
                  </a:cubicBezTo>
                  <a:cubicBezTo>
                    <a:pt x="184" y="75"/>
                    <a:pt x="184" y="73"/>
                    <a:pt x="184" y="70"/>
                  </a:cubicBezTo>
                  <a:cubicBezTo>
                    <a:pt x="184" y="67"/>
                    <a:pt x="184" y="64"/>
                    <a:pt x="184" y="61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56"/>
                    <a:pt x="184" y="53"/>
                    <a:pt x="183" y="50"/>
                  </a:cubicBezTo>
                  <a:cubicBezTo>
                    <a:pt x="181" y="37"/>
                    <a:pt x="175" y="25"/>
                    <a:pt x="166" y="16"/>
                  </a:cubicBezTo>
                  <a:cubicBezTo>
                    <a:pt x="164" y="15"/>
                    <a:pt x="163" y="14"/>
                    <a:pt x="162" y="12"/>
                  </a:cubicBezTo>
                  <a:cubicBezTo>
                    <a:pt x="154" y="6"/>
                    <a:pt x="145" y="3"/>
                    <a:pt x="136" y="1"/>
                  </a:cubicBezTo>
                  <a:cubicBezTo>
                    <a:pt x="126" y="0"/>
                    <a:pt x="116" y="2"/>
                    <a:pt x="107" y="5"/>
                  </a:cubicBezTo>
                  <a:cubicBezTo>
                    <a:pt x="102" y="7"/>
                    <a:pt x="92" y="10"/>
                    <a:pt x="92" y="10"/>
                  </a:cubicBezTo>
                  <a:cubicBezTo>
                    <a:pt x="92" y="10"/>
                    <a:pt x="82" y="7"/>
                    <a:pt x="77" y="5"/>
                  </a:cubicBezTo>
                  <a:cubicBezTo>
                    <a:pt x="68" y="2"/>
                    <a:pt x="59" y="0"/>
                    <a:pt x="49" y="1"/>
                  </a:cubicBezTo>
                  <a:cubicBezTo>
                    <a:pt x="39" y="3"/>
                    <a:pt x="30" y="6"/>
                    <a:pt x="23" y="12"/>
                  </a:cubicBezTo>
                  <a:cubicBezTo>
                    <a:pt x="22" y="14"/>
                    <a:pt x="20" y="15"/>
                    <a:pt x="19" y="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14"/>
            <p:cNvSpPr/>
            <p:nvPr/>
          </p:nvSpPr>
          <p:spPr>
            <a:xfrm>
              <a:off x="8242301" y="2033588"/>
              <a:ext cx="93663" cy="106363"/>
            </a:xfrm>
            <a:custGeom>
              <a:rect b="b" l="l" r="r" t="t"/>
              <a:pathLst>
                <a:path extrusionOk="0" h="50" w="45">
                  <a:moveTo>
                    <a:pt x="14" y="37"/>
                  </a:moveTo>
                  <a:cubicBezTo>
                    <a:pt x="19" y="42"/>
                    <a:pt x="25" y="46"/>
                    <a:pt x="32" y="48"/>
                  </a:cubicBezTo>
                  <a:cubicBezTo>
                    <a:pt x="36" y="49"/>
                    <a:pt x="39" y="50"/>
                    <a:pt x="43" y="50"/>
                  </a:cubicBezTo>
                  <a:cubicBezTo>
                    <a:pt x="44" y="50"/>
                    <a:pt x="44" y="49"/>
                    <a:pt x="44" y="48"/>
                  </a:cubicBezTo>
                  <a:cubicBezTo>
                    <a:pt x="45" y="37"/>
                    <a:pt x="41" y="28"/>
                    <a:pt x="35" y="19"/>
                  </a:cubicBezTo>
                  <a:cubicBezTo>
                    <a:pt x="27" y="9"/>
                    <a:pt x="17" y="3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4"/>
                    <a:pt x="1" y="8"/>
                    <a:pt x="1" y="12"/>
                  </a:cubicBezTo>
                  <a:cubicBezTo>
                    <a:pt x="3" y="22"/>
                    <a:pt x="8" y="30"/>
                    <a:pt x="14" y="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8" name="Google Shape;158;p14"/>
          <p:cNvGrpSpPr/>
          <p:nvPr/>
        </p:nvGrpSpPr>
        <p:grpSpPr>
          <a:xfrm>
            <a:off x="2882901" y="2870200"/>
            <a:ext cx="420688" cy="427038"/>
            <a:chOff x="2882901" y="2870200"/>
            <a:chExt cx="420688" cy="427038"/>
          </a:xfrm>
        </p:grpSpPr>
        <p:sp>
          <p:nvSpPr>
            <p:cNvPr id="159" name="Google Shape;159;p14"/>
            <p:cNvSpPr/>
            <p:nvPr/>
          </p:nvSpPr>
          <p:spPr>
            <a:xfrm>
              <a:off x="2882901" y="2981325"/>
              <a:ext cx="84138" cy="314325"/>
            </a:xfrm>
            <a:custGeom>
              <a:rect b="b" l="l" r="r" t="t"/>
              <a:pathLst>
                <a:path extrusionOk="0" h="149" w="40"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" y="15"/>
                    <a:pt x="0" y="19"/>
                    <a:pt x="0" y="22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6"/>
                    <a:pt x="2" y="149"/>
                    <a:pt x="6" y="149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39" y="147"/>
                    <a:pt x="39" y="146"/>
                    <a:pt x="39" y="14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4"/>
                    <a:pt x="40" y="2"/>
                    <a:pt x="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4"/>
            <p:cNvSpPr/>
            <p:nvPr/>
          </p:nvSpPr>
          <p:spPr>
            <a:xfrm>
              <a:off x="2978151" y="2870200"/>
              <a:ext cx="325438" cy="427038"/>
            </a:xfrm>
            <a:custGeom>
              <a:rect b="b" l="l" r="r" t="t"/>
              <a:pathLst>
                <a:path extrusionOk="0" h="203" w="155">
                  <a:moveTo>
                    <a:pt x="2" y="202"/>
                  </a:moveTo>
                  <a:cubicBezTo>
                    <a:pt x="3" y="202"/>
                    <a:pt x="4" y="203"/>
                    <a:pt x="6" y="203"/>
                  </a:cubicBezTo>
                  <a:cubicBezTo>
                    <a:pt x="6" y="203"/>
                    <a:pt x="6" y="203"/>
                    <a:pt x="6" y="203"/>
                  </a:cubicBezTo>
                  <a:cubicBezTo>
                    <a:pt x="131" y="202"/>
                    <a:pt x="131" y="202"/>
                    <a:pt x="131" y="202"/>
                  </a:cubicBezTo>
                  <a:cubicBezTo>
                    <a:pt x="134" y="202"/>
                    <a:pt x="137" y="200"/>
                    <a:pt x="137" y="197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6"/>
                    <a:pt x="153" y="53"/>
                    <a:pt x="1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6" y="53"/>
                    <a:pt x="45" y="51"/>
                    <a:pt x="47" y="48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0"/>
                    <a:pt x="65" y="17"/>
                    <a:pt x="62" y="1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36" y="0"/>
                    <a:pt x="34" y="1"/>
                    <a:pt x="33" y="3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50"/>
                    <a:pt x="2" y="51"/>
                    <a:pt x="1" y="53"/>
                  </a:cubicBezTo>
                  <a:cubicBezTo>
                    <a:pt x="1" y="55"/>
                    <a:pt x="0" y="57"/>
                    <a:pt x="0" y="59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9"/>
                    <a:pt x="1" y="201"/>
                    <a:pt x="2" y="2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1" name="Google Shape;161;p14"/>
          <p:cNvGrpSpPr/>
          <p:nvPr/>
        </p:nvGrpSpPr>
        <p:grpSpPr>
          <a:xfrm>
            <a:off x="6604001" y="5318125"/>
            <a:ext cx="446087" cy="450851"/>
            <a:chOff x="6604001" y="5318125"/>
            <a:chExt cx="446087" cy="450851"/>
          </a:xfrm>
        </p:grpSpPr>
        <p:sp>
          <p:nvSpPr>
            <p:cNvPr id="162" name="Google Shape;162;p14"/>
            <p:cNvSpPr/>
            <p:nvPr/>
          </p:nvSpPr>
          <p:spPr>
            <a:xfrm>
              <a:off x="6791326" y="5326063"/>
              <a:ext cx="182563" cy="192088"/>
            </a:xfrm>
            <a:custGeom>
              <a:rect b="b" l="l" r="r" t="t"/>
              <a:pathLst>
                <a:path extrusionOk="0" h="91" w="87">
                  <a:moveTo>
                    <a:pt x="0" y="73"/>
                  </a:moveTo>
                  <a:cubicBezTo>
                    <a:pt x="17" y="91"/>
                    <a:pt x="17" y="91"/>
                    <a:pt x="17" y="91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73" y="12"/>
                    <a:pt x="57" y="4"/>
                    <a:pt x="40" y="0"/>
                  </a:cubicBezTo>
                  <a:cubicBezTo>
                    <a:pt x="34" y="26"/>
                    <a:pt x="20" y="52"/>
                    <a:pt x="0" y="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14"/>
            <p:cNvSpPr/>
            <p:nvPr/>
          </p:nvSpPr>
          <p:spPr>
            <a:xfrm>
              <a:off x="6604001" y="5395913"/>
              <a:ext cx="133350" cy="150813"/>
            </a:xfrm>
            <a:custGeom>
              <a:rect b="b" l="l" r="r" t="t"/>
              <a:pathLst>
                <a:path extrusionOk="0" h="72" w="64">
                  <a:moveTo>
                    <a:pt x="1" y="72"/>
                  </a:moveTo>
                  <a:cubicBezTo>
                    <a:pt x="22" y="67"/>
                    <a:pt x="45" y="55"/>
                    <a:pt x="64" y="3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9" y="21"/>
                    <a:pt x="0" y="46"/>
                    <a:pt x="1" y="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14"/>
            <p:cNvSpPr/>
            <p:nvPr/>
          </p:nvSpPr>
          <p:spPr>
            <a:xfrm>
              <a:off x="6607176" y="5505450"/>
              <a:ext cx="193675" cy="177800"/>
            </a:xfrm>
            <a:custGeom>
              <a:rect b="b" l="l" r="r" t="t"/>
              <a:pathLst>
                <a:path extrusionOk="0" h="85" w="92">
                  <a:moveTo>
                    <a:pt x="92" y="18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52" y="19"/>
                    <a:pt x="26" y="32"/>
                    <a:pt x="0" y="37"/>
                  </a:cubicBezTo>
                  <a:cubicBezTo>
                    <a:pt x="3" y="54"/>
                    <a:pt x="11" y="70"/>
                    <a:pt x="22" y="85"/>
                  </a:cubicBezTo>
                  <a:lnTo>
                    <a:pt x="92" y="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14"/>
            <p:cNvSpPr/>
            <p:nvPr/>
          </p:nvSpPr>
          <p:spPr>
            <a:xfrm>
              <a:off x="6811963" y="5630863"/>
              <a:ext cx="155575" cy="138113"/>
            </a:xfrm>
            <a:custGeom>
              <a:rect b="b" l="l" r="r" t="t"/>
              <a:pathLst>
                <a:path extrusionOk="0" h="65" w="74">
                  <a:moveTo>
                    <a:pt x="35" y="0"/>
                  </a:moveTo>
                  <a:cubicBezTo>
                    <a:pt x="18" y="19"/>
                    <a:pt x="6" y="42"/>
                    <a:pt x="0" y="63"/>
                  </a:cubicBezTo>
                  <a:cubicBezTo>
                    <a:pt x="26" y="65"/>
                    <a:pt x="52" y="57"/>
                    <a:pt x="74" y="4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14"/>
            <p:cNvSpPr/>
            <p:nvPr/>
          </p:nvSpPr>
          <p:spPr>
            <a:xfrm>
              <a:off x="6851651" y="5403850"/>
              <a:ext cx="193675" cy="174625"/>
            </a:xfrm>
            <a:custGeom>
              <a:rect b="b" l="l" r="r" t="t"/>
              <a:pathLst>
                <a:path extrusionOk="0" h="83" w="92">
                  <a:moveTo>
                    <a:pt x="7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39" y="64"/>
                    <a:pt x="66" y="51"/>
                    <a:pt x="92" y="46"/>
                  </a:cubicBezTo>
                  <a:cubicBezTo>
                    <a:pt x="88" y="29"/>
                    <a:pt x="81" y="13"/>
                    <a:pt x="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14"/>
            <p:cNvSpPr/>
            <p:nvPr/>
          </p:nvSpPr>
          <p:spPr>
            <a:xfrm>
              <a:off x="6688138" y="5318125"/>
              <a:ext cx="150813" cy="134938"/>
            </a:xfrm>
            <a:custGeom>
              <a:rect b="b" l="l" r="r" t="t"/>
              <a:pathLst>
                <a:path extrusionOk="0" h="64" w="72">
                  <a:moveTo>
                    <a:pt x="0" y="25"/>
                  </a:moveTo>
                  <a:cubicBezTo>
                    <a:pt x="37" y="64"/>
                    <a:pt x="37" y="64"/>
                    <a:pt x="37" y="64"/>
                  </a:cubicBezTo>
                  <a:cubicBezTo>
                    <a:pt x="54" y="46"/>
                    <a:pt x="66" y="23"/>
                    <a:pt x="72" y="2"/>
                  </a:cubicBezTo>
                  <a:cubicBezTo>
                    <a:pt x="46" y="0"/>
                    <a:pt x="20" y="8"/>
                    <a:pt x="0" y="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14"/>
            <p:cNvSpPr/>
            <p:nvPr/>
          </p:nvSpPr>
          <p:spPr>
            <a:xfrm>
              <a:off x="6678613" y="5570538"/>
              <a:ext cx="180975" cy="188913"/>
            </a:xfrm>
            <a:custGeom>
              <a:rect b="b" l="l" r="r" t="t"/>
              <a:pathLst>
                <a:path extrusionOk="0" h="90" w="86">
                  <a:moveTo>
                    <a:pt x="86" y="17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4" y="78"/>
                    <a:pt x="29" y="86"/>
                    <a:pt x="46" y="90"/>
                  </a:cubicBezTo>
                  <a:cubicBezTo>
                    <a:pt x="52" y="64"/>
                    <a:pt x="66" y="38"/>
                    <a:pt x="86" y="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14"/>
            <p:cNvSpPr/>
            <p:nvPr/>
          </p:nvSpPr>
          <p:spPr>
            <a:xfrm>
              <a:off x="6913563" y="5538788"/>
              <a:ext cx="136525" cy="150813"/>
            </a:xfrm>
            <a:custGeom>
              <a:rect b="b" l="l" r="r" t="t"/>
              <a:pathLst>
                <a:path extrusionOk="0" h="72" w="65">
                  <a:moveTo>
                    <a:pt x="65" y="0"/>
                  </a:moveTo>
                  <a:cubicBezTo>
                    <a:pt x="42" y="4"/>
                    <a:pt x="19" y="16"/>
                    <a:pt x="0" y="3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56" y="51"/>
                    <a:pt x="65" y="25"/>
                    <a:pt x="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0" name="Google Shape;170;p14"/>
          <p:cNvGrpSpPr/>
          <p:nvPr/>
        </p:nvGrpSpPr>
        <p:grpSpPr>
          <a:xfrm>
            <a:off x="5853113" y="2084388"/>
            <a:ext cx="449263" cy="352425"/>
            <a:chOff x="5853113" y="2084388"/>
            <a:chExt cx="449263" cy="352425"/>
          </a:xfrm>
        </p:grpSpPr>
        <p:sp>
          <p:nvSpPr>
            <p:cNvPr id="171" name="Google Shape;171;p14"/>
            <p:cNvSpPr/>
            <p:nvPr/>
          </p:nvSpPr>
          <p:spPr>
            <a:xfrm>
              <a:off x="5975351" y="2084388"/>
              <a:ext cx="65088" cy="682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14"/>
            <p:cNvSpPr/>
            <p:nvPr/>
          </p:nvSpPr>
          <p:spPr>
            <a:xfrm>
              <a:off x="6119813" y="2252663"/>
              <a:ext cx="182563" cy="184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4"/>
            <p:cNvSpPr/>
            <p:nvPr/>
          </p:nvSpPr>
          <p:spPr>
            <a:xfrm>
              <a:off x="5853113" y="2252663"/>
              <a:ext cx="184150" cy="184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4"/>
            <p:cNvSpPr/>
            <p:nvPr/>
          </p:nvSpPr>
          <p:spPr>
            <a:xfrm>
              <a:off x="5910263" y="2133600"/>
              <a:ext cx="250825" cy="296863"/>
            </a:xfrm>
            <a:custGeom>
              <a:rect b="b" l="l" r="r" t="t"/>
              <a:pathLst>
                <a:path extrusionOk="0" h="141" w="119">
                  <a:moveTo>
                    <a:pt x="2" y="24"/>
                  </a:moveTo>
                  <a:cubicBezTo>
                    <a:pt x="0" y="27"/>
                    <a:pt x="1" y="32"/>
                    <a:pt x="5" y="34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8" y="50"/>
                    <a:pt x="39" y="49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1"/>
                    <a:pt x="61" y="31"/>
                    <a:pt x="62" y="32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2" y="55"/>
                    <a:pt x="82" y="56"/>
                    <a:pt x="81" y="57"/>
                  </a:cubicBezTo>
                  <a:cubicBezTo>
                    <a:pt x="76" y="61"/>
                    <a:pt x="66" y="69"/>
                    <a:pt x="62" y="73"/>
                  </a:cubicBezTo>
                  <a:cubicBezTo>
                    <a:pt x="61" y="74"/>
                    <a:pt x="60" y="75"/>
                    <a:pt x="61" y="7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5" y="117"/>
                    <a:pt x="74" y="119"/>
                    <a:pt x="74" y="120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6" y="129"/>
                    <a:pt x="66" y="135"/>
                    <a:pt x="71" y="139"/>
                  </a:cubicBezTo>
                  <a:cubicBezTo>
                    <a:pt x="73" y="141"/>
                    <a:pt x="75" y="141"/>
                    <a:pt x="77" y="141"/>
                  </a:cubicBezTo>
                  <a:cubicBezTo>
                    <a:pt x="80" y="141"/>
                    <a:pt x="83" y="140"/>
                    <a:pt x="85" y="138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3"/>
                    <a:pt x="98" y="121"/>
                    <a:pt x="97" y="120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3" y="82"/>
                    <a:pt x="84" y="80"/>
                    <a:pt x="85" y="79"/>
                  </a:cubicBezTo>
                  <a:cubicBezTo>
                    <a:pt x="92" y="74"/>
                    <a:pt x="112" y="59"/>
                    <a:pt x="118" y="54"/>
                  </a:cubicBezTo>
                  <a:cubicBezTo>
                    <a:pt x="119" y="53"/>
                    <a:pt x="119" y="52"/>
                    <a:pt x="119" y="5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4" y="0"/>
                    <a:pt x="72" y="0"/>
                    <a:pt x="71" y="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4" y="33"/>
                    <a:pt x="33" y="33"/>
                    <a:pt x="32" y="3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9" y="19"/>
                    <a:pt x="4" y="20"/>
                    <a:pt x="2" y="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5" name="Google Shape;175;p14"/>
          <p:cNvGrpSpPr/>
          <p:nvPr/>
        </p:nvGrpSpPr>
        <p:grpSpPr>
          <a:xfrm>
            <a:off x="6605588" y="2039938"/>
            <a:ext cx="441326" cy="444500"/>
            <a:chOff x="6605588" y="2039938"/>
            <a:chExt cx="441326" cy="444500"/>
          </a:xfrm>
        </p:grpSpPr>
        <p:sp>
          <p:nvSpPr>
            <p:cNvPr id="176" name="Google Shape;176;p14"/>
            <p:cNvSpPr/>
            <p:nvPr/>
          </p:nvSpPr>
          <p:spPr>
            <a:xfrm>
              <a:off x="6605588" y="2039938"/>
              <a:ext cx="212725" cy="444500"/>
            </a:xfrm>
            <a:custGeom>
              <a:rect b="b" l="l" r="r" t="t"/>
              <a:pathLst>
                <a:path extrusionOk="0" h="211" w="101">
                  <a:moveTo>
                    <a:pt x="2" y="205"/>
                  </a:moveTo>
                  <a:cubicBezTo>
                    <a:pt x="8" y="187"/>
                    <a:pt x="27" y="181"/>
                    <a:pt x="50" y="181"/>
                  </a:cubicBezTo>
                  <a:cubicBezTo>
                    <a:pt x="74" y="181"/>
                    <a:pt x="93" y="187"/>
                    <a:pt x="99" y="205"/>
                  </a:cubicBezTo>
                  <a:cubicBezTo>
                    <a:pt x="101" y="211"/>
                    <a:pt x="100" y="211"/>
                    <a:pt x="100" y="205"/>
                  </a:cubicBezTo>
                  <a:cubicBezTo>
                    <a:pt x="100" y="172"/>
                    <a:pt x="100" y="78"/>
                    <a:pt x="100" y="45"/>
                  </a:cubicBezTo>
                  <a:cubicBezTo>
                    <a:pt x="100" y="39"/>
                    <a:pt x="101" y="28"/>
                    <a:pt x="98" y="22"/>
                  </a:cubicBezTo>
                  <a:cubicBezTo>
                    <a:pt x="92" y="5"/>
                    <a:pt x="73" y="0"/>
                    <a:pt x="50" y="0"/>
                  </a:cubicBezTo>
                  <a:cubicBezTo>
                    <a:pt x="28" y="0"/>
                    <a:pt x="8" y="5"/>
                    <a:pt x="2" y="22"/>
                  </a:cubicBezTo>
                  <a:cubicBezTo>
                    <a:pt x="0" y="28"/>
                    <a:pt x="0" y="39"/>
                    <a:pt x="0" y="45"/>
                  </a:cubicBezTo>
                  <a:cubicBezTo>
                    <a:pt x="0" y="78"/>
                    <a:pt x="0" y="172"/>
                    <a:pt x="0" y="205"/>
                  </a:cubicBezTo>
                  <a:cubicBezTo>
                    <a:pt x="0" y="211"/>
                    <a:pt x="0" y="211"/>
                    <a:pt x="2" y="205"/>
                  </a:cubicBezTo>
                  <a:close/>
                  <a:moveTo>
                    <a:pt x="16" y="35"/>
                  </a:moveTo>
                  <a:cubicBezTo>
                    <a:pt x="24" y="30"/>
                    <a:pt x="36" y="28"/>
                    <a:pt x="50" y="28"/>
                  </a:cubicBezTo>
                  <a:cubicBezTo>
                    <a:pt x="65" y="28"/>
                    <a:pt x="76" y="30"/>
                    <a:pt x="85" y="35"/>
                  </a:cubicBezTo>
                  <a:cubicBezTo>
                    <a:pt x="86" y="35"/>
                    <a:pt x="87" y="37"/>
                    <a:pt x="86" y="38"/>
                  </a:cubicBezTo>
                  <a:cubicBezTo>
                    <a:pt x="86" y="40"/>
                    <a:pt x="85" y="40"/>
                    <a:pt x="84" y="40"/>
                  </a:cubicBezTo>
                  <a:cubicBezTo>
                    <a:pt x="83" y="40"/>
                    <a:pt x="83" y="40"/>
                    <a:pt x="82" y="40"/>
                  </a:cubicBezTo>
                  <a:cubicBezTo>
                    <a:pt x="80" y="39"/>
                    <a:pt x="78" y="38"/>
                    <a:pt x="75" y="37"/>
                  </a:cubicBezTo>
                  <a:cubicBezTo>
                    <a:pt x="69" y="35"/>
                    <a:pt x="61" y="34"/>
                    <a:pt x="50" y="34"/>
                  </a:cubicBezTo>
                  <a:cubicBezTo>
                    <a:pt x="40" y="34"/>
                    <a:pt x="32" y="35"/>
                    <a:pt x="25" y="37"/>
                  </a:cubicBezTo>
                  <a:cubicBezTo>
                    <a:pt x="23" y="38"/>
                    <a:pt x="21" y="39"/>
                    <a:pt x="19" y="40"/>
                  </a:cubicBezTo>
                  <a:cubicBezTo>
                    <a:pt x="17" y="41"/>
                    <a:pt x="15" y="40"/>
                    <a:pt x="15" y="38"/>
                  </a:cubicBezTo>
                  <a:cubicBezTo>
                    <a:pt x="14" y="37"/>
                    <a:pt x="15" y="35"/>
                    <a:pt x="16" y="35"/>
                  </a:cubicBezTo>
                  <a:close/>
                  <a:moveTo>
                    <a:pt x="16" y="63"/>
                  </a:moveTo>
                  <a:cubicBezTo>
                    <a:pt x="24" y="59"/>
                    <a:pt x="36" y="57"/>
                    <a:pt x="50" y="57"/>
                  </a:cubicBezTo>
                  <a:cubicBezTo>
                    <a:pt x="65" y="57"/>
                    <a:pt x="76" y="59"/>
                    <a:pt x="85" y="63"/>
                  </a:cubicBezTo>
                  <a:cubicBezTo>
                    <a:pt x="86" y="64"/>
                    <a:pt x="87" y="65"/>
                    <a:pt x="86" y="67"/>
                  </a:cubicBezTo>
                  <a:cubicBezTo>
                    <a:pt x="86" y="68"/>
                    <a:pt x="85" y="69"/>
                    <a:pt x="84" y="69"/>
                  </a:cubicBezTo>
                  <a:cubicBezTo>
                    <a:pt x="83" y="69"/>
                    <a:pt x="83" y="68"/>
                    <a:pt x="82" y="68"/>
                  </a:cubicBezTo>
                  <a:cubicBezTo>
                    <a:pt x="80" y="67"/>
                    <a:pt x="78" y="66"/>
                    <a:pt x="75" y="66"/>
                  </a:cubicBezTo>
                  <a:cubicBezTo>
                    <a:pt x="69" y="64"/>
                    <a:pt x="61" y="63"/>
                    <a:pt x="50" y="63"/>
                  </a:cubicBezTo>
                  <a:cubicBezTo>
                    <a:pt x="40" y="63"/>
                    <a:pt x="32" y="64"/>
                    <a:pt x="25" y="66"/>
                  </a:cubicBezTo>
                  <a:cubicBezTo>
                    <a:pt x="23" y="66"/>
                    <a:pt x="21" y="67"/>
                    <a:pt x="19" y="68"/>
                  </a:cubicBezTo>
                  <a:cubicBezTo>
                    <a:pt x="17" y="69"/>
                    <a:pt x="15" y="68"/>
                    <a:pt x="15" y="67"/>
                  </a:cubicBezTo>
                  <a:cubicBezTo>
                    <a:pt x="14" y="65"/>
                    <a:pt x="15" y="64"/>
                    <a:pt x="16" y="63"/>
                  </a:cubicBezTo>
                  <a:close/>
                  <a:moveTo>
                    <a:pt x="16" y="91"/>
                  </a:moveTo>
                  <a:cubicBezTo>
                    <a:pt x="24" y="87"/>
                    <a:pt x="36" y="85"/>
                    <a:pt x="50" y="85"/>
                  </a:cubicBezTo>
                  <a:cubicBezTo>
                    <a:pt x="65" y="85"/>
                    <a:pt x="76" y="87"/>
                    <a:pt x="85" y="91"/>
                  </a:cubicBezTo>
                  <a:cubicBezTo>
                    <a:pt x="86" y="92"/>
                    <a:pt x="87" y="94"/>
                    <a:pt x="86" y="95"/>
                  </a:cubicBezTo>
                  <a:cubicBezTo>
                    <a:pt x="86" y="96"/>
                    <a:pt x="85" y="97"/>
                    <a:pt x="84" y="97"/>
                  </a:cubicBezTo>
                  <a:cubicBezTo>
                    <a:pt x="83" y="97"/>
                    <a:pt x="83" y="97"/>
                    <a:pt x="82" y="97"/>
                  </a:cubicBezTo>
                  <a:cubicBezTo>
                    <a:pt x="80" y="96"/>
                    <a:pt x="78" y="95"/>
                    <a:pt x="75" y="94"/>
                  </a:cubicBezTo>
                  <a:cubicBezTo>
                    <a:pt x="69" y="92"/>
                    <a:pt x="61" y="91"/>
                    <a:pt x="50" y="91"/>
                  </a:cubicBezTo>
                  <a:cubicBezTo>
                    <a:pt x="40" y="91"/>
                    <a:pt x="32" y="92"/>
                    <a:pt x="25" y="94"/>
                  </a:cubicBezTo>
                  <a:cubicBezTo>
                    <a:pt x="23" y="95"/>
                    <a:pt x="21" y="96"/>
                    <a:pt x="19" y="97"/>
                  </a:cubicBezTo>
                  <a:cubicBezTo>
                    <a:pt x="17" y="97"/>
                    <a:pt x="15" y="97"/>
                    <a:pt x="15" y="95"/>
                  </a:cubicBezTo>
                  <a:cubicBezTo>
                    <a:pt x="14" y="94"/>
                    <a:pt x="15" y="92"/>
                    <a:pt x="16" y="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14"/>
            <p:cNvSpPr/>
            <p:nvPr/>
          </p:nvSpPr>
          <p:spPr>
            <a:xfrm>
              <a:off x="6835776" y="2039938"/>
              <a:ext cx="211138" cy="444500"/>
            </a:xfrm>
            <a:custGeom>
              <a:rect b="b" l="l" r="r" t="t"/>
              <a:pathLst>
                <a:path extrusionOk="0" h="211" w="101">
                  <a:moveTo>
                    <a:pt x="99" y="205"/>
                  </a:moveTo>
                  <a:cubicBezTo>
                    <a:pt x="101" y="211"/>
                    <a:pt x="101" y="211"/>
                    <a:pt x="101" y="205"/>
                  </a:cubicBezTo>
                  <a:cubicBezTo>
                    <a:pt x="101" y="172"/>
                    <a:pt x="101" y="78"/>
                    <a:pt x="101" y="45"/>
                  </a:cubicBezTo>
                  <a:cubicBezTo>
                    <a:pt x="101" y="39"/>
                    <a:pt x="101" y="28"/>
                    <a:pt x="99" y="22"/>
                  </a:cubicBezTo>
                  <a:cubicBezTo>
                    <a:pt x="93" y="5"/>
                    <a:pt x="73" y="0"/>
                    <a:pt x="51" y="0"/>
                  </a:cubicBezTo>
                  <a:cubicBezTo>
                    <a:pt x="28" y="0"/>
                    <a:pt x="9" y="5"/>
                    <a:pt x="3" y="22"/>
                  </a:cubicBezTo>
                  <a:cubicBezTo>
                    <a:pt x="1" y="28"/>
                    <a:pt x="1" y="39"/>
                    <a:pt x="1" y="45"/>
                  </a:cubicBezTo>
                  <a:cubicBezTo>
                    <a:pt x="1" y="78"/>
                    <a:pt x="1" y="172"/>
                    <a:pt x="1" y="205"/>
                  </a:cubicBezTo>
                  <a:cubicBezTo>
                    <a:pt x="1" y="211"/>
                    <a:pt x="0" y="211"/>
                    <a:pt x="2" y="205"/>
                  </a:cubicBezTo>
                  <a:cubicBezTo>
                    <a:pt x="8" y="187"/>
                    <a:pt x="27" y="181"/>
                    <a:pt x="51" y="181"/>
                  </a:cubicBezTo>
                  <a:cubicBezTo>
                    <a:pt x="74" y="181"/>
                    <a:pt x="94" y="187"/>
                    <a:pt x="99" y="205"/>
                  </a:cubicBezTo>
                  <a:close/>
                  <a:moveTo>
                    <a:pt x="86" y="95"/>
                  </a:moveTo>
                  <a:cubicBezTo>
                    <a:pt x="86" y="96"/>
                    <a:pt x="85" y="97"/>
                    <a:pt x="84" y="97"/>
                  </a:cubicBezTo>
                  <a:cubicBezTo>
                    <a:pt x="83" y="97"/>
                    <a:pt x="83" y="97"/>
                    <a:pt x="82" y="97"/>
                  </a:cubicBezTo>
                  <a:cubicBezTo>
                    <a:pt x="80" y="96"/>
                    <a:pt x="78" y="95"/>
                    <a:pt x="76" y="94"/>
                  </a:cubicBezTo>
                  <a:cubicBezTo>
                    <a:pt x="69" y="92"/>
                    <a:pt x="61" y="91"/>
                    <a:pt x="51" y="91"/>
                  </a:cubicBezTo>
                  <a:cubicBezTo>
                    <a:pt x="41" y="91"/>
                    <a:pt x="32" y="92"/>
                    <a:pt x="26" y="94"/>
                  </a:cubicBezTo>
                  <a:cubicBezTo>
                    <a:pt x="23" y="95"/>
                    <a:pt x="21" y="96"/>
                    <a:pt x="19" y="97"/>
                  </a:cubicBezTo>
                  <a:cubicBezTo>
                    <a:pt x="17" y="97"/>
                    <a:pt x="16" y="97"/>
                    <a:pt x="15" y="95"/>
                  </a:cubicBezTo>
                  <a:cubicBezTo>
                    <a:pt x="14" y="94"/>
                    <a:pt x="15" y="92"/>
                    <a:pt x="16" y="91"/>
                  </a:cubicBezTo>
                  <a:cubicBezTo>
                    <a:pt x="25" y="87"/>
                    <a:pt x="36" y="85"/>
                    <a:pt x="51" y="85"/>
                  </a:cubicBezTo>
                  <a:cubicBezTo>
                    <a:pt x="65" y="85"/>
                    <a:pt x="77" y="87"/>
                    <a:pt x="85" y="91"/>
                  </a:cubicBezTo>
                  <a:cubicBezTo>
                    <a:pt x="87" y="92"/>
                    <a:pt x="87" y="94"/>
                    <a:pt x="86" y="95"/>
                  </a:cubicBezTo>
                  <a:close/>
                  <a:moveTo>
                    <a:pt x="86" y="67"/>
                  </a:moveTo>
                  <a:cubicBezTo>
                    <a:pt x="86" y="68"/>
                    <a:pt x="85" y="69"/>
                    <a:pt x="84" y="69"/>
                  </a:cubicBezTo>
                  <a:cubicBezTo>
                    <a:pt x="83" y="69"/>
                    <a:pt x="83" y="68"/>
                    <a:pt x="82" y="68"/>
                  </a:cubicBezTo>
                  <a:cubicBezTo>
                    <a:pt x="80" y="67"/>
                    <a:pt x="78" y="66"/>
                    <a:pt x="76" y="66"/>
                  </a:cubicBezTo>
                  <a:cubicBezTo>
                    <a:pt x="69" y="64"/>
                    <a:pt x="61" y="63"/>
                    <a:pt x="51" y="63"/>
                  </a:cubicBezTo>
                  <a:cubicBezTo>
                    <a:pt x="41" y="63"/>
                    <a:pt x="32" y="64"/>
                    <a:pt x="26" y="66"/>
                  </a:cubicBezTo>
                  <a:cubicBezTo>
                    <a:pt x="23" y="66"/>
                    <a:pt x="21" y="67"/>
                    <a:pt x="19" y="68"/>
                  </a:cubicBezTo>
                  <a:cubicBezTo>
                    <a:pt x="17" y="69"/>
                    <a:pt x="16" y="68"/>
                    <a:pt x="15" y="67"/>
                  </a:cubicBezTo>
                  <a:cubicBezTo>
                    <a:pt x="14" y="65"/>
                    <a:pt x="15" y="64"/>
                    <a:pt x="16" y="63"/>
                  </a:cubicBezTo>
                  <a:cubicBezTo>
                    <a:pt x="25" y="59"/>
                    <a:pt x="36" y="57"/>
                    <a:pt x="51" y="57"/>
                  </a:cubicBezTo>
                  <a:cubicBezTo>
                    <a:pt x="65" y="57"/>
                    <a:pt x="77" y="59"/>
                    <a:pt x="85" y="63"/>
                  </a:cubicBezTo>
                  <a:cubicBezTo>
                    <a:pt x="87" y="64"/>
                    <a:pt x="87" y="65"/>
                    <a:pt x="86" y="67"/>
                  </a:cubicBezTo>
                  <a:close/>
                  <a:moveTo>
                    <a:pt x="86" y="38"/>
                  </a:moveTo>
                  <a:cubicBezTo>
                    <a:pt x="86" y="40"/>
                    <a:pt x="85" y="40"/>
                    <a:pt x="84" y="40"/>
                  </a:cubicBezTo>
                  <a:cubicBezTo>
                    <a:pt x="83" y="40"/>
                    <a:pt x="83" y="40"/>
                    <a:pt x="82" y="40"/>
                  </a:cubicBezTo>
                  <a:cubicBezTo>
                    <a:pt x="80" y="39"/>
                    <a:pt x="78" y="38"/>
                    <a:pt x="76" y="37"/>
                  </a:cubicBezTo>
                  <a:cubicBezTo>
                    <a:pt x="69" y="35"/>
                    <a:pt x="61" y="34"/>
                    <a:pt x="51" y="34"/>
                  </a:cubicBezTo>
                  <a:cubicBezTo>
                    <a:pt x="41" y="34"/>
                    <a:pt x="32" y="35"/>
                    <a:pt x="26" y="37"/>
                  </a:cubicBezTo>
                  <a:cubicBezTo>
                    <a:pt x="23" y="38"/>
                    <a:pt x="21" y="39"/>
                    <a:pt x="19" y="40"/>
                  </a:cubicBezTo>
                  <a:cubicBezTo>
                    <a:pt x="17" y="41"/>
                    <a:pt x="16" y="40"/>
                    <a:pt x="15" y="38"/>
                  </a:cubicBezTo>
                  <a:cubicBezTo>
                    <a:pt x="14" y="37"/>
                    <a:pt x="15" y="35"/>
                    <a:pt x="16" y="35"/>
                  </a:cubicBezTo>
                  <a:cubicBezTo>
                    <a:pt x="25" y="30"/>
                    <a:pt x="36" y="28"/>
                    <a:pt x="51" y="28"/>
                  </a:cubicBezTo>
                  <a:cubicBezTo>
                    <a:pt x="65" y="28"/>
                    <a:pt x="77" y="30"/>
                    <a:pt x="85" y="35"/>
                  </a:cubicBezTo>
                  <a:cubicBezTo>
                    <a:pt x="87" y="35"/>
                    <a:pt x="87" y="37"/>
                    <a:pt x="86" y="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8" name="Google Shape;178;p14"/>
          <p:cNvGrpSpPr/>
          <p:nvPr/>
        </p:nvGrpSpPr>
        <p:grpSpPr>
          <a:xfrm>
            <a:off x="3670301" y="2025650"/>
            <a:ext cx="438150" cy="469901"/>
            <a:chOff x="3670301" y="2025650"/>
            <a:chExt cx="438150" cy="469901"/>
          </a:xfrm>
        </p:grpSpPr>
        <p:sp>
          <p:nvSpPr>
            <p:cNvPr id="179" name="Google Shape;179;p14"/>
            <p:cNvSpPr/>
            <p:nvPr/>
          </p:nvSpPr>
          <p:spPr>
            <a:xfrm>
              <a:off x="3705226" y="2287588"/>
              <a:ext cx="366713" cy="85725"/>
            </a:xfrm>
            <a:custGeom>
              <a:rect b="b" l="l" r="r" t="t"/>
              <a:pathLst>
                <a:path extrusionOk="0" h="41" w="174">
                  <a:moveTo>
                    <a:pt x="174" y="6"/>
                  </a:moveTo>
                  <a:cubicBezTo>
                    <a:pt x="169" y="10"/>
                    <a:pt x="163" y="11"/>
                    <a:pt x="157" y="11"/>
                  </a:cubicBezTo>
                  <a:cubicBezTo>
                    <a:pt x="148" y="11"/>
                    <a:pt x="139" y="7"/>
                    <a:pt x="134" y="0"/>
                  </a:cubicBezTo>
                  <a:cubicBezTo>
                    <a:pt x="128" y="7"/>
                    <a:pt x="120" y="11"/>
                    <a:pt x="110" y="11"/>
                  </a:cubicBezTo>
                  <a:cubicBezTo>
                    <a:pt x="101" y="11"/>
                    <a:pt x="92" y="7"/>
                    <a:pt x="87" y="0"/>
                  </a:cubicBezTo>
                  <a:cubicBezTo>
                    <a:pt x="82" y="7"/>
                    <a:pt x="73" y="11"/>
                    <a:pt x="64" y="11"/>
                  </a:cubicBezTo>
                  <a:cubicBezTo>
                    <a:pt x="54" y="11"/>
                    <a:pt x="46" y="7"/>
                    <a:pt x="40" y="0"/>
                  </a:cubicBezTo>
                  <a:cubicBezTo>
                    <a:pt x="35" y="7"/>
                    <a:pt x="26" y="11"/>
                    <a:pt x="17" y="11"/>
                  </a:cubicBezTo>
                  <a:cubicBezTo>
                    <a:pt x="11" y="11"/>
                    <a:pt x="5" y="10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28"/>
                    <a:pt x="7" y="27"/>
                    <a:pt x="11" y="26"/>
                  </a:cubicBezTo>
                  <a:cubicBezTo>
                    <a:pt x="22" y="25"/>
                    <a:pt x="30" y="28"/>
                    <a:pt x="40" y="32"/>
                  </a:cubicBezTo>
                  <a:cubicBezTo>
                    <a:pt x="44" y="34"/>
                    <a:pt x="49" y="37"/>
                    <a:pt x="53" y="37"/>
                  </a:cubicBezTo>
                  <a:cubicBezTo>
                    <a:pt x="57" y="37"/>
                    <a:pt x="61" y="35"/>
                    <a:pt x="65" y="33"/>
                  </a:cubicBezTo>
                  <a:cubicBezTo>
                    <a:pt x="73" y="30"/>
                    <a:pt x="81" y="25"/>
                    <a:pt x="90" y="25"/>
                  </a:cubicBezTo>
                  <a:cubicBezTo>
                    <a:pt x="99" y="25"/>
                    <a:pt x="108" y="29"/>
                    <a:pt x="116" y="33"/>
                  </a:cubicBezTo>
                  <a:cubicBezTo>
                    <a:pt x="124" y="37"/>
                    <a:pt x="132" y="41"/>
                    <a:pt x="140" y="37"/>
                  </a:cubicBezTo>
                  <a:cubicBezTo>
                    <a:pt x="149" y="32"/>
                    <a:pt x="157" y="26"/>
                    <a:pt x="167" y="24"/>
                  </a:cubicBezTo>
                  <a:cubicBezTo>
                    <a:pt x="169" y="24"/>
                    <a:pt x="172" y="24"/>
                    <a:pt x="174" y="24"/>
                  </a:cubicBezTo>
                  <a:cubicBezTo>
                    <a:pt x="174" y="6"/>
                    <a:pt x="174" y="6"/>
                    <a:pt x="174" y="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14"/>
            <p:cNvSpPr/>
            <p:nvPr/>
          </p:nvSpPr>
          <p:spPr>
            <a:xfrm>
              <a:off x="3705226" y="2371725"/>
              <a:ext cx="366713" cy="60325"/>
            </a:xfrm>
            <a:custGeom>
              <a:rect b="b" l="l" r="r" t="t"/>
              <a:pathLst>
                <a:path extrusionOk="0" h="29" w="174">
                  <a:moveTo>
                    <a:pt x="158" y="6"/>
                  </a:moveTo>
                  <a:cubicBezTo>
                    <a:pt x="151" y="11"/>
                    <a:pt x="143" y="16"/>
                    <a:pt x="133" y="16"/>
                  </a:cubicBezTo>
                  <a:cubicBezTo>
                    <a:pt x="125" y="17"/>
                    <a:pt x="117" y="14"/>
                    <a:pt x="110" y="10"/>
                  </a:cubicBezTo>
                  <a:cubicBezTo>
                    <a:pt x="104" y="7"/>
                    <a:pt x="97" y="2"/>
                    <a:pt x="89" y="3"/>
                  </a:cubicBezTo>
                  <a:cubicBezTo>
                    <a:pt x="81" y="3"/>
                    <a:pt x="74" y="9"/>
                    <a:pt x="66" y="12"/>
                  </a:cubicBezTo>
                  <a:cubicBezTo>
                    <a:pt x="58" y="15"/>
                    <a:pt x="50" y="15"/>
                    <a:pt x="41" y="12"/>
                  </a:cubicBezTo>
                  <a:cubicBezTo>
                    <a:pt x="34" y="9"/>
                    <a:pt x="26" y="3"/>
                    <a:pt x="18" y="4"/>
                  </a:cubicBezTo>
                  <a:cubicBezTo>
                    <a:pt x="11" y="4"/>
                    <a:pt x="5" y="6"/>
                    <a:pt x="0" y="1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4" y="1"/>
                    <a:pt x="174" y="1"/>
                    <a:pt x="174" y="1"/>
                  </a:cubicBezTo>
                  <a:cubicBezTo>
                    <a:pt x="169" y="0"/>
                    <a:pt x="163" y="4"/>
                    <a:pt x="158" y="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14"/>
            <p:cNvSpPr/>
            <p:nvPr/>
          </p:nvSpPr>
          <p:spPr>
            <a:xfrm>
              <a:off x="3694113" y="2122488"/>
              <a:ext cx="390525" cy="177800"/>
            </a:xfrm>
            <a:custGeom>
              <a:rect b="b" l="l" r="r" t="t"/>
              <a:pathLst>
                <a:path extrusionOk="0" h="84" w="186">
                  <a:moveTo>
                    <a:pt x="180" y="76"/>
                  </a:moveTo>
                  <a:cubicBezTo>
                    <a:pt x="181" y="76"/>
                    <a:pt x="181" y="75"/>
                    <a:pt x="181" y="75"/>
                  </a:cubicBezTo>
                  <a:cubicBezTo>
                    <a:pt x="184" y="71"/>
                    <a:pt x="186" y="66"/>
                    <a:pt x="186" y="60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0" y="2"/>
                    <a:pt x="96" y="3"/>
                    <a:pt x="93" y="3"/>
                  </a:cubicBezTo>
                  <a:cubicBezTo>
                    <a:pt x="90" y="3"/>
                    <a:pt x="86" y="2"/>
                    <a:pt x="84" y="0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2" y="71"/>
                    <a:pt x="5" y="75"/>
                  </a:cubicBezTo>
                  <a:cubicBezTo>
                    <a:pt x="5" y="75"/>
                    <a:pt x="5" y="76"/>
                    <a:pt x="6" y="76"/>
                  </a:cubicBezTo>
                  <a:cubicBezTo>
                    <a:pt x="6" y="76"/>
                    <a:pt x="6" y="76"/>
                    <a:pt x="6" y="77"/>
                  </a:cubicBezTo>
                  <a:cubicBezTo>
                    <a:pt x="10" y="81"/>
                    <a:pt x="16" y="84"/>
                    <a:pt x="23" y="84"/>
                  </a:cubicBezTo>
                  <a:cubicBezTo>
                    <a:pt x="36" y="84"/>
                    <a:pt x="46" y="73"/>
                    <a:pt x="46" y="60"/>
                  </a:cubicBezTo>
                  <a:cubicBezTo>
                    <a:pt x="46" y="73"/>
                    <a:pt x="57" y="84"/>
                    <a:pt x="70" y="84"/>
                  </a:cubicBezTo>
                  <a:cubicBezTo>
                    <a:pt x="83" y="84"/>
                    <a:pt x="93" y="73"/>
                    <a:pt x="93" y="60"/>
                  </a:cubicBezTo>
                  <a:cubicBezTo>
                    <a:pt x="93" y="73"/>
                    <a:pt x="103" y="84"/>
                    <a:pt x="116" y="84"/>
                  </a:cubicBezTo>
                  <a:cubicBezTo>
                    <a:pt x="129" y="84"/>
                    <a:pt x="140" y="73"/>
                    <a:pt x="140" y="60"/>
                  </a:cubicBezTo>
                  <a:cubicBezTo>
                    <a:pt x="140" y="73"/>
                    <a:pt x="150" y="84"/>
                    <a:pt x="163" y="84"/>
                  </a:cubicBezTo>
                  <a:cubicBezTo>
                    <a:pt x="170" y="84"/>
                    <a:pt x="176" y="81"/>
                    <a:pt x="180" y="77"/>
                  </a:cubicBezTo>
                  <a:cubicBezTo>
                    <a:pt x="180" y="76"/>
                    <a:pt x="180" y="76"/>
                    <a:pt x="180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4"/>
            <p:cNvSpPr/>
            <p:nvPr/>
          </p:nvSpPr>
          <p:spPr>
            <a:xfrm>
              <a:off x="3670301" y="2443163"/>
              <a:ext cx="438150" cy="52388"/>
            </a:xfrm>
            <a:custGeom>
              <a:rect b="b" l="l" r="r" t="t"/>
              <a:pathLst>
                <a:path extrusionOk="0" h="25" w="208">
                  <a:moveTo>
                    <a:pt x="104" y="25"/>
                  </a:moveTo>
                  <a:cubicBezTo>
                    <a:pt x="162" y="25"/>
                    <a:pt x="208" y="14"/>
                    <a:pt x="208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46" y="25"/>
                    <a:pt x="104" y="2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4"/>
            <p:cNvSpPr/>
            <p:nvPr/>
          </p:nvSpPr>
          <p:spPr>
            <a:xfrm>
              <a:off x="3862388" y="2025650"/>
              <a:ext cx="53975" cy="90488"/>
            </a:xfrm>
            <a:custGeom>
              <a:rect b="b" l="l" r="r" t="t"/>
              <a:pathLst>
                <a:path extrusionOk="0" h="43" w="26">
                  <a:moveTo>
                    <a:pt x="7" y="41"/>
                  </a:moveTo>
                  <a:cubicBezTo>
                    <a:pt x="9" y="42"/>
                    <a:pt x="11" y="43"/>
                    <a:pt x="13" y="43"/>
                  </a:cubicBezTo>
                  <a:cubicBezTo>
                    <a:pt x="15" y="43"/>
                    <a:pt x="17" y="42"/>
                    <a:pt x="19" y="41"/>
                  </a:cubicBezTo>
                  <a:cubicBezTo>
                    <a:pt x="23" y="39"/>
                    <a:pt x="26" y="34"/>
                    <a:pt x="26" y="28"/>
                  </a:cubicBezTo>
                  <a:cubicBezTo>
                    <a:pt x="26" y="24"/>
                    <a:pt x="19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24"/>
                    <a:pt x="0" y="28"/>
                  </a:cubicBezTo>
                  <a:cubicBezTo>
                    <a:pt x="0" y="34"/>
                    <a:pt x="3" y="39"/>
                    <a:pt x="7" y="4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4" name="Google Shape;184;p14"/>
          <p:cNvGrpSpPr/>
          <p:nvPr/>
        </p:nvGrpSpPr>
        <p:grpSpPr>
          <a:xfrm>
            <a:off x="4362451" y="2103438"/>
            <a:ext cx="387350" cy="314325"/>
            <a:chOff x="4362451" y="2103438"/>
            <a:chExt cx="387350" cy="314325"/>
          </a:xfrm>
        </p:grpSpPr>
        <p:sp>
          <p:nvSpPr>
            <p:cNvPr id="185" name="Google Shape;185;p14"/>
            <p:cNvSpPr/>
            <p:nvPr/>
          </p:nvSpPr>
          <p:spPr>
            <a:xfrm>
              <a:off x="4362451" y="2103438"/>
              <a:ext cx="387350" cy="314325"/>
            </a:xfrm>
            <a:custGeom>
              <a:rect b="b" l="l" r="r" t="t"/>
              <a:pathLst>
                <a:path extrusionOk="0" h="149" w="184">
                  <a:moveTo>
                    <a:pt x="184" y="28"/>
                  </a:moveTo>
                  <a:cubicBezTo>
                    <a:pt x="129" y="28"/>
                    <a:pt x="129" y="28"/>
                    <a:pt x="129" y="28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84" y="149"/>
                    <a:pt x="184" y="149"/>
                    <a:pt x="184" y="149"/>
                  </a:cubicBezTo>
                  <a:lnTo>
                    <a:pt x="184" y="28"/>
                  </a:lnTo>
                  <a:close/>
                  <a:moveTo>
                    <a:pt x="92" y="138"/>
                  </a:moveTo>
                  <a:cubicBezTo>
                    <a:pt x="65" y="138"/>
                    <a:pt x="43" y="116"/>
                    <a:pt x="43" y="89"/>
                  </a:cubicBezTo>
                  <a:cubicBezTo>
                    <a:pt x="43" y="61"/>
                    <a:pt x="65" y="39"/>
                    <a:pt x="92" y="39"/>
                  </a:cubicBezTo>
                  <a:cubicBezTo>
                    <a:pt x="119" y="39"/>
                    <a:pt x="141" y="61"/>
                    <a:pt x="141" y="89"/>
                  </a:cubicBezTo>
                  <a:cubicBezTo>
                    <a:pt x="141" y="116"/>
                    <a:pt x="119" y="138"/>
                    <a:pt x="92" y="1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4489451" y="2224088"/>
              <a:ext cx="134938" cy="1317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7" name="Google Shape;187;p14"/>
          <p:cNvSpPr/>
          <p:nvPr/>
        </p:nvSpPr>
        <p:spPr>
          <a:xfrm>
            <a:off x="5194301" y="2055813"/>
            <a:ext cx="252413" cy="412750"/>
          </a:xfrm>
          <a:custGeom>
            <a:rect b="b" l="l" r="r" t="t"/>
            <a:pathLst>
              <a:path extrusionOk="0" h="196" w="120">
                <a:moveTo>
                  <a:pt x="117" y="24"/>
                </a:moveTo>
                <a:cubicBezTo>
                  <a:pt x="117" y="0"/>
                  <a:pt x="117" y="0"/>
                  <a:pt x="11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6"/>
                  <a:pt x="0" y="196"/>
                  <a:pt x="0" y="196"/>
                </a:cubicBezTo>
                <a:cubicBezTo>
                  <a:pt x="117" y="196"/>
                  <a:pt x="117" y="196"/>
                  <a:pt x="117" y="196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7" y="47"/>
                  <a:pt x="117" y="47"/>
                  <a:pt x="117" y="47"/>
                </a:cubicBezTo>
                <a:cubicBezTo>
                  <a:pt x="117" y="43"/>
                  <a:pt x="117" y="43"/>
                  <a:pt x="117" y="43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lnTo>
                  <a:pt x="117" y="24"/>
                </a:lnTo>
                <a:close/>
                <a:moveTo>
                  <a:pt x="49" y="10"/>
                </a:moveTo>
                <a:cubicBezTo>
                  <a:pt x="68" y="10"/>
                  <a:pt x="68" y="10"/>
                  <a:pt x="68" y="10"/>
                </a:cubicBezTo>
                <a:cubicBezTo>
                  <a:pt x="68" y="16"/>
                  <a:pt x="68" y="16"/>
                  <a:pt x="68" y="16"/>
                </a:cubicBezTo>
                <a:cubicBezTo>
                  <a:pt x="49" y="16"/>
                  <a:pt x="49" y="16"/>
                  <a:pt x="49" y="16"/>
                </a:cubicBezTo>
                <a:lnTo>
                  <a:pt x="49" y="10"/>
                </a:lnTo>
                <a:close/>
                <a:moveTo>
                  <a:pt x="58" y="189"/>
                </a:moveTo>
                <a:cubicBezTo>
                  <a:pt x="54" y="189"/>
                  <a:pt x="51" y="186"/>
                  <a:pt x="51" y="182"/>
                </a:cubicBezTo>
                <a:cubicBezTo>
                  <a:pt x="51" y="177"/>
                  <a:pt x="54" y="174"/>
                  <a:pt x="58" y="174"/>
                </a:cubicBezTo>
                <a:cubicBezTo>
                  <a:pt x="63" y="174"/>
                  <a:pt x="66" y="177"/>
                  <a:pt x="66" y="182"/>
                </a:cubicBezTo>
                <a:cubicBezTo>
                  <a:pt x="66" y="186"/>
                  <a:pt x="63" y="189"/>
                  <a:pt x="58" y="189"/>
                </a:cubicBezTo>
                <a:close/>
                <a:moveTo>
                  <a:pt x="105" y="168"/>
                </a:moveTo>
                <a:cubicBezTo>
                  <a:pt x="12" y="168"/>
                  <a:pt x="12" y="168"/>
                  <a:pt x="12" y="168"/>
                </a:cubicBezTo>
                <a:cubicBezTo>
                  <a:pt x="12" y="27"/>
                  <a:pt x="12" y="27"/>
                  <a:pt x="12" y="27"/>
                </a:cubicBezTo>
                <a:cubicBezTo>
                  <a:pt x="105" y="27"/>
                  <a:pt x="105" y="27"/>
                  <a:pt x="105" y="27"/>
                </a:cubicBezTo>
                <a:lnTo>
                  <a:pt x="105" y="1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4"/>
          <p:cNvSpPr/>
          <p:nvPr/>
        </p:nvSpPr>
        <p:spPr>
          <a:xfrm>
            <a:off x="2971801" y="2027238"/>
            <a:ext cx="242888" cy="466725"/>
          </a:xfrm>
          <a:custGeom>
            <a:rect b="b" l="l" r="r" t="t"/>
            <a:pathLst>
              <a:path extrusionOk="0" h="221" w="116">
                <a:moveTo>
                  <a:pt x="116" y="163"/>
                </a:moveTo>
                <a:cubicBezTo>
                  <a:pt x="116" y="53"/>
                  <a:pt x="116" y="53"/>
                  <a:pt x="116" y="53"/>
                </a:cubicBezTo>
                <a:cubicBezTo>
                  <a:pt x="116" y="22"/>
                  <a:pt x="96" y="0"/>
                  <a:pt x="6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19" y="0"/>
                  <a:pt x="0" y="22"/>
                  <a:pt x="0" y="53"/>
                </a:cubicBezTo>
                <a:cubicBezTo>
                  <a:pt x="0" y="53"/>
                  <a:pt x="0" y="176"/>
                  <a:pt x="0" y="176"/>
                </a:cubicBezTo>
                <a:cubicBezTo>
                  <a:pt x="0" y="200"/>
                  <a:pt x="20" y="221"/>
                  <a:pt x="44" y="221"/>
                </a:cubicBezTo>
                <a:cubicBezTo>
                  <a:pt x="45" y="221"/>
                  <a:pt x="45" y="221"/>
                  <a:pt x="45" y="221"/>
                </a:cubicBezTo>
                <a:cubicBezTo>
                  <a:pt x="70" y="221"/>
                  <a:pt x="90" y="201"/>
                  <a:pt x="90" y="177"/>
                </a:cubicBezTo>
                <a:cubicBezTo>
                  <a:pt x="90" y="91"/>
                  <a:pt x="90" y="91"/>
                  <a:pt x="90" y="91"/>
                </a:cubicBezTo>
                <a:cubicBezTo>
                  <a:pt x="90" y="74"/>
                  <a:pt x="77" y="59"/>
                  <a:pt x="59" y="59"/>
                </a:cubicBezTo>
                <a:cubicBezTo>
                  <a:pt x="56" y="59"/>
                  <a:pt x="56" y="59"/>
                  <a:pt x="56" y="59"/>
                </a:cubicBezTo>
                <a:cubicBezTo>
                  <a:pt x="39" y="59"/>
                  <a:pt x="26" y="73"/>
                  <a:pt x="26" y="91"/>
                </a:cubicBezTo>
                <a:cubicBezTo>
                  <a:pt x="26" y="162"/>
                  <a:pt x="26" y="162"/>
                  <a:pt x="26" y="162"/>
                </a:cubicBezTo>
                <a:cubicBezTo>
                  <a:pt x="43" y="162"/>
                  <a:pt x="43" y="162"/>
                  <a:pt x="43" y="162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4"/>
                  <a:pt x="47" y="76"/>
                  <a:pt x="56" y="76"/>
                </a:cubicBezTo>
                <a:cubicBezTo>
                  <a:pt x="59" y="76"/>
                  <a:pt x="59" y="76"/>
                  <a:pt x="59" y="76"/>
                </a:cubicBezTo>
                <a:cubicBezTo>
                  <a:pt x="67" y="76"/>
                  <a:pt x="74" y="83"/>
                  <a:pt x="74" y="91"/>
                </a:cubicBezTo>
                <a:cubicBezTo>
                  <a:pt x="74" y="176"/>
                  <a:pt x="74" y="176"/>
                  <a:pt x="74" y="176"/>
                </a:cubicBezTo>
                <a:cubicBezTo>
                  <a:pt x="74" y="191"/>
                  <a:pt x="61" y="204"/>
                  <a:pt x="45" y="204"/>
                </a:cubicBezTo>
                <a:cubicBezTo>
                  <a:pt x="37" y="204"/>
                  <a:pt x="29" y="200"/>
                  <a:pt x="24" y="195"/>
                </a:cubicBezTo>
                <a:cubicBezTo>
                  <a:pt x="20" y="189"/>
                  <a:pt x="17" y="181"/>
                  <a:pt x="17" y="168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27"/>
                  <a:pt x="32" y="17"/>
                  <a:pt x="47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89" y="17"/>
                  <a:pt x="99" y="35"/>
                  <a:pt x="99" y="53"/>
                </a:cubicBezTo>
                <a:cubicBezTo>
                  <a:pt x="99" y="163"/>
                  <a:pt x="99" y="163"/>
                  <a:pt x="99" y="163"/>
                </a:cubicBezTo>
                <a:cubicBezTo>
                  <a:pt x="116" y="163"/>
                  <a:pt x="116" y="163"/>
                  <a:pt x="116" y="1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9" name="Google Shape;189;p14"/>
          <p:cNvGrpSpPr/>
          <p:nvPr/>
        </p:nvGrpSpPr>
        <p:grpSpPr>
          <a:xfrm>
            <a:off x="6554788" y="1204913"/>
            <a:ext cx="542925" cy="484188"/>
            <a:chOff x="6554788" y="1204913"/>
            <a:chExt cx="542925" cy="484188"/>
          </a:xfrm>
        </p:grpSpPr>
        <p:sp>
          <p:nvSpPr>
            <p:cNvPr id="190" name="Google Shape;190;p14"/>
            <p:cNvSpPr/>
            <p:nvPr/>
          </p:nvSpPr>
          <p:spPr>
            <a:xfrm>
              <a:off x="6807201" y="1266825"/>
              <a:ext cx="228600" cy="228600"/>
            </a:xfrm>
            <a:custGeom>
              <a:rect b="b" l="l" r="r" t="t"/>
              <a:pathLst>
                <a:path extrusionOk="0" h="108" w="108">
                  <a:moveTo>
                    <a:pt x="51" y="108"/>
                  </a:moveTo>
                  <a:cubicBezTo>
                    <a:pt x="52" y="108"/>
                    <a:pt x="53" y="108"/>
                    <a:pt x="54" y="108"/>
                  </a:cubicBezTo>
                  <a:cubicBezTo>
                    <a:pt x="83" y="108"/>
                    <a:pt x="108" y="84"/>
                    <a:pt x="108" y="54"/>
                  </a:cubicBezTo>
                  <a:cubicBezTo>
                    <a:pt x="108" y="25"/>
                    <a:pt x="83" y="0"/>
                    <a:pt x="54" y="0"/>
                  </a:cubicBezTo>
                  <a:cubicBezTo>
                    <a:pt x="24" y="0"/>
                    <a:pt x="1" y="24"/>
                    <a:pt x="0" y="53"/>
                  </a:cubicBezTo>
                  <a:cubicBezTo>
                    <a:pt x="11" y="57"/>
                    <a:pt x="21" y="63"/>
                    <a:pt x="30" y="71"/>
                  </a:cubicBezTo>
                  <a:cubicBezTo>
                    <a:pt x="40" y="82"/>
                    <a:pt x="47" y="94"/>
                    <a:pt x="51" y="10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4"/>
            <p:cNvSpPr/>
            <p:nvPr/>
          </p:nvSpPr>
          <p:spPr>
            <a:xfrm>
              <a:off x="6889751" y="1204913"/>
              <a:ext cx="63500" cy="47625"/>
            </a:xfrm>
            <a:custGeom>
              <a:rect b="b" l="l" r="r" t="t"/>
              <a:pathLst>
                <a:path extrusionOk="0" h="30" w="40">
                  <a:moveTo>
                    <a:pt x="40" y="30"/>
                  </a:moveTo>
                  <a:lnTo>
                    <a:pt x="20" y="0"/>
                  </a:lnTo>
                  <a:lnTo>
                    <a:pt x="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4"/>
            <p:cNvSpPr/>
            <p:nvPr/>
          </p:nvSpPr>
          <p:spPr>
            <a:xfrm>
              <a:off x="7050088" y="1349375"/>
              <a:ext cx="47625" cy="63500"/>
            </a:xfrm>
            <a:custGeom>
              <a:rect b="b" l="l" r="r" t="t"/>
              <a:pathLst>
                <a:path extrusionOk="0" h="40" w="30">
                  <a:moveTo>
                    <a:pt x="0" y="40"/>
                  </a:moveTo>
                  <a:lnTo>
                    <a:pt x="30" y="20"/>
                  </a:lnTo>
                  <a:lnTo>
                    <a:pt x="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4"/>
            <p:cNvSpPr/>
            <p:nvPr/>
          </p:nvSpPr>
          <p:spPr>
            <a:xfrm>
              <a:off x="6761163" y="1349375"/>
              <a:ext cx="31750" cy="25400"/>
            </a:xfrm>
            <a:custGeom>
              <a:rect b="b" l="l" r="r" t="t"/>
              <a:pathLst>
                <a:path extrusionOk="0" h="12" w="15">
                  <a:moveTo>
                    <a:pt x="15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5" y="10"/>
                    <a:pt x="10" y="11"/>
                    <a:pt x="15" y="12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4"/>
            <p:cNvSpPr/>
            <p:nvPr/>
          </p:nvSpPr>
          <p:spPr>
            <a:xfrm>
              <a:off x="6988176" y="1257300"/>
              <a:ext cx="57150" cy="57150"/>
            </a:xfrm>
            <a:custGeom>
              <a:rect b="b" l="l" r="r" t="t"/>
              <a:pathLst>
                <a:path extrusionOk="0" h="36" w="36">
                  <a:moveTo>
                    <a:pt x="0" y="8"/>
                  </a:moveTo>
                  <a:lnTo>
                    <a:pt x="28" y="36"/>
                  </a:lnTo>
                  <a:lnTo>
                    <a:pt x="3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4"/>
            <p:cNvSpPr/>
            <p:nvPr/>
          </p:nvSpPr>
          <p:spPr>
            <a:xfrm>
              <a:off x="6988176" y="1450975"/>
              <a:ext cx="57150" cy="57150"/>
            </a:xfrm>
            <a:custGeom>
              <a:rect b="b" l="l" r="r" t="t"/>
              <a:pathLst>
                <a:path extrusionOk="0" h="36" w="36">
                  <a:moveTo>
                    <a:pt x="28" y="0"/>
                  </a:moveTo>
                  <a:lnTo>
                    <a:pt x="0" y="28"/>
                  </a:lnTo>
                  <a:lnTo>
                    <a:pt x="36" y="3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14"/>
            <p:cNvSpPr/>
            <p:nvPr/>
          </p:nvSpPr>
          <p:spPr>
            <a:xfrm>
              <a:off x="6794501" y="1257300"/>
              <a:ext cx="57150" cy="57150"/>
            </a:xfrm>
            <a:custGeom>
              <a:rect b="b" l="l" r="r" t="t"/>
              <a:pathLst>
                <a:path extrusionOk="0" h="36" w="36">
                  <a:moveTo>
                    <a:pt x="8" y="36"/>
                  </a:moveTo>
                  <a:lnTo>
                    <a:pt x="36" y="8"/>
                  </a:lnTo>
                  <a:lnTo>
                    <a:pt x="0" y="0"/>
                  </a:lnTo>
                  <a:lnTo>
                    <a:pt x="8" y="3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14"/>
            <p:cNvSpPr/>
            <p:nvPr/>
          </p:nvSpPr>
          <p:spPr>
            <a:xfrm>
              <a:off x="6554788" y="1382713"/>
              <a:ext cx="495300" cy="306388"/>
            </a:xfrm>
            <a:custGeom>
              <a:rect b="b" l="l" r="r" t="t"/>
              <a:pathLst>
                <a:path extrusionOk="0" h="145" w="235">
                  <a:moveTo>
                    <a:pt x="193" y="62"/>
                  </a:moveTo>
                  <a:cubicBezTo>
                    <a:pt x="191" y="62"/>
                    <a:pt x="190" y="62"/>
                    <a:pt x="188" y="62"/>
                  </a:cubicBezTo>
                  <a:cubicBezTo>
                    <a:pt x="180" y="63"/>
                    <a:pt x="172" y="66"/>
                    <a:pt x="167" y="71"/>
                  </a:cubicBezTo>
                  <a:cubicBezTo>
                    <a:pt x="167" y="68"/>
                    <a:pt x="166" y="64"/>
                    <a:pt x="165" y="60"/>
                  </a:cubicBezTo>
                  <a:cubicBezTo>
                    <a:pt x="165" y="57"/>
                    <a:pt x="164" y="55"/>
                    <a:pt x="164" y="52"/>
                  </a:cubicBezTo>
                  <a:cubicBezTo>
                    <a:pt x="157" y="31"/>
                    <a:pt x="141" y="13"/>
                    <a:pt x="120" y="5"/>
                  </a:cubicBezTo>
                  <a:cubicBezTo>
                    <a:pt x="118" y="4"/>
                    <a:pt x="115" y="4"/>
                    <a:pt x="113" y="3"/>
                  </a:cubicBezTo>
                  <a:cubicBezTo>
                    <a:pt x="107" y="1"/>
                    <a:pt x="101" y="0"/>
                    <a:pt x="94" y="0"/>
                  </a:cubicBezTo>
                  <a:cubicBezTo>
                    <a:pt x="93" y="0"/>
                    <a:pt x="92" y="0"/>
                    <a:pt x="91" y="1"/>
                  </a:cubicBezTo>
                  <a:cubicBezTo>
                    <a:pt x="53" y="2"/>
                    <a:pt x="22" y="34"/>
                    <a:pt x="22" y="73"/>
                  </a:cubicBezTo>
                  <a:cubicBezTo>
                    <a:pt x="22" y="80"/>
                    <a:pt x="23" y="87"/>
                    <a:pt x="25" y="94"/>
                  </a:cubicBezTo>
                  <a:cubicBezTo>
                    <a:pt x="11" y="94"/>
                    <a:pt x="0" y="106"/>
                    <a:pt x="0" y="120"/>
                  </a:cubicBezTo>
                  <a:cubicBezTo>
                    <a:pt x="0" y="134"/>
                    <a:pt x="11" y="145"/>
                    <a:pt x="26" y="145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5"/>
                    <a:pt x="97" y="145"/>
                    <a:pt x="97" y="145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217" y="145"/>
                    <a:pt x="235" y="127"/>
                    <a:pt x="235" y="103"/>
                  </a:cubicBezTo>
                  <a:cubicBezTo>
                    <a:pt x="235" y="80"/>
                    <a:pt x="217" y="62"/>
                    <a:pt x="193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8" name="Google Shape;198;p14"/>
          <p:cNvGrpSpPr/>
          <p:nvPr/>
        </p:nvGrpSpPr>
        <p:grpSpPr>
          <a:xfrm>
            <a:off x="5805488" y="1220788"/>
            <a:ext cx="544513" cy="450850"/>
            <a:chOff x="5805488" y="1220788"/>
            <a:chExt cx="544513" cy="450850"/>
          </a:xfrm>
        </p:grpSpPr>
        <p:sp>
          <p:nvSpPr>
            <p:cNvPr id="199" name="Google Shape;199;p14"/>
            <p:cNvSpPr/>
            <p:nvPr/>
          </p:nvSpPr>
          <p:spPr>
            <a:xfrm>
              <a:off x="5805488" y="1220788"/>
              <a:ext cx="393700" cy="242888"/>
            </a:xfrm>
            <a:custGeom>
              <a:rect b="b" l="l" r="r" t="t"/>
              <a:pathLst>
                <a:path extrusionOk="0" h="115" w="187">
                  <a:moveTo>
                    <a:pt x="20" y="115"/>
                  </a:moveTo>
                  <a:cubicBezTo>
                    <a:pt x="67" y="115"/>
                    <a:pt x="67" y="115"/>
                    <a:pt x="67" y="115"/>
                  </a:cubicBezTo>
                  <a:cubicBezTo>
                    <a:pt x="79" y="92"/>
                    <a:pt x="104" y="76"/>
                    <a:pt x="131" y="76"/>
                  </a:cubicBezTo>
                  <a:cubicBezTo>
                    <a:pt x="150" y="76"/>
                    <a:pt x="168" y="84"/>
                    <a:pt x="182" y="97"/>
                  </a:cubicBezTo>
                  <a:cubicBezTo>
                    <a:pt x="182" y="97"/>
                    <a:pt x="183" y="98"/>
                    <a:pt x="183" y="98"/>
                  </a:cubicBezTo>
                  <a:cubicBezTo>
                    <a:pt x="186" y="93"/>
                    <a:pt x="187" y="88"/>
                    <a:pt x="187" y="82"/>
                  </a:cubicBezTo>
                  <a:cubicBezTo>
                    <a:pt x="187" y="64"/>
                    <a:pt x="172" y="49"/>
                    <a:pt x="154" y="49"/>
                  </a:cubicBezTo>
                  <a:cubicBezTo>
                    <a:pt x="146" y="49"/>
                    <a:pt x="138" y="52"/>
                    <a:pt x="132" y="57"/>
                  </a:cubicBezTo>
                  <a:cubicBezTo>
                    <a:pt x="132" y="25"/>
                    <a:pt x="106" y="0"/>
                    <a:pt x="75" y="0"/>
                  </a:cubicBezTo>
                  <a:cubicBezTo>
                    <a:pt x="43" y="0"/>
                    <a:pt x="17" y="26"/>
                    <a:pt x="17" y="58"/>
                  </a:cubicBezTo>
                  <a:cubicBezTo>
                    <a:pt x="17" y="64"/>
                    <a:pt x="18" y="69"/>
                    <a:pt x="20" y="75"/>
                  </a:cubicBezTo>
                  <a:cubicBezTo>
                    <a:pt x="9" y="75"/>
                    <a:pt x="0" y="84"/>
                    <a:pt x="0" y="95"/>
                  </a:cubicBezTo>
                  <a:cubicBezTo>
                    <a:pt x="0" y="106"/>
                    <a:pt x="9" y="115"/>
                    <a:pt x="20" y="1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4"/>
            <p:cNvSpPr/>
            <p:nvPr/>
          </p:nvSpPr>
          <p:spPr>
            <a:xfrm>
              <a:off x="5902326" y="1395413"/>
              <a:ext cx="447675" cy="276225"/>
            </a:xfrm>
            <a:custGeom>
              <a:rect b="b" l="l" r="r" t="t"/>
              <a:pathLst>
                <a:path extrusionOk="0" h="131" w="213">
                  <a:moveTo>
                    <a:pt x="175" y="55"/>
                  </a:moveTo>
                  <a:cubicBezTo>
                    <a:pt x="166" y="55"/>
                    <a:pt x="157" y="59"/>
                    <a:pt x="151" y="64"/>
                  </a:cubicBezTo>
                  <a:cubicBezTo>
                    <a:pt x="151" y="47"/>
                    <a:pt x="144" y="32"/>
                    <a:pt x="133" y="21"/>
                  </a:cubicBezTo>
                  <a:cubicBezTo>
                    <a:pt x="121" y="8"/>
                    <a:pt x="104" y="0"/>
                    <a:pt x="85" y="0"/>
                  </a:cubicBezTo>
                  <a:cubicBezTo>
                    <a:pt x="61" y="0"/>
                    <a:pt x="41" y="13"/>
                    <a:pt x="29" y="32"/>
                  </a:cubicBezTo>
                  <a:cubicBezTo>
                    <a:pt x="23" y="42"/>
                    <a:pt x="20" y="53"/>
                    <a:pt x="20" y="66"/>
                  </a:cubicBezTo>
                  <a:cubicBezTo>
                    <a:pt x="20" y="72"/>
                    <a:pt x="21" y="79"/>
                    <a:pt x="23" y="85"/>
                  </a:cubicBezTo>
                  <a:cubicBezTo>
                    <a:pt x="10" y="85"/>
                    <a:pt x="0" y="95"/>
                    <a:pt x="0" y="108"/>
                  </a:cubicBezTo>
                  <a:cubicBezTo>
                    <a:pt x="0" y="121"/>
                    <a:pt x="11" y="131"/>
                    <a:pt x="23" y="131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8" y="131"/>
                    <a:pt x="88" y="131"/>
                    <a:pt x="88" y="131"/>
                  </a:cubicBezTo>
                  <a:cubicBezTo>
                    <a:pt x="175" y="131"/>
                    <a:pt x="175" y="131"/>
                    <a:pt x="175" y="131"/>
                  </a:cubicBezTo>
                  <a:cubicBezTo>
                    <a:pt x="196" y="131"/>
                    <a:pt x="213" y="114"/>
                    <a:pt x="213" y="93"/>
                  </a:cubicBezTo>
                  <a:cubicBezTo>
                    <a:pt x="213" y="72"/>
                    <a:pt x="196" y="55"/>
                    <a:pt x="175" y="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1" name="Google Shape;201;p14"/>
          <p:cNvGrpSpPr/>
          <p:nvPr/>
        </p:nvGrpSpPr>
        <p:grpSpPr>
          <a:xfrm>
            <a:off x="4335463" y="2836863"/>
            <a:ext cx="439738" cy="495300"/>
            <a:chOff x="4335463" y="2836863"/>
            <a:chExt cx="439738" cy="495300"/>
          </a:xfrm>
        </p:grpSpPr>
        <p:sp>
          <p:nvSpPr>
            <p:cNvPr id="202" name="Google Shape;202;p14"/>
            <p:cNvSpPr/>
            <p:nvPr/>
          </p:nvSpPr>
          <p:spPr>
            <a:xfrm>
              <a:off x="4335463" y="2992438"/>
              <a:ext cx="439738" cy="339725"/>
            </a:xfrm>
            <a:custGeom>
              <a:rect b="b" l="l" r="r" t="t"/>
              <a:pathLst>
                <a:path extrusionOk="0" h="161" w="209">
                  <a:moveTo>
                    <a:pt x="66" y="0"/>
                  </a:moveTo>
                  <a:cubicBezTo>
                    <a:pt x="30" y="0"/>
                    <a:pt x="0" y="12"/>
                    <a:pt x="0" y="2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6"/>
                    <a:pt x="19" y="116"/>
                    <a:pt x="45" y="120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66" y="0"/>
                    <a:pt x="66" y="0"/>
                    <a:pt x="66" y="0"/>
                  </a:cubicBezTo>
                  <a:close/>
                  <a:moveTo>
                    <a:pt x="45" y="99"/>
                  </a:moveTo>
                  <a:cubicBezTo>
                    <a:pt x="32" y="97"/>
                    <a:pt x="24" y="93"/>
                    <a:pt x="20" y="9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4" y="27"/>
                    <a:pt x="32" y="24"/>
                    <a:pt x="45" y="22"/>
                  </a:cubicBezTo>
                  <a:lnTo>
                    <a:pt x="45" y="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14"/>
            <p:cNvSpPr/>
            <p:nvPr/>
          </p:nvSpPr>
          <p:spPr>
            <a:xfrm>
              <a:off x="4521201" y="2836863"/>
              <a:ext cx="66675" cy="131763"/>
            </a:xfrm>
            <a:custGeom>
              <a:rect b="b" l="l" r="r" t="t"/>
              <a:pathLst>
                <a:path extrusionOk="0" h="63" w="32">
                  <a:moveTo>
                    <a:pt x="31" y="39"/>
                  </a:moveTo>
                  <a:cubicBezTo>
                    <a:pt x="31" y="38"/>
                    <a:pt x="30" y="36"/>
                    <a:pt x="30" y="35"/>
                  </a:cubicBezTo>
                  <a:cubicBezTo>
                    <a:pt x="29" y="33"/>
                    <a:pt x="28" y="32"/>
                    <a:pt x="27" y="31"/>
                  </a:cubicBezTo>
                  <a:cubicBezTo>
                    <a:pt x="27" y="30"/>
                    <a:pt x="26" y="30"/>
                    <a:pt x="26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4"/>
                    <a:pt x="21" y="23"/>
                    <a:pt x="20" y="22"/>
                  </a:cubicBezTo>
                  <a:cubicBezTo>
                    <a:pt x="19" y="21"/>
                    <a:pt x="19" y="20"/>
                    <a:pt x="18" y="19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6" y="14"/>
                    <a:pt x="16" y="13"/>
                    <a:pt x="16" y="11"/>
                  </a:cubicBezTo>
                  <a:cubicBezTo>
                    <a:pt x="16" y="9"/>
                    <a:pt x="16" y="6"/>
                    <a:pt x="16" y="3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2"/>
                    <a:pt x="8" y="4"/>
                    <a:pt x="5" y="7"/>
                  </a:cubicBezTo>
                  <a:cubicBezTo>
                    <a:pt x="4" y="9"/>
                    <a:pt x="2" y="11"/>
                    <a:pt x="2" y="13"/>
                  </a:cubicBezTo>
                  <a:cubicBezTo>
                    <a:pt x="1" y="16"/>
                    <a:pt x="0" y="19"/>
                    <a:pt x="0" y="22"/>
                  </a:cubicBezTo>
                  <a:cubicBezTo>
                    <a:pt x="0" y="25"/>
                    <a:pt x="1" y="28"/>
                    <a:pt x="2" y="31"/>
                  </a:cubicBezTo>
                  <a:cubicBezTo>
                    <a:pt x="4" y="34"/>
                    <a:pt x="5" y="37"/>
                    <a:pt x="7" y="3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2"/>
                    <a:pt x="11" y="42"/>
                    <a:pt x="11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3"/>
                    <a:pt x="12" y="44"/>
                    <a:pt x="12" y="44"/>
                  </a:cubicBezTo>
                  <a:cubicBezTo>
                    <a:pt x="12" y="44"/>
                    <a:pt x="13" y="44"/>
                    <a:pt x="13" y="45"/>
                  </a:cubicBezTo>
                  <a:cubicBezTo>
                    <a:pt x="14" y="45"/>
                    <a:pt x="14" y="46"/>
                    <a:pt x="15" y="46"/>
                  </a:cubicBezTo>
                  <a:cubicBezTo>
                    <a:pt x="15" y="47"/>
                    <a:pt x="15" y="47"/>
                    <a:pt x="16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9"/>
                    <a:pt x="16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7" y="51"/>
                  </a:cubicBezTo>
                  <a:cubicBezTo>
                    <a:pt x="18" y="51"/>
                    <a:pt x="18" y="52"/>
                    <a:pt x="18" y="52"/>
                  </a:cubicBezTo>
                  <a:cubicBezTo>
                    <a:pt x="18" y="53"/>
                    <a:pt x="18" y="54"/>
                    <a:pt x="18" y="56"/>
                  </a:cubicBezTo>
                  <a:cubicBezTo>
                    <a:pt x="18" y="56"/>
                    <a:pt x="18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60"/>
                    <a:pt x="17" y="61"/>
                    <a:pt x="17" y="62"/>
                  </a:cubicBezTo>
                  <a:cubicBezTo>
                    <a:pt x="17" y="62"/>
                    <a:pt x="17" y="63"/>
                    <a:pt x="17" y="63"/>
                  </a:cubicBezTo>
                  <a:cubicBezTo>
                    <a:pt x="17" y="63"/>
                    <a:pt x="17" y="63"/>
                    <a:pt x="18" y="63"/>
                  </a:cubicBezTo>
                  <a:cubicBezTo>
                    <a:pt x="18" y="63"/>
                    <a:pt x="19" y="62"/>
                    <a:pt x="20" y="62"/>
                  </a:cubicBezTo>
                  <a:cubicBezTo>
                    <a:pt x="21" y="62"/>
                    <a:pt x="21" y="62"/>
                    <a:pt x="22" y="61"/>
                  </a:cubicBezTo>
                  <a:cubicBezTo>
                    <a:pt x="23" y="61"/>
                    <a:pt x="24" y="61"/>
                    <a:pt x="24" y="60"/>
                  </a:cubicBezTo>
                  <a:cubicBezTo>
                    <a:pt x="25" y="60"/>
                    <a:pt x="26" y="59"/>
                    <a:pt x="27" y="58"/>
                  </a:cubicBezTo>
                  <a:cubicBezTo>
                    <a:pt x="27" y="58"/>
                    <a:pt x="28" y="57"/>
                    <a:pt x="29" y="56"/>
                  </a:cubicBezTo>
                  <a:cubicBezTo>
                    <a:pt x="29" y="55"/>
                    <a:pt x="29" y="55"/>
                    <a:pt x="30" y="54"/>
                  </a:cubicBezTo>
                  <a:cubicBezTo>
                    <a:pt x="30" y="54"/>
                    <a:pt x="30" y="53"/>
                    <a:pt x="31" y="53"/>
                  </a:cubicBezTo>
                  <a:cubicBezTo>
                    <a:pt x="31" y="51"/>
                    <a:pt x="31" y="50"/>
                    <a:pt x="32" y="48"/>
                  </a:cubicBezTo>
                  <a:cubicBezTo>
                    <a:pt x="32" y="48"/>
                    <a:pt x="32" y="48"/>
                    <a:pt x="32" y="47"/>
                  </a:cubicBezTo>
                  <a:cubicBezTo>
                    <a:pt x="32" y="47"/>
                    <a:pt x="32" y="47"/>
                    <a:pt x="32" y="46"/>
                  </a:cubicBezTo>
                  <a:cubicBezTo>
                    <a:pt x="32" y="45"/>
                    <a:pt x="32" y="45"/>
                    <a:pt x="32" y="44"/>
                  </a:cubicBezTo>
                  <a:cubicBezTo>
                    <a:pt x="32" y="43"/>
                    <a:pt x="32" y="42"/>
                    <a:pt x="32" y="42"/>
                  </a:cubicBezTo>
                  <a:cubicBezTo>
                    <a:pt x="32" y="41"/>
                    <a:pt x="31" y="40"/>
                    <a:pt x="31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14"/>
            <p:cNvSpPr/>
            <p:nvPr/>
          </p:nvSpPr>
          <p:spPr>
            <a:xfrm>
              <a:off x="4605338" y="2836863"/>
              <a:ext cx="66675" cy="131763"/>
            </a:xfrm>
            <a:custGeom>
              <a:rect b="b" l="l" r="r" t="t"/>
              <a:pathLst>
                <a:path extrusionOk="0" h="63" w="32">
                  <a:moveTo>
                    <a:pt x="16" y="1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2"/>
                    <a:pt x="8" y="4"/>
                    <a:pt x="5" y="7"/>
                  </a:cubicBezTo>
                  <a:cubicBezTo>
                    <a:pt x="4" y="9"/>
                    <a:pt x="2" y="11"/>
                    <a:pt x="1" y="13"/>
                  </a:cubicBezTo>
                  <a:cubicBezTo>
                    <a:pt x="0" y="16"/>
                    <a:pt x="0" y="19"/>
                    <a:pt x="0" y="22"/>
                  </a:cubicBezTo>
                  <a:cubicBezTo>
                    <a:pt x="0" y="25"/>
                    <a:pt x="1" y="28"/>
                    <a:pt x="2" y="31"/>
                  </a:cubicBezTo>
                  <a:cubicBezTo>
                    <a:pt x="3" y="34"/>
                    <a:pt x="5" y="37"/>
                    <a:pt x="7" y="3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2"/>
                    <a:pt x="10" y="42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2" y="43"/>
                    <a:pt x="12" y="44"/>
                    <a:pt x="12" y="44"/>
                  </a:cubicBezTo>
                  <a:cubicBezTo>
                    <a:pt x="12" y="44"/>
                    <a:pt x="13" y="44"/>
                    <a:pt x="13" y="45"/>
                  </a:cubicBezTo>
                  <a:cubicBezTo>
                    <a:pt x="13" y="45"/>
                    <a:pt x="14" y="46"/>
                    <a:pt x="14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9"/>
                    <a:pt x="16" y="49"/>
                  </a:cubicBezTo>
                  <a:cubicBezTo>
                    <a:pt x="16" y="49"/>
                    <a:pt x="16" y="49"/>
                    <a:pt x="17" y="49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7" y="51"/>
                  </a:cubicBezTo>
                  <a:cubicBezTo>
                    <a:pt x="17" y="51"/>
                    <a:pt x="17" y="52"/>
                    <a:pt x="17" y="52"/>
                  </a:cubicBezTo>
                  <a:cubicBezTo>
                    <a:pt x="18" y="53"/>
                    <a:pt x="18" y="54"/>
                    <a:pt x="18" y="56"/>
                  </a:cubicBezTo>
                  <a:cubicBezTo>
                    <a:pt x="18" y="56"/>
                    <a:pt x="17" y="57"/>
                    <a:pt x="17" y="58"/>
                  </a:cubicBezTo>
                  <a:cubicBezTo>
                    <a:pt x="17" y="58"/>
                    <a:pt x="17" y="59"/>
                    <a:pt x="17" y="59"/>
                  </a:cubicBezTo>
                  <a:cubicBezTo>
                    <a:pt x="17" y="60"/>
                    <a:pt x="17" y="61"/>
                    <a:pt x="17" y="62"/>
                  </a:cubicBezTo>
                  <a:cubicBezTo>
                    <a:pt x="16" y="62"/>
                    <a:pt x="16" y="63"/>
                    <a:pt x="16" y="63"/>
                  </a:cubicBezTo>
                  <a:cubicBezTo>
                    <a:pt x="16" y="63"/>
                    <a:pt x="17" y="63"/>
                    <a:pt x="17" y="63"/>
                  </a:cubicBezTo>
                  <a:cubicBezTo>
                    <a:pt x="18" y="63"/>
                    <a:pt x="19" y="62"/>
                    <a:pt x="20" y="62"/>
                  </a:cubicBezTo>
                  <a:cubicBezTo>
                    <a:pt x="21" y="62"/>
                    <a:pt x="21" y="62"/>
                    <a:pt x="22" y="61"/>
                  </a:cubicBezTo>
                  <a:cubicBezTo>
                    <a:pt x="23" y="61"/>
                    <a:pt x="23" y="61"/>
                    <a:pt x="24" y="60"/>
                  </a:cubicBezTo>
                  <a:cubicBezTo>
                    <a:pt x="25" y="60"/>
                    <a:pt x="26" y="59"/>
                    <a:pt x="26" y="58"/>
                  </a:cubicBezTo>
                  <a:cubicBezTo>
                    <a:pt x="27" y="58"/>
                    <a:pt x="28" y="57"/>
                    <a:pt x="28" y="56"/>
                  </a:cubicBezTo>
                  <a:cubicBezTo>
                    <a:pt x="29" y="55"/>
                    <a:pt x="29" y="55"/>
                    <a:pt x="30" y="54"/>
                  </a:cubicBezTo>
                  <a:cubicBezTo>
                    <a:pt x="30" y="54"/>
                    <a:pt x="30" y="53"/>
                    <a:pt x="30" y="53"/>
                  </a:cubicBezTo>
                  <a:cubicBezTo>
                    <a:pt x="31" y="51"/>
                    <a:pt x="31" y="50"/>
                    <a:pt x="32" y="48"/>
                  </a:cubicBezTo>
                  <a:cubicBezTo>
                    <a:pt x="32" y="48"/>
                    <a:pt x="32" y="48"/>
                    <a:pt x="32" y="47"/>
                  </a:cubicBezTo>
                  <a:cubicBezTo>
                    <a:pt x="32" y="47"/>
                    <a:pt x="32" y="47"/>
                    <a:pt x="32" y="46"/>
                  </a:cubicBezTo>
                  <a:cubicBezTo>
                    <a:pt x="32" y="45"/>
                    <a:pt x="32" y="45"/>
                    <a:pt x="32" y="44"/>
                  </a:cubicBezTo>
                  <a:cubicBezTo>
                    <a:pt x="32" y="43"/>
                    <a:pt x="32" y="42"/>
                    <a:pt x="32" y="42"/>
                  </a:cubicBezTo>
                  <a:cubicBezTo>
                    <a:pt x="31" y="41"/>
                    <a:pt x="31" y="40"/>
                    <a:pt x="31" y="39"/>
                  </a:cubicBezTo>
                  <a:cubicBezTo>
                    <a:pt x="31" y="38"/>
                    <a:pt x="30" y="36"/>
                    <a:pt x="29" y="35"/>
                  </a:cubicBezTo>
                  <a:cubicBezTo>
                    <a:pt x="29" y="33"/>
                    <a:pt x="28" y="32"/>
                    <a:pt x="27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4"/>
                    <a:pt x="20" y="23"/>
                    <a:pt x="20" y="22"/>
                  </a:cubicBezTo>
                  <a:cubicBezTo>
                    <a:pt x="19" y="21"/>
                    <a:pt x="18" y="20"/>
                    <a:pt x="18" y="19"/>
                  </a:cubicBezTo>
                  <a:cubicBezTo>
                    <a:pt x="17" y="18"/>
                    <a:pt x="17" y="17"/>
                    <a:pt x="16" y="16"/>
                  </a:cubicBezTo>
                  <a:cubicBezTo>
                    <a:pt x="16" y="14"/>
                    <a:pt x="16" y="13"/>
                    <a:pt x="16" y="11"/>
                  </a:cubicBezTo>
                  <a:cubicBezTo>
                    <a:pt x="16" y="9"/>
                    <a:pt x="16" y="6"/>
                    <a:pt x="16" y="3"/>
                  </a:cubicBezTo>
                  <a:cubicBezTo>
                    <a:pt x="16" y="2"/>
                    <a:pt x="16" y="1"/>
                    <a:pt x="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5" name="Google Shape;205;p14"/>
          <p:cNvGrpSpPr/>
          <p:nvPr/>
        </p:nvGrpSpPr>
        <p:grpSpPr>
          <a:xfrm>
            <a:off x="5072063" y="2816225"/>
            <a:ext cx="500063" cy="525463"/>
            <a:chOff x="5072063" y="2816225"/>
            <a:chExt cx="500063" cy="525463"/>
          </a:xfrm>
        </p:grpSpPr>
        <p:sp>
          <p:nvSpPr>
            <p:cNvPr id="206" name="Google Shape;206;p14"/>
            <p:cNvSpPr/>
            <p:nvPr/>
          </p:nvSpPr>
          <p:spPr>
            <a:xfrm>
              <a:off x="5072063" y="3035300"/>
              <a:ext cx="500063" cy="247650"/>
            </a:xfrm>
            <a:custGeom>
              <a:rect b="b" l="l" r="r" t="t"/>
              <a:pathLst>
                <a:path extrusionOk="0" h="118" w="237">
                  <a:moveTo>
                    <a:pt x="99" y="118"/>
                  </a:moveTo>
                  <a:cubicBezTo>
                    <a:pt x="131" y="118"/>
                    <a:pt x="159" y="103"/>
                    <a:pt x="177" y="80"/>
                  </a:cubicBezTo>
                  <a:cubicBezTo>
                    <a:pt x="183" y="83"/>
                    <a:pt x="189" y="84"/>
                    <a:pt x="195" y="84"/>
                  </a:cubicBezTo>
                  <a:cubicBezTo>
                    <a:pt x="218" y="84"/>
                    <a:pt x="237" y="65"/>
                    <a:pt x="237" y="42"/>
                  </a:cubicBezTo>
                  <a:cubicBezTo>
                    <a:pt x="237" y="20"/>
                    <a:pt x="219" y="1"/>
                    <a:pt x="197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12"/>
                    <a:pt x="0" y="19"/>
                  </a:cubicBezTo>
                  <a:cubicBezTo>
                    <a:pt x="0" y="74"/>
                    <a:pt x="44" y="118"/>
                    <a:pt x="99" y="118"/>
                  </a:cubicBezTo>
                  <a:close/>
                  <a:moveTo>
                    <a:pt x="199" y="19"/>
                  </a:moveTo>
                  <a:cubicBezTo>
                    <a:pt x="199" y="19"/>
                    <a:pt x="199" y="19"/>
                    <a:pt x="199" y="19"/>
                  </a:cubicBezTo>
                  <a:cubicBezTo>
                    <a:pt x="210" y="20"/>
                    <a:pt x="219" y="30"/>
                    <a:pt x="219" y="42"/>
                  </a:cubicBezTo>
                  <a:cubicBezTo>
                    <a:pt x="219" y="55"/>
                    <a:pt x="208" y="66"/>
                    <a:pt x="195" y="66"/>
                  </a:cubicBezTo>
                  <a:cubicBezTo>
                    <a:pt x="192" y="66"/>
                    <a:pt x="190" y="65"/>
                    <a:pt x="187" y="65"/>
                  </a:cubicBezTo>
                  <a:cubicBezTo>
                    <a:pt x="194" y="51"/>
                    <a:pt x="199" y="35"/>
                    <a:pt x="199" y="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14"/>
            <p:cNvSpPr/>
            <p:nvPr/>
          </p:nvSpPr>
          <p:spPr>
            <a:xfrm>
              <a:off x="5072063" y="3306763"/>
              <a:ext cx="450850" cy="34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14"/>
            <p:cNvSpPr/>
            <p:nvPr/>
          </p:nvSpPr>
          <p:spPr>
            <a:xfrm>
              <a:off x="5175251" y="2816225"/>
              <a:ext cx="80963" cy="206375"/>
            </a:xfrm>
            <a:custGeom>
              <a:rect b="b" l="l" r="r" t="t"/>
              <a:pathLst>
                <a:path extrusionOk="0" h="98" w="38">
                  <a:moveTo>
                    <a:pt x="13" y="74"/>
                  </a:moveTo>
                  <a:cubicBezTo>
                    <a:pt x="1" y="78"/>
                    <a:pt x="6" y="98"/>
                    <a:pt x="19" y="93"/>
                  </a:cubicBezTo>
                  <a:cubicBezTo>
                    <a:pt x="33" y="88"/>
                    <a:pt x="38" y="74"/>
                    <a:pt x="35" y="59"/>
                  </a:cubicBezTo>
                  <a:cubicBezTo>
                    <a:pt x="33" y="52"/>
                    <a:pt x="29" y="46"/>
                    <a:pt x="25" y="39"/>
                  </a:cubicBezTo>
                  <a:cubicBezTo>
                    <a:pt x="23" y="35"/>
                    <a:pt x="20" y="27"/>
                    <a:pt x="25" y="24"/>
                  </a:cubicBezTo>
                  <a:cubicBezTo>
                    <a:pt x="36" y="17"/>
                    <a:pt x="25" y="0"/>
                    <a:pt x="14" y="6"/>
                  </a:cubicBezTo>
                  <a:cubicBezTo>
                    <a:pt x="2" y="14"/>
                    <a:pt x="0" y="28"/>
                    <a:pt x="4" y="41"/>
                  </a:cubicBezTo>
                  <a:cubicBezTo>
                    <a:pt x="5" y="46"/>
                    <a:pt x="22" y="71"/>
                    <a:pt x="13" y="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14"/>
            <p:cNvSpPr/>
            <p:nvPr/>
          </p:nvSpPr>
          <p:spPr>
            <a:xfrm>
              <a:off x="5294313" y="2816225"/>
              <a:ext cx="79375" cy="206375"/>
            </a:xfrm>
            <a:custGeom>
              <a:rect b="b" l="l" r="r" t="t"/>
              <a:pathLst>
                <a:path extrusionOk="0" h="98" w="38">
                  <a:moveTo>
                    <a:pt x="13" y="74"/>
                  </a:moveTo>
                  <a:cubicBezTo>
                    <a:pt x="1" y="78"/>
                    <a:pt x="6" y="98"/>
                    <a:pt x="19" y="93"/>
                  </a:cubicBezTo>
                  <a:cubicBezTo>
                    <a:pt x="33" y="88"/>
                    <a:pt x="38" y="74"/>
                    <a:pt x="35" y="59"/>
                  </a:cubicBezTo>
                  <a:cubicBezTo>
                    <a:pt x="33" y="52"/>
                    <a:pt x="28" y="46"/>
                    <a:pt x="25" y="39"/>
                  </a:cubicBezTo>
                  <a:cubicBezTo>
                    <a:pt x="23" y="35"/>
                    <a:pt x="19" y="27"/>
                    <a:pt x="24" y="24"/>
                  </a:cubicBezTo>
                  <a:cubicBezTo>
                    <a:pt x="36" y="17"/>
                    <a:pt x="25" y="0"/>
                    <a:pt x="14" y="6"/>
                  </a:cubicBezTo>
                  <a:cubicBezTo>
                    <a:pt x="2" y="14"/>
                    <a:pt x="0" y="28"/>
                    <a:pt x="4" y="41"/>
                  </a:cubicBezTo>
                  <a:cubicBezTo>
                    <a:pt x="5" y="46"/>
                    <a:pt x="22" y="71"/>
                    <a:pt x="13" y="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0" name="Google Shape;210;p14"/>
          <p:cNvSpPr/>
          <p:nvPr/>
        </p:nvSpPr>
        <p:spPr>
          <a:xfrm>
            <a:off x="5116513" y="3648075"/>
            <a:ext cx="411163" cy="493713"/>
          </a:xfrm>
          <a:custGeom>
            <a:rect b="b" l="l" r="r" t="t"/>
            <a:pathLst>
              <a:path extrusionOk="0" h="235" w="195">
                <a:moveTo>
                  <a:pt x="0" y="235"/>
                </a:moveTo>
                <a:cubicBezTo>
                  <a:pt x="48" y="183"/>
                  <a:pt x="48" y="183"/>
                  <a:pt x="48" y="183"/>
                </a:cubicBezTo>
                <a:cubicBezTo>
                  <a:pt x="195" y="183"/>
                  <a:pt x="195" y="183"/>
                  <a:pt x="195" y="183"/>
                </a:cubicBezTo>
                <a:cubicBezTo>
                  <a:pt x="195" y="0"/>
                  <a:pt x="195" y="0"/>
                  <a:pt x="195" y="0"/>
                </a:cubicBezTo>
                <a:cubicBezTo>
                  <a:pt x="0" y="0"/>
                  <a:pt x="0" y="0"/>
                  <a:pt x="0" y="0"/>
                </a:cubicBezTo>
                <a:lnTo>
                  <a:pt x="0" y="235"/>
                </a:lnTo>
                <a:close/>
                <a:moveTo>
                  <a:pt x="150" y="77"/>
                </a:moveTo>
                <a:cubicBezTo>
                  <a:pt x="159" y="77"/>
                  <a:pt x="167" y="84"/>
                  <a:pt x="167" y="93"/>
                </a:cubicBezTo>
                <a:cubicBezTo>
                  <a:pt x="167" y="102"/>
                  <a:pt x="159" y="110"/>
                  <a:pt x="150" y="110"/>
                </a:cubicBezTo>
                <a:cubicBezTo>
                  <a:pt x="141" y="110"/>
                  <a:pt x="134" y="102"/>
                  <a:pt x="134" y="93"/>
                </a:cubicBezTo>
                <a:cubicBezTo>
                  <a:pt x="134" y="84"/>
                  <a:pt x="141" y="77"/>
                  <a:pt x="150" y="77"/>
                </a:cubicBezTo>
                <a:close/>
                <a:moveTo>
                  <a:pt x="97" y="77"/>
                </a:moveTo>
                <a:cubicBezTo>
                  <a:pt x="107" y="77"/>
                  <a:pt x="114" y="84"/>
                  <a:pt x="114" y="93"/>
                </a:cubicBezTo>
                <a:cubicBezTo>
                  <a:pt x="114" y="102"/>
                  <a:pt x="107" y="110"/>
                  <a:pt x="97" y="110"/>
                </a:cubicBezTo>
                <a:cubicBezTo>
                  <a:pt x="88" y="110"/>
                  <a:pt x="81" y="102"/>
                  <a:pt x="81" y="93"/>
                </a:cubicBezTo>
                <a:cubicBezTo>
                  <a:pt x="81" y="84"/>
                  <a:pt x="88" y="77"/>
                  <a:pt x="97" y="77"/>
                </a:cubicBezTo>
                <a:close/>
                <a:moveTo>
                  <a:pt x="45" y="77"/>
                </a:moveTo>
                <a:cubicBezTo>
                  <a:pt x="54" y="77"/>
                  <a:pt x="61" y="84"/>
                  <a:pt x="61" y="93"/>
                </a:cubicBezTo>
                <a:cubicBezTo>
                  <a:pt x="61" y="102"/>
                  <a:pt x="54" y="110"/>
                  <a:pt x="45" y="110"/>
                </a:cubicBezTo>
                <a:cubicBezTo>
                  <a:pt x="36" y="110"/>
                  <a:pt x="28" y="102"/>
                  <a:pt x="28" y="93"/>
                </a:cubicBezTo>
                <a:cubicBezTo>
                  <a:pt x="28" y="84"/>
                  <a:pt x="36" y="77"/>
                  <a:pt x="45" y="7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1" name="Google Shape;211;p14"/>
          <p:cNvGrpSpPr/>
          <p:nvPr/>
        </p:nvGrpSpPr>
        <p:grpSpPr>
          <a:xfrm>
            <a:off x="7300913" y="5327650"/>
            <a:ext cx="531812" cy="430213"/>
            <a:chOff x="7300913" y="5327650"/>
            <a:chExt cx="531812" cy="430213"/>
          </a:xfrm>
        </p:grpSpPr>
        <p:sp>
          <p:nvSpPr>
            <p:cNvPr id="212" name="Google Shape;212;p14"/>
            <p:cNvSpPr/>
            <p:nvPr/>
          </p:nvSpPr>
          <p:spPr>
            <a:xfrm>
              <a:off x="7300913" y="5429250"/>
              <a:ext cx="382588" cy="328613"/>
            </a:xfrm>
            <a:custGeom>
              <a:rect b="b" l="l" r="r" t="t"/>
              <a:pathLst>
                <a:path extrusionOk="0" h="207" w="241">
                  <a:moveTo>
                    <a:pt x="25" y="207"/>
                  </a:moveTo>
                  <a:lnTo>
                    <a:pt x="69" y="162"/>
                  </a:lnTo>
                  <a:lnTo>
                    <a:pt x="241" y="162"/>
                  </a:lnTo>
                  <a:lnTo>
                    <a:pt x="241" y="113"/>
                  </a:lnTo>
                  <a:lnTo>
                    <a:pt x="85" y="113"/>
                  </a:lnTo>
                  <a:lnTo>
                    <a:pt x="75" y="113"/>
                  </a:lnTo>
                  <a:lnTo>
                    <a:pt x="75" y="105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25" y="162"/>
                  </a:lnTo>
                  <a:lnTo>
                    <a:pt x="2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14"/>
            <p:cNvSpPr/>
            <p:nvPr/>
          </p:nvSpPr>
          <p:spPr>
            <a:xfrm>
              <a:off x="7435851" y="5327650"/>
              <a:ext cx="396875" cy="344488"/>
            </a:xfrm>
            <a:custGeom>
              <a:rect b="b" l="l" r="r" t="t"/>
              <a:pathLst>
                <a:path extrusionOk="0" h="163" w="189">
                  <a:moveTo>
                    <a:pt x="136" y="126"/>
                  </a:moveTo>
                  <a:cubicBezTo>
                    <a:pt x="168" y="163"/>
                    <a:pt x="168" y="163"/>
                    <a:pt x="168" y="163"/>
                  </a:cubicBezTo>
                  <a:cubicBezTo>
                    <a:pt x="168" y="126"/>
                    <a:pt x="168" y="126"/>
                    <a:pt x="16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18" y="126"/>
                    <a:pt x="118" y="126"/>
                    <a:pt x="118" y="126"/>
                  </a:cubicBezTo>
                  <a:lnTo>
                    <a:pt x="136" y="126"/>
                  </a:lnTo>
                  <a:close/>
                  <a:moveTo>
                    <a:pt x="158" y="50"/>
                  </a:moveTo>
                  <a:cubicBezTo>
                    <a:pt x="166" y="50"/>
                    <a:pt x="172" y="57"/>
                    <a:pt x="172" y="64"/>
                  </a:cubicBezTo>
                  <a:cubicBezTo>
                    <a:pt x="172" y="72"/>
                    <a:pt x="166" y="79"/>
                    <a:pt x="158" y="79"/>
                  </a:cubicBezTo>
                  <a:cubicBezTo>
                    <a:pt x="150" y="79"/>
                    <a:pt x="143" y="72"/>
                    <a:pt x="143" y="64"/>
                  </a:cubicBezTo>
                  <a:cubicBezTo>
                    <a:pt x="143" y="57"/>
                    <a:pt x="150" y="50"/>
                    <a:pt x="158" y="50"/>
                  </a:cubicBezTo>
                  <a:close/>
                  <a:moveTo>
                    <a:pt x="37" y="79"/>
                  </a:moveTo>
                  <a:cubicBezTo>
                    <a:pt x="29" y="79"/>
                    <a:pt x="23" y="72"/>
                    <a:pt x="23" y="64"/>
                  </a:cubicBezTo>
                  <a:cubicBezTo>
                    <a:pt x="23" y="57"/>
                    <a:pt x="29" y="50"/>
                    <a:pt x="37" y="50"/>
                  </a:cubicBezTo>
                  <a:cubicBezTo>
                    <a:pt x="45" y="50"/>
                    <a:pt x="51" y="57"/>
                    <a:pt x="51" y="64"/>
                  </a:cubicBezTo>
                  <a:cubicBezTo>
                    <a:pt x="51" y="72"/>
                    <a:pt x="45" y="79"/>
                    <a:pt x="37" y="79"/>
                  </a:cubicBezTo>
                  <a:close/>
                  <a:moveTo>
                    <a:pt x="77" y="79"/>
                  </a:moveTo>
                  <a:cubicBezTo>
                    <a:pt x="69" y="79"/>
                    <a:pt x="63" y="72"/>
                    <a:pt x="63" y="64"/>
                  </a:cubicBezTo>
                  <a:cubicBezTo>
                    <a:pt x="63" y="57"/>
                    <a:pt x="69" y="50"/>
                    <a:pt x="77" y="50"/>
                  </a:cubicBezTo>
                  <a:cubicBezTo>
                    <a:pt x="85" y="50"/>
                    <a:pt x="92" y="57"/>
                    <a:pt x="92" y="64"/>
                  </a:cubicBezTo>
                  <a:cubicBezTo>
                    <a:pt x="92" y="72"/>
                    <a:pt x="85" y="79"/>
                    <a:pt x="77" y="79"/>
                  </a:cubicBezTo>
                  <a:close/>
                  <a:moveTo>
                    <a:pt x="117" y="79"/>
                  </a:moveTo>
                  <a:cubicBezTo>
                    <a:pt x="110" y="79"/>
                    <a:pt x="103" y="72"/>
                    <a:pt x="103" y="64"/>
                  </a:cubicBezTo>
                  <a:cubicBezTo>
                    <a:pt x="103" y="57"/>
                    <a:pt x="110" y="50"/>
                    <a:pt x="117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26" y="51"/>
                    <a:pt x="132" y="57"/>
                    <a:pt x="132" y="64"/>
                  </a:cubicBezTo>
                  <a:cubicBezTo>
                    <a:pt x="132" y="72"/>
                    <a:pt x="126" y="78"/>
                    <a:pt x="118" y="79"/>
                  </a:cubicBezTo>
                  <a:cubicBezTo>
                    <a:pt x="118" y="79"/>
                    <a:pt x="118" y="79"/>
                    <a:pt x="117" y="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4" name="Google Shape;214;p14"/>
          <p:cNvGrpSpPr/>
          <p:nvPr/>
        </p:nvGrpSpPr>
        <p:grpSpPr>
          <a:xfrm>
            <a:off x="8069263" y="5327650"/>
            <a:ext cx="530226" cy="430213"/>
            <a:chOff x="8069263" y="5327650"/>
            <a:chExt cx="530226" cy="430213"/>
          </a:xfrm>
        </p:grpSpPr>
        <p:sp>
          <p:nvSpPr>
            <p:cNvPr id="215" name="Google Shape;215;p14"/>
            <p:cNvSpPr/>
            <p:nvPr/>
          </p:nvSpPr>
          <p:spPr>
            <a:xfrm>
              <a:off x="8069263" y="5429250"/>
              <a:ext cx="382588" cy="328613"/>
            </a:xfrm>
            <a:custGeom>
              <a:rect b="b" l="l" r="r" t="t"/>
              <a:pathLst>
                <a:path extrusionOk="0" h="207" w="241">
                  <a:moveTo>
                    <a:pt x="25" y="207"/>
                  </a:moveTo>
                  <a:lnTo>
                    <a:pt x="67" y="160"/>
                  </a:lnTo>
                  <a:lnTo>
                    <a:pt x="241" y="160"/>
                  </a:lnTo>
                  <a:lnTo>
                    <a:pt x="241" y="113"/>
                  </a:lnTo>
                  <a:lnTo>
                    <a:pt x="83" y="113"/>
                  </a:lnTo>
                  <a:lnTo>
                    <a:pt x="75" y="113"/>
                  </a:lnTo>
                  <a:lnTo>
                    <a:pt x="75" y="105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160"/>
                  </a:lnTo>
                  <a:lnTo>
                    <a:pt x="25" y="160"/>
                  </a:lnTo>
                  <a:lnTo>
                    <a:pt x="2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14"/>
            <p:cNvSpPr/>
            <p:nvPr/>
          </p:nvSpPr>
          <p:spPr>
            <a:xfrm>
              <a:off x="8201026" y="5327650"/>
              <a:ext cx="398463" cy="341313"/>
            </a:xfrm>
            <a:custGeom>
              <a:rect b="b" l="l" r="r" t="t"/>
              <a:pathLst>
                <a:path extrusionOk="0" h="215" w="251">
                  <a:moveTo>
                    <a:pt x="251" y="0"/>
                  </a:moveTo>
                  <a:lnTo>
                    <a:pt x="0" y="0"/>
                  </a:lnTo>
                  <a:lnTo>
                    <a:pt x="0" y="64"/>
                  </a:lnTo>
                  <a:lnTo>
                    <a:pt x="0" y="169"/>
                  </a:lnTo>
                  <a:lnTo>
                    <a:pt x="158" y="169"/>
                  </a:lnTo>
                  <a:lnTo>
                    <a:pt x="181" y="169"/>
                  </a:lnTo>
                  <a:lnTo>
                    <a:pt x="226" y="215"/>
                  </a:lnTo>
                  <a:lnTo>
                    <a:pt x="226" y="169"/>
                  </a:lnTo>
                  <a:lnTo>
                    <a:pt x="251" y="169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7" name="Google Shape;217;p14"/>
          <p:cNvSpPr/>
          <p:nvPr/>
        </p:nvSpPr>
        <p:spPr>
          <a:xfrm>
            <a:off x="8088313" y="2851150"/>
            <a:ext cx="492125" cy="465138"/>
          </a:xfrm>
          <a:custGeom>
            <a:rect b="b" l="l" r="r" t="t"/>
            <a:pathLst>
              <a:path extrusionOk="0" h="221" w="234">
                <a:moveTo>
                  <a:pt x="105" y="119"/>
                </a:moveTo>
                <a:cubicBezTo>
                  <a:pt x="105" y="202"/>
                  <a:pt x="105" y="202"/>
                  <a:pt x="105" y="202"/>
                </a:cubicBezTo>
                <a:cubicBezTo>
                  <a:pt x="89" y="204"/>
                  <a:pt x="77" y="212"/>
                  <a:pt x="77" y="221"/>
                </a:cubicBezTo>
                <a:cubicBezTo>
                  <a:pt x="154" y="221"/>
                  <a:pt x="154" y="221"/>
                  <a:pt x="154" y="221"/>
                </a:cubicBezTo>
                <a:cubicBezTo>
                  <a:pt x="154" y="213"/>
                  <a:pt x="144" y="205"/>
                  <a:pt x="130" y="203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234" y="0"/>
                  <a:pt x="234" y="0"/>
                  <a:pt x="234" y="0"/>
                </a:cubicBezTo>
                <a:cubicBezTo>
                  <a:pt x="0" y="0"/>
                  <a:pt x="0" y="0"/>
                  <a:pt x="0" y="0"/>
                </a:cubicBezTo>
                <a:lnTo>
                  <a:pt x="105" y="119"/>
                </a:lnTo>
                <a:close/>
                <a:moveTo>
                  <a:pt x="117" y="108"/>
                </a:moveTo>
                <a:cubicBezTo>
                  <a:pt x="46" y="27"/>
                  <a:pt x="46" y="27"/>
                  <a:pt x="46" y="27"/>
                </a:cubicBezTo>
                <a:cubicBezTo>
                  <a:pt x="187" y="27"/>
                  <a:pt x="187" y="27"/>
                  <a:pt x="187" y="27"/>
                </a:cubicBezTo>
                <a:lnTo>
                  <a:pt x="117" y="1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4"/>
          <p:cNvSpPr/>
          <p:nvPr/>
        </p:nvSpPr>
        <p:spPr>
          <a:xfrm>
            <a:off x="3633788" y="3638550"/>
            <a:ext cx="509588" cy="512763"/>
          </a:xfrm>
          <a:custGeom>
            <a:rect b="b" l="l" r="r" t="t"/>
            <a:pathLst>
              <a:path extrusionOk="0" h="243" w="242">
                <a:moveTo>
                  <a:pt x="121" y="243"/>
                </a:moveTo>
                <a:cubicBezTo>
                  <a:pt x="188" y="243"/>
                  <a:pt x="242" y="188"/>
                  <a:pt x="242" y="121"/>
                </a:cubicBezTo>
                <a:cubicBezTo>
                  <a:pt x="242" y="54"/>
                  <a:pt x="188" y="0"/>
                  <a:pt x="121" y="0"/>
                </a:cubicBezTo>
                <a:cubicBezTo>
                  <a:pt x="54" y="0"/>
                  <a:pt x="0" y="54"/>
                  <a:pt x="0" y="121"/>
                </a:cubicBezTo>
                <a:cubicBezTo>
                  <a:pt x="0" y="188"/>
                  <a:pt x="54" y="243"/>
                  <a:pt x="121" y="243"/>
                </a:cubicBezTo>
                <a:close/>
                <a:moveTo>
                  <a:pt x="157" y="20"/>
                </a:moveTo>
                <a:cubicBezTo>
                  <a:pt x="174" y="27"/>
                  <a:pt x="190" y="38"/>
                  <a:pt x="202" y="52"/>
                </a:cubicBezTo>
                <a:cubicBezTo>
                  <a:pt x="158" y="97"/>
                  <a:pt x="158" y="97"/>
                  <a:pt x="158" y="97"/>
                </a:cubicBezTo>
                <a:cubicBezTo>
                  <a:pt x="153" y="91"/>
                  <a:pt x="147" y="85"/>
                  <a:pt x="140" y="82"/>
                </a:cubicBezTo>
                <a:lnTo>
                  <a:pt x="157" y="20"/>
                </a:lnTo>
                <a:close/>
                <a:moveTo>
                  <a:pt x="139" y="15"/>
                </a:moveTo>
                <a:cubicBezTo>
                  <a:pt x="134" y="79"/>
                  <a:pt x="134" y="79"/>
                  <a:pt x="134" y="79"/>
                </a:cubicBezTo>
                <a:cubicBezTo>
                  <a:pt x="132" y="78"/>
                  <a:pt x="129" y="78"/>
                  <a:pt x="127" y="78"/>
                </a:cubicBezTo>
                <a:cubicBezTo>
                  <a:pt x="118" y="14"/>
                  <a:pt x="118" y="14"/>
                  <a:pt x="118" y="14"/>
                </a:cubicBezTo>
                <a:cubicBezTo>
                  <a:pt x="125" y="14"/>
                  <a:pt x="132" y="14"/>
                  <a:pt x="139" y="15"/>
                </a:cubicBezTo>
                <a:close/>
                <a:moveTo>
                  <a:pt x="121" y="101"/>
                </a:moveTo>
                <a:cubicBezTo>
                  <a:pt x="132" y="101"/>
                  <a:pt x="141" y="110"/>
                  <a:pt x="141" y="121"/>
                </a:cubicBezTo>
                <a:cubicBezTo>
                  <a:pt x="141" y="132"/>
                  <a:pt x="132" y="141"/>
                  <a:pt x="121" y="141"/>
                </a:cubicBezTo>
                <a:cubicBezTo>
                  <a:pt x="110" y="141"/>
                  <a:pt x="101" y="132"/>
                  <a:pt x="101" y="121"/>
                </a:cubicBezTo>
                <a:cubicBezTo>
                  <a:pt x="101" y="110"/>
                  <a:pt x="110" y="101"/>
                  <a:pt x="121" y="101"/>
                </a:cubicBezTo>
                <a:close/>
                <a:moveTo>
                  <a:pt x="93" y="155"/>
                </a:moveTo>
                <a:cubicBezTo>
                  <a:pt x="100" y="160"/>
                  <a:pt x="107" y="164"/>
                  <a:pt x="115" y="165"/>
                </a:cubicBezTo>
                <a:cubicBezTo>
                  <a:pt x="93" y="225"/>
                  <a:pt x="93" y="225"/>
                  <a:pt x="93" y="225"/>
                </a:cubicBezTo>
                <a:cubicBezTo>
                  <a:pt x="76" y="220"/>
                  <a:pt x="59" y="210"/>
                  <a:pt x="45" y="197"/>
                </a:cubicBezTo>
                <a:lnTo>
                  <a:pt x="93" y="15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9" name="Google Shape;219;p14"/>
          <p:cNvGrpSpPr/>
          <p:nvPr/>
        </p:nvGrpSpPr>
        <p:grpSpPr>
          <a:xfrm>
            <a:off x="4346576" y="3630613"/>
            <a:ext cx="420688" cy="552450"/>
            <a:chOff x="4346576" y="3630613"/>
            <a:chExt cx="420688" cy="552450"/>
          </a:xfrm>
        </p:grpSpPr>
        <p:sp>
          <p:nvSpPr>
            <p:cNvPr id="220" name="Google Shape;220;p14"/>
            <p:cNvSpPr/>
            <p:nvPr/>
          </p:nvSpPr>
          <p:spPr>
            <a:xfrm>
              <a:off x="4424363" y="3630613"/>
              <a:ext cx="265113" cy="266700"/>
            </a:xfrm>
            <a:custGeom>
              <a:rect b="b" l="l" r="r" t="t"/>
              <a:pathLst>
                <a:path extrusionOk="0" h="127" w="126">
                  <a:moveTo>
                    <a:pt x="0" y="41"/>
                  </a:moveTo>
                  <a:cubicBezTo>
                    <a:pt x="0" y="41"/>
                    <a:pt x="16" y="77"/>
                    <a:pt x="20" y="121"/>
                  </a:cubicBezTo>
                  <a:cubicBezTo>
                    <a:pt x="32" y="125"/>
                    <a:pt x="47" y="127"/>
                    <a:pt x="63" y="127"/>
                  </a:cubicBezTo>
                  <a:cubicBezTo>
                    <a:pt x="79" y="127"/>
                    <a:pt x="94" y="125"/>
                    <a:pt x="106" y="121"/>
                  </a:cubicBezTo>
                  <a:cubicBezTo>
                    <a:pt x="110" y="77"/>
                    <a:pt x="126" y="41"/>
                    <a:pt x="126" y="41"/>
                  </a:cubicBezTo>
                  <a:cubicBezTo>
                    <a:pt x="103" y="33"/>
                    <a:pt x="106" y="0"/>
                    <a:pt x="106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34"/>
                    <a:pt x="63" y="35"/>
                    <a:pt x="63" y="35"/>
                  </a:cubicBezTo>
                  <a:cubicBezTo>
                    <a:pt x="63" y="35"/>
                    <a:pt x="33" y="34"/>
                    <a:pt x="3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3" y="33"/>
                    <a:pt x="0" y="4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14"/>
            <p:cNvSpPr/>
            <p:nvPr/>
          </p:nvSpPr>
          <p:spPr>
            <a:xfrm>
              <a:off x="4346576" y="3900488"/>
              <a:ext cx="420688" cy="282575"/>
            </a:xfrm>
            <a:custGeom>
              <a:rect b="b" l="l" r="r" t="t"/>
              <a:pathLst>
                <a:path extrusionOk="0" h="134" w="200">
                  <a:moveTo>
                    <a:pt x="166" y="88"/>
                  </a:moveTo>
                  <a:cubicBezTo>
                    <a:pt x="156" y="75"/>
                    <a:pt x="145" y="41"/>
                    <a:pt x="143" y="20"/>
                  </a:cubicBezTo>
                  <a:cubicBezTo>
                    <a:pt x="143" y="13"/>
                    <a:pt x="143" y="6"/>
                    <a:pt x="143" y="0"/>
                  </a:cubicBezTo>
                  <a:cubicBezTo>
                    <a:pt x="131" y="4"/>
                    <a:pt x="116" y="6"/>
                    <a:pt x="100" y="6"/>
                  </a:cubicBezTo>
                  <a:cubicBezTo>
                    <a:pt x="84" y="6"/>
                    <a:pt x="69" y="4"/>
                    <a:pt x="57" y="0"/>
                  </a:cubicBezTo>
                  <a:cubicBezTo>
                    <a:pt x="57" y="6"/>
                    <a:pt x="57" y="13"/>
                    <a:pt x="57" y="20"/>
                  </a:cubicBezTo>
                  <a:cubicBezTo>
                    <a:pt x="55" y="41"/>
                    <a:pt x="43" y="75"/>
                    <a:pt x="34" y="88"/>
                  </a:cubicBezTo>
                  <a:cubicBezTo>
                    <a:pt x="0" y="134"/>
                    <a:pt x="200" y="134"/>
                    <a:pt x="166" y="8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2" name="Google Shape;222;p14"/>
          <p:cNvSpPr/>
          <p:nvPr/>
        </p:nvSpPr>
        <p:spPr>
          <a:xfrm>
            <a:off x="3690938" y="2838450"/>
            <a:ext cx="396875" cy="490538"/>
          </a:xfrm>
          <a:custGeom>
            <a:rect b="b" l="l" r="r" t="t"/>
            <a:pathLst>
              <a:path extrusionOk="0" h="309" w="250">
                <a:moveTo>
                  <a:pt x="47" y="0"/>
                </a:moveTo>
                <a:lnTo>
                  <a:pt x="47" y="11"/>
                </a:lnTo>
                <a:lnTo>
                  <a:pt x="17" y="11"/>
                </a:lnTo>
                <a:lnTo>
                  <a:pt x="17" y="0"/>
                </a:lnTo>
                <a:lnTo>
                  <a:pt x="0" y="0"/>
                </a:lnTo>
                <a:lnTo>
                  <a:pt x="0" y="309"/>
                </a:lnTo>
                <a:lnTo>
                  <a:pt x="17" y="309"/>
                </a:lnTo>
                <a:lnTo>
                  <a:pt x="17" y="299"/>
                </a:lnTo>
                <a:lnTo>
                  <a:pt x="47" y="299"/>
                </a:lnTo>
                <a:lnTo>
                  <a:pt x="47" y="309"/>
                </a:lnTo>
                <a:lnTo>
                  <a:pt x="65" y="309"/>
                </a:lnTo>
                <a:lnTo>
                  <a:pt x="65" y="227"/>
                </a:lnTo>
                <a:lnTo>
                  <a:pt x="185" y="227"/>
                </a:lnTo>
                <a:lnTo>
                  <a:pt x="185" y="309"/>
                </a:lnTo>
                <a:lnTo>
                  <a:pt x="203" y="309"/>
                </a:lnTo>
                <a:lnTo>
                  <a:pt x="203" y="299"/>
                </a:lnTo>
                <a:lnTo>
                  <a:pt x="231" y="299"/>
                </a:lnTo>
                <a:lnTo>
                  <a:pt x="231" y="309"/>
                </a:lnTo>
                <a:lnTo>
                  <a:pt x="250" y="309"/>
                </a:lnTo>
                <a:lnTo>
                  <a:pt x="250" y="0"/>
                </a:lnTo>
                <a:lnTo>
                  <a:pt x="231" y="0"/>
                </a:lnTo>
                <a:lnTo>
                  <a:pt x="231" y="11"/>
                </a:lnTo>
                <a:lnTo>
                  <a:pt x="203" y="11"/>
                </a:lnTo>
                <a:lnTo>
                  <a:pt x="203" y="0"/>
                </a:lnTo>
                <a:lnTo>
                  <a:pt x="185" y="0"/>
                </a:lnTo>
                <a:lnTo>
                  <a:pt x="185" y="82"/>
                </a:lnTo>
                <a:lnTo>
                  <a:pt x="65" y="82"/>
                </a:lnTo>
                <a:lnTo>
                  <a:pt x="65" y="0"/>
                </a:lnTo>
                <a:lnTo>
                  <a:pt x="47" y="0"/>
                </a:lnTo>
                <a:close/>
                <a:moveTo>
                  <a:pt x="47" y="275"/>
                </a:moveTo>
                <a:lnTo>
                  <a:pt x="17" y="275"/>
                </a:lnTo>
                <a:lnTo>
                  <a:pt x="17" y="246"/>
                </a:lnTo>
                <a:lnTo>
                  <a:pt x="47" y="246"/>
                </a:lnTo>
                <a:lnTo>
                  <a:pt x="47" y="275"/>
                </a:lnTo>
                <a:close/>
                <a:moveTo>
                  <a:pt x="47" y="222"/>
                </a:moveTo>
                <a:lnTo>
                  <a:pt x="17" y="222"/>
                </a:lnTo>
                <a:lnTo>
                  <a:pt x="17" y="194"/>
                </a:lnTo>
                <a:lnTo>
                  <a:pt x="47" y="194"/>
                </a:lnTo>
                <a:lnTo>
                  <a:pt x="47" y="222"/>
                </a:lnTo>
                <a:close/>
                <a:moveTo>
                  <a:pt x="47" y="170"/>
                </a:moveTo>
                <a:lnTo>
                  <a:pt x="17" y="170"/>
                </a:lnTo>
                <a:lnTo>
                  <a:pt x="17" y="141"/>
                </a:lnTo>
                <a:lnTo>
                  <a:pt x="47" y="141"/>
                </a:lnTo>
                <a:lnTo>
                  <a:pt x="47" y="170"/>
                </a:lnTo>
                <a:close/>
                <a:moveTo>
                  <a:pt x="47" y="117"/>
                </a:moveTo>
                <a:lnTo>
                  <a:pt x="17" y="117"/>
                </a:lnTo>
                <a:lnTo>
                  <a:pt x="17" y="88"/>
                </a:lnTo>
                <a:lnTo>
                  <a:pt x="47" y="88"/>
                </a:lnTo>
                <a:lnTo>
                  <a:pt x="47" y="117"/>
                </a:lnTo>
                <a:close/>
                <a:moveTo>
                  <a:pt x="47" y="64"/>
                </a:moveTo>
                <a:lnTo>
                  <a:pt x="17" y="64"/>
                </a:lnTo>
                <a:lnTo>
                  <a:pt x="17" y="35"/>
                </a:lnTo>
                <a:lnTo>
                  <a:pt x="47" y="35"/>
                </a:lnTo>
                <a:lnTo>
                  <a:pt x="47" y="64"/>
                </a:lnTo>
                <a:close/>
                <a:moveTo>
                  <a:pt x="203" y="35"/>
                </a:moveTo>
                <a:lnTo>
                  <a:pt x="231" y="35"/>
                </a:lnTo>
                <a:lnTo>
                  <a:pt x="231" y="64"/>
                </a:lnTo>
                <a:lnTo>
                  <a:pt x="203" y="64"/>
                </a:lnTo>
                <a:lnTo>
                  <a:pt x="203" y="35"/>
                </a:lnTo>
                <a:close/>
                <a:moveTo>
                  <a:pt x="203" y="88"/>
                </a:moveTo>
                <a:lnTo>
                  <a:pt x="231" y="88"/>
                </a:lnTo>
                <a:lnTo>
                  <a:pt x="231" y="117"/>
                </a:lnTo>
                <a:lnTo>
                  <a:pt x="203" y="117"/>
                </a:lnTo>
                <a:lnTo>
                  <a:pt x="203" y="88"/>
                </a:lnTo>
                <a:close/>
                <a:moveTo>
                  <a:pt x="203" y="141"/>
                </a:moveTo>
                <a:lnTo>
                  <a:pt x="231" y="141"/>
                </a:lnTo>
                <a:lnTo>
                  <a:pt x="231" y="170"/>
                </a:lnTo>
                <a:lnTo>
                  <a:pt x="203" y="170"/>
                </a:lnTo>
                <a:lnTo>
                  <a:pt x="203" y="141"/>
                </a:lnTo>
                <a:close/>
                <a:moveTo>
                  <a:pt x="203" y="194"/>
                </a:moveTo>
                <a:lnTo>
                  <a:pt x="231" y="194"/>
                </a:lnTo>
                <a:lnTo>
                  <a:pt x="231" y="222"/>
                </a:lnTo>
                <a:lnTo>
                  <a:pt x="203" y="222"/>
                </a:lnTo>
                <a:lnTo>
                  <a:pt x="203" y="194"/>
                </a:lnTo>
                <a:close/>
                <a:moveTo>
                  <a:pt x="203" y="246"/>
                </a:moveTo>
                <a:lnTo>
                  <a:pt x="231" y="246"/>
                </a:lnTo>
                <a:lnTo>
                  <a:pt x="231" y="275"/>
                </a:lnTo>
                <a:lnTo>
                  <a:pt x="203" y="275"/>
                </a:lnTo>
                <a:lnTo>
                  <a:pt x="203" y="246"/>
                </a:lnTo>
                <a:close/>
                <a:moveTo>
                  <a:pt x="185" y="113"/>
                </a:moveTo>
                <a:lnTo>
                  <a:pt x="185" y="198"/>
                </a:lnTo>
                <a:lnTo>
                  <a:pt x="65" y="198"/>
                </a:lnTo>
                <a:lnTo>
                  <a:pt x="65" y="113"/>
                </a:lnTo>
                <a:lnTo>
                  <a:pt x="185" y="1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3" name="Google Shape;223;p14"/>
          <p:cNvGrpSpPr/>
          <p:nvPr/>
        </p:nvGrpSpPr>
        <p:grpSpPr>
          <a:xfrm>
            <a:off x="5857876" y="2838450"/>
            <a:ext cx="439738" cy="493713"/>
            <a:chOff x="5857876" y="2838450"/>
            <a:chExt cx="439738" cy="493713"/>
          </a:xfrm>
        </p:grpSpPr>
        <p:sp>
          <p:nvSpPr>
            <p:cNvPr id="224" name="Google Shape;224;p14"/>
            <p:cNvSpPr/>
            <p:nvPr/>
          </p:nvSpPr>
          <p:spPr>
            <a:xfrm>
              <a:off x="5868988" y="2914650"/>
              <a:ext cx="44450" cy="417513"/>
            </a:xfrm>
            <a:custGeom>
              <a:rect b="b" l="l" r="r" t="t"/>
              <a:pathLst>
                <a:path extrusionOk="0" h="198" w="21">
                  <a:moveTo>
                    <a:pt x="0" y="0"/>
                  </a:moveTo>
                  <a:cubicBezTo>
                    <a:pt x="0" y="198"/>
                    <a:pt x="0" y="198"/>
                    <a:pt x="0" y="198"/>
                  </a:cubicBezTo>
                  <a:cubicBezTo>
                    <a:pt x="21" y="198"/>
                    <a:pt x="21" y="198"/>
                    <a:pt x="21" y="19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1"/>
                    <a:pt x="14" y="2"/>
                    <a:pt x="11" y="2"/>
                  </a:cubicBezTo>
                  <a:cubicBezTo>
                    <a:pt x="7" y="2"/>
                    <a:pt x="4" y="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225;p14"/>
            <p:cNvSpPr/>
            <p:nvPr/>
          </p:nvSpPr>
          <p:spPr>
            <a:xfrm>
              <a:off x="5857876" y="2838450"/>
              <a:ext cx="65088" cy="650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14"/>
            <p:cNvSpPr/>
            <p:nvPr/>
          </p:nvSpPr>
          <p:spPr>
            <a:xfrm>
              <a:off x="5937251" y="2916238"/>
              <a:ext cx="360363" cy="2571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7" name="Google Shape;227;p14"/>
          <p:cNvGrpSpPr/>
          <p:nvPr/>
        </p:nvGrpSpPr>
        <p:grpSpPr>
          <a:xfrm>
            <a:off x="6624638" y="2828925"/>
            <a:ext cx="404813" cy="511176"/>
            <a:chOff x="6624638" y="2828925"/>
            <a:chExt cx="404813" cy="511176"/>
          </a:xfrm>
        </p:grpSpPr>
        <p:sp>
          <p:nvSpPr>
            <p:cNvPr id="228" name="Google Shape;228;p14"/>
            <p:cNvSpPr/>
            <p:nvPr/>
          </p:nvSpPr>
          <p:spPr>
            <a:xfrm>
              <a:off x="6805613" y="3144838"/>
              <a:ext cx="41275" cy="195263"/>
            </a:xfrm>
            <a:custGeom>
              <a:rect b="b" l="l" r="r" t="t"/>
              <a:pathLst>
                <a:path extrusionOk="0" h="93" w="20">
                  <a:moveTo>
                    <a:pt x="20" y="0"/>
                  </a:moveTo>
                  <a:cubicBezTo>
                    <a:pt x="17" y="1"/>
                    <a:pt x="13" y="1"/>
                    <a:pt x="10" y="1"/>
                  </a:cubicBezTo>
                  <a:cubicBezTo>
                    <a:pt x="7" y="1"/>
                    <a:pt x="3" y="1"/>
                    <a:pt x="0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14"/>
            <p:cNvSpPr/>
            <p:nvPr/>
          </p:nvSpPr>
          <p:spPr>
            <a:xfrm>
              <a:off x="6624638" y="2828925"/>
              <a:ext cx="404813" cy="303213"/>
            </a:xfrm>
            <a:custGeom>
              <a:rect b="b" l="l" r="r" t="t"/>
              <a:pathLst>
                <a:path extrusionOk="0" h="144" w="192">
                  <a:moveTo>
                    <a:pt x="86" y="143"/>
                  </a:moveTo>
                  <a:cubicBezTo>
                    <a:pt x="89" y="144"/>
                    <a:pt x="93" y="144"/>
                    <a:pt x="96" y="144"/>
                  </a:cubicBezTo>
                  <a:cubicBezTo>
                    <a:pt x="99" y="144"/>
                    <a:pt x="103" y="144"/>
                    <a:pt x="106" y="143"/>
                  </a:cubicBezTo>
                  <a:cubicBezTo>
                    <a:pt x="154" y="138"/>
                    <a:pt x="192" y="97"/>
                    <a:pt x="192" y="48"/>
                  </a:cubicBezTo>
                  <a:cubicBezTo>
                    <a:pt x="192" y="30"/>
                    <a:pt x="187" y="14"/>
                    <a:pt x="179" y="0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14"/>
                    <a:pt x="0" y="30"/>
                    <a:pt x="0" y="48"/>
                  </a:cubicBezTo>
                  <a:cubicBezTo>
                    <a:pt x="0" y="97"/>
                    <a:pt x="38" y="138"/>
                    <a:pt x="86" y="14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14"/>
            <p:cNvSpPr/>
            <p:nvPr/>
          </p:nvSpPr>
          <p:spPr>
            <a:xfrm>
              <a:off x="6862763" y="3135313"/>
              <a:ext cx="131763" cy="133350"/>
            </a:xfrm>
            <a:custGeom>
              <a:rect b="b" l="l" r="r" t="t"/>
              <a:pathLst>
                <a:path extrusionOk="0" h="63" w="63">
                  <a:moveTo>
                    <a:pt x="16" y="17"/>
                  </a:moveTo>
                  <a:cubicBezTo>
                    <a:pt x="4" y="28"/>
                    <a:pt x="0" y="45"/>
                    <a:pt x="2" y="60"/>
                  </a:cubicBezTo>
                  <a:cubicBezTo>
                    <a:pt x="18" y="63"/>
                    <a:pt x="34" y="59"/>
                    <a:pt x="46" y="47"/>
                  </a:cubicBezTo>
                  <a:cubicBezTo>
                    <a:pt x="58" y="35"/>
                    <a:pt x="63" y="18"/>
                    <a:pt x="60" y="3"/>
                  </a:cubicBezTo>
                  <a:cubicBezTo>
                    <a:pt x="45" y="0"/>
                    <a:pt x="28" y="5"/>
                    <a:pt x="16" y="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1" name="Google Shape;231;p14"/>
          <p:cNvGrpSpPr/>
          <p:nvPr/>
        </p:nvGrpSpPr>
        <p:grpSpPr>
          <a:xfrm>
            <a:off x="7380288" y="2830513"/>
            <a:ext cx="369888" cy="508000"/>
            <a:chOff x="7380288" y="2830513"/>
            <a:chExt cx="369888" cy="508000"/>
          </a:xfrm>
        </p:grpSpPr>
        <p:sp>
          <p:nvSpPr>
            <p:cNvPr id="232" name="Google Shape;232;p14"/>
            <p:cNvSpPr/>
            <p:nvPr/>
          </p:nvSpPr>
          <p:spPr>
            <a:xfrm>
              <a:off x="7380288" y="2830513"/>
              <a:ext cx="176213" cy="508000"/>
            </a:xfrm>
            <a:custGeom>
              <a:rect b="b" l="l" r="r" t="t"/>
              <a:pathLst>
                <a:path extrusionOk="0" h="241" w="84">
                  <a:moveTo>
                    <a:pt x="10" y="28"/>
                  </a:moveTo>
                  <a:cubicBezTo>
                    <a:pt x="7" y="38"/>
                    <a:pt x="3" y="48"/>
                    <a:pt x="2" y="58"/>
                  </a:cubicBezTo>
                  <a:cubicBezTo>
                    <a:pt x="0" y="68"/>
                    <a:pt x="3" y="75"/>
                    <a:pt x="8" y="84"/>
                  </a:cubicBezTo>
                  <a:cubicBezTo>
                    <a:pt x="12" y="92"/>
                    <a:pt x="21" y="105"/>
                    <a:pt x="31" y="110"/>
                  </a:cubicBezTo>
                  <a:cubicBezTo>
                    <a:pt x="31" y="241"/>
                    <a:pt x="31" y="241"/>
                    <a:pt x="31" y="241"/>
                  </a:cubicBezTo>
                  <a:cubicBezTo>
                    <a:pt x="54" y="241"/>
                    <a:pt x="54" y="241"/>
                    <a:pt x="54" y="241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64" y="104"/>
                    <a:pt x="73" y="92"/>
                    <a:pt x="77" y="84"/>
                  </a:cubicBezTo>
                  <a:cubicBezTo>
                    <a:pt x="82" y="75"/>
                    <a:pt x="84" y="68"/>
                    <a:pt x="83" y="58"/>
                  </a:cubicBezTo>
                  <a:cubicBezTo>
                    <a:pt x="82" y="48"/>
                    <a:pt x="78" y="38"/>
                    <a:pt x="75" y="28"/>
                  </a:cubicBezTo>
                  <a:cubicBezTo>
                    <a:pt x="72" y="21"/>
                    <a:pt x="66" y="1"/>
                    <a:pt x="56" y="0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9" y="1"/>
                    <a:pt x="13" y="21"/>
                    <a:pt x="10" y="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14"/>
            <p:cNvSpPr/>
            <p:nvPr/>
          </p:nvSpPr>
          <p:spPr>
            <a:xfrm>
              <a:off x="7637463" y="2830513"/>
              <a:ext cx="112713" cy="508000"/>
            </a:xfrm>
            <a:custGeom>
              <a:rect b="b" l="l" r="r" t="t"/>
              <a:pathLst>
                <a:path extrusionOk="0" h="241" w="54">
                  <a:moveTo>
                    <a:pt x="0" y="68"/>
                  </a:moveTo>
                  <a:cubicBezTo>
                    <a:pt x="0" y="128"/>
                    <a:pt x="25" y="134"/>
                    <a:pt x="31" y="135"/>
                  </a:cubicBezTo>
                  <a:cubicBezTo>
                    <a:pt x="31" y="241"/>
                    <a:pt x="31" y="241"/>
                    <a:pt x="31" y="241"/>
                  </a:cubicBezTo>
                  <a:cubicBezTo>
                    <a:pt x="54" y="241"/>
                    <a:pt x="54" y="241"/>
                    <a:pt x="54" y="24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0" y="0"/>
                    <a:pt x="0" y="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4" name="Google Shape;234;p14"/>
          <p:cNvGrpSpPr/>
          <p:nvPr/>
        </p:nvGrpSpPr>
        <p:grpSpPr>
          <a:xfrm>
            <a:off x="3630613" y="1212850"/>
            <a:ext cx="517525" cy="466725"/>
            <a:chOff x="3630613" y="1212850"/>
            <a:chExt cx="517525" cy="466725"/>
          </a:xfrm>
        </p:grpSpPr>
        <p:sp>
          <p:nvSpPr>
            <p:cNvPr id="235" name="Google Shape;235;p14"/>
            <p:cNvSpPr/>
            <p:nvPr/>
          </p:nvSpPr>
          <p:spPr>
            <a:xfrm>
              <a:off x="3630613" y="1212850"/>
              <a:ext cx="517525" cy="387350"/>
            </a:xfrm>
            <a:custGeom>
              <a:rect b="b" l="l" r="r" t="t"/>
              <a:pathLst>
                <a:path extrusionOk="0" h="184" w="246">
                  <a:moveTo>
                    <a:pt x="123" y="0"/>
                  </a:moveTo>
                  <a:cubicBezTo>
                    <a:pt x="55" y="1"/>
                    <a:pt x="0" y="56"/>
                    <a:pt x="0" y="124"/>
                  </a:cubicBezTo>
                  <a:cubicBezTo>
                    <a:pt x="0" y="144"/>
                    <a:pt x="5" y="165"/>
                    <a:pt x="15" y="183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44"/>
                    <a:pt x="17" y="138"/>
                    <a:pt x="21" y="134"/>
                  </a:cubicBezTo>
                  <a:cubicBezTo>
                    <a:pt x="20" y="130"/>
                    <a:pt x="20" y="127"/>
                    <a:pt x="20" y="124"/>
                  </a:cubicBezTo>
                  <a:cubicBezTo>
                    <a:pt x="20" y="67"/>
                    <a:pt x="66" y="21"/>
                    <a:pt x="123" y="21"/>
                  </a:cubicBezTo>
                  <a:cubicBezTo>
                    <a:pt x="180" y="21"/>
                    <a:pt x="226" y="67"/>
                    <a:pt x="226" y="124"/>
                  </a:cubicBezTo>
                  <a:cubicBezTo>
                    <a:pt x="226" y="127"/>
                    <a:pt x="225" y="131"/>
                    <a:pt x="225" y="135"/>
                  </a:cubicBezTo>
                  <a:cubicBezTo>
                    <a:pt x="228" y="139"/>
                    <a:pt x="230" y="144"/>
                    <a:pt x="230" y="150"/>
                  </a:cubicBezTo>
                  <a:cubicBezTo>
                    <a:pt x="230" y="184"/>
                    <a:pt x="230" y="184"/>
                    <a:pt x="230" y="184"/>
                  </a:cubicBezTo>
                  <a:cubicBezTo>
                    <a:pt x="241" y="166"/>
                    <a:pt x="246" y="145"/>
                    <a:pt x="246" y="124"/>
                  </a:cubicBezTo>
                  <a:cubicBezTo>
                    <a:pt x="246" y="56"/>
                    <a:pt x="191" y="1"/>
                    <a:pt x="1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14"/>
            <p:cNvSpPr/>
            <p:nvPr/>
          </p:nvSpPr>
          <p:spPr>
            <a:xfrm>
              <a:off x="3676651" y="1473200"/>
              <a:ext cx="114300" cy="206375"/>
            </a:xfrm>
            <a:custGeom>
              <a:rect b="b" l="l" r="r" t="t"/>
              <a:pathLst>
                <a:path extrusionOk="0" h="98" w="54">
                  <a:moveTo>
                    <a:pt x="0" y="21"/>
                  </a:moveTo>
                  <a:cubicBezTo>
                    <a:pt x="0" y="22"/>
                    <a:pt x="0" y="24"/>
                    <a:pt x="0" y="2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6"/>
                    <a:pt x="17" y="98"/>
                    <a:pt x="38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4" y="9"/>
                    <a:pt x="0" y="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14"/>
            <p:cNvSpPr/>
            <p:nvPr/>
          </p:nvSpPr>
          <p:spPr>
            <a:xfrm>
              <a:off x="3987801" y="1473200"/>
              <a:ext cx="112713" cy="206375"/>
            </a:xfrm>
            <a:custGeom>
              <a:rect b="b" l="l" r="r" t="t"/>
              <a:pathLst>
                <a:path extrusionOk="0" h="98" w="53">
                  <a:moveTo>
                    <a:pt x="53" y="72"/>
                  </a:moveTo>
                  <a:cubicBezTo>
                    <a:pt x="53" y="57"/>
                    <a:pt x="53" y="57"/>
                    <a:pt x="53" y="5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4"/>
                    <a:pt x="53" y="23"/>
                  </a:cubicBezTo>
                  <a:cubicBezTo>
                    <a:pt x="51" y="10"/>
                    <a:pt x="35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36" y="98"/>
                    <a:pt x="53" y="86"/>
                    <a:pt x="53" y="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14"/>
          <p:cNvSpPr/>
          <p:nvPr/>
        </p:nvSpPr>
        <p:spPr>
          <a:xfrm>
            <a:off x="4278313" y="1195388"/>
            <a:ext cx="522288" cy="466725"/>
          </a:xfrm>
          <a:custGeom>
            <a:rect b="b" l="l" r="r" t="t"/>
            <a:pathLst>
              <a:path extrusionOk="0" h="221" w="248">
                <a:moveTo>
                  <a:pt x="119" y="221"/>
                </a:moveTo>
                <a:cubicBezTo>
                  <a:pt x="119" y="221"/>
                  <a:pt x="145" y="110"/>
                  <a:pt x="190" y="104"/>
                </a:cubicBezTo>
                <a:cubicBezTo>
                  <a:pt x="190" y="104"/>
                  <a:pt x="204" y="94"/>
                  <a:pt x="204" y="221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22" y="221"/>
                  <a:pt x="220" y="127"/>
                  <a:pt x="247" y="77"/>
                </a:cubicBezTo>
                <a:cubicBezTo>
                  <a:pt x="247" y="77"/>
                  <a:pt x="248" y="41"/>
                  <a:pt x="227" y="21"/>
                </a:cubicBezTo>
                <a:cubicBezTo>
                  <a:pt x="206" y="0"/>
                  <a:pt x="201" y="84"/>
                  <a:pt x="116" y="125"/>
                </a:cubicBezTo>
                <a:cubicBezTo>
                  <a:pt x="116" y="125"/>
                  <a:pt x="110" y="120"/>
                  <a:pt x="106" y="119"/>
                </a:cubicBezTo>
                <a:cubicBezTo>
                  <a:pt x="102" y="118"/>
                  <a:pt x="67" y="139"/>
                  <a:pt x="34" y="146"/>
                </a:cubicBezTo>
                <a:cubicBezTo>
                  <a:pt x="0" y="152"/>
                  <a:pt x="26" y="172"/>
                  <a:pt x="38" y="221"/>
                </a:cubicBezTo>
                <a:cubicBezTo>
                  <a:pt x="119" y="221"/>
                  <a:pt x="119" y="221"/>
                  <a:pt x="119" y="2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9" name="Google Shape;239;p14"/>
          <p:cNvGrpSpPr/>
          <p:nvPr/>
        </p:nvGrpSpPr>
        <p:grpSpPr>
          <a:xfrm>
            <a:off x="2833688" y="1223963"/>
            <a:ext cx="519113" cy="446087"/>
            <a:chOff x="2833688" y="1223963"/>
            <a:chExt cx="519113" cy="446087"/>
          </a:xfrm>
        </p:grpSpPr>
        <p:sp>
          <p:nvSpPr>
            <p:cNvPr id="240" name="Google Shape;240;p14"/>
            <p:cNvSpPr/>
            <p:nvPr/>
          </p:nvSpPr>
          <p:spPr>
            <a:xfrm>
              <a:off x="3184526" y="1243013"/>
              <a:ext cx="84138" cy="104775"/>
            </a:xfrm>
            <a:custGeom>
              <a:rect b="b" l="l" r="r" t="t"/>
              <a:pathLst>
                <a:path extrusionOk="0" h="66" w="53">
                  <a:moveTo>
                    <a:pt x="53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53" y="66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14"/>
            <p:cNvSpPr/>
            <p:nvPr/>
          </p:nvSpPr>
          <p:spPr>
            <a:xfrm>
              <a:off x="2917826" y="1333500"/>
              <a:ext cx="350838" cy="336550"/>
            </a:xfrm>
            <a:custGeom>
              <a:rect b="b" l="l" r="r" t="t"/>
              <a:pathLst>
                <a:path extrusionOk="0" h="212" w="221">
                  <a:moveTo>
                    <a:pt x="221" y="112"/>
                  </a:moveTo>
                  <a:lnTo>
                    <a:pt x="221" y="90"/>
                  </a:lnTo>
                  <a:lnTo>
                    <a:pt x="168" y="46"/>
                  </a:lnTo>
                  <a:lnTo>
                    <a:pt x="111" y="0"/>
                  </a:lnTo>
                  <a:lnTo>
                    <a:pt x="0" y="90"/>
                  </a:lnTo>
                  <a:lnTo>
                    <a:pt x="0" y="212"/>
                  </a:lnTo>
                  <a:lnTo>
                    <a:pt x="69" y="212"/>
                  </a:lnTo>
                  <a:lnTo>
                    <a:pt x="69" y="91"/>
                  </a:lnTo>
                  <a:lnTo>
                    <a:pt x="152" y="91"/>
                  </a:lnTo>
                  <a:lnTo>
                    <a:pt x="152" y="212"/>
                  </a:lnTo>
                  <a:lnTo>
                    <a:pt x="221" y="212"/>
                  </a:lnTo>
                  <a:lnTo>
                    <a:pt x="221" y="1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14"/>
            <p:cNvSpPr/>
            <p:nvPr/>
          </p:nvSpPr>
          <p:spPr>
            <a:xfrm>
              <a:off x="2833688" y="1223963"/>
              <a:ext cx="519113" cy="265113"/>
            </a:xfrm>
            <a:custGeom>
              <a:rect b="b" l="l" r="r" t="t"/>
              <a:pathLst>
                <a:path extrusionOk="0" h="167" w="327">
                  <a:moveTo>
                    <a:pt x="53" y="147"/>
                  </a:moveTo>
                  <a:lnTo>
                    <a:pt x="164" y="57"/>
                  </a:lnTo>
                  <a:lnTo>
                    <a:pt x="221" y="103"/>
                  </a:lnTo>
                  <a:lnTo>
                    <a:pt x="274" y="147"/>
                  </a:lnTo>
                  <a:lnTo>
                    <a:pt x="299" y="167"/>
                  </a:lnTo>
                  <a:lnTo>
                    <a:pt x="327" y="132"/>
                  </a:lnTo>
                  <a:lnTo>
                    <a:pt x="274" y="90"/>
                  </a:lnTo>
                  <a:lnTo>
                    <a:pt x="221" y="46"/>
                  </a:lnTo>
                  <a:lnTo>
                    <a:pt x="164" y="0"/>
                  </a:lnTo>
                  <a:lnTo>
                    <a:pt x="0" y="132"/>
                  </a:lnTo>
                  <a:lnTo>
                    <a:pt x="28" y="167"/>
                  </a:lnTo>
                  <a:lnTo>
                    <a:pt x="53" y="1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3" name="Google Shape;243;p14"/>
          <p:cNvGrpSpPr/>
          <p:nvPr/>
        </p:nvGrpSpPr>
        <p:grpSpPr>
          <a:xfrm>
            <a:off x="5900738" y="3683000"/>
            <a:ext cx="355600" cy="420688"/>
            <a:chOff x="5900738" y="3683000"/>
            <a:chExt cx="355600" cy="420688"/>
          </a:xfrm>
        </p:grpSpPr>
        <p:sp>
          <p:nvSpPr>
            <p:cNvPr id="244" name="Google Shape;244;p14"/>
            <p:cNvSpPr/>
            <p:nvPr/>
          </p:nvSpPr>
          <p:spPr>
            <a:xfrm>
              <a:off x="5900738" y="3760788"/>
              <a:ext cx="355600" cy="342900"/>
            </a:xfrm>
            <a:custGeom>
              <a:rect b="b" l="l" r="r" t="t"/>
              <a:pathLst>
                <a:path extrusionOk="0" h="163" w="169">
                  <a:moveTo>
                    <a:pt x="169" y="78"/>
                  </a:moveTo>
                  <a:cubicBezTo>
                    <a:pt x="169" y="43"/>
                    <a:pt x="147" y="13"/>
                    <a:pt x="116" y="0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31" y="24"/>
                    <a:pt x="151" y="49"/>
                    <a:pt x="151" y="78"/>
                  </a:cubicBezTo>
                  <a:cubicBezTo>
                    <a:pt x="151" y="115"/>
                    <a:pt x="121" y="145"/>
                    <a:pt x="84" y="145"/>
                  </a:cubicBezTo>
                  <a:cubicBezTo>
                    <a:pt x="48" y="145"/>
                    <a:pt x="18" y="115"/>
                    <a:pt x="18" y="78"/>
                  </a:cubicBezTo>
                  <a:cubicBezTo>
                    <a:pt x="18" y="49"/>
                    <a:pt x="37" y="24"/>
                    <a:pt x="64" y="16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2" y="13"/>
                    <a:pt x="0" y="43"/>
                    <a:pt x="0" y="78"/>
                  </a:cubicBezTo>
                  <a:cubicBezTo>
                    <a:pt x="0" y="125"/>
                    <a:pt x="38" y="163"/>
                    <a:pt x="84" y="163"/>
                  </a:cubicBezTo>
                  <a:cubicBezTo>
                    <a:pt x="131" y="163"/>
                    <a:pt x="169" y="125"/>
                    <a:pt x="169" y="7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14"/>
            <p:cNvSpPr/>
            <p:nvPr/>
          </p:nvSpPr>
          <p:spPr>
            <a:xfrm>
              <a:off x="5994401" y="3683000"/>
              <a:ext cx="166688" cy="123825"/>
            </a:xfrm>
            <a:custGeom>
              <a:rect b="b" l="l" r="r" t="t"/>
              <a:pathLst>
                <a:path extrusionOk="0" h="78" w="105">
                  <a:moveTo>
                    <a:pt x="33" y="68"/>
                  </a:moveTo>
                  <a:lnTo>
                    <a:pt x="41" y="78"/>
                  </a:lnTo>
                  <a:lnTo>
                    <a:pt x="52" y="78"/>
                  </a:lnTo>
                  <a:lnTo>
                    <a:pt x="64" y="78"/>
                  </a:lnTo>
                  <a:lnTo>
                    <a:pt x="72" y="68"/>
                  </a:lnTo>
                  <a:lnTo>
                    <a:pt x="86" y="47"/>
                  </a:lnTo>
                  <a:lnTo>
                    <a:pt x="105" y="21"/>
                  </a:lnTo>
                  <a:lnTo>
                    <a:pt x="88" y="0"/>
                  </a:lnTo>
                  <a:lnTo>
                    <a:pt x="52" y="0"/>
                  </a:lnTo>
                  <a:lnTo>
                    <a:pt x="18" y="0"/>
                  </a:lnTo>
                  <a:lnTo>
                    <a:pt x="0" y="21"/>
                  </a:lnTo>
                  <a:lnTo>
                    <a:pt x="18" y="47"/>
                  </a:lnTo>
                  <a:lnTo>
                    <a:pt x="33" y="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6" name="Google Shape;246;p14"/>
          <p:cNvGrpSpPr/>
          <p:nvPr/>
        </p:nvGrpSpPr>
        <p:grpSpPr>
          <a:xfrm>
            <a:off x="2868613" y="4586288"/>
            <a:ext cx="449263" cy="284163"/>
            <a:chOff x="2868613" y="4586288"/>
            <a:chExt cx="449263" cy="284163"/>
          </a:xfrm>
        </p:grpSpPr>
        <p:sp>
          <p:nvSpPr>
            <p:cNvPr id="247" name="Google Shape;247;p14"/>
            <p:cNvSpPr/>
            <p:nvPr/>
          </p:nvSpPr>
          <p:spPr>
            <a:xfrm>
              <a:off x="2868613" y="4595813"/>
              <a:ext cx="131763" cy="265113"/>
            </a:xfrm>
            <a:custGeom>
              <a:rect b="b" l="l" r="r" t="t"/>
              <a:pathLst>
                <a:path extrusionOk="0" h="167" w="83">
                  <a:moveTo>
                    <a:pt x="0" y="167"/>
                  </a:moveTo>
                  <a:lnTo>
                    <a:pt x="83" y="66"/>
                  </a:lnTo>
                  <a:lnTo>
                    <a:pt x="0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Google Shape;248;p14"/>
            <p:cNvSpPr/>
            <p:nvPr/>
          </p:nvSpPr>
          <p:spPr>
            <a:xfrm>
              <a:off x="3186113" y="4595813"/>
              <a:ext cx="131763" cy="265113"/>
            </a:xfrm>
            <a:custGeom>
              <a:rect b="b" l="l" r="r" t="t"/>
              <a:pathLst>
                <a:path extrusionOk="0" h="167" w="83">
                  <a:moveTo>
                    <a:pt x="83" y="167"/>
                  </a:moveTo>
                  <a:lnTo>
                    <a:pt x="83" y="0"/>
                  </a:lnTo>
                  <a:lnTo>
                    <a:pt x="0" y="66"/>
                  </a:lnTo>
                  <a:lnTo>
                    <a:pt x="83" y="16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14"/>
            <p:cNvSpPr/>
            <p:nvPr/>
          </p:nvSpPr>
          <p:spPr>
            <a:xfrm>
              <a:off x="3316288" y="4868863"/>
              <a:ext cx="1588" cy="1588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Google Shape;250;p14"/>
            <p:cNvSpPr/>
            <p:nvPr/>
          </p:nvSpPr>
          <p:spPr>
            <a:xfrm>
              <a:off x="2868613" y="4868863"/>
              <a:ext cx="1588" cy="1588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14"/>
            <p:cNvSpPr/>
            <p:nvPr/>
          </p:nvSpPr>
          <p:spPr>
            <a:xfrm>
              <a:off x="2876551" y="4708525"/>
              <a:ext cx="433388" cy="161925"/>
            </a:xfrm>
            <a:custGeom>
              <a:rect b="b" l="l" r="r" t="t"/>
              <a:pathLst>
                <a:path extrusionOk="0" h="102" w="273">
                  <a:moveTo>
                    <a:pt x="273" y="102"/>
                  </a:moveTo>
                  <a:lnTo>
                    <a:pt x="273" y="101"/>
                  </a:lnTo>
                  <a:lnTo>
                    <a:pt x="188" y="0"/>
                  </a:lnTo>
                  <a:lnTo>
                    <a:pt x="137" y="43"/>
                  </a:lnTo>
                  <a:lnTo>
                    <a:pt x="85" y="0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273" y="1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Google Shape;252;p14"/>
            <p:cNvSpPr/>
            <p:nvPr/>
          </p:nvSpPr>
          <p:spPr>
            <a:xfrm>
              <a:off x="2878138" y="4586288"/>
              <a:ext cx="430213" cy="173038"/>
            </a:xfrm>
            <a:custGeom>
              <a:rect b="b" l="l" r="r" t="t"/>
              <a:pathLst>
                <a:path extrusionOk="0" h="109" w="271">
                  <a:moveTo>
                    <a:pt x="82" y="67"/>
                  </a:moveTo>
                  <a:lnTo>
                    <a:pt x="85" y="69"/>
                  </a:lnTo>
                  <a:lnTo>
                    <a:pt x="89" y="72"/>
                  </a:lnTo>
                  <a:lnTo>
                    <a:pt x="136" y="109"/>
                  </a:lnTo>
                  <a:lnTo>
                    <a:pt x="182" y="72"/>
                  </a:lnTo>
                  <a:lnTo>
                    <a:pt x="186" y="69"/>
                  </a:lnTo>
                  <a:lnTo>
                    <a:pt x="189" y="67"/>
                  </a:lnTo>
                  <a:lnTo>
                    <a:pt x="271" y="0"/>
                  </a:lnTo>
                  <a:lnTo>
                    <a:pt x="0" y="0"/>
                  </a:lnTo>
                  <a:lnTo>
                    <a:pt x="82" y="6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3" name="Google Shape;253;p14"/>
          <p:cNvGrpSpPr/>
          <p:nvPr/>
        </p:nvGrpSpPr>
        <p:grpSpPr>
          <a:xfrm>
            <a:off x="6629401" y="3716338"/>
            <a:ext cx="395288" cy="357187"/>
            <a:chOff x="6629401" y="3716338"/>
            <a:chExt cx="395288" cy="357187"/>
          </a:xfrm>
        </p:grpSpPr>
        <p:sp>
          <p:nvSpPr>
            <p:cNvPr id="254" name="Google Shape;254;p14"/>
            <p:cNvSpPr/>
            <p:nvPr/>
          </p:nvSpPr>
          <p:spPr>
            <a:xfrm>
              <a:off x="6780213" y="3935413"/>
              <a:ext cx="96838" cy="7778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14"/>
            <p:cNvSpPr/>
            <p:nvPr/>
          </p:nvSpPr>
          <p:spPr>
            <a:xfrm>
              <a:off x="6669088" y="4025900"/>
              <a:ext cx="98425" cy="47625"/>
            </a:xfrm>
            <a:custGeom>
              <a:rect b="b" l="l" r="r" t="t"/>
              <a:pathLst>
                <a:path extrusionOk="0" h="30" w="62">
                  <a:moveTo>
                    <a:pt x="62" y="30"/>
                  </a:moveTo>
                  <a:lnTo>
                    <a:pt x="62" y="0"/>
                  </a:lnTo>
                  <a:lnTo>
                    <a:pt x="0" y="0"/>
                  </a:lnTo>
                  <a:lnTo>
                    <a:pt x="8" y="30"/>
                  </a:lnTo>
                  <a:lnTo>
                    <a:pt x="62" y="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14"/>
            <p:cNvSpPr/>
            <p:nvPr/>
          </p:nvSpPr>
          <p:spPr>
            <a:xfrm>
              <a:off x="6780213" y="3873500"/>
              <a:ext cx="96838" cy="492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14"/>
            <p:cNvSpPr/>
            <p:nvPr/>
          </p:nvSpPr>
          <p:spPr>
            <a:xfrm>
              <a:off x="6780213" y="4025900"/>
              <a:ext cx="96838" cy="476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14"/>
            <p:cNvSpPr/>
            <p:nvPr/>
          </p:nvSpPr>
          <p:spPr>
            <a:xfrm>
              <a:off x="6889751" y="3935413"/>
              <a:ext cx="117475" cy="77788"/>
            </a:xfrm>
            <a:custGeom>
              <a:rect b="b" l="l" r="r" t="t"/>
              <a:pathLst>
                <a:path extrusionOk="0" h="49" w="74">
                  <a:moveTo>
                    <a:pt x="74" y="0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62" y="49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14"/>
            <p:cNvSpPr/>
            <p:nvPr/>
          </p:nvSpPr>
          <p:spPr>
            <a:xfrm>
              <a:off x="6889751" y="4025900"/>
              <a:ext cx="95250" cy="47625"/>
            </a:xfrm>
            <a:custGeom>
              <a:rect b="b" l="l" r="r" t="t"/>
              <a:pathLst>
                <a:path extrusionOk="0" h="30" w="60">
                  <a:moveTo>
                    <a:pt x="0" y="30"/>
                  </a:moveTo>
                  <a:lnTo>
                    <a:pt x="52" y="3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14"/>
            <p:cNvSpPr/>
            <p:nvPr/>
          </p:nvSpPr>
          <p:spPr>
            <a:xfrm>
              <a:off x="6645276" y="3935413"/>
              <a:ext cx="122238" cy="77788"/>
            </a:xfrm>
            <a:custGeom>
              <a:rect b="b" l="l" r="r" t="t"/>
              <a:pathLst>
                <a:path extrusionOk="0" h="49" w="77">
                  <a:moveTo>
                    <a:pt x="77" y="0"/>
                  </a:moveTo>
                  <a:lnTo>
                    <a:pt x="0" y="0"/>
                  </a:lnTo>
                  <a:lnTo>
                    <a:pt x="12" y="49"/>
                  </a:lnTo>
                  <a:lnTo>
                    <a:pt x="77" y="49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14"/>
            <p:cNvSpPr/>
            <p:nvPr/>
          </p:nvSpPr>
          <p:spPr>
            <a:xfrm>
              <a:off x="6629401" y="3760788"/>
              <a:ext cx="157163" cy="161925"/>
            </a:xfrm>
            <a:custGeom>
              <a:rect b="b" l="l" r="r" t="t"/>
              <a:pathLst>
                <a:path extrusionOk="0" h="77" w="75">
                  <a:moveTo>
                    <a:pt x="0" y="53"/>
                  </a:moveTo>
                  <a:cubicBezTo>
                    <a:pt x="6" y="77"/>
                    <a:pt x="6" y="77"/>
                    <a:pt x="6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68" y="11"/>
                    <a:pt x="63" y="6"/>
                    <a:pt x="60" y="0"/>
                  </a:cubicBezTo>
                  <a:cubicBezTo>
                    <a:pt x="19" y="53"/>
                    <a:pt x="19" y="53"/>
                    <a:pt x="19" y="53"/>
                  </a:cubicBezTo>
                  <a:lnTo>
                    <a:pt x="0" y="5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14"/>
            <p:cNvSpPr/>
            <p:nvPr/>
          </p:nvSpPr>
          <p:spPr>
            <a:xfrm>
              <a:off x="6761163" y="3716338"/>
              <a:ext cx="58738" cy="57150"/>
            </a:xfrm>
            <a:custGeom>
              <a:rect b="b" l="l" r="r" t="t"/>
              <a:pathLst>
                <a:path extrusionOk="0" h="27" w="28">
                  <a:moveTo>
                    <a:pt x="28" y="10"/>
                  </a:moveTo>
                  <a:cubicBezTo>
                    <a:pt x="26" y="4"/>
                    <a:pt x="21" y="0"/>
                    <a:pt x="15" y="0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5" y="2"/>
                    <a:pt x="0" y="8"/>
                    <a:pt x="1" y="15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22"/>
                    <a:pt x="9" y="27"/>
                    <a:pt x="15" y="27"/>
                  </a:cubicBezTo>
                  <a:cubicBezTo>
                    <a:pt x="15" y="27"/>
                    <a:pt x="16" y="27"/>
                    <a:pt x="16" y="27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24" y="25"/>
                    <a:pt x="28" y="19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1"/>
                    <a:pt x="28" y="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14"/>
            <p:cNvSpPr/>
            <p:nvPr/>
          </p:nvSpPr>
          <p:spPr>
            <a:xfrm>
              <a:off x="6869113" y="3760788"/>
              <a:ext cx="155575" cy="161925"/>
            </a:xfrm>
            <a:custGeom>
              <a:rect b="b" l="l" r="r" t="t"/>
              <a:pathLst>
                <a:path extrusionOk="0" h="77" w="74">
                  <a:moveTo>
                    <a:pt x="14" y="0"/>
                  </a:moveTo>
                  <a:cubicBezTo>
                    <a:pt x="12" y="6"/>
                    <a:pt x="6" y="11"/>
                    <a:pt x="0" y="12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55" y="53"/>
                    <a:pt x="55" y="53"/>
                    <a:pt x="55" y="53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14"/>
            <p:cNvSpPr/>
            <p:nvPr/>
          </p:nvSpPr>
          <p:spPr>
            <a:xfrm>
              <a:off x="6832601" y="3716338"/>
              <a:ext cx="58738" cy="57150"/>
            </a:xfrm>
            <a:custGeom>
              <a:rect b="b" l="l" r="r" t="t"/>
              <a:pathLst>
                <a:path extrusionOk="0" h="27" w="28">
                  <a:moveTo>
                    <a:pt x="0" y="10"/>
                  </a:moveTo>
                  <a:cubicBezTo>
                    <a:pt x="0" y="11"/>
                    <a:pt x="0" y="12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4" y="25"/>
                    <a:pt x="10" y="26"/>
                  </a:cubicBezTo>
                  <a:cubicBezTo>
                    <a:pt x="11" y="26"/>
                    <a:pt x="11" y="26"/>
                    <a:pt x="12" y="27"/>
                  </a:cubicBezTo>
                  <a:cubicBezTo>
                    <a:pt x="12" y="27"/>
                    <a:pt x="13" y="27"/>
                    <a:pt x="13" y="27"/>
                  </a:cubicBezTo>
                  <a:cubicBezTo>
                    <a:pt x="20" y="27"/>
                    <a:pt x="25" y="22"/>
                    <a:pt x="27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8" y="8"/>
                    <a:pt x="23" y="2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  <a:cubicBezTo>
                    <a:pt x="7" y="0"/>
                    <a:pt x="2" y="4"/>
                    <a:pt x="0" y="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5" name="Google Shape;265;p14"/>
          <p:cNvGrpSpPr/>
          <p:nvPr/>
        </p:nvGrpSpPr>
        <p:grpSpPr>
          <a:xfrm>
            <a:off x="2894013" y="3643313"/>
            <a:ext cx="400050" cy="508000"/>
            <a:chOff x="2894013" y="3643313"/>
            <a:chExt cx="400050" cy="508000"/>
          </a:xfrm>
        </p:grpSpPr>
        <p:sp>
          <p:nvSpPr>
            <p:cNvPr id="266" name="Google Shape;266;p14"/>
            <p:cNvSpPr/>
            <p:nvPr/>
          </p:nvSpPr>
          <p:spPr>
            <a:xfrm>
              <a:off x="2954338" y="3683000"/>
              <a:ext cx="339725" cy="468313"/>
            </a:xfrm>
            <a:custGeom>
              <a:rect b="b" l="l" r="r" t="t"/>
              <a:pathLst>
                <a:path extrusionOk="0" h="222" w="161">
                  <a:moveTo>
                    <a:pt x="87" y="43"/>
                  </a:moveTo>
                  <a:cubicBezTo>
                    <a:pt x="87" y="43"/>
                    <a:pt x="87" y="43"/>
                    <a:pt x="87" y="43"/>
                  </a:cubicBezTo>
                  <a:cubicBezTo>
                    <a:pt x="87" y="43"/>
                    <a:pt x="87" y="175"/>
                    <a:pt x="87" y="176"/>
                  </a:cubicBezTo>
                  <a:cubicBezTo>
                    <a:pt x="87" y="192"/>
                    <a:pt x="73" y="203"/>
                    <a:pt x="59" y="207"/>
                  </a:cubicBezTo>
                  <a:cubicBezTo>
                    <a:pt x="45" y="210"/>
                    <a:pt x="17" y="204"/>
                    <a:pt x="20" y="185"/>
                  </a:cubicBezTo>
                  <a:cubicBezTo>
                    <a:pt x="26" y="185"/>
                    <a:pt x="26" y="185"/>
                    <a:pt x="26" y="18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6" y="209"/>
                    <a:pt x="33" y="222"/>
                    <a:pt x="54" y="220"/>
                  </a:cubicBezTo>
                  <a:cubicBezTo>
                    <a:pt x="79" y="218"/>
                    <a:pt x="100" y="197"/>
                    <a:pt x="100" y="174"/>
                  </a:cubicBezTo>
                  <a:cubicBezTo>
                    <a:pt x="100" y="172"/>
                    <a:pt x="99" y="43"/>
                    <a:pt x="99" y="43"/>
                  </a:cubicBezTo>
                  <a:cubicBezTo>
                    <a:pt x="99" y="29"/>
                    <a:pt x="108" y="15"/>
                    <a:pt x="123" y="14"/>
                  </a:cubicBezTo>
                  <a:cubicBezTo>
                    <a:pt x="139" y="14"/>
                    <a:pt x="148" y="29"/>
                    <a:pt x="148" y="44"/>
                  </a:cubicBezTo>
                  <a:cubicBezTo>
                    <a:pt x="148" y="45"/>
                    <a:pt x="148" y="192"/>
                    <a:pt x="148" y="192"/>
                  </a:cubicBezTo>
                  <a:cubicBezTo>
                    <a:pt x="148" y="200"/>
                    <a:pt x="161" y="200"/>
                    <a:pt x="161" y="192"/>
                  </a:cubicBezTo>
                  <a:cubicBezTo>
                    <a:pt x="161" y="192"/>
                    <a:pt x="161" y="42"/>
                    <a:pt x="160" y="41"/>
                  </a:cubicBezTo>
                  <a:cubicBezTo>
                    <a:pt x="160" y="21"/>
                    <a:pt x="146" y="3"/>
                    <a:pt x="125" y="2"/>
                  </a:cubicBezTo>
                  <a:cubicBezTo>
                    <a:pt x="103" y="0"/>
                    <a:pt x="87" y="21"/>
                    <a:pt x="87" y="4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14"/>
            <p:cNvSpPr/>
            <p:nvPr/>
          </p:nvSpPr>
          <p:spPr>
            <a:xfrm>
              <a:off x="2909888" y="3794125"/>
              <a:ext cx="142875" cy="242888"/>
            </a:xfrm>
            <a:custGeom>
              <a:rect b="b" l="l" r="r" t="t"/>
              <a:pathLst>
                <a:path extrusionOk="0" h="115" w="68">
                  <a:moveTo>
                    <a:pt x="21" y="115"/>
                  </a:moveTo>
                  <a:cubicBezTo>
                    <a:pt x="47" y="115"/>
                    <a:pt x="47" y="115"/>
                    <a:pt x="47" y="115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8" y="6"/>
                    <a:pt x="47" y="9"/>
                    <a:pt x="34" y="9"/>
                  </a:cubicBezTo>
                  <a:cubicBezTo>
                    <a:pt x="22" y="9"/>
                    <a:pt x="10" y="6"/>
                    <a:pt x="0" y="0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21" y="115"/>
                    <a:pt x="21" y="115"/>
                    <a:pt x="21" y="1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14"/>
            <p:cNvSpPr/>
            <p:nvPr/>
          </p:nvSpPr>
          <p:spPr>
            <a:xfrm>
              <a:off x="2894013" y="3643313"/>
              <a:ext cx="177800" cy="157163"/>
            </a:xfrm>
            <a:custGeom>
              <a:rect b="b" l="l" r="r" t="t"/>
              <a:pathLst>
                <a:path extrusionOk="0" h="75" w="85">
                  <a:moveTo>
                    <a:pt x="0" y="42"/>
                  </a:moveTo>
                  <a:cubicBezTo>
                    <a:pt x="0" y="48"/>
                    <a:pt x="1" y="54"/>
                    <a:pt x="4" y="58"/>
                  </a:cubicBezTo>
                  <a:cubicBezTo>
                    <a:pt x="5" y="59"/>
                    <a:pt x="5" y="60"/>
                    <a:pt x="6" y="61"/>
                  </a:cubicBezTo>
                  <a:cubicBezTo>
                    <a:pt x="7" y="62"/>
                    <a:pt x="8" y="63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9" y="71"/>
                    <a:pt x="30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55" y="75"/>
                    <a:pt x="66" y="71"/>
                    <a:pt x="75" y="65"/>
                  </a:cubicBezTo>
                  <a:cubicBezTo>
                    <a:pt x="76" y="65"/>
                    <a:pt x="76" y="65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7" y="63"/>
                    <a:pt x="78" y="62"/>
                    <a:pt x="79" y="61"/>
                  </a:cubicBezTo>
                  <a:cubicBezTo>
                    <a:pt x="79" y="60"/>
                    <a:pt x="80" y="59"/>
                    <a:pt x="81" y="58"/>
                  </a:cubicBezTo>
                  <a:cubicBezTo>
                    <a:pt x="83" y="54"/>
                    <a:pt x="85" y="48"/>
                    <a:pt x="85" y="42"/>
                  </a:cubicBezTo>
                  <a:cubicBezTo>
                    <a:pt x="85" y="19"/>
                    <a:pt x="66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9" name="Google Shape;269;p14"/>
          <p:cNvGrpSpPr/>
          <p:nvPr/>
        </p:nvGrpSpPr>
        <p:grpSpPr>
          <a:xfrm>
            <a:off x="6689726" y="4492625"/>
            <a:ext cx="276225" cy="473075"/>
            <a:chOff x="6689726" y="4492625"/>
            <a:chExt cx="276225" cy="473075"/>
          </a:xfrm>
        </p:grpSpPr>
        <p:sp>
          <p:nvSpPr>
            <p:cNvPr id="270" name="Google Shape;270;p14"/>
            <p:cNvSpPr/>
            <p:nvPr/>
          </p:nvSpPr>
          <p:spPr>
            <a:xfrm>
              <a:off x="6689726" y="4686300"/>
              <a:ext cx="247650" cy="279400"/>
            </a:xfrm>
            <a:custGeom>
              <a:rect b="b" l="l" r="r" t="t"/>
              <a:pathLst>
                <a:path extrusionOk="0" h="176" w="156">
                  <a:moveTo>
                    <a:pt x="156" y="0"/>
                  </a:moveTo>
                  <a:lnTo>
                    <a:pt x="0" y="0"/>
                  </a:lnTo>
                  <a:lnTo>
                    <a:pt x="0" y="176"/>
                  </a:lnTo>
                  <a:lnTo>
                    <a:pt x="156" y="176"/>
                  </a:lnTo>
                  <a:lnTo>
                    <a:pt x="156" y="0"/>
                  </a:lnTo>
                  <a:close/>
                  <a:moveTo>
                    <a:pt x="41" y="151"/>
                  </a:moveTo>
                  <a:lnTo>
                    <a:pt x="33" y="151"/>
                  </a:lnTo>
                  <a:lnTo>
                    <a:pt x="33" y="24"/>
                  </a:lnTo>
                  <a:lnTo>
                    <a:pt x="41" y="24"/>
                  </a:lnTo>
                  <a:lnTo>
                    <a:pt x="41" y="151"/>
                  </a:lnTo>
                  <a:close/>
                  <a:moveTo>
                    <a:pt x="82" y="151"/>
                  </a:moveTo>
                  <a:lnTo>
                    <a:pt x="74" y="151"/>
                  </a:lnTo>
                  <a:lnTo>
                    <a:pt x="74" y="24"/>
                  </a:lnTo>
                  <a:lnTo>
                    <a:pt x="82" y="24"/>
                  </a:lnTo>
                  <a:lnTo>
                    <a:pt x="82" y="151"/>
                  </a:lnTo>
                  <a:close/>
                  <a:moveTo>
                    <a:pt x="123" y="151"/>
                  </a:moveTo>
                  <a:lnTo>
                    <a:pt x="115" y="151"/>
                  </a:lnTo>
                  <a:lnTo>
                    <a:pt x="115" y="24"/>
                  </a:lnTo>
                  <a:lnTo>
                    <a:pt x="123" y="24"/>
                  </a:lnTo>
                  <a:lnTo>
                    <a:pt x="123" y="15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14"/>
            <p:cNvSpPr/>
            <p:nvPr/>
          </p:nvSpPr>
          <p:spPr>
            <a:xfrm>
              <a:off x="6723063" y="4492625"/>
              <a:ext cx="242888" cy="184150"/>
            </a:xfrm>
            <a:custGeom>
              <a:rect b="b" l="l" r="r" t="t"/>
              <a:pathLst>
                <a:path extrusionOk="0" h="116" w="153">
                  <a:moveTo>
                    <a:pt x="153" y="88"/>
                  </a:moveTo>
                  <a:lnTo>
                    <a:pt x="120" y="70"/>
                  </a:lnTo>
                  <a:lnTo>
                    <a:pt x="137" y="41"/>
                  </a:lnTo>
                  <a:lnTo>
                    <a:pt x="68" y="0"/>
                  </a:lnTo>
                  <a:lnTo>
                    <a:pt x="51" y="29"/>
                  </a:lnTo>
                  <a:lnTo>
                    <a:pt x="16" y="9"/>
                  </a:lnTo>
                  <a:lnTo>
                    <a:pt x="0" y="37"/>
                  </a:lnTo>
                  <a:lnTo>
                    <a:pt x="135" y="116"/>
                  </a:lnTo>
                  <a:lnTo>
                    <a:pt x="153" y="88"/>
                  </a:lnTo>
                  <a:close/>
                  <a:moveTo>
                    <a:pt x="73" y="22"/>
                  </a:moveTo>
                  <a:lnTo>
                    <a:pt x="114" y="46"/>
                  </a:lnTo>
                  <a:lnTo>
                    <a:pt x="106" y="62"/>
                  </a:lnTo>
                  <a:lnTo>
                    <a:pt x="64" y="38"/>
                  </a:lnTo>
                  <a:lnTo>
                    <a:pt x="73" y="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2" name="Google Shape;272;p14"/>
          <p:cNvGrpSpPr/>
          <p:nvPr/>
        </p:nvGrpSpPr>
        <p:grpSpPr>
          <a:xfrm>
            <a:off x="4341813" y="4552950"/>
            <a:ext cx="430213" cy="352426"/>
            <a:chOff x="4341813" y="4552950"/>
            <a:chExt cx="430213" cy="352426"/>
          </a:xfrm>
        </p:grpSpPr>
        <p:sp>
          <p:nvSpPr>
            <p:cNvPr id="273" name="Google Shape;273;p14"/>
            <p:cNvSpPr/>
            <p:nvPr/>
          </p:nvSpPr>
          <p:spPr>
            <a:xfrm>
              <a:off x="4638676" y="4552950"/>
              <a:ext cx="77788" cy="317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14"/>
            <p:cNvSpPr/>
            <p:nvPr/>
          </p:nvSpPr>
          <p:spPr>
            <a:xfrm>
              <a:off x="4341813" y="4598988"/>
              <a:ext cx="430213" cy="306388"/>
            </a:xfrm>
            <a:custGeom>
              <a:rect b="b" l="l" r="r" t="t"/>
              <a:pathLst>
                <a:path extrusionOk="0" h="145" w="204">
                  <a:moveTo>
                    <a:pt x="0" y="145"/>
                  </a:moveTo>
                  <a:cubicBezTo>
                    <a:pt x="204" y="145"/>
                    <a:pt x="204" y="145"/>
                    <a:pt x="204" y="145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5"/>
                  </a:lnTo>
                  <a:close/>
                  <a:moveTo>
                    <a:pt x="102" y="15"/>
                  </a:moveTo>
                  <a:cubicBezTo>
                    <a:pt x="133" y="15"/>
                    <a:pt x="159" y="41"/>
                    <a:pt x="159" y="72"/>
                  </a:cubicBezTo>
                  <a:cubicBezTo>
                    <a:pt x="159" y="104"/>
                    <a:pt x="133" y="129"/>
                    <a:pt x="102" y="129"/>
                  </a:cubicBezTo>
                  <a:cubicBezTo>
                    <a:pt x="71" y="129"/>
                    <a:pt x="45" y="104"/>
                    <a:pt x="45" y="72"/>
                  </a:cubicBezTo>
                  <a:cubicBezTo>
                    <a:pt x="45" y="41"/>
                    <a:pt x="71" y="15"/>
                    <a:pt x="102" y="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14"/>
            <p:cNvSpPr/>
            <p:nvPr/>
          </p:nvSpPr>
          <p:spPr>
            <a:xfrm>
              <a:off x="4476751" y="4670425"/>
              <a:ext cx="160338" cy="1603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6" name="Google Shape;276;p14"/>
          <p:cNvSpPr/>
          <p:nvPr/>
        </p:nvSpPr>
        <p:spPr>
          <a:xfrm>
            <a:off x="5853113" y="6169025"/>
            <a:ext cx="449263" cy="319088"/>
          </a:xfrm>
          <a:custGeom>
            <a:rect b="b" l="l" r="r" t="t"/>
            <a:pathLst>
              <a:path extrusionOk="0" h="152" w="213">
                <a:moveTo>
                  <a:pt x="176" y="45"/>
                </a:moveTo>
                <a:cubicBezTo>
                  <a:pt x="157" y="104"/>
                  <a:pt x="157" y="104"/>
                  <a:pt x="157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30" y="102"/>
                  <a:pt x="130" y="100"/>
                  <a:pt x="130" y="98"/>
                </a:cubicBezTo>
                <a:cubicBezTo>
                  <a:pt x="130" y="95"/>
                  <a:pt x="130" y="93"/>
                  <a:pt x="129" y="91"/>
                </a:cubicBezTo>
                <a:cubicBezTo>
                  <a:pt x="148" y="91"/>
                  <a:pt x="148" y="91"/>
                  <a:pt x="148" y="91"/>
                </a:cubicBezTo>
                <a:cubicBezTo>
                  <a:pt x="166" y="38"/>
                  <a:pt x="166" y="38"/>
                  <a:pt x="166" y="38"/>
                </a:cubicBezTo>
                <a:cubicBezTo>
                  <a:pt x="153" y="38"/>
                  <a:pt x="153" y="38"/>
                  <a:pt x="153" y="38"/>
                </a:cubicBezTo>
                <a:cubicBezTo>
                  <a:pt x="153" y="27"/>
                  <a:pt x="153" y="27"/>
                  <a:pt x="153" y="27"/>
                </a:cubicBezTo>
                <a:cubicBezTo>
                  <a:pt x="153" y="12"/>
                  <a:pt x="140" y="0"/>
                  <a:pt x="125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3" y="0"/>
                  <a:pt x="60" y="12"/>
                  <a:pt x="60" y="27"/>
                </a:cubicBezTo>
                <a:cubicBezTo>
                  <a:pt x="60" y="38"/>
                  <a:pt x="60" y="38"/>
                  <a:pt x="60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62" y="91"/>
                  <a:pt x="62" y="91"/>
                  <a:pt x="62" y="91"/>
                </a:cubicBezTo>
                <a:cubicBezTo>
                  <a:pt x="84" y="91"/>
                  <a:pt x="84" y="91"/>
                  <a:pt x="84" y="91"/>
                </a:cubicBezTo>
                <a:cubicBezTo>
                  <a:pt x="83" y="93"/>
                  <a:pt x="83" y="95"/>
                  <a:pt x="83" y="98"/>
                </a:cubicBezTo>
                <a:cubicBezTo>
                  <a:pt x="83" y="100"/>
                  <a:pt x="83" y="102"/>
                  <a:pt x="84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36" y="46"/>
                  <a:pt x="36" y="46"/>
                  <a:pt x="36" y="46"/>
                </a:cubicBezTo>
                <a:cubicBezTo>
                  <a:pt x="0" y="152"/>
                  <a:pt x="0" y="152"/>
                  <a:pt x="0" y="152"/>
                </a:cubicBezTo>
                <a:cubicBezTo>
                  <a:pt x="213" y="152"/>
                  <a:pt x="213" y="152"/>
                  <a:pt x="213" y="152"/>
                </a:cubicBezTo>
                <a:lnTo>
                  <a:pt x="176" y="45"/>
                </a:lnTo>
                <a:close/>
                <a:moveTo>
                  <a:pt x="89" y="98"/>
                </a:moveTo>
                <a:cubicBezTo>
                  <a:pt x="89" y="95"/>
                  <a:pt x="90" y="93"/>
                  <a:pt x="90" y="91"/>
                </a:cubicBezTo>
                <a:cubicBezTo>
                  <a:pt x="91" y="88"/>
                  <a:pt x="93" y="86"/>
                  <a:pt x="96" y="84"/>
                </a:cubicBezTo>
                <a:cubicBezTo>
                  <a:pt x="99" y="82"/>
                  <a:pt x="102" y="80"/>
                  <a:pt x="106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11" y="80"/>
                  <a:pt x="114" y="82"/>
                  <a:pt x="117" y="84"/>
                </a:cubicBezTo>
                <a:cubicBezTo>
                  <a:pt x="120" y="86"/>
                  <a:pt x="121" y="88"/>
                  <a:pt x="123" y="91"/>
                </a:cubicBezTo>
                <a:cubicBezTo>
                  <a:pt x="123" y="93"/>
                  <a:pt x="124" y="95"/>
                  <a:pt x="124" y="98"/>
                </a:cubicBezTo>
                <a:cubicBezTo>
                  <a:pt x="124" y="100"/>
                  <a:pt x="123" y="102"/>
                  <a:pt x="123" y="104"/>
                </a:cubicBezTo>
                <a:cubicBezTo>
                  <a:pt x="120" y="110"/>
                  <a:pt x="114" y="115"/>
                  <a:pt x="107" y="115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99" y="115"/>
                  <a:pt x="93" y="110"/>
                  <a:pt x="90" y="104"/>
                </a:cubicBezTo>
                <a:cubicBezTo>
                  <a:pt x="90" y="102"/>
                  <a:pt x="89" y="100"/>
                  <a:pt x="89" y="98"/>
                </a:cubicBezTo>
                <a:close/>
                <a:moveTo>
                  <a:pt x="79" y="27"/>
                </a:moveTo>
                <a:cubicBezTo>
                  <a:pt x="79" y="22"/>
                  <a:pt x="83" y="18"/>
                  <a:pt x="88" y="18"/>
                </a:cubicBezTo>
                <a:cubicBezTo>
                  <a:pt x="125" y="18"/>
                  <a:pt x="125" y="18"/>
                  <a:pt x="125" y="18"/>
                </a:cubicBezTo>
                <a:cubicBezTo>
                  <a:pt x="130" y="18"/>
                  <a:pt x="134" y="22"/>
                  <a:pt x="134" y="2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79" y="38"/>
                  <a:pt x="79" y="38"/>
                  <a:pt x="79" y="38"/>
                </a:cubicBezTo>
                <a:lnTo>
                  <a:pt x="79" y="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7" name="Google Shape;277;p14"/>
          <p:cNvGrpSpPr/>
          <p:nvPr/>
        </p:nvGrpSpPr>
        <p:grpSpPr>
          <a:xfrm>
            <a:off x="5081588" y="6113463"/>
            <a:ext cx="481013" cy="430213"/>
            <a:chOff x="5081588" y="6113463"/>
            <a:chExt cx="481013" cy="430213"/>
          </a:xfrm>
        </p:grpSpPr>
        <p:sp>
          <p:nvSpPr>
            <p:cNvPr id="278" name="Google Shape;278;p14"/>
            <p:cNvSpPr/>
            <p:nvPr/>
          </p:nvSpPr>
          <p:spPr>
            <a:xfrm>
              <a:off x="5081588" y="6462713"/>
              <a:ext cx="481013" cy="80963"/>
            </a:xfrm>
            <a:custGeom>
              <a:rect b="b" l="l" r="r" t="t"/>
              <a:pathLst>
                <a:path extrusionOk="0" h="38" w="229">
                  <a:moveTo>
                    <a:pt x="131" y="0"/>
                  </a:moveTo>
                  <a:cubicBezTo>
                    <a:pt x="132" y="1"/>
                    <a:pt x="132" y="2"/>
                    <a:pt x="132" y="3"/>
                  </a:cubicBezTo>
                  <a:cubicBezTo>
                    <a:pt x="132" y="12"/>
                    <a:pt x="124" y="20"/>
                    <a:pt x="114" y="20"/>
                  </a:cubicBezTo>
                  <a:cubicBezTo>
                    <a:pt x="105" y="20"/>
                    <a:pt x="97" y="12"/>
                    <a:pt x="97" y="3"/>
                  </a:cubicBezTo>
                  <a:cubicBezTo>
                    <a:pt x="97" y="2"/>
                    <a:pt x="97" y="1"/>
                    <a:pt x="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29" y="38"/>
                    <a:pt x="229" y="38"/>
                    <a:pt x="229" y="38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14"/>
            <p:cNvSpPr/>
            <p:nvPr/>
          </p:nvSpPr>
          <p:spPr>
            <a:xfrm>
              <a:off x="5081588" y="6113463"/>
              <a:ext cx="481013" cy="334963"/>
            </a:xfrm>
            <a:custGeom>
              <a:rect b="b" l="l" r="r" t="t"/>
              <a:pathLst>
                <a:path extrusionOk="0" h="159" w="229">
                  <a:moveTo>
                    <a:pt x="162" y="47"/>
                  </a:moveTo>
                  <a:cubicBezTo>
                    <a:pt x="162" y="46"/>
                    <a:pt x="162" y="45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58" y="18"/>
                    <a:pt x="138" y="0"/>
                    <a:pt x="114" y="0"/>
                  </a:cubicBezTo>
                  <a:cubicBezTo>
                    <a:pt x="90" y="0"/>
                    <a:pt x="70" y="18"/>
                    <a:pt x="67" y="41"/>
                  </a:cubicBezTo>
                  <a:cubicBezTo>
                    <a:pt x="67" y="42"/>
                    <a:pt x="67" y="43"/>
                    <a:pt x="67" y="44"/>
                  </a:cubicBezTo>
                  <a:cubicBezTo>
                    <a:pt x="67" y="45"/>
                    <a:pt x="67" y="46"/>
                    <a:pt x="67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" y="159"/>
                    <a:pt x="11" y="159"/>
                    <a:pt x="11" y="159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217" y="159"/>
                    <a:pt x="217" y="159"/>
                    <a:pt x="217" y="159"/>
                  </a:cubicBezTo>
                  <a:cubicBezTo>
                    <a:pt x="229" y="159"/>
                    <a:pt x="229" y="159"/>
                    <a:pt x="229" y="159"/>
                  </a:cubicBezTo>
                  <a:cubicBezTo>
                    <a:pt x="200" y="47"/>
                    <a:pt x="200" y="47"/>
                    <a:pt x="200" y="47"/>
                  </a:cubicBezTo>
                  <a:lnTo>
                    <a:pt x="162" y="47"/>
                  </a:lnTo>
                  <a:close/>
                  <a:moveTo>
                    <a:pt x="85" y="44"/>
                  </a:moveTo>
                  <a:cubicBezTo>
                    <a:pt x="85" y="43"/>
                    <a:pt x="86" y="42"/>
                    <a:pt x="86" y="41"/>
                  </a:cubicBezTo>
                  <a:cubicBezTo>
                    <a:pt x="89" y="28"/>
                    <a:pt x="101" y="18"/>
                    <a:pt x="114" y="18"/>
                  </a:cubicBezTo>
                  <a:cubicBezTo>
                    <a:pt x="128" y="18"/>
                    <a:pt x="140" y="28"/>
                    <a:pt x="143" y="41"/>
                  </a:cubicBezTo>
                  <a:cubicBezTo>
                    <a:pt x="143" y="42"/>
                    <a:pt x="143" y="43"/>
                    <a:pt x="143" y="44"/>
                  </a:cubicBezTo>
                  <a:cubicBezTo>
                    <a:pt x="143" y="45"/>
                    <a:pt x="143" y="46"/>
                    <a:pt x="143" y="47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5" y="46"/>
                    <a:pt x="85" y="45"/>
                    <a:pt x="85" y="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0" name="Google Shape;280;p14"/>
          <p:cNvSpPr/>
          <p:nvPr/>
        </p:nvSpPr>
        <p:spPr>
          <a:xfrm>
            <a:off x="5834063" y="5300663"/>
            <a:ext cx="487363" cy="485775"/>
          </a:xfrm>
          <a:custGeom>
            <a:rect b="b" l="l" r="r" t="t"/>
            <a:pathLst>
              <a:path extrusionOk="0" h="231" w="231">
                <a:moveTo>
                  <a:pt x="41" y="147"/>
                </a:moveTo>
                <a:cubicBezTo>
                  <a:pt x="53" y="136"/>
                  <a:pt x="71" y="136"/>
                  <a:pt x="83" y="147"/>
                </a:cubicBezTo>
                <a:cubicBezTo>
                  <a:pt x="95" y="159"/>
                  <a:pt x="95" y="178"/>
                  <a:pt x="83" y="189"/>
                </a:cubicBezTo>
                <a:cubicBezTo>
                  <a:pt x="82" y="191"/>
                  <a:pt x="80" y="192"/>
                  <a:pt x="78" y="193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153" y="193"/>
                  <a:pt x="153" y="193"/>
                  <a:pt x="153" y="193"/>
                </a:cubicBezTo>
                <a:cubicBezTo>
                  <a:pt x="151" y="192"/>
                  <a:pt x="149" y="191"/>
                  <a:pt x="148" y="189"/>
                </a:cubicBezTo>
                <a:cubicBezTo>
                  <a:pt x="136" y="178"/>
                  <a:pt x="136" y="159"/>
                  <a:pt x="148" y="147"/>
                </a:cubicBezTo>
                <a:cubicBezTo>
                  <a:pt x="159" y="136"/>
                  <a:pt x="178" y="136"/>
                  <a:pt x="190" y="147"/>
                </a:cubicBezTo>
                <a:cubicBezTo>
                  <a:pt x="191" y="149"/>
                  <a:pt x="193" y="151"/>
                  <a:pt x="194" y="152"/>
                </a:cubicBezTo>
                <a:cubicBezTo>
                  <a:pt x="231" y="115"/>
                  <a:pt x="231" y="115"/>
                  <a:pt x="231" y="115"/>
                </a:cubicBezTo>
                <a:cubicBezTo>
                  <a:pt x="194" y="78"/>
                  <a:pt x="194" y="78"/>
                  <a:pt x="194" y="78"/>
                </a:cubicBezTo>
                <a:cubicBezTo>
                  <a:pt x="195" y="77"/>
                  <a:pt x="197" y="76"/>
                  <a:pt x="198" y="74"/>
                </a:cubicBezTo>
                <a:cubicBezTo>
                  <a:pt x="210" y="62"/>
                  <a:pt x="210" y="44"/>
                  <a:pt x="198" y="32"/>
                </a:cubicBezTo>
                <a:cubicBezTo>
                  <a:pt x="187" y="20"/>
                  <a:pt x="168" y="20"/>
                  <a:pt x="157" y="32"/>
                </a:cubicBezTo>
                <a:cubicBezTo>
                  <a:pt x="155" y="34"/>
                  <a:pt x="154" y="35"/>
                  <a:pt x="153" y="37"/>
                </a:cubicBezTo>
                <a:cubicBezTo>
                  <a:pt x="115" y="0"/>
                  <a:pt x="115" y="0"/>
                  <a:pt x="115" y="0"/>
                </a:cubicBezTo>
                <a:cubicBezTo>
                  <a:pt x="78" y="37"/>
                  <a:pt x="78" y="37"/>
                  <a:pt x="78" y="37"/>
                </a:cubicBezTo>
                <a:cubicBezTo>
                  <a:pt x="77" y="35"/>
                  <a:pt x="76" y="34"/>
                  <a:pt x="74" y="32"/>
                </a:cubicBezTo>
                <a:cubicBezTo>
                  <a:pt x="63" y="20"/>
                  <a:pt x="44" y="20"/>
                  <a:pt x="32" y="32"/>
                </a:cubicBezTo>
                <a:cubicBezTo>
                  <a:pt x="21" y="44"/>
                  <a:pt x="21" y="62"/>
                  <a:pt x="32" y="74"/>
                </a:cubicBezTo>
                <a:cubicBezTo>
                  <a:pt x="34" y="76"/>
                  <a:pt x="35" y="77"/>
                  <a:pt x="37" y="78"/>
                </a:cubicBezTo>
                <a:cubicBezTo>
                  <a:pt x="0" y="115"/>
                  <a:pt x="0" y="115"/>
                  <a:pt x="0" y="115"/>
                </a:cubicBezTo>
                <a:cubicBezTo>
                  <a:pt x="37" y="152"/>
                  <a:pt x="37" y="152"/>
                  <a:pt x="37" y="152"/>
                </a:cubicBezTo>
                <a:cubicBezTo>
                  <a:pt x="38" y="151"/>
                  <a:pt x="40" y="149"/>
                  <a:pt x="41" y="1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81" name="Google Shape;281;p14"/>
          <p:cNvGrpSpPr/>
          <p:nvPr/>
        </p:nvGrpSpPr>
        <p:grpSpPr>
          <a:xfrm>
            <a:off x="5094288" y="1227138"/>
            <a:ext cx="455613" cy="441325"/>
            <a:chOff x="5094288" y="1227138"/>
            <a:chExt cx="455613" cy="441325"/>
          </a:xfrm>
        </p:grpSpPr>
        <p:sp>
          <p:nvSpPr>
            <p:cNvPr id="282" name="Google Shape;282;p14"/>
            <p:cNvSpPr/>
            <p:nvPr/>
          </p:nvSpPr>
          <p:spPr>
            <a:xfrm>
              <a:off x="5094288" y="1227138"/>
              <a:ext cx="455613" cy="280988"/>
            </a:xfrm>
            <a:custGeom>
              <a:rect b="b" l="l" r="r" t="t"/>
              <a:pathLst>
                <a:path extrusionOk="0" h="133" w="217">
                  <a:moveTo>
                    <a:pt x="217" y="109"/>
                  </a:moveTo>
                  <a:cubicBezTo>
                    <a:pt x="217" y="97"/>
                    <a:pt x="206" y="86"/>
                    <a:pt x="194" y="86"/>
                  </a:cubicBezTo>
                  <a:cubicBezTo>
                    <a:pt x="196" y="80"/>
                    <a:pt x="197" y="73"/>
                    <a:pt x="197" y="66"/>
                  </a:cubicBezTo>
                  <a:cubicBezTo>
                    <a:pt x="197" y="29"/>
                    <a:pt x="167" y="0"/>
                    <a:pt x="130" y="0"/>
                  </a:cubicBezTo>
                  <a:cubicBezTo>
                    <a:pt x="93" y="0"/>
                    <a:pt x="64" y="29"/>
                    <a:pt x="63" y="65"/>
                  </a:cubicBezTo>
                  <a:cubicBezTo>
                    <a:pt x="56" y="59"/>
                    <a:pt x="48" y="56"/>
                    <a:pt x="38" y="56"/>
                  </a:cubicBezTo>
                  <a:cubicBezTo>
                    <a:pt x="17" y="56"/>
                    <a:pt x="0" y="73"/>
                    <a:pt x="0" y="95"/>
                  </a:cubicBezTo>
                  <a:cubicBezTo>
                    <a:pt x="0" y="116"/>
                    <a:pt x="17" y="133"/>
                    <a:pt x="38" y="133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93" y="133"/>
                    <a:pt x="193" y="133"/>
                    <a:pt x="193" y="133"/>
                  </a:cubicBezTo>
                  <a:cubicBezTo>
                    <a:pt x="206" y="133"/>
                    <a:pt x="217" y="123"/>
                    <a:pt x="217" y="10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14"/>
            <p:cNvSpPr/>
            <p:nvPr/>
          </p:nvSpPr>
          <p:spPr>
            <a:xfrm>
              <a:off x="5159376" y="1533525"/>
              <a:ext cx="38100" cy="857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Google Shape;284;p14"/>
            <p:cNvSpPr/>
            <p:nvPr/>
          </p:nvSpPr>
          <p:spPr>
            <a:xfrm>
              <a:off x="5253038" y="1581150"/>
              <a:ext cx="41275" cy="873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14"/>
            <p:cNvSpPr/>
            <p:nvPr/>
          </p:nvSpPr>
          <p:spPr>
            <a:xfrm>
              <a:off x="5349876" y="1533525"/>
              <a:ext cx="38100" cy="857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6" name="Google Shape;286;p14"/>
            <p:cNvSpPr/>
            <p:nvPr/>
          </p:nvSpPr>
          <p:spPr>
            <a:xfrm>
              <a:off x="5445126" y="1581150"/>
              <a:ext cx="39688" cy="873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7" name="Google Shape;287;p14"/>
          <p:cNvGrpSpPr/>
          <p:nvPr/>
        </p:nvGrpSpPr>
        <p:grpSpPr>
          <a:xfrm>
            <a:off x="8088313" y="4513263"/>
            <a:ext cx="493712" cy="392112"/>
            <a:chOff x="8088313" y="4513263"/>
            <a:chExt cx="493712" cy="392112"/>
          </a:xfrm>
        </p:grpSpPr>
        <p:sp>
          <p:nvSpPr>
            <p:cNvPr id="288" name="Google Shape;288;p14"/>
            <p:cNvSpPr/>
            <p:nvPr/>
          </p:nvSpPr>
          <p:spPr>
            <a:xfrm>
              <a:off x="8135938" y="4708525"/>
              <a:ext cx="398463" cy="196850"/>
            </a:xfrm>
            <a:custGeom>
              <a:rect b="b" l="l" r="r" t="t"/>
              <a:pathLst>
                <a:path extrusionOk="0" h="93" w="189">
                  <a:moveTo>
                    <a:pt x="125" y="0"/>
                  </a:moveTo>
                  <a:cubicBezTo>
                    <a:pt x="123" y="2"/>
                    <a:pt x="121" y="3"/>
                    <a:pt x="118" y="3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50" y="23"/>
                    <a:pt x="0" y="59"/>
                    <a:pt x="0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69" y="75"/>
                    <a:pt x="87" y="46"/>
                    <a:pt x="95" y="24"/>
                  </a:cubicBezTo>
                  <a:cubicBezTo>
                    <a:pt x="103" y="46"/>
                    <a:pt x="120" y="75"/>
                    <a:pt x="159" y="93"/>
                  </a:cubicBezTo>
                  <a:cubicBezTo>
                    <a:pt x="159" y="59"/>
                    <a:pt x="159" y="59"/>
                    <a:pt x="159" y="59"/>
                  </a:cubicBezTo>
                  <a:cubicBezTo>
                    <a:pt x="189" y="59"/>
                    <a:pt x="189" y="59"/>
                    <a:pt x="189" y="59"/>
                  </a:cubicBezTo>
                  <a:cubicBezTo>
                    <a:pt x="189" y="59"/>
                    <a:pt x="139" y="22"/>
                    <a:pt x="1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14"/>
            <p:cNvSpPr/>
            <p:nvPr/>
          </p:nvSpPr>
          <p:spPr>
            <a:xfrm>
              <a:off x="8088313" y="4513263"/>
              <a:ext cx="177800" cy="220663"/>
            </a:xfrm>
            <a:custGeom>
              <a:rect b="b" l="l" r="r" t="t"/>
              <a:pathLst>
                <a:path extrusionOk="0" h="105" w="85">
                  <a:moveTo>
                    <a:pt x="4" y="93"/>
                  </a:moveTo>
                  <a:cubicBezTo>
                    <a:pt x="8" y="96"/>
                    <a:pt x="15" y="98"/>
                    <a:pt x="25" y="98"/>
                  </a:cubicBezTo>
                  <a:cubicBezTo>
                    <a:pt x="39" y="98"/>
                    <a:pt x="59" y="92"/>
                    <a:pt x="85" y="8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79" y="40"/>
                    <a:pt x="40" y="0"/>
                    <a:pt x="0" y="3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0" y="89"/>
                    <a:pt x="4" y="93"/>
                  </a:cubicBezTo>
                  <a:close/>
                  <a:moveTo>
                    <a:pt x="6" y="80"/>
                  </a:moveTo>
                  <a:cubicBezTo>
                    <a:pt x="16" y="73"/>
                    <a:pt x="39" y="63"/>
                    <a:pt x="77" y="79"/>
                  </a:cubicBezTo>
                  <a:cubicBezTo>
                    <a:pt x="8" y="105"/>
                    <a:pt x="6" y="85"/>
                    <a:pt x="6" y="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14"/>
            <p:cNvSpPr/>
            <p:nvPr/>
          </p:nvSpPr>
          <p:spPr>
            <a:xfrm>
              <a:off x="8404226" y="4514850"/>
              <a:ext cx="177800" cy="219075"/>
            </a:xfrm>
            <a:custGeom>
              <a:rect b="b" l="l" r="r" t="t"/>
              <a:pathLst>
                <a:path extrusionOk="0" h="104" w="85">
                  <a:moveTo>
                    <a:pt x="84" y="29"/>
                  </a:moveTo>
                  <a:cubicBezTo>
                    <a:pt x="46" y="0"/>
                    <a:pt x="9" y="36"/>
                    <a:pt x="0" y="45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26" y="91"/>
                    <a:pt x="46" y="97"/>
                    <a:pt x="60" y="97"/>
                  </a:cubicBezTo>
                  <a:cubicBezTo>
                    <a:pt x="69" y="97"/>
                    <a:pt x="76" y="95"/>
                    <a:pt x="80" y="92"/>
                  </a:cubicBezTo>
                  <a:cubicBezTo>
                    <a:pt x="85" y="88"/>
                    <a:pt x="84" y="84"/>
                    <a:pt x="84" y="83"/>
                  </a:cubicBezTo>
                  <a:cubicBezTo>
                    <a:pt x="84" y="29"/>
                    <a:pt x="84" y="29"/>
                    <a:pt x="84" y="29"/>
                  </a:cubicBezTo>
                  <a:close/>
                  <a:moveTo>
                    <a:pt x="7" y="78"/>
                  </a:moveTo>
                  <a:cubicBezTo>
                    <a:pt x="45" y="62"/>
                    <a:pt x="68" y="72"/>
                    <a:pt x="78" y="79"/>
                  </a:cubicBezTo>
                  <a:cubicBezTo>
                    <a:pt x="79" y="84"/>
                    <a:pt x="77" y="104"/>
                    <a:pt x="7" y="7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14"/>
            <p:cNvSpPr/>
            <p:nvPr/>
          </p:nvSpPr>
          <p:spPr>
            <a:xfrm>
              <a:off x="8278813" y="4591050"/>
              <a:ext cx="112713" cy="111125"/>
            </a:xfrm>
            <a:custGeom>
              <a:rect b="b" l="l" r="r" t="t"/>
              <a:pathLst>
                <a:path extrusionOk="0" h="53" w="53">
                  <a:moveTo>
                    <a:pt x="50" y="53"/>
                  </a:moveTo>
                  <a:cubicBezTo>
                    <a:pt x="52" y="53"/>
                    <a:pt x="53" y="52"/>
                    <a:pt x="53" y="51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2"/>
                    <a:pt x="52" y="0"/>
                    <a:pt x="5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2" y="53"/>
                    <a:pt x="3" y="53"/>
                  </a:cubicBezTo>
                  <a:lnTo>
                    <a:pt x="50" y="5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2" name="Google Shape;292;p14"/>
          <p:cNvGrpSpPr/>
          <p:nvPr/>
        </p:nvGrpSpPr>
        <p:grpSpPr>
          <a:xfrm>
            <a:off x="7329488" y="3721100"/>
            <a:ext cx="482601" cy="347663"/>
            <a:chOff x="7329488" y="3721100"/>
            <a:chExt cx="482601" cy="347663"/>
          </a:xfrm>
        </p:grpSpPr>
        <p:sp>
          <p:nvSpPr>
            <p:cNvPr id="293" name="Google Shape;293;p14"/>
            <p:cNvSpPr/>
            <p:nvPr/>
          </p:nvSpPr>
          <p:spPr>
            <a:xfrm>
              <a:off x="7581901" y="3851275"/>
              <a:ext cx="107950" cy="71438"/>
            </a:xfrm>
            <a:custGeom>
              <a:rect b="b" l="l" r="r" t="t"/>
              <a:pathLst>
                <a:path extrusionOk="0" h="45" w="68">
                  <a:moveTo>
                    <a:pt x="68" y="0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56" y="45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14"/>
            <p:cNvSpPr/>
            <p:nvPr/>
          </p:nvSpPr>
          <p:spPr>
            <a:xfrm>
              <a:off x="7367588" y="3938588"/>
              <a:ext cx="90488" cy="41275"/>
            </a:xfrm>
            <a:custGeom>
              <a:rect b="b" l="l" r="r" t="t"/>
              <a:pathLst>
                <a:path extrusionOk="0" h="26" w="57">
                  <a:moveTo>
                    <a:pt x="0" y="0"/>
                  </a:moveTo>
                  <a:lnTo>
                    <a:pt x="7" y="26"/>
                  </a:lnTo>
                  <a:lnTo>
                    <a:pt x="57" y="26"/>
                  </a:ln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14"/>
            <p:cNvSpPr/>
            <p:nvPr/>
          </p:nvSpPr>
          <p:spPr>
            <a:xfrm>
              <a:off x="7329488" y="3790950"/>
              <a:ext cx="115888" cy="47625"/>
            </a:xfrm>
            <a:custGeom>
              <a:rect b="b" l="l" r="r" t="t"/>
              <a:pathLst>
                <a:path extrusionOk="0" h="30" w="73">
                  <a:moveTo>
                    <a:pt x="73" y="30"/>
                  </a:moveTo>
                  <a:lnTo>
                    <a:pt x="72" y="0"/>
                  </a:lnTo>
                  <a:lnTo>
                    <a:pt x="0" y="0"/>
                  </a:lnTo>
                  <a:lnTo>
                    <a:pt x="7" y="30"/>
                  </a:lnTo>
                  <a:lnTo>
                    <a:pt x="73" y="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14"/>
            <p:cNvSpPr/>
            <p:nvPr/>
          </p:nvSpPr>
          <p:spPr>
            <a:xfrm>
              <a:off x="7462838" y="3851275"/>
              <a:ext cx="111125" cy="71438"/>
            </a:xfrm>
            <a:custGeom>
              <a:rect b="b" l="l" r="r" t="t"/>
              <a:pathLst>
                <a:path extrusionOk="0" h="45" w="70">
                  <a:moveTo>
                    <a:pt x="70" y="0"/>
                  </a:moveTo>
                  <a:lnTo>
                    <a:pt x="0" y="0"/>
                  </a:lnTo>
                  <a:lnTo>
                    <a:pt x="2" y="45"/>
                  </a:lnTo>
                  <a:lnTo>
                    <a:pt x="66" y="45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Google Shape;297;p14"/>
            <p:cNvSpPr/>
            <p:nvPr/>
          </p:nvSpPr>
          <p:spPr>
            <a:xfrm>
              <a:off x="7343776" y="3851275"/>
              <a:ext cx="109538" cy="71438"/>
            </a:xfrm>
            <a:custGeom>
              <a:rect b="b" l="l" r="r" t="t"/>
              <a:pathLst>
                <a:path extrusionOk="0" h="45" w="69">
                  <a:moveTo>
                    <a:pt x="0" y="0"/>
                  </a:moveTo>
                  <a:lnTo>
                    <a:pt x="12" y="45"/>
                  </a:lnTo>
                  <a:lnTo>
                    <a:pt x="69" y="45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14"/>
            <p:cNvSpPr/>
            <p:nvPr/>
          </p:nvSpPr>
          <p:spPr>
            <a:xfrm>
              <a:off x="7456488" y="3790950"/>
              <a:ext cx="122238" cy="47625"/>
            </a:xfrm>
            <a:custGeom>
              <a:rect b="b" l="l" r="r" t="t"/>
              <a:pathLst>
                <a:path extrusionOk="0" h="30" w="77">
                  <a:moveTo>
                    <a:pt x="2" y="30"/>
                  </a:moveTo>
                  <a:lnTo>
                    <a:pt x="75" y="30"/>
                  </a:lnTo>
                  <a:lnTo>
                    <a:pt x="77" y="0"/>
                  </a:lnTo>
                  <a:lnTo>
                    <a:pt x="0" y="0"/>
                  </a:lnTo>
                  <a:lnTo>
                    <a:pt x="2" y="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p14"/>
            <p:cNvSpPr/>
            <p:nvPr/>
          </p:nvSpPr>
          <p:spPr>
            <a:xfrm>
              <a:off x="7588251" y="3721100"/>
              <a:ext cx="223838" cy="117475"/>
            </a:xfrm>
            <a:custGeom>
              <a:rect b="b" l="l" r="r" t="t"/>
              <a:pathLst>
                <a:path extrusionOk="0" h="56" w="106">
                  <a:moveTo>
                    <a:pt x="66" y="2"/>
                  </a:moveTo>
                  <a:cubicBezTo>
                    <a:pt x="65" y="2"/>
                    <a:pt x="65" y="3"/>
                    <a:pt x="64" y="3"/>
                  </a:cubicBezTo>
                  <a:cubicBezTo>
                    <a:pt x="55" y="12"/>
                    <a:pt x="46" y="21"/>
                    <a:pt x="37" y="30"/>
                  </a:cubicBezTo>
                  <a:cubicBezTo>
                    <a:pt x="36" y="31"/>
                    <a:pt x="35" y="32"/>
                    <a:pt x="35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1" y="34"/>
                    <a:pt x="68" y="27"/>
                    <a:pt x="75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106" y="20"/>
                    <a:pt x="106" y="0"/>
                    <a:pt x="9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9" y="0"/>
                    <a:pt x="68" y="1"/>
                    <a:pt x="66" y="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14"/>
            <p:cNvSpPr/>
            <p:nvPr/>
          </p:nvSpPr>
          <p:spPr>
            <a:xfrm>
              <a:off x="7578726" y="3938588"/>
              <a:ext cx="90488" cy="41275"/>
            </a:xfrm>
            <a:custGeom>
              <a:rect b="b" l="l" r="r" t="t"/>
              <a:pathLst>
                <a:path extrusionOk="0" h="26" w="57">
                  <a:moveTo>
                    <a:pt x="0" y="26"/>
                  </a:moveTo>
                  <a:lnTo>
                    <a:pt x="49" y="26"/>
                  </a:lnTo>
                  <a:lnTo>
                    <a:pt x="57" y="0"/>
                  </a:lnTo>
                  <a:lnTo>
                    <a:pt x="1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p14"/>
            <p:cNvSpPr/>
            <p:nvPr/>
          </p:nvSpPr>
          <p:spPr>
            <a:xfrm>
              <a:off x="7469188" y="3938588"/>
              <a:ext cx="98425" cy="41275"/>
            </a:xfrm>
            <a:custGeom>
              <a:rect b="b" l="l" r="r" t="t"/>
              <a:pathLst>
                <a:path extrusionOk="0" h="26" w="62">
                  <a:moveTo>
                    <a:pt x="59" y="26"/>
                  </a:moveTo>
                  <a:lnTo>
                    <a:pt x="62" y="0"/>
                  </a:lnTo>
                  <a:lnTo>
                    <a:pt x="0" y="0"/>
                  </a:lnTo>
                  <a:lnTo>
                    <a:pt x="2" y="26"/>
                  </a:lnTo>
                  <a:lnTo>
                    <a:pt x="59" y="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14"/>
            <p:cNvSpPr/>
            <p:nvPr/>
          </p:nvSpPr>
          <p:spPr>
            <a:xfrm>
              <a:off x="7385051" y="3994150"/>
              <a:ext cx="73025" cy="74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3" name="Google Shape;303;p14"/>
            <p:cNvSpPr/>
            <p:nvPr/>
          </p:nvSpPr>
          <p:spPr>
            <a:xfrm>
              <a:off x="7578726" y="3994150"/>
              <a:ext cx="73025" cy="746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4" name="Google Shape;304;p14"/>
          <p:cNvSpPr/>
          <p:nvPr/>
        </p:nvSpPr>
        <p:spPr>
          <a:xfrm>
            <a:off x="7321551" y="4511675"/>
            <a:ext cx="492125" cy="434975"/>
          </a:xfrm>
          <a:custGeom>
            <a:rect b="b" l="l" r="r" t="t"/>
            <a:pathLst>
              <a:path extrusionOk="0" h="207" w="234">
                <a:moveTo>
                  <a:pt x="6" y="161"/>
                </a:moveTo>
                <a:cubicBezTo>
                  <a:pt x="3" y="169"/>
                  <a:pt x="2" y="177"/>
                  <a:pt x="1" y="186"/>
                </a:cubicBezTo>
                <a:cubicBezTo>
                  <a:pt x="0" y="188"/>
                  <a:pt x="0" y="190"/>
                  <a:pt x="0" y="192"/>
                </a:cubicBezTo>
                <a:cubicBezTo>
                  <a:pt x="0" y="193"/>
                  <a:pt x="1" y="195"/>
                  <a:pt x="2" y="195"/>
                </a:cubicBezTo>
                <a:cubicBezTo>
                  <a:pt x="5" y="196"/>
                  <a:pt x="8" y="197"/>
                  <a:pt x="11" y="198"/>
                </a:cubicBezTo>
                <a:cubicBezTo>
                  <a:pt x="22" y="200"/>
                  <a:pt x="33" y="202"/>
                  <a:pt x="43" y="204"/>
                </a:cubicBezTo>
                <a:cubicBezTo>
                  <a:pt x="55" y="206"/>
                  <a:pt x="67" y="207"/>
                  <a:pt x="78" y="207"/>
                </a:cubicBezTo>
                <a:cubicBezTo>
                  <a:pt x="82" y="207"/>
                  <a:pt x="85" y="207"/>
                  <a:pt x="88" y="207"/>
                </a:cubicBezTo>
                <a:cubicBezTo>
                  <a:pt x="90" y="207"/>
                  <a:pt x="92" y="206"/>
                  <a:pt x="92" y="205"/>
                </a:cubicBezTo>
                <a:cubicBezTo>
                  <a:pt x="93" y="202"/>
                  <a:pt x="95" y="200"/>
                  <a:pt x="96" y="197"/>
                </a:cubicBezTo>
                <a:cubicBezTo>
                  <a:pt x="100" y="187"/>
                  <a:pt x="99" y="176"/>
                  <a:pt x="103" y="165"/>
                </a:cubicBezTo>
                <a:cubicBezTo>
                  <a:pt x="107" y="155"/>
                  <a:pt x="111" y="144"/>
                  <a:pt x="115" y="134"/>
                </a:cubicBezTo>
                <a:cubicBezTo>
                  <a:pt x="116" y="132"/>
                  <a:pt x="117" y="132"/>
                  <a:pt x="118" y="133"/>
                </a:cubicBezTo>
                <a:cubicBezTo>
                  <a:pt x="121" y="138"/>
                  <a:pt x="125" y="152"/>
                  <a:pt x="126" y="154"/>
                </a:cubicBezTo>
                <a:cubicBezTo>
                  <a:pt x="128" y="159"/>
                  <a:pt x="130" y="163"/>
                  <a:pt x="131" y="168"/>
                </a:cubicBezTo>
                <a:cubicBezTo>
                  <a:pt x="133" y="173"/>
                  <a:pt x="133" y="178"/>
                  <a:pt x="133" y="182"/>
                </a:cubicBezTo>
                <a:cubicBezTo>
                  <a:pt x="134" y="189"/>
                  <a:pt x="136" y="195"/>
                  <a:pt x="139" y="201"/>
                </a:cubicBezTo>
                <a:cubicBezTo>
                  <a:pt x="139" y="203"/>
                  <a:pt x="140" y="204"/>
                  <a:pt x="141" y="205"/>
                </a:cubicBezTo>
                <a:cubicBezTo>
                  <a:pt x="142" y="206"/>
                  <a:pt x="143" y="207"/>
                  <a:pt x="145" y="207"/>
                </a:cubicBezTo>
                <a:cubicBezTo>
                  <a:pt x="148" y="207"/>
                  <a:pt x="152" y="207"/>
                  <a:pt x="155" y="207"/>
                </a:cubicBezTo>
                <a:cubicBezTo>
                  <a:pt x="175" y="206"/>
                  <a:pt x="194" y="204"/>
                  <a:pt x="213" y="200"/>
                </a:cubicBezTo>
                <a:cubicBezTo>
                  <a:pt x="218" y="199"/>
                  <a:pt x="222" y="198"/>
                  <a:pt x="227" y="196"/>
                </a:cubicBezTo>
                <a:cubicBezTo>
                  <a:pt x="230" y="195"/>
                  <a:pt x="234" y="196"/>
                  <a:pt x="233" y="192"/>
                </a:cubicBezTo>
                <a:cubicBezTo>
                  <a:pt x="233" y="189"/>
                  <a:pt x="231" y="166"/>
                  <a:pt x="228" y="166"/>
                </a:cubicBezTo>
                <a:cubicBezTo>
                  <a:pt x="228" y="165"/>
                  <a:pt x="225" y="158"/>
                  <a:pt x="225" y="157"/>
                </a:cubicBezTo>
                <a:cubicBezTo>
                  <a:pt x="223" y="148"/>
                  <a:pt x="217" y="119"/>
                  <a:pt x="216" y="115"/>
                </a:cubicBezTo>
                <a:cubicBezTo>
                  <a:pt x="213" y="98"/>
                  <a:pt x="210" y="80"/>
                  <a:pt x="206" y="63"/>
                </a:cubicBezTo>
                <a:cubicBezTo>
                  <a:pt x="204" y="55"/>
                  <a:pt x="202" y="46"/>
                  <a:pt x="200" y="39"/>
                </a:cubicBezTo>
                <a:cubicBezTo>
                  <a:pt x="199" y="36"/>
                  <a:pt x="195" y="22"/>
                  <a:pt x="193" y="16"/>
                </a:cubicBezTo>
                <a:cubicBezTo>
                  <a:pt x="193" y="15"/>
                  <a:pt x="192" y="13"/>
                  <a:pt x="192" y="11"/>
                </a:cubicBezTo>
                <a:cubicBezTo>
                  <a:pt x="191" y="8"/>
                  <a:pt x="189" y="5"/>
                  <a:pt x="187" y="2"/>
                </a:cubicBezTo>
                <a:cubicBezTo>
                  <a:pt x="186" y="1"/>
                  <a:pt x="185" y="0"/>
                  <a:pt x="183" y="0"/>
                </a:cubicBezTo>
                <a:cubicBezTo>
                  <a:pt x="160" y="2"/>
                  <a:pt x="138" y="3"/>
                  <a:pt x="115" y="3"/>
                </a:cubicBezTo>
                <a:cubicBezTo>
                  <a:pt x="103" y="3"/>
                  <a:pt x="92" y="2"/>
                  <a:pt x="80" y="2"/>
                </a:cubicBezTo>
                <a:cubicBezTo>
                  <a:pt x="74" y="2"/>
                  <a:pt x="68" y="1"/>
                  <a:pt x="63" y="1"/>
                </a:cubicBezTo>
                <a:cubicBezTo>
                  <a:pt x="59" y="1"/>
                  <a:pt x="52" y="2"/>
                  <a:pt x="49" y="0"/>
                </a:cubicBezTo>
                <a:cubicBezTo>
                  <a:pt x="48" y="0"/>
                  <a:pt x="47" y="1"/>
                  <a:pt x="46" y="3"/>
                </a:cubicBezTo>
                <a:cubicBezTo>
                  <a:pt x="45" y="6"/>
                  <a:pt x="41" y="10"/>
                  <a:pt x="41" y="13"/>
                </a:cubicBezTo>
                <a:cubicBezTo>
                  <a:pt x="40" y="16"/>
                  <a:pt x="34" y="40"/>
                  <a:pt x="32" y="40"/>
                </a:cubicBezTo>
                <a:cubicBezTo>
                  <a:pt x="31" y="40"/>
                  <a:pt x="20" y="96"/>
                  <a:pt x="20" y="96"/>
                </a:cubicBezTo>
                <a:cubicBezTo>
                  <a:pt x="20" y="97"/>
                  <a:pt x="20" y="100"/>
                  <a:pt x="19" y="101"/>
                </a:cubicBezTo>
                <a:cubicBezTo>
                  <a:pt x="19" y="102"/>
                  <a:pt x="19" y="103"/>
                  <a:pt x="19" y="104"/>
                </a:cubicBezTo>
                <a:cubicBezTo>
                  <a:pt x="19" y="105"/>
                  <a:pt x="18" y="107"/>
                  <a:pt x="17" y="109"/>
                </a:cubicBezTo>
                <a:cubicBezTo>
                  <a:pt x="15" y="113"/>
                  <a:pt x="15" y="122"/>
                  <a:pt x="15" y="126"/>
                </a:cubicBezTo>
                <a:cubicBezTo>
                  <a:pt x="15" y="127"/>
                  <a:pt x="14" y="130"/>
                  <a:pt x="14" y="131"/>
                </a:cubicBezTo>
                <a:cubicBezTo>
                  <a:pt x="13" y="137"/>
                  <a:pt x="11" y="151"/>
                  <a:pt x="9" y="156"/>
                </a:cubicBezTo>
                <a:cubicBezTo>
                  <a:pt x="8" y="158"/>
                  <a:pt x="7" y="160"/>
                  <a:pt x="6" y="16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14"/>
          <p:cNvSpPr/>
          <p:nvPr/>
        </p:nvSpPr>
        <p:spPr>
          <a:xfrm>
            <a:off x="7288213" y="1168400"/>
            <a:ext cx="557213" cy="555625"/>
          </a:xfrm>
          <a:custGeom>
            <a:rect b="b" l="l" r="r" t="t"/>
            <a:pathLst>
              <a:path extrusionOk="0" h="264" w="265">
                <a:moveTo>
                  <a:pt x="265" y="125"/>
                </a:moveTo>
                <a:cubicBezTo>
                  <a:pt x="238" y="125"/>
                  <a:pt x="238" y="125"/>
                  <a:pt x="238" y="125"/>
                </a:cubicBezTo>
                <a:cubicBezTo>
                  <a:pt x="261" y="102"/>
                  <a:pt x="261" y="102"/>
                  <a:pt x="261" y="102"/>
                </a:cubicBezTo>
                <a:cubicBezTo>
                  <a:pt x="250" y="91"/>
                  <a:pt x="250" y="91"/>
                  <a:pt x="250" y="91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08" y="125"/>
                  <a:pt x="208" y="125"/>
                  <a:pt x="208" y="125"/>
                </a:cubicBezTo>
                <a:cubicBezTo>
                  <a:pt x="216" y="116"/>
                  <a:pt x="216" y="116"/>
                  <a:pt x="216" y="116"/>
                </a:cubicBezTo>
                <a:cubicBezTo>
                  <a:pt x="206" y="106"/>
                  <a:pt x="206" y="106"/>
                  <a:pt x="206" y="106"/>
                </a:cubicBezTo>
                <a:cubicBezTo>
                  <a:pt x="187" y="125"/>
                  <a:pt x="187" y="125"/>
                  <a:pt x="187" y="125"/>
                </a:cubicBezTo>
                <a:cubicBezTo>
                  <a:pt x="173" y="125"/>
                  <a:pt x="173" y="125"/>
                  <a:pt x="173" y="125"/>
                </a:cubicBezTo>
                <a:cubicBezTo>
                  <a:pt x="172" y="119"/>
                  <a:pt x="169" y="114"/>
                  <a:pt x="166" y="109"/>
                </a:cubicBezTo>
                <a:cubicBezTo>
                  <a:pt x="176" y="99"/>
                  <a:pt x="176" y="99"/>
                  <a:pt x="176" y="99"/>
                </a:cubicBezTo>
                <a:cubicBezTo>
                  <a:pt x="203" y="99"/>
                  <a:pt x="203" y="99"/>
                  <a:pt x="203" y="99"/>
                </a:cubicBezTo>
                <a:cubicBezTo>
                  <a:pt x="203" y="84"/>
                  <a:pt x="203" y="84"/>
                  <a:pt x="203" y="84"/>
                </a:cubicBezTo>
                <a:cubicBezTo>
                  <a:pt x="191" y="84"/>
                  <a:pt x="191" y="84"/>
                  <a:pt x="191" y="84"/>
                </a:cubicBezTo>
                <a:cubicBezTo>
                  <a:pt x="197" y="78"/>
                  <a:pt x="197" y="78"/>
                  <a:pt x="197" y="78"/>
                </a:cubicBezTo>
                <a:cubicBezTo>
                  <a:pt x="245" y="78"/>
                  <a:pt x="245" y="78"/>
                  <a:pt x="245" y="78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12" y="63"/>
                  <a:pt x="212" y="63"/>
                  <a:pt x="212" y="63"/>
                </a:cubicBezTo>
                <a:cubicBezTo>
                  <a:pt x="231" y="44"/>
                  <a:pt x="231" y="44"/>
                  <a:pt x="231" y="44"/>
                </a:cubicBezTo>
                <a:cubicBezTo>
                  <a:pt x="221" y="33"/>
                  <a:pt x="221" y="33"/>
                  <a:pt x="221" y="33"/>
                </a:cubicBezTo>
                <a:cubicBezTo>
                  <a:pt x="202" y="53"/>
                  <a:pt x="202" y="53"/>
                  <a:pt x="202" y="53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187" y="20"/>
                  <a:pt x="187" y="20"/>
                  <a:pt x="187" y="20"/>
                </a:cubicBezTo>
                <a:cubicBezTo>
                  <a:pt x="187" y="67"/>
                  <a:pt x="187" y="67"/>
                  <a:pt x="187" y="67"/>
                </a:cubicBezTo>
                <a:cubicBezTo>
                  <a:pt x="181" y="74"/>
                  <a:pt x="181" y="74"/>
                  <a:pt x="181" y="74"/>
                </a:cubicBezTo>
                <a:cubicBezTo>
                  <a:pt x="181" y="62"/>
                  <a:pt x="181" y="62"/>
                  <a:pt x="181" y="62"/>
                </a:cubicBezTo>
                <a:cubicBezTo>
                  <a:pt x="166" y="62"/>
                  <a:pt x="166" y="62"/>
                  <a:pt x="166" y="62"/>
                </a:cubicBezTo>
                <a:cubicBezTo>
                  <a:pt x="166" y="88"/>
                  <a:pt x="166" y="88"/>
                  <a:pt x="166" y="88"/>
                </a:cubicBezTo>
                <a:cubicBezTo>
                  <a:pt x="156" y="99"/>
                  <a:pt x="156" y="99"/>
                  <a:pt x="156" y="99"/>
                </a:cubicBezTo>
                <a:cubicBezTo>
                  <a:pt x="151" y="95"/>
                  <a:pt x="146" y="93"/>
                  <a:pt x="140" y="92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49" y="48"/>
                  <a:pt x="149" y="48"/>
                  <a:pt x="149" y="48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73" y="14"/>
                  <a:pt x="173" y="14"/>
                  <a:pt x="173" y="14"/>
                </a:cubicBezTo>
                <a:cubicBezTo>
                  <a:pt x="163" y="4"/>
                  <a:pt x="163" y="4"/>
                  <a:pt x="163" y="4"/>
                </a:cubicBezTo>
                <a:cubicBezTo>
                  <a:pt x="140" y="27"/>
                  <a:pt x="140" y="27"/>
                  <a:pt x="140" y="27"/>
                </a:cubicBezTo>
                <a:cubicBezTo>
                  <a:pt x="140" y="0"/>
                  <a:pt x="140" y="0"/>
                  <a:pt x="140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02" y="4"/>
                  <a:pt x="102" y="4"/>
                  <a:pt x="102" y="4"/>
                </a:cubicBezTo>
                <a:cubicBezTo>
                  <a:pt x="92" y="14"/>
                  <a:pt x="92" y="14"/>
                  <a:pt x="92" y="14"/>
                </a:cubicBezTo>
                <a:cubicBezTo>
                  <a:pt x="125" y="48"/>
                  <a:pt x="125" y="48"/>
                  <a:pt x="125" y="48"/>
                </a:cubicBezTo>
                <a:cubicBezTo>
                  <a:pt x="125" y="57"/>
                  <a:pt x="125" y="57"/>
                  <a:pt x="125" y="57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125" y="78"/>
                  <a:pt x="125" y="78"/>
                  <a:pt x="125" y="78"/>
                </a:cubicBezTo>
                <a:cubicBezTo>
                  <a:pt x="125" y="92"/>
                  <a:pt x="125" y="92"/>
                  <a:pt x="125" y="92"/>
                </a:cubicBezTo>
                <a:cubicBezTo>
                  <a:pt x="119" y="93"/>
                  <a:pt x="114" y="95"/>
                  <a:pt x="109" y="99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62"/>
                  <a:pt x="99" y="62"/>
                  <a:pt x="99" y="62"/>
                </a:cubicBezTo>
                <a:cubicBezTo>
                  <a:pt x="85" y="62"/>
                  <a:pt x="85" y="62"/>
                  <a:pt x="85" y="62"/>
                </a:cubicBezTo>
                <a:cubicBezTo>
                  <a:pt x="85" y="74"/>
                  <a:pt x="85" y="74"/>
                  <a:pt x="85" y="74"/>
                </a:cubicBezTo>
                <a:cubicBezTo>
                  <a:pt x="78" y="67"/>
                  <a:pt x="78" y="67"/>
                  <a:pt x="78" y="67"/>
                </a:cubicBezTo>
                <a:cubicBezTo>
                  <a:pt x="78" y="20"/>
                  <a:pt x="78" y="20"/>
                  <a:pt x="78" y="20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53"/>
                  <a:pt x="64" y="53"/>
                  <a:pt x="64" y="53"/>
                </a:cubicBezTo>
                <a:cubicBezTo>
                  <a:pt x="44" y="33"/>
                  <a:pt x="44" y="33"/>
                  <a:pt x="44" y="33"/>
                </a:cubicBezTo>
                <a:cubicBezTo>
                  <a:pt x="34" y="44"/>
                  <a:pt x="34" y="44"/>
                  <a:pt x="34" y="44"/>
                </a:cubicBezTo>
                <a:cubicBezTo>
                  <a:pt x="53" y="63"/>
                  <a:pt x="53" y="63"/>
                  <a:pt x="53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1" y="78"/>
                  <a:pt x="21" y="78"/>
                  <a:pt x="21" y="78"/>
                </a:cubicBezTo>
                <a:cubicBezTo>
                  <a:pt x="68" y="78"/>
                  <a:pt x="68" y="78"/>
                  <a:pt x="68" y="78"/>
                </a:cubicBezTo>
                <a:cubicBezTo>
                  <a:pt x="74" y="84"/>
                  <a:pt x="74" y="84"/>
                  <a:pt x="74" y="84"/>
                </a:cubicBezTo>
                <a:cubicBezTo>
                  <a:pt x="62" y="84"/>
                  <a:pt x="62" y="84"/>
                  <a:pt x="62" y="84"/>
                </a:cubicBezTo>
                <a:cubicBezTo>
                  <a:pt x="62" y="99"/>
                  <a:pt x="62" y="99"/>
                  <a:pt x="62" y="99"/>
                </a:cubicBezTo>
                <a:cubicBezTo>
                  <a:pt x="89" y="99"/>
                  <a:pt x="89" y="99"/>
                  <a:pt x="89" y="99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96" y="114"/>
                  <a:pt x="94" y="119"/>
                  <a:pt x="93" y="125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48" y="125"/>
                  <a:pt x="48" y="125"/>
                  <a:pt x="48" y="125"/>
                </a:cubicBezTo>
                <a:cubicBezTo>
                  <a:pt x="15" y="91"/>
                  <a:pt x="15" y="91"/>
                  <a:pt x="15" y="91"/>
                </a:cubicBezTo>
                <a:cubicBezTo>
                  <a:pt x="4" y="102"/>
                  <a:pt x="4" y="102"/>
                  <a:pt x="4" y="102"/>
                </a:cubicBezTo>
                <a:cubicBezTo>
                  <a:pt x="28" y="125"/>
                  <a:pt x="28" y="125"/>
                  <a:pt x="2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39"/>
                  <a:pt x="0" y="139"/>
                  <a:pt x="0" y="139"/>
                </a:cubicBezTo>
                <a:cubicBezTo>
                  <a:pt x="28" y="139"/>
                  <a:pt x="28" y="139"/>
                  <a:pt x="28" y="139"/>
                </a:cubicBezTo>
                <a:cubicBezTo>
                  <a:pt x="4" y="162"/>
                  <a:pt x="4" y="162"/>
                  <a:pt x="4" y="162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48" y="139"/>
                  <a:pt x="48" y="139"/>
                  <a:pt x="48" y="139"/>
                </a:cubicBezTo>
                <a:cubicBezTo>
                  <a:pt x="57" y="139"/>
                  <a:pt x="57" y="139"/>
                  <a:pt x="57" y="139"/>
                </a:cubicBezTo>
                <a:cubicBezTo>
                  <a:pt x="49" y="148"/>
                  <a:pt x="49" y="148"/>
                  <a:pt x="49" y="148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78" y="139"/>
                  <a:pt x="78" y="139"/>
                  <a:pt x="78" y="139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4" y="145"/>
                  <a:pt x="96" y="151"/>
                  <a:pt x="99" y="155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62" y="165"/>
                  <a:pt x="62" y="165"/>
                  <a:pt x="62" y="165"/>
                </a:cubicBezTo>
                <a:cubicBezTo>
                  <a:pt x="62" y="180"/>
                  <a:pt x="62" y="180"/>
                  <a:pt x="62" y="180"/>
                </a:cubicBezTo>
                <a:cubicBezTo>
                  <a:pt x="74" y="180"/>
                  <a:pt x="74" y="180"/>
                  <a:pt x="74" y="180"/>
                </a:cubicBezTo>
                <a:cubicBezTo>
                  <a:pt x="68" y="187"/>
                  <a:pt x="68" y="187"/>
                  <a:pt x="68" y="187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1" y="201"/>
                  <a:pt x="21" y="201"/>
                  <a:pt x="21" y="201"/>
                </a:cubicBezTo>
                <a:cubicBezTo>
                  <a:pt x="53" y="201"/>
                  <a:pt x="53" y="201"/>
                  <a:pt x="53" y="201"/>
                </a:cubicBezTo>
                <a:cubicBezTo>
                  <a:pt x="34" y="220"/>
                  <a:pt x="34" y="220"/>
                  <a:pt x="34" y="220"/>
                </a:cubicBezTo>
                <a:cubicBezTo>
                  <a:pt x="44" y="231"/>
                  <a:pt x="44" y="231"/>
                  <a:pt x="44" y="231"/>
                </a:cubicBezTo>
                <a:cubicBezTo>
                  <a:pt x="64" y="211"/>
                  <a:pt x="64" y="211"/>
                  <a:pt x="64" y="211"/>
                </a:cubicBezTo>
                <a:cubicBezTo>
                  <a:pt x="64" y="244"/>
                  <a:pt x="64" y="244"/>
                  <a:pt x="64" y="244"/>
                </a:cubicBezTo>
                <a:cubicBezTo>
                  <a:pt x="78" y="244"/>
                  <a:pt x="78" y="244"/>
                  <a:pt x="78" y="244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85" y="190"/>
                  <a:pt x="85" y="190"/>
                  <a:pt x="85" y="190"/>
                </a:cubicBezTo>
                <a:cubicBezTo>
                  <a:pt x="85" y="203"/>
                  <a:pt x="85" y="203"/>
                  <a:pt x="85" y="203"/>
                </a:cubicBezTo>
                <a:cubicBezTo>
                  <a:pt x="99" y="203"/>
                  <a:pt x="99" y="203"/>
                  <a:pt x="99" y="203"/>
                </a:cubicBezTo>
                <a:cubicBezTo>
                  <a:pt x="99" y="176"/>
                  <a:pt x="99" y="176"/>
                  <a:pt x="99" y="176"/>
                </a:cubicBezTo>
                <a:cubicBezTo>
                  <a:pt x="109" y="166"/>
                  <a:pt x="109" y="166"/>
                  <a:pt x="109" y="166"/>
                </a:cubicBezTo>
                <a:cubicBezTo>
                  <a:pt x="114" y="169"/>
                  <a:pt x="119" y="171"/>
                  <a:pt x="125" y="172"/>
                </a:cubicBezTo>
                <a:cubicBezTo>
                  <a:pt x="125" y="187"/>
                  <a:pt x="125" y="187"/>
                  <a:pt x="125" y="187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7" y="216"/>
                  <a:pt x="117" y="216"/>
                  <a:pt x="117" y="216"/>
                </a:cubicBezTo>
                <a:cubicBezTo>
                  <a:pt x="125" y="207"/>
                  <a:pt x="125" y="207"/>
                  <a:pt x="125" y="207"/>
                </a:cubicBezTo>
                <a:cubicBezTo>
                  <a:pt x="125" y="216"/>
                  <a:pt x="125" y="216"/>
                  <a:pt x="125" y="216"/>
                </a:cubicBezTo>
                <a:cubicBezTo>
                  <a:pt x="92" y="250"/>
                  <a:pt x="92" y="250"/>
                  <a:pt x="92" y="250"/>
                </a:cubicBezTo>
                <a:cubicBezTo>
                  <a:pt x="102" y="260"/>
                  <a:pt x="102" y="260"/>
                  <a:pt x="102" y="260"/>
                </a:cubicBezTo>
                <a:cubicBezTo>
                  <a:pt x="125" y="237"/>
                  <a:pt x="125" y="237"/>
                  <a:pt x="125" y="237"/>
                </a:cubicBezTo>
                <a:cubicBezTo>
                  <a:pt x="125" y="264"/>
                  <a:pt x="125" y="264"/>
                  <a:pt x="125" y="264"/>
                </a:cubicBezTo>
                <a:cubicBezTo>
                  <a:pt x="140" y="264"/>
                  <a:pt x="140" y="264"/>
                  <a:pt x="140" y="264"/>
                </a:cubicBezTo>
                <a:cubicBezTo>
                  <a:pt x="140" y="237"/>
                  <a:pt x="140" y="237"/>
                  <a:pt x="140" y="237"/>
                </a:cubicBezTo>
                <a:cubicBezTo>
                  <a:pt x="163" y="260"/>
                  <a:pt x="163" y="260"/>
                  <a:pt x="163" y="260"/>
                </a:cubicBezTo>
                <a:cubicBezTo>
                  <a:pt x="173" y="250"/>
                  <a:pt x="173" y="250"/>
                  <a:pt x="173" y="250"/>
                </a:cubicBezTo>
                <a:cubicBezTo>
                  <a:pt x="140" y="216"/>
                  <a:pt x="140" y="216"/>
                  <a:pt x="140" y="216"/>
                </a:cubicBezTo>
                <a:cubicBezTo>
                  <a:pt x="140" y="207"/>
                  <a:pt x="140" y="207"/>
                  <a:pt x="140" y="207"/>
                </a:cubicBezTo>
                <a:cubicBezTo>
                  <a:pt x="149" y="216"/>
                  <a:pt x="149" y="216"/>
                  <a:pt x="149" y="216"/>
                </a:cubicBezTo>
                <a:cubicBezTo>
                  <a:pt x="159" y="205"/>
                  <a:pt x="159" y="205"/>
                  <a:pt x="159" y="205"/>
                </a:cubicBezTo>
                <a:cubicBezTo>
                  <a:pt x="140" y="187"/>
                  <a:pt x="140" y="187"/>
                  <a:pt x="140" y="187"/>
                </a:cubicBezTo>
                <a:cubicBezTo>
                  <a:pt x="140" y="172"/>
                  <a:pt x="140" y="172"/>
                  <a:pt x="140" y="172"/>
                </a:cubicBezTo>
                <a:cubicBezTo>
                  <a:pt x="146" y="171"/>
                  <a:pt x="151" y="169"/>
                  <a:pt x="156" y="166"/>
                </a:cubicBezTo>
                <a:cubicBezTo>
                  <a:pt x="166" y="176"/>
                  <a:pt x="166" y="176"/>
                  <a:pt x="166" y="176"/>
                </a:cubicBezTo>
                <a:cubicBezTo>
                  <a:pt x="166" y="203"/>
                  <a:pt x="166" y="203"/>
                  <a:pt x="166" y="203"/>
                </a:cubicBezTo>
                <a:cubicBezTo>
                  <a:pt x="181" y="203"/>
                  <a:pt x="181" y="203"/>
                  <a:pt x="181" y="203"/>
                </a:cubicBezTo>
                <a:cubicBezTo>
                  <a:pt x="181" y="190"/>
                  <a:pt x="181" y="190"/>
                  <a:pt x="181" y="190"/>
                </a:cubicBezTo>
                <a:cubicBezTo>
                  <a:pt x="187" y="197"/>
                  <a:pt x="187" y="197"/>
                  <a:pt x="187" y="197"/>
                </a:cubicBezTo>
                <a:cubicBezTo>
                  <a:pt x="187" y="244"/>
                  <a:pt x="187" y="244"/>
                  <a:pt x="187" y="244"/>
                </a:cubicBezTo>
                <a:cubicBezTo>
                  <a:pt x="202" y="244"/>
                  <a:pt x="202" y="244"/>
                  <a:pt x="202" y="244"/>
                </a:cubicBezTo>
                <a:cubicBezTo>
                  <a:pt x="202" y="211"/>
                  <a:pt x="202" y="211"/>
                  <a:pt x="202" y="211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31" y="220"/>
                  <a:pt x="231" y="220"/>
                  <a:pt x="231" y="220"/>
                </a:cubicBezTo>
                <a:cubicBezTo>
                  <a:pt x="212" y="201"/>
                  <a:pt x="212" y="201"/>
                  <a:pt x="212" y="201"/>
                </a:cubicBezTo>
                <a:cubicBezTo>
                  <a:pt x="245" y="201"/>
                  <a:pt x="245" y="201"/>
                  <a:pt x="245" y="201"/>
                </a:cubicBezTo>
                <a:cubicBezTo>
                  <a:pt x="245" y="187"/>
                  <a:pt x="245" y="187"/>
                  <a:pt x="245" y="187"/>
                </a:cubicBezTo>
                <a:cubicBezTo>
                  <a:pt x="197" y="187"/>
                  <a:pt x="197" y="187"/>
                  <a:pt x="197" y="187"/>
                </a:cubicBezTo>
                <a:cubicBezTo>
                  <a:pt x="191" y="180"/>
                  <a:pt x="191" y="180"/>
                  <a:pt x="191" y="180"/>
                </a:cubicBezTo>
                <a:cubicBezTo>
                  <a:pt x="203" y="180"/>
                  <a:pt x="203" y="180"/>
                  <a:pt x="203" y="180"/>
                </a:cubicBezTo>
                <a:cubicBezTo>
                  <a:pt x="203" y="165"/>
                  <a:pt x="203" y="165"/>
                  <a:pt x="203" y="165"/>
                </a:cubicBezTo>
                <a:cubicBezTo>
                  <a:pt x="176" y="165"/>
                  <a:pt x="176" y="165"/>
                  <a:pt x="176" y="165"/>
                </a:cubicBezTo>
                <a:cubicBezTo>
                  <a:pt x="166" y="155"/>
                  <a:pt x="166" y="155"/>
                  <a:pt x="166" y="155"/>
                </a:cubicBezTo>
                <a:cubicBezTo>
                  <a:pt x="169" y="151"/>
                  <a:pt x="172" y="145"/>
                  <a:pt x="173" y="139"/>
                </a:cubicBezTo>
                <a:cubicBezTo>
                  <a:pt x="187" y="139"/>
                  <a:pt x="187" y="139"/>
                  <a:pt x="187" y="139"/>
                </a:cubicBezTo>
                <a:cubicBezTo>
                  <a:pt x="206" y="158"/>
                  <a:pt x="206" y="158"/>
                  <a:pt x="206" y="158"/>
                </a:cubicBezTo>
                <a:cubicBezTo>
                  <a:pt x="216" y="148"/>
                  <a:pt x="216" y="148"/>
                  <a:pt x="216" y="148"/>
                </a:cubicBezTo>
                <a:cubicBezTo>
                  <a:pt x="208" y="139"/>
                  <a:pt x="208" y="139"/>
                  <a:pt x="208" y="139"/>
                </a:cubicBezTo>
                <a:cubicBezTo>
                  <a:pt x="217" y="139"/>
                  <a:pt x="217" y="139"/>
                  <a:pt x="217" y="139"/>
                </a:cubicBezTo>
                <a:cubicBezTo>
                  <a:pt x="250" y="173"/>
                  <a:pt x="250" y="173"/>
                  <a:pt x="250" y="173"/>
                </a:cubicBezTo>
                <a:cubicBezTo>
                  <a:pt x="261" y="162"/>
                  <a:pt x="261" y="162"/>
                  <a:pt x="261" y="162"/>
                </a:cubicBezTo>
                <a:cubicBezTo>
                  <a:pt x="238" y="139"/>
                  <a:pt x="238" y="139"/>
                  <a:pt x="238" y="139"/>
                </a:cubicBezTo>
                <a:cubicBezTo>
                  <a:pt x="265" y="139"/>
                  <a:pt x="265" y="139"/>
                  <a:pt x="265" y="139"/>
                </a:cubicBezTo>
                <a:lnTo>
                  <a:pt x="265" y="1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6" name="Google Shape;306;p14"/>
          <p:cNvGrpSpPr/>
          <p:nvPr/>
        </p:nvGrpSpPr>
        <p:grpSpPr>
          <a:xfrm>
            <a:off x="2974976" y="5275263"/>
            <a:ext cx="238125" cy="534988"/>
            <a:chOff x="2974976" y="5275263"/>
            <a:chExt cx="238125" cy="534988"/>
          </a:xfrm>
        </p:grpSpPr>
        <p:sp>
          <p:nvSpPr>
            <p:cNvPr id="307" name="Google Shape;307;p14"/>
            <p:cNvSpPr/>
            <p:nvPr/>
          </p:nvSpPr>
          <p:spPr>
            <a:xfrm>
              <a:off x="3040063" y="5707063"/>
              <a:ext cx="49213" cy="492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14"/>
            <p:cNvSpPr/>
            <p:nvPr/>
          </p:nvSpPr>
          <p:spPr>
            <a:xfrm>
              <a:off x="3089276" y="5659438"/>
              <a:ext cx="34925" cy="349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14"/>
            <p:cNvSpPr/>
            <p:nvPr/>
          </p:nvSpPr>
          <p:spPr>
            <a:xfrm>
              <a:off x="3051176" y="5592763"/>
              <a:ext cx="25400" cy="25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14"/>
            <p:cNvSpPr/>
            <p:nvPr/>
          </p:nvSpPr>
          <p:spPr>
            <a:xfrm>
              <a:off x="3040063" y="5487988"/>
              <a:ext cx="49213" cy="460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14"/>
            <p:cNvSpPr/>
            <p:nvPr/>
          </p:nvSpPr>
          <p:spPr>
            <a:xfrm>
              <a:off x="2974976" y="5275263"/>
              <a:ext cx="238125" cy="534988"/>
            </a:xfrm>
            <a:custGeom>
              <a:rect b="b" l="l" r="r" t="t"/>
              <a:pathLst>
                <a:path extrusionOk="0" h="254" w="113">
                  <a:moveTo>
                    <a:pt x="61" y="12"/>
                  </a:moveTo>
                  <a:cubicBezTo>
                    <a:pt x="58" y="15"/>
                    <a:pt x="58" y="18"/>
                    <a:pt x="58" y="21"/>
                  </a:cubicBezTo>
                  <a:cubicBezTo>
                    <a:pt x="58" y="22"/>
                    <a:pt x="58" y="28"/>
                    <a:pt x="58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107" y="254"/>
                    <a:pt x="107" y="254"/>
                    <a:pt x="107" y="254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10" y="19"/>
                    <a:pt x="113" y="14"/>
                    <a:pt x="112" y="8"/>
                  </a:cubicBezTo>
                  <a:cubicBezTo>
                    <a:pt x="111" y="3"/>
                    <a:pt x="105" y="0"/>
                    <a:pt x="100" y="1"/>
                  </a:cubicBezTo>
                  <a:cubicBezTo>
                    <a:pt x="98" y="1"/>
                    <a:pt x="72" y="7"/>
                    <a:pt x="68" y="8"/>
                  </a:cubicBezTo>
                  <a:cubicBezTo>
                    <a:pt x="65" y="9"/>
                    <a:pt x="63" y="10"/>
                    <a:pt x="61" y="12"/>
                  </a:cubicBezTo>
                  <a:close/>
                  <a:moveTo>
                    <a:pt x="85" y="82"/>
                  </a:moveTo>
                  <a:cubicBezTo>
                    <a:pt x="85" y="231"/>
                    <a:pt x="85" y="231"/>
                    <a:pt x="85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8" y="100"/>
                    <a:pt x="58" y="115"/>
                    <a:pt x="58" y="116"/>
                  </a:cubicBezTo>
                  <a:cubicBezTo>
                    <a:pt x="58" y="119"/>
                    <a:pt x="58" y="131"/>
                    <a:pt x="58" y="132"/>
                  </a:cubicBezTo>
                  <a:cubicBezTo>
                    <a:pt x="58" y="137"/>
                    <a:pt x="63" y="142"/>
                    <a:pt x="68" y="142"/>
                  </a:cubicBezTo>
                  <a:cubicBezTo>
                    <a:pt x="69" y="142"/>
                    <a:pt x="70" y="142"/>
                    <a:pt x="70" y="142"/>
                  </a:cubicBezTo>
                  <a:cubicBezTo>
                    <a:pt x="75" y="141"/>
                    <a:pt x="78" y="137"/>
                    <a:pt x="78" y="132"/>
                  </a:cubicBezTo>
                  <a:cubicBezTo>
                    <a:pt x="78" y="82"/>
                    <a:pt x="78" y="82"/>
                    <a:pt x="78" y="82"/>
                  </a:cubicBezTo>
                  <a:lnTo>
                    <a:pt x="85" y="8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2" name="Google Shape;312;p14"/>
          <p:cNvGrpSpPr/>
          <p:nvPr/>
        </p:nvGrpSpPr>
        <p:grpSpPr>
          <a:xfrm>
            <a:off x="4310063" y="5300663"/>
            <a:ext cx="501650" cy="485775"/>
            <a:chOff x="4310063" y="5300663"/>
            <a:chExt cx="501650" cy="485775"/>
          </a:xfrm>
        </p:grpSpPr>
        <p:sp>
          <p:nvSpPr>
            <p:cNvPr id="313" name="Google Shape;313;p14"/>
            <p:cNvSpPr/>
            <p:nvPr/>
          </p:nvSpPr>
          <p:spPr>
            <a:xfrm>
              <a:off x="4605338" y="5321300"/>
              <a:ext cx="206375" cy="138113"/>
            </a:xfrm>
            <a:custGeom>
              <a:rect b="b" l="l" r="r" t="t"/>
              <a:pathLst>
                <a:path extrusionOk="0" h="65" w="98">
                  <a:moveTo>
                    <a:pt x="84" y="4"/>
                  </a:moveTo>
                  <a:cubicBezTo>
                    <a:pt x="52" y="17"/>
                    <a:pt x="23" y="38"/>
                    <a:pt x="0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39" y="44"/>
                    <a:pt x="63" y="27"/>
                    <a:pt x="91" y="15"/>
                  </a:cubicBezTo>
                  <a:cubicBezTo>
                    <a:pt x="98" y="12"/>
                    <a:pt x="92" y="0"/>
                    <a:pt x="84" y="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14"/>
            <p:cNvSpPr/>
            <p:nvPr/>
          </p:nvSpPr>
          <p:spPr>
            <a:xfrm>
              <a:off x="4310063" y="5470525"/>
              <a:ext cx="490538" cy="247650"/>
            </a:xfrm>
            <a:custGeom>
              <a:rect b="b" l="l" r="r" t="t"/>
              <a:pathLst>
                <a:path extrusionOk="0" h="117" w="233">
                  <a:moveTo>
                    <a:pt x="1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"/>
                    <a:pt x="52" y="117"/>
                    <a:pt x="116" y="117"/>
                  </a:cubicBezTo>
                  <a:cubicBezTo>
                    <a:pt x="181" y="117"/>
                    <a:pt x="233" y="65"/>
                    <a:pt x="233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1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14"/>
            <p:cNvSpPr/>
            <p:nvPr/>
          </p:nvSpPr>
          <p:spPr>
            <a:xfrm>
              <a:off x="4310063" y="5745163"/>
              <a:ext cx="490538" cy="412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14"/>
            <p:cNvSpPr/>
            <p:nvPr/>
          </p:nvSpPr>
          <p:spPr>
            <a:xfrm>
              <a:off x="4449763" y="5300663"/>
              <a:ext cx="71438" cy="127000"/>
            </a:xfrm>
            <a:custGeom>
              <a:rect b="b" l="l" r="r" t="t"/>
              <a:pathLst>
                <a:path extrusionOk="0" h="60" w="34">
                  <a:moveTo>
                    <a:pt x="13" y="49"/>
                  </a:moveTo>
                  <a:cubicBezTo>
                    <a:pt x="13" y="49"/>
                    <a:pt x="13" y="48"/>
                    <a:pt x="14" y="48"/>
                  </a:cubicBezTo>
                  <a:cubicBezTo>
                    <a:pt x="14" y="48"/>
                    <a:pt x="14" y="48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7"/>
                    <a:pt x="15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7" y="44"/>
                    <a:pt x="17" y="44"/>
                  </a:cubicBezTo>
                  <a:cubicBezTo>
                    <a:pt x="18" y="44"/>
                    <a:pt x="18" y="43"/>
                    <a:pt x="18" y="43"/>
                  </a:cubicBezTo>
                  <a:cubicBezTo>
                    <a:pt x="19" y="43"/>
                    <a:pt x="19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6"/>
                    <a:pt x="29" y="34"/>
                    <a:pt x="31" y="31"/>
                  </a:cubicBezTo>
                  <a:cubicBezTo>
                    <a:pt x="32" y="29"/>
                    <a:pt x="33" y="26"/>
                    <a:pt x="34" y="23"/>
                  </a:cubicBezTo>
                  <a:cubicBezTo>
                    <a:pt x="34" y="20"/>
                    <a:pt x="34" y="17"/>
                    <a:pt x="34" y="14"/>
                  </a:cubicBezTo>
                  <a:cubicBezTo>
                    <a:pt x="33" y="12"/>
                    <a:pt x="32" y="10"/>
                    <a:pt x="31" y="8"/>
                  </a:cubicBezTo>
                  <a:cubicBezTo>
                    <a:pt x="29" y="4"/>
                    <a:pt x="27" y="2"/>
                    <a:pt x="25" y="1"/>
                  </a:cubicBezTo>
                  <a:cubicBezTo>
                    <a:pt x="24" y="0"/>
                    <a:pt x="23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2"/>
                    <a:pt x="21" y="3"/>
                  </a:cubicBezTo>
                  <a:cubicBezTo>
                    <a:pt x="21" y="5"/>
                    <a:pt x="21" y="8"/>
                    <a:pt x="20" y="11"/>
                  </a:cubicBezTo>
                  <a:cubicBezTo>
                    <a:pt x="20" y="12"/>
                    <a:pt x="20" y="13"/>
                    <a:pt x="19" y="15"/>
                  </a:cubicBezTo>
                  <a:cubicBezTo>
                    <a:pt x="19" y="16"/>
                    <a:pt x="18" y="17"/>
                    <a:pt x="17" y="18"/>
                  </a:cubicBezTo>
                  <a:cubicBezTo>
                    <a:pt x="17" y="19"/>
                    <a:pt x="16" y="20"/>
                    <a:pt x="15" y="20"/>
                  </a:cubicBezTo>
                  <a:cubicBezTo>
                    <a:pt x="14" y="21"/>
                    <a:pt x="13" y="22"/>
                    <a:pt x="12" y="2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9" y="26"/>
                    <a:pt x="8" y="26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7" y="27"/>
                  </a:cubicBezTo>
                  <a:cubicBezTo>
                    <a:pt x="6" y="29"/>
                    <a:pt x="5" y="30"/>
                    <a:pt x="4" y="31"/>
                  </a:cubicBezTo>
                  <a:cubicBezTo>
                    <a:pt x="3" y="32"/>
                    <a:pt x="3" y="34"/>
                    <a:pt x="2" y="35"/>
                  </a:cubicBezTo>
                  <a:cubicBezTo>
                    <a:pt x="2" y="36"/>
                    <a:pt x="1" y="37"/>
                    <a:pt x="1" y="37"/>
                  </a:cubicBezTo>
                  <a:cubicBezTo>
                    <a:pt x="1" y="38"/>
                    <a:pt x="1" y="39"/>
                    <a:pt x="1" y="39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0" y="47"/>
                    <a:pt x="1" y="48"/>
                  </a:cubicBezTo>
                  <a:cubicBezTo>
                    <a:pt x="1" y="49"/>
                    <a:pt x="1" y="49"/>
                    <a:pt x="1" y="50"/>
                  </a:cubicBezTo>
                  <a:cubicBezTo>
                    <a:pt x="2" y="50"/>
                    <a:pt x="2" y="51"/>
                    <a:pt x="2" y="51"/>
                  </a:cubicBezTo>
                  <a:cubicBezTo>
                    <a:pt x="3" y="52"/>
                    <a:pt x="3" y="53"/>
                    <a:pt x="4" y="54"/>
                  </a:cubicBezTo>
                  <a:cubicBezTo>
                    <a:pt x="4" y="55"/>
                    <a:pt x="5" y="56"/>
                    <a:pt x="6" y="56"/>
                  </a:cubicBezTo>
                  <a:cubicBezTo>
                    <a:pt x="6" y="57"/>
                    <a:pt x="7" y="57"/>
                    <a:pt x="8" y="58"/>
                  </a:cubicBezTo>
                  <a:cubicBezTo>
                    <a:pt x="8" y="58"/>
                    <a:pt x="9" y="58"/>
                    <a:pt x="9" y="58"/>
                  </a:cubicBezTo>
                  <a:cubicBezTo>
                    <a:pt x="10" y="59"/>
                    <a:pt x="11" y="59"/>
                    <a:pt x="12" y="59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59"/>
                    <a:pt x="13" y="59"/>
                  </a:cubicBezTo>
                  <a:cubicBezTo>
                    <a:pt x="13" y="58"/>
                    <a:pt x="13" y="57"/>
                    <a:pt x="13" y="56"/>
                  </a:cubicBezTo>
                  <a:cubicBezTo>
                    <a:pt x="13" y="56"/>
                    <a:pt x="13" y="55"/>
                    <a:pt x="12" y="55"/>
                  </a:cubicBezTo>
                  <a:cubicBezTo>
                    <a:pt x="13" y="54"/>
                    <a:pt x="13" y="53"/>
                    <a:pt x="13" y="53"/>
                  </a:cubicBezTo>
                  <a:cubicBezTo>
                    <a:pt x="13" y="51"/>
                    <a:pt x="13" y="50"/>
                    <a:pt x="13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14"/>
            <p:cNvSpPr/>
            <p:nvPr/>
          </p:nvSpPr>
          <p:spPr>
            <a:xfrm>
              <a:off x="4529138" y="5300663"/>
              <a:ext cx="71438" cy="127000"/>
            </a:xfrm>
            <a:custGeom>
              <a:rect b="b" l="l" r="r" t="t"/>
              <a:pathLst>
                <a:path extrusionOk="0" h="60" w="34">
                  <a:moveTo>
                    <a:pt x="13" y="49"/>
                  </a:moveTo>
                  <a:cubicBezTo>
                    <a:pt x="13" y="49"/>
                    <a:pt x="13" y="48"/>
                    <a:pt x="13" y="48"/>
                  </a:cubicBezTo>
                  <a:cubicBezTo>
                    <a:pt x="13" y="48"/>
                    <a:pt x="14" y="48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5"/>
                    <a:pt x="15" y="45"/>
                    <a:pt x="16" y="45"/>
                  </a:cubicBezTo>
                  <a:cubicBezTo>
                    <a:pt x="16" y="45"/>
                    <a:pt x="16" y="44"/>
                    <a:pt x="17" y="44"/>
                  </a:cubicBezTo>
                  <a:cubicBezTo>
                    <a:pt x="17" y="44"/>
                    <a:pt x="18" y="43"/>
                    <a:pt x="18" y="43"/>
                  </a:cubicBezTo>
                  <a:cubicBezTo>
                    <a:pt x="19" y="43"/>
                    <a:pt x="19" y="42"/>
                    <a:pt x="19" y="42"/>
                  </a:cubicBezTo>
                  <a:cubicBezTo>
                    <a:pt x="19" y="42"/>
                    <a:pt x="20" y="42"/>
                    <a:pt x="20" y="42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2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6"/>
                    <a:pt x="29" y="34"/>
                    <a:pt x="30" y="31"/>
                  </a:cubicBezTo>
                  <a:cubicBezTo>
                    <a:pt x="32" y="29"/>
                    <a:pt x="33" y="26"/>
                    <a:pt x="34" y="23"/>
                  </a:cubicBezTo>
                  <a:cubicBezTo>
                    <a:pt x="34" y="20"/>
                    <a:pt x="34" y="17"/>
                    <a:pt x="34" y="14"/>
                  </a:cubicBezTo>
                  <a:cubicBezTo>
                    <a:pt x="33" y="12"/>
                    <a:pt x="32" y="10"/>
                    <a:pt x="31" y="8"/>
                  </a:cubicBezTo>
                  <a:cubicBezTo>
                    <a:pt x="29" y="4"/>
                    <a:pt x="26" y="2"/>
                    <a:pt x="24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2"/>
                    <a:pt x="21" y="3"/>
                  </a:cubicBezTo>
                  <a:cubicBezTo>
                    <a:pt x="21" y="5"/>
                    <a:pt x="21" y="8"/>
                    <a:pt x="20" y="11"/>
                  </a:cubicBezTo>
                  <a:cubicBezTo>
                    <a:pt x="20" y="12"/>
                    <a:pt x="19" y="13"/>
                    <a:pt x="19" y="15"/>
                  </a:cubicBezTo>
                  <a:cubicBezTo>
                    <a:pt x="18" y="16"/>
                    <a:pt x="18" y="17"/>
                    <a:pt x="17" y="18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4" y="21"/>
                    <a:pt x="13" y="22"/>
                    <a:pt x="12" y="2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6"/>
                    <a:pt x="8" y="26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9"/>
                    <a:pt x="5" y="30"/>
                    <a:pt x="4" y="31"/>
                  </a:cubicBezTo>
                  <a:cubicBezTo>
                    <a:pt x="3" y="32"/>
                    <a:pt x="2" y="34"/>
                    <a:pt x="2" y="35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1" y="38"/>
                    <a:pt x="0" y="39"/>
                    <a:pt x="0" y="39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0" y="47"/>
                    <a:pt x="0" y="48"/>
                  </a:cubicBezTo>
                  <a:cubicBezTo>
                    <a:pt x="1" y="49"/>
                    <a:pt x="1" y="49"/>
                    <a:pt x="1" y="50"/>
                  </a:cubicBezTo>
                  <a:cubicBezTo>
                    <a:pt x="1" y="50"/>
                    <a:pt x="2" y="51"/>
                    <a:pt x="2" y="51"/>
                  </a:cubicBezTo>
                  <a:cubicBezTo>
                    <a:pt x="2" y="52"/>
                    <a:pt x="3" y="53"/>
                    <a:pt x="4" y="54"/>
                  </a:cubicBezTo>
                  <a:cubicBezTo>
                    <a:pt x="4" y="55"/>
                    <a:pt x="5" y="56"/>
                    <a:pt x="5" y="56"/>
                  </a:cubicBezTo>
                  <a:cubicBezTo>
                    <a:pt x="6" y="57"/>
                    <a:pt x="7" y="57"/>
                    <a:pt x="7" y="58"/>
                  </a:cubicBezTo>
                  <a:cubicBezTo>
                    <a:pt x="8" y="58"/>
                    <a:pt x="9" y="58"/>
                    <a:pt x="9" y="58"/>
                  </a:cubicBezTo>
                  <a:cubicBezTo>
                    <a:pt x="10" y="59"/>
                    <a:pt x="11" y="59"/>
                    <a:pt x="12" y="59"/>
                  </a:cubicBezTo>
                  <a:cubicBezTo>
                    <a:pt x="12" y="60"/>
                    <a:pt x="13" y="60"/>
                    <a:pt x="13" y="60"/>
                  </a:cubicBezTo>
                  <a:cubicBezTo>
                    <a:pt x="13" y="60"/>
                    <a:pt x="13" y="59"/>
                    <a:pt x="12" y="59"/>
                  </a:cubicBezTo>
                  <a:cubicBezTo>
                    <a:pt x="12" y="58"/>
                    <a:pt x="12" y="57"/>
                    <a:pt x="12" y="56"/>
                  </a:cubicBezTo>
                  <a:cubicBezTo>
                    <a:pt x="12" y="56"/>
                    <a:pt x="12" y="55"/>
                    <a:pt x="12" y="55"/>
                  </a:cubicBezTo>
                  <a:cubicBezTo>
                    <a:pt x="12" y="54"/>
                    <a:pt x="12" y="53"/>
                    <a:pt x="12" y="53"/>
                  </a:cubicBezTo>
                  <a:cubicBezTo>
                    <a:pt x="12" y="51"/>
                    <a:pt x="13" y="50"/>
                    <a:pt x="13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8" name="Google Shape;318;p14"/>
          <p:cNvGrpSpPr/>
          <p:nvPr/>
        </p:nvGrpSpPr>
        <p:grpSpPr>
          <a:xfrm>
            <a:off x="8062913" y="1174750"/>
            <a:ext cx="544513" cy="542926"/>
            <a:chOff x="8062913" y="1174750"/>
            <a:chExt cx="544513" cy="542926"/>
          </a:xfrm>
        </p:grpSpPr>
        <p:sp>
          <p:nvSpPr>
            <p:cNvPr id="319" name="Google Shape;319;p14"/>
            <p:cNvSpPr/>
            <p:nvPr/>
          </p:nvSpPr>
          <p:spPr>
            <a:xfrm>
              <a:off x="8153401" y="1265238"/>
              <a:ext cx="363538" cy="3619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14"/>
            <p:cNvSpPr/>
            <p:nvPr/>
          </p:nvSpPr>
          <p:spPr>
            <a:xfrm>
              <a:off x="8310563" y="1174750"/>
              <a:ext cx="46038" cy="6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14"/>
            <p:cNvSpPr/>
            <p:nvPr/>
          </p:nvSpPr>
          <p:spPr>
            <a:xfrm>
              <a:off x="8542338" y="1423988"/>
              <a:ext cx="65088" cy="460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14"/>
            <p:cNvSpPr/>
            <p:nvPr/>
          </p:nvSpPr>
          <p:spPr>
            <a:xfrm>
              <a:off x="8310563" y="1655763"/>
              <a:ext cx="46038" cy="619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14"/>
            <p:cNvSpPr/>
            <p:nvPr/>
          </p:nvSpPr>
          <p:spPr>
            <a:xfrm>
              <a:off x="8062913" y="1423988"/>
              <a:ext cx="65088" cy="460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14"/>
            <p:cNvSpPr/>
            <p:nvPr/>
          </p:nvSpPr>
          <p:spPr>
            <a:xfrm>
              <a:off x="8464551" y="1238250"/>
              <a:ext cx="80963" cy="77788"/>
            </a:xfrm>
            <a:custGeom>
              <a:rect b="b" l="l" r="r" t="t"/>
              <a:pathLst>
                <a:path extrusionOk="0" h="49" w="51">
                  <a:moveTo>
                    <a:pt x="51" y="20"/>
                  </a:moveTo>
                  <a:lnTo>
                    <a:pt x="21" y="49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14"/>
            <p:cNvSpPr/>
            <p:nvPr/>
          </p:nvSpPr>
          <p:spPr>
            <a:xfrm>
              <a:off x="8464551" y="1576388"/>
              <a:ext cx="80963" cy="79375"/>
            </a:xfrm>
            <a:custGeom>
              <a:rect b="b" l="l" r="r" t="t"/>
              <a:pathLst>
                <a:path extrusionOk="0" h="50" w="51">
                  <a:moveTo>
                    <a:pt x="21" y="0"/>
                  </a:moveTo>
                  <a:lnTo>
                    <a:pt x="51" y="30"/>
                  </a:lnTo>
                  <a:lnTo>
                    <a:pt x="29" y="50"/>
                  </a:lnTo>
                  <a:lnTo>
                    <a:pt x="0" y="2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14"/>
            <p:cNvSpPr/>
            <p:nvPr/>
          </p:nvSpPr>
          <p:spPr>
            <a:xfrm>
              <a:off x="8126413" y="1576388"/>
              <a:ext cx="77788" cy="79375"/>
            </a:xfrm>
            <a:custGeom>
              <a:rect b="b" l="l" r="r" t="t"/>
              <a:pathLst>
                <a:path extrusionOk="0" h="50" w="49">
                  <a:moveTo>
                    <a:pt x="29" y="0"/>
                  </a:moveTo>
                  <a:lnTo>
                    <a:pt x="49" y="22"/>
                  </a:lnTo>
                  <a:lnTo>
                    <a:pt x="21" y="5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14"/>
            <p:cNvSpPr/>
            <p:nvPr/>
          </p:nvSpPr>
          <p:spPr>
            <a:xfrm>
              <a:off x="8126413" y="1238250"/>
              <a:ext cx="77788" cy="77788"/>
            </a:xfrm>
            <a:custGeom>
              <a:rect b="b" l="l" r="r" t="t"/>
              <a:pathLst>
                <a:path extrusionOk="0" h="49" w="49">
                  <a:moveTo>
                    <a:pt x="49" y="29"/>
                  </a:moveTo>
                  <a:lnTo>
                    <a:pt x="29" y="49"/>
                  </a:lnTo>
                  <a:lnTo>
                    <a:pt x="0" y="20"/>
                  </a:lnTo>
                  <a:lnTo>
                    <a:pt x="21" y="0"/>
                  </a:lnTo>
                  <a:lnTo>
                    <a:pt x="49" y="2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Google Shape;328;p14"/>
            <p:cNvSpPr/>
            <p:nvPr/>
          </p:nvSpPr>
          <p:spPr>
            <a:xfrm>
              <a:off x="8393113" y="1185863"/>
              <a:ext cx="66675" cy="77788"/>
            </a:xfrm>
            <a:custGeom>
              <a:rect b="b" l="l" r="r" t="t"/>
              <a:pathLst>
                <a:path extrusionOk="0" h="49" w="42">
                  <a:moveTo>
                    <a:pt x="42" y="10"/>
                  </a:moveTo>
                  <a:lnTo>
                    <a:pt x="27" y="49"/>
                  </a:lnTo>
                  <a:lnTo>
                    <a:pt x="0" y="38"/>
                  </a:lnTo>
                  <a:lnTo>
                    <a:pt x="15" y="0"/>
                  </a:lnTo>
                  <a:lnTo>
                    <a:pt x="42" y="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14"/>
            <p:cNvSpPr/>
            <p:nvPr/>
          </p:nvSpPr>
          <p:spPr>
            <a:xfrm>
              <a:off x="8516938" y="1503363"/>
              <a:ext cx="77788" cy="68263"/>
            </a:xfrm>
            <a:custGeom>
              <a:rect b="b" l="l" r="r" t="t"/>
              <a:pathLst>
                <a:path extrusionOk="0" h="43" w="49">
                  <a:moveTo>
                    <a:pt x="12" y="0"/>
                  </a:moveTo>
                  <a:lnTo>
                    <a:pt x="49" y="16"/>
                  </a:lnTo>
                  <a:lnTo>
                    <a:pt x="39" y="43"/>
                  </a:lnTo>
                  <a:lnTo>
                    <a:pt x="0" y="2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Google Shape;330;p14"/>
            <p:cNvSpPr/>
            <p:nvPr/>
          </p:nvSpPr>
          <p:spPr>
            <a:xfrm>
              <a:off x="8210551" y="1630363"/>
              <a:ext cx="66675" cy="77788"/>
            </a:xfrm>
            <a:custGeom>
              <a:rect b="b" l="l" r="r" t="t"/>
              <a:pathLst>
                <a:path extrusionOk="0" h="49" w="42">
                  <a:moveTo>
                    <a:pt x="42" y="12"/>
                  </a:moveTo>
                  <a:lnTo>
                    <a:pt x="26" y="49"/>
                  </a:lnTo>
                  <a:lnTo>
                    <a:pt x="0" y="38"/>
                  </a:lnTo>
                  <a:lnTo>
                    <a:pt x="16" y="0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14"/>
            <p:cNvSpPr/>
            <p:nvPr/>
          </p:nvSpPr>
          <p:spPr>
            <a:xfrm>
              <a:off x="8072438" y="1322388"/>
              <a:ext cx="77788" cy="66675"/>
            </a:xfrm>
            <a:custGeom>
              <a:rect b="b" l="l" r="r" t="t"/>
              <a:pathLst>
                <a:path extrusionOk="0" h="42" w="49">
                  <a:moveTo>
                    <a:pt x="39" y="42"/>
                  </a:moveTo>
                  <a:lnTo>
                    <a:pt x="0" y="26"/>
                  </a:lnTo>
                  <a:lnTo>
                    <a:pt x="12" y="0"/>
                  </a:lnTo>
                  <a:lnTo>
                    <a:pt x="49" y="15"/>
                  </a:lnTo>
                  <a:lnTo>
                    <a:pt x="39" y="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p14"/>
            <p:cNvSpPr/>
            <p:nvPr/>
          </p:nvSpPr>
          <p:spPr>
            <a:xfrm>
              <a:off x="8516938" y="1320800"/>
              <a:ext cx="77788" cy="66675"/>
            </a:xfrm>
            <a:custGeom>
              <a:rect b="b" l="l" r="r" t="t"/>
              <a:pathLst>
                <a:path extrusionOk="0" h="42" w="49">
                  <a:moveTo>
                    <a:pt x="0" y="16"/>
                  </a:moveTo>
                  <a:lnTo>
                    <a:pt x="37" y="0"/>
                  </a:lnTo>
                  <a:lnTo>
                    <a:pt x="49" y="26"/>
                  </a:lnTo>
                  <a:lnTo>
                    <a:pt x="12" y="4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14"/>
            <p:cNvSpPr/>
            <p:nvPr/>
          </p:nvSpPr>
          <p:spPr>
            <a:xfrm>
              <a:off x="8393113" y="1630363"/>
              <a:ext cx="66675" cy="77788"/>
            </a:xfrm>
            <a:custGeom>
              <a:rect b="b" l="l" r="r" t="t"/>
              <a:pathLst>
                <a:path extrusionOk="0" h="49" w="42">
                  <a:moveTo>
                    <a:pt x="42" y="37"/>
                  </a:moveTo>
                  <a:lnTo>
                    <a:pt x="16" y="49"/>
                  </a:lnTo>
                  <a:lnTo>
                    <a:pt x="0" y="10"/>
                  </a:lnTo>
                  <a:lnTo>
                    <a:pt x="27" y="0"/>
                  </a:lnTo>
                  <a:lnTo>
                    <a:pt x="42" y="3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14"/>
            <p:cNvSpPr/>
            <p:nvPr/>
          </p:nvSpPr>
          <p:spPr>
            <a:xfrm>
              <a:off x="8075613" y="1504950"/>
              <a:ext cx="74613" cy="68263"/>
            </a:xfrm>
            <a:custGeom>
              <a:rect b="b" l="l" r="r" t="t"/>
              <a:pathLst>
                <a:path extrusionOk="0" h="43" w="47">
                  <a:moveTo>
                    <a:pt x="47" y="27"/>
                  </a:moveTo>
                  <a:lnTo>
                    <a:pt x="10" y="43"/>
                  </a:lnTo>
                  <a:lnTo>
                    <a:pt x="0" y="16"/>
                  </a:lnTo>
                  <a:lnTo>
                    <a:pt x="37" y="0"/>
                  </a:lnTo>
                  <a:lnTo>
                    <a:pt x="47" y="2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14"/>
            <p:cNvSpPr/>
            <p:nvPr/>
          </p:nvSpPr>
          <p:spPr>
            <a:xfrm>
              <a:off x="8207376" y="1185863"/>
              <a:ext cx="68263" cy="77788"/>
            </a:xfrm>
            <a:custGeom>
              <a:rect b="b" l="l" r="r" t="t"/>
              <a:pathLst>
                <a:path extrusionOk="0" h="49" w="43">
                  <a:moveTo>
                    <a:pt x="43" y="38"/>
                  </a:moveTo>
                  <a:lnTo>
                    <a:pt x="16" y="49"/>
                  </a:lnTo>
                  <a:lnTo>
                    <a:pt x="0" y="12"/>
                  </a:lnTo>
                  <a:lnTo>
                    <a:pt x="27" y="0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6" name="Google Shape;336;p14"/>
          <p:cNvSpPr/>
          <p:nvPr/>
        </p:nvSpPr>
        <p:spPr>
          <a:xfrm>
            <a:off x="5100638" y="5281613"/>
            <a:ext cx="442913" cy="520700"/>
          </a:xfrm>
          <a:custGeom>
            <a:rect b="b" l="l" r="r" t="t"/>
            <a:pathLst>
              <a:path extrusionOk="0" h="247" w="211">
                <a:moveTo>
                  <a:pt x="195" y="247"/>
                </a:moveTo>
                <a:cubicBezTo>
                  <a:pt x="195" y="227"/>
                  <a:pt x="195" y="227"/>
                  <a:pt x="195" y="227"/>
                </a:cubicBezTo>
                <a:cubicBezTo>
                  <a:pt x="211" y="227"/>
                  <a:pt x="211" y="227"/>
                  <a:pt x="211" y="227"/>
                </a:cubicBezTo>
                <a:cubicBezTo>
                  <a:pt x="211" y="44"/>
                  <a:pt x="211" y="44"/>
                  <a:pt x="211" y="44"/>
                </a:cubicBezTo>
                <a:cubicBezTo>
                  <a:pt x="181" y="44"/>
                  <a:pt x="181" y="44"/>
                  <a:pt x="181" y="44"/>
                </a:cubicBezTo>
                <a:cubicBezTo>
                  <a:pt x="181" y="41"/>
                  <a:pt x="180" y="37"/>
                  <a:pt x="178" y="34"/>
                </a:cubicBezTo>
                <a:cubicBezTo>
                  <a:pt x="206" y="13"/>
                  <a:pt x="206" y="13"/>
                  <a:pt x="206" y="13"/>
                </a:cubicBezTo>
                <a:cubicBezTo>
                  <a:pt x="209" y="10"/>
                  <a:pt x="210" y="6"/>
                  <a:pt x="207" y="3"/>
                </a:cubicBezTo>
                <a:cubicBezTo>
                  <a:pt x="205" y="1"/>
                  <a:pt x="201" y="0"/>
                  <a:pt x="198" y="2"/>
                </a:cubicBezTo>
                <a:cubicBezTo>
                  <a:pt x="168" y="25"/>
                  <a:pt x="168" y="25"/>
                  <a:pt x="168" y="25"/>
                </a:cubicBezTo>
                <a:cubicBezTo>
                  <a:pt x="166" y="24"/>
                  <a:pt x="163" y="23"/>
                  <a:pt x="160" y="23"/>
                </a:cubicBezTo>
                <a:cubicBezTo>
                  <a:pt x="158" y="23"/>
                  <a:pt x="155" y="24"/>
                  <a:pt x="152" y="25"/>
                </a:cubicBezTo>
                <a:cubicBezTo>
                  <a:pt x="123" y="2"/>
                  <a:pt x="123" y="2"/>
                  <a:pt x="123" y="2"/>
                </a:cubicBezTo>
                <a:cubicBezTo>
                  <a:pt x="120" y="0"/>
                  <a:pt x="116" y="1"/>
                  <a:pt x="113" y="3"/>
                </a:cubicBezTo>
                <a:cubicBezTo>
                  <a:pt x="111" y="6"/>
                  <a:pt x="112" y="10"/>
                  <a:pt x="115" y="13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40" y="37"/>
                  <a:pt x="139" y="41"/>
                  <a:pt x="139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27"/>
                  <a:pt x="0" y="227"/>
                  <a:pt x="0" y="227"/>
                </a:cubicBezTo>
                <a:cubicBezTo>
                  <a:pt x="15" y="227"/>
                  <a:pt x="15" y="227"/>
                  <a:pt x="15" y="227"/>
                </a:cubicBezTo>
                <a:cubicBezTo>
                  <a:pt x="15" y="247"/>
                  <a:pt x="15" y="247"/>
                  <a:pt x="15" y="247"/>
                </a:cubicBezTo>
                <a:cubicBezTo>
                  <a:pt x="41" y="247"/>
                  <a:pt x="41" y="247"/>
                  <a:pt x="41" y="247"/>
                </a:cubicBezTo>
                <a:cubicBezTo>
                  <a:pt x="41" y="227"/>
                  <a:pt x="41" y="227"/>
                  <a:pt x="41" y="227"/>
                </a:cubicBezTo>
                <a:cubicBezTo>
                  <a:pt x="169" y="227"/>
                  <a:pt x="169" y="227"/>
                  <a:pt x="169" y="227"/>
                </a:cubicBezTo>
                <a:cubicBezTo>
                  <a:pt x="169" y="247"/>
                  <a:pt x="169" y="247"/>
                  <a:pt x="169" y="247"/>
                </a:cubicBezTo>
                <a:cubicBezTo>
                  <a:pt x="195" y="247"/>
                  <a:pt x="195" y="247"/>
                  <a:pt x="195" y="247"/>
                </a:cubicBezTo>
                <a:close/>
                <a:moveTo>
                  <a:pt x="19" y="65"/>
                </a:moveTo>
                <a:cubicBezTo>
                  <a:pt x="192" y="65"/>
                  <a:pt x="192" y="65"/>
                  <a:pt x="192" y="65"/>
                </a:cubicBezTo>
                <a:cubicBezTo>
                  <a:pt x="192" y="173"/>
                  <a:pt x="192" y="173"/>
                  <a:pt x="192" y="173"/>
                </a:cubicBezTo>
                <a:cubicBezTo>
                  <a:pt x="19" y="173"/>
                  <a:pt x="19" y="173"/>
                  <a:pt x="19" y="173"/>
                </a:cubicBezTo>
                <a:lnTo>
                  <a:pt x="19" y="65"/>
                </a:lnTo>
                <a:close/>
                <a:moveTo>
                  <a:pt x="135" y="213"/>
                </a:moveTo>
                <a:cubicBezTo>
                  <a:pt x="128" y="213"/>
                  <a:pt x="123" y="207"/>
                  <a:pt x="123" y="200"/>
                </a:cubicBezTo>
                <a:cubicBezTo>
                  <a:pt x="123" y="193"/>
                  <a:pt x="128" y="188"/>
                  <a:pt x="135" y="188"/>
                </a:cubicBezTo>
                <a:cubicBezTo>
                  <a:pt x="142" y="188"/>
                  <a:pt x="147" y="193"/>
                  <a:pt x="147" y="200"/>
                </a:cubicBezTo>
                <a:cubicBezTo>
                  <a:pt x="147" y="207"/>
                  <a:pt x="142" y="213"/>
                  <a:pt x="135" y="213"/>
                </a:cubicBezTo>
                <a:close/>
                <a:moveTo>
                  <a:pt x="163" y="200"/>
                </a:moveTo>
                <a:cubicBezTo>
                  <a:pt x="163" y="193"/>
                  <a:pt x="169" y="188"/>
                  <a:pt x="176" y="188"/>
                </a:cubicBezTo>
                <a:cubicBezTo>
                  <a:pt x="183" y="188"/>
                  <a:pt x="188" y="193"/>
                  <a:pt x="188" y="200"/>
                </a:cubicBezTo>
                <a:cubicBezTo>
                  <a:pt x="188" y="207"/>
                  <a:pt x="183" y="213"/>
                  <a:pt x="176" y="213"/>
                </a:cubicBezTo>
                <a:cubicBezTo>
                  <a:pt x="169" y="213"/>
                  <a:pt x="163" y="207"/>
                  <a:pt x="163" y="2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7" name="Google Shape;337;p14"/>
          <p:cNvGrpSpPr/>
          <p:nvPr/>
        </p:nvGrpSpPr>
        <p:grpSpPr>
          <a:xfrm>
            <a:off x="5040313" y="4467225"/>
            <a:ext cx="563563" cy="522288"/>
            <a:chOff x="5040313" y="4467225"/>
            <a:chExt cx="563563" cy="522288"/>
          </a:xfrm>
        </p:grpSpPr>
        <p:sp>
          <p:nvSpPr>
            <p:cNvPr id="338" name="Google Shape;338;p14"/>
            <p:cNvSpPr/>
            <p:nvPr/>
          </p:nvSpPr>
          <p:spPr>
            <a:xfrm>
              <a:off x="5040313" y="4467225"/>
              <a:ext cx="560388" cy="35718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Google Shape;339;p14"/>
            <p:cNvSpPr/>
            <p:nvPr/>
          </p:nvSpPr>
          <p:spPr>
            <a:xfrm>
              <a:off x="5087938" y="4873625"/>
              <a:ext cx="87313" cy="58738"/>
            </a:xfrm>
            <a:custGeom>
              <a:rect b="b" l="l" r="r" t="t"/>
              <a:pathLst>
                <a:path extrusionOk="0" h="28" w="42">
                  <a:moveTo>
                    <a:pt x="3" y="27"/>
                  </a:moveTo>
                  <a:cubicBezTo>
                    <a:pt x="3" y="28"/>
                    <a:pt x="3" y="28"/>
                    <a:pt x="4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9" y="27"/>
                  </a:cubicBezTo>
                  <a:cubicBezTo>
                    <a:pt x="40" y="26"/>
                    <a:pt x="41" y="25"/>
                    <a:pt x="42" y="24"/>
                  </a:cubicBezTo>
                  <a:cubicBezTo>
                    <a:pt x="42" y="23"/>
                    <a:pt x="42" y="23"/>
                    <a:pt x="42" y="22"/>
                  </a:cubicBezTo>
                  <a:cubicBezTo>
                    <a:pt x="42" y="10"/>
                    <a:pt x="32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1" y="25"/>
                    <a:pt x="2" y="26"/>
                    <a:pt x="3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14"/>
            <p:cNvSpPr/>
            <p:nvPr/>
          </p:nvSpPr>
          <p:spPr>
            <a:xfrm>
              <a:off x="5276851" y="4873625"/>
              <a:ext cx="90488" cy="58738"/>
            </a:xfrm>
            <a:custGeom>
              <a:rect b="b" l="l" r="r" t="t"/>
              <a:pathLst>
                <a:path extrusionOk="0" h="28" w="43">
                  <a:moveTo>
                    <a:pt x="3" y="27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7"/>
                  </a:cubicBezTo>
                  <a:cubicBezTo>
                    <a:pt x="40" y="26"/>
                    <a:pt x="41" y="25"/>
                    <a:pt x="42" y="24"/>
                  </a:cubicBezTo>
                  <a:cubicBezTo>
                    <a:pt x="42" y="23"/>
                    <a:pt x="43" y="23"/>
                    <a:pt x="43" y="22"/>
                  </a:cubicBezTo>
                  <a:cubicBezTo>
                    <a:pt x="43" y="10"/>
                    <a:pt x="33" y="0"/>
                    <a:pt x="21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1" y="25"/>
                    <a:pt x="2" y="26"/>
                    <a:pt x="3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14"/>
            <p:cNvSpPr/>
            <p:nvPr/>
          </p:nvSpPr>
          <p:spPr>
            <a:xfrm>
              <a:off x="5470526" y="4873625"/>
              <a:ext cx="88900" cy="58738"/>
            </a:xfrm>
            <a:custGeom>
              <a:rect b="b" l="l" r="r" t="t"/>
              <a:pathLst>
                <a:path extrusionOk="0" h="28" w="42">
                  <a:moveTo>
                    <a:pt x="3" y="28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8" y="27"/>
                  </a:cubicBezTo>
                  <a:cubicBezTo>
                    <a:pt x="39" y="26"/>
                    <a:pt x="41" y="24"/>
                    <a:pt x="42" y="23"/>
                  </a:cubicBezTo>
                  <a:cubicBezTo>
                    <a:pt x="42" y="23"/>
                    <a:pt x="42" y="22"/>
                    <a:pt x="42" y="22"/>
                  </a:cubicBezTo>
                  <a:cubicBezTo>
                    <a:pt x="42" y="10"/>
                    <a:pt x="33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23"/>
                    <a:pt x="0" y="24"/>
                    <a:pt x="0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2" y="28"/>
                    <a:pt x="3" y="28"/>
                    <a:pt x="3" y="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p14"/>
            <p:cNvSpPr/>
            <p:nvPr/>
          </p:nvSpPr>
          <p:spPr>
            <a:xfrm>
              <a:off x="5040313" y="4930775"/>
              <a:ext cx="180975" cy="58738"/>
            </a:xfrm>
            <a:custGeom>
              <a:rect b="b" l="l" r="r" t="t"/>
              <a:pathLst>
                <a:path extrusionOk="0" h="28" w="86">
                  <a:moveTo>
                    <a:pt x="12" y="0"/>
                  </a:moveTo>
                  <a:cubicBezTo>
                    <a:pt x="9" y="0"/>
                    <a:pt x="7" y="1"/>
                    <a:pt x="5" y="3"/>
                  </a:cubicBezTo>
                  <a:cubicBezTo>
                    <a:pt x="0" y="6"/>
                    <a:pt x="0" y="13"/>
                    <a:pt x="4" y="18"/>
                  </a:cubicBezTo>
                  <a:cubicBezTo>
                    <a:pt x="9" y="25"/>
                    <a:pt x="17" y="28"/>
                    <a:pt x="26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8" y="28"/>
                    <a:pt x="76" y="25"/>
                    <a:pt x="82" y="18"/>
                  </a:cubicBezTo>
                  <a:cubicBezTo>
                    <a:pt x="86" y="13"/>
                    <a:pt x="85" y="6"/>
                    <a:pt x="81" y="3"/>
                  </a:cubicBezTo>
                  <a:cubicBezTo>
                    <a:pt x="79" y="1"/>
                    <a:pt x="76" y="0"/>
                    <a:pt x="74" y="0"/>
                  </a:cubicBezTo>
                  <a:cubicBezTo>
                    <a:pt x="71" y="0"/>
                    <a:pt x="67" y="1"/>
                    <a:pt x="65" y="4"/>
                  </a:cubicBezTo>
                  <a:cubicBezTo>
                    <a:pt x="64" y="5"/>
                    <a:pt x="62" y="6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3" y="6"/>
                    <a:pt x="22" y="5"/>
                    <a:pt x="20" y="4"/>
                  </a:cubicBezTo>
                  <a:cubicBezTo>
                    <a:pt x="18" y="1"/>
                    <a:pt x="15" y="0"/>
                    <a:pt x="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14"/>
            <p:cNvSpPr/>
            <p:nvPr/>
          </p:nvSpPr>
          <p:spPr>
            <a:xfrm>
              <a:off x="5230813" y="4930775"/>
              <a:ext cx="180975" cy="58738"/>
            </a:xfrm>
            <a:custGeom>
              <a:rect b="b" l="l" r="r" t="t"/>
              <a:pathLst>
                <a:path extrusionOk="0" h="28" w="86">
                  <a:moveTo>
                    <a:pt x="20" y="3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8" y="2"/>
                    <a:pt x="18" y="1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1" y="6"/>
                    <a:pt x="0" y="13"/>
                    <a:pt x="4" y="18"/>
                  </a:cubicBezTo>
                  <a:cubicBezTo>
                    <a:pt x="10" y="25"/>
                    <a:pt x="18" y="28"/>
                    <a:pt x="26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9" y="28"/>
                    <a:pt x="77" y="25"/>
                    <a:pt x="83" y="18"/>
                  </a:cubicBezTo>
                  <a:cubicBezTo>
                    <a:pt x="86" y="13"/>
                    <a:pt x="86" y="6"/>
                    <a:pt x="81" y="3"/>
                  </a:cubicBezTo>
                  <a:cubicBezTo>
                    <a:pt x="81" y="2"/>
                    <a:pt x="80" y="2"/>
                    <a:pt x="80" y="2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79" y="1"/>
                    <a:pt x="79" y="1"/>
                    <a:pt x="78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7" y="0"/>
                    <a:pt x="77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5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1" y="0"/>
                    <a:pt x="71" y="0"/>
                    <a:pt x="71" y="1"/>
                  </a:cubicBezTo>
                  <a:cubicBezTo>
                    <a:pt x="71" y="1"/>
                    <a:pt x="71" y="1"/>
                    <a:pt x="70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1"/>
                    <a:pt x="70" y="1"/>
                    <a:pt x="69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1"/>
                    <a:pt x="69" y="2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68" y="2"/>
                    <a:pt x="67" y="2"/>
                  </a:cubicBezTo>
                  <a:cubicBezTo>
                    <a:pt x="67" y="2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3"/>
                    <a:pt x="66" y="4"/>
                    <a:pt x="66" y="4"/>
                  </a:cubicBezTo>
                  <a:cubicBezTo>
                    <a:pt x="65" y="5"/>
                    <a:pt x="63" y="6"/>
                    <a:pt x="61" y="7"/>
                  </a:cubicBezTo>
                  <a:cubicBezTo>
                    <a:pt x="61" y="7"/>
                    <a:pt x="60" y="7"/>
                    <a:pt x="60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4" y="6"/>
                    <a:pt x="22" y="5"/>
                    <a:pt x="21" y="4"/>
                  </a:cubicBezTo>
                  <a:cubicBezTo>
                    <a:pt x="21" y="4"/>
                    <a:pt x="20" y="3"/>
                    <a:pt x="20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4" name="Google Shape;344;p14"/>
            <p:cNvSpPr/>
            <p:nvPr/>
          </p:nvSpPr>
          <p:spPr>
            <a:xfrm>
              <a:off x="5421313" y="4930775"/>
              <a:ext cx="182563" cy="58738"/>
            </a:xfrm>
            <a:custGeom>
              <a:rect b="b" l="l" r="r" t="t"/>
              <a:pathLst>
                <a:path extrusionOk="0" h="28" w="86">
                  <a:moveTo>
                    <a:pt x="20" y="4"/>
                  </a:moveTo>
                  <a:cubicBezTo>
                    <a:pt x="18" y="1"/>
                    <a:pt x="15" y="0"/>
                    <a:pt x="12" y="0"/>
                  </a:cubicBezTo>
                  <a:cubicBezTo>
                    <a:pt x="9" y="0"/>
                    <a:pt x="7" y="1"/>
                    <a:pt x="5" y="3"/>
                  </a:cubicBezTo>
                  <a:cubicBezTo>
                    <a:pt x="0" y="6"/>
                    <a:pt x="0" y="13"/>
                    <a:pt x="4" y="18"/>
                  </a:cubicBezTo>
                  <a:cubicBezTo>
                    <a:pt x="9" y="25"/>
                    <a:pt x="17" y="28"/>
                    <a:pt x="26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8" y="28"/>
                    <a:pt x="77" y="25"/>
                    <a:pt x="82" y="18"/>
                  </a:cubicBezTo>
                  <a:cubicBezTo>
                    <a:pt x="86" y="13"/>
                    <a:pt x="85" y="6"/>
                    <a:pt x="81" y="3"/>
                  </a:cubicBezTo>
                  <a:cubicBezTo>
                    <a:pt x="79" y="1"/>
                    <a:pt x="76" y="0"/>
                    <a:pt x="74" y="0"/>
                  </a:cubicBezTo>
                  <a:cubicBezTo>
                    <a:pt x="71" y="0"/>
                    <a:pt x="67" y="1"/>
                    <a:pt x="65" y="4"/>
                  </a:cubicBezTo>
                  <a:cubicBezTo>
                    <a:pt x="64" y="5"/>
                    <a:pt x="63" y="6"/>
                    <a:pt x="62" y="6"/>
                  </a:cubicBezTo>
                  <a:cubicBezTo>
                    <a:pt x="61" y="6"/>
                    <a:pt x="60" y="7"/>
                    <a:pt x="60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4" y="7"/>
                    <a:pt x="22" y="6"/>
                    <a:pt x="20" y="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5" name="Google Shape;345;p14"/>
          <p:cNvGrpSpPr/>
          <p:nvPr/>
        </p:nvGrpSpPr>
        <p:grpSpPr>
          <a:xfrm>
            <a:off x="5943601" y="4518025"/>
            <a:ext cx="268288" cy="422276"/>
            <a:chOff x="5943601" y="4518025"/>
            <a:chExt cx="268288" cy="422276"/>
          </a:xfrm>
        </p:grpSpPr>
        <p:sp>
          <p:nvSpPr>
            <p:cNvPr id="346" name="Google Shape;346;p14"/>
            <p:cNvSpPr/>
            <p:nvPr/>
          </p:nvSpPr>
          <p:spPr>
            <a:xfrm>
              <a:off x="5943601" y="4518025"/>
              <a:ext cx="268288" cy="111125"/>
            </a:xfrm>
            <a:custGeom>
              <a:rect b="b" l="l" r="r" t="t"/>
              <a:pathLst>
                <a:path extrusionOk="0" h="70" w="169">
                  <a:moveTo>
                    <a:pt x="169" y="35"/>
                  </a:moveTo>
                  <a:lnTo>
                    <a:pt x="128" y="35"/>
                  </a:lnTo>
                  <a:lnTo>
                    <a:pt x="128" y="0"/>
                  </a:lnTo>
                  <a:lnTo>
                    <a:pt x="42" y="0"/>
                  </a:lnTo>
                  <a:lnTo>
                    <a:pt x="42" y="35"/>
                  </a:lnTo>
                  <a:lnTo>
                    <a:pt x="0" y="35"/>
                  </a:lnTo>
                  <a:lnTo>
                    <a:pt x="0" y="70"/>
                  </a:lnTo>
                  <a:lnTo>
                    <a:pt x="169" y="70"/>
                  </a:lnTo>
                  <a:lnTo>
                    <a:pt x="169" y="35"/>
                  </a:lnTo>
                  <a:close/>
                  <a:moveTo>
                    <a:pt x="59" y="17"/>
                  </a:moveTo>
                  <a:lnTo>
                    <a:pt x="111" y="17"/>
                  </a:lnTo>
                  <a:lnTo>
                    <a:pt x="111" y="35"/>
                  </a:lnTo>
                  <a:lnTo>
                    <a:pt x="59" y="35"/>
                  </a:lnTo>
                  <a:lnTo>
                    <a:pt x="59" y="1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14"/>
            <p:cNvSpPr/>
            <p:nvPr/>
          </p:nvSpPr>
          <p:spPr>
            <a:xfrm>
              <a:off x="5943601" y="4643438"/>
              <a:ext cx="268288" cy="296863"/>
            </a:xfrm>
            <a:custGeom>
              <a:rect b="b" l="l" r="r" t="t"/>
              <a:pathLst>
                <a:path extrusionOk="0" h="187" w="169">
                  <a:moveTo>
                    <a:pt x="0" y="187"/>
                  </a:moveTo>
                  <a:lnTo>
                    <a:pt x="169" y="187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187"/>
                  </a:lnTo>
                  <a:close/>
                  <a:moveTo>
                    <a:pt x="124" y="25"/>
                  </a:moveTo>
                  <a:lnTo>
                    <a:pt x="133" y="25"/>
                  </a:lnTo>
                  <a:lnTo>
                    <a:pt x="133" y="162"/>
                  </a:lnTo>
                  <a:lnTo>
                    <a:pt x="124" y="162"/>
                  </a:lnTo>
                  <a:lnTo>
                    <a:pt x="124" y="25"/>
                  </a:lnTo>
                  <a:close/>
                  <a:moveTo>
                    <a:pt x="80" y="25"/>
                  </a:moveTo>
                  <a:lnTo>
                    <a:pt x="89" y="25"/>
                  </a:lnTo>
                  <a:lnTo>
                    <a:pt x="89" y="162"/>
                  </a:lnTo>
                  <a:lnTo>
                    <a:pt x="80" y="162"/>
                  </a:lnTo>
                  <a:lnTo>
                    <a:pt x="80" y="25"/>
                  </a:lnTo>
                  <a:close/>
                  <a:moveTo>
                    <a:pt x="36" y="25"/>
                  </a:moveTo>
                  <a:lnTo>
                    <a:pt x="46" y="25"/>
                  </a:lnTo>
                  <a:lnTo>
                    <a:pt x="46" y="162"/>
                  </a:lnTo>
                  <a:lnTo>
                    <a:pt x="36" y="162"/>
                  </a:lnTo>
                  <a:lnTo>
                    <a:pt x="36" y="2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8" name="Google Shape;348;p14"/>
          <p:cNvGrpSpPr/>
          <p:nvPr/>
        </p:nvGrpSpPr>
        <p:grpSpPr>
          <a:xfrm>
            <a:off x="8139113" y="3641725"/>
            <a:ext cx="390525" cy="506413"/>
            <a:chOff x="8139113" y="3641725"/>
            <a:chExt cx="390525" cy="506413"/>
          </a:xfrm>
        </p:grpSpPr>
        <p:sp>
          <p:nvSpPr>
            <p:cNvPr id="349" name="Google Shape;349;p14"/>
            <p:cNvSpPr/>
            <p:nvPr/>
          </p:nvSpPr>
          <p:spPr>
            <a:xfrm>
              <a:off x="8323263" y="3641725"/>
              <a:ext cx="42863" cy="26988"/>
            </a:xfrm>
            <a:custGeom>
              <a:rect b="b" l="l" r="r" t="t"/>
              <a:pathLst>
                <a:path extrusionOk="0" h="13" w="20"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10" y="12"/>
                    <a:pt x="15" y="12"/>
                    <a:pt x="20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3" y="12"/>
                    <a:pt x="5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14"/>
            <p:cNvSpPr/>
            <p:nvPr/>
          </p:nvSpPr>
          <p:spPr>
            <a:xfrm>
              <a:off x="8178801" y="3989388"/>
              <a:ext cx="187325" cy="158750"/>
            </a:xfrm>
            <a:custGeom>
              <a:rect b="b" l="l" r="r" t="t"/>
              <a:pathLst>
                <a:path extrusionOk="0" h="76" w="89">
                  <a:moveTo>
                    <a:pt x="69" y="32"/>
                  </a:moveTo>
                  <a:cubicBezTo>
                    <a:pt x="69" y="45"/>
                    <a:pt x="58" y="56"/>
                    <a:pt x="44" y="56"/>
                  </a:cubicBezTo>
                  <a:cubicBezTo>
                    <a:pt x="31" y="56"/>
                    <a:pt x="20" y="45"/>
                    <a:pt x="2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56"/>
                    <a:pt x="20" y="76"/>
                    <a:pt x="44" y="76"/>
                  </a:cubicBezTo>
                  <a:cubicBezTo>
                    <a:pt x="69" y="76"/>
                    <a:pt x="89" y="56"/>
                    <a:pt x="89" y="3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69" y="3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14"/>
            <p:cNvSpPr/>
            <p:nvPr/>
          </p:nvSpPr>
          <p:spPr>
            <a:xfrm>
              <a:off x="8139113" y="3681413"/>
              <a:ext cx="390525" cy="292100"/>
            </a:xfrm>
            <a:custGeom>
              <a:rect b="b" l="l" r="r" t="t"/>
              <a:pathLst>
                <a:path extrusionOk="0" h="139" w="186">
                  <a:moveTo>
                    <a:pt x="174" y="139"/>
                  </a:moveTo>
                  <a:cubicBezTo>
                    <a:pt x="182" y="126"/>
                    <a:pt x="186" y="110"/>
                    <a:pt x="186" y="93"/>
                  </a:cubicBezTo>
                  <a:cubicBezTo>
                    <a:pt x="186" y="46"/>
                    <a:pt x="152" y="8"/>
                    <a:pt x="108" y="1"/>
                  </a:cubicBezTo>
                  <a:cubicBezTo>
                    <a:pt x="103" y="0"/>
                    <a:pt x="98" y="0"/>
                    <a:pt x="93" y="0"/>
                  </a:cubicBezTo>
                  <a:cubicBezTo>
                    <a:pt x="91" y="0"/>
                    <a:pt x="90" y="0"/>
                    <a:pt x="88" y="0"/>
                  </a:cubicBezTo>
                  <a:cubicBezTo>
                    <a:pt x="39" y="3"/>
                    <a:pt x="0" y="43"/>
                    <a:pt x="0" y="93"/>
                  </a:cubicBezTo>
                  <a:cubicBezTo>
                    <a:pt x="0" y="110"/>
                    <a:pt x="5" y="126"/>
                    <a:pt x="12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74" y="139"/>
                    <a:pt x="174" y="139"/>
                    <a:pt x="174" y="1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2" name="Google Shape;352;p14"/>
          <p:cNvGrpSpPr/>
          <p:nvPr/>
        </p:nvGrpSpPr>
        <p:grpSpPr>
          <a:xfrm>
            <a:off x="3662363" y="5302250"/>
            <a:ext cx="454025" cy="482600"/>
            <a:chOff x="3662363" y="5302250"/>
            <a:chExt cx="454025" cy="482600"/>
          </a:xfrm>
        </p:grpSpPr>
        <p:sp>
          <p:nvSpPr>
            <p:cNvPr id="353" name="Google Shape;353;p14"/>
            <p:cNvSpPr/>
            <p:nvPr/>
          </p:nvSpPr>
          <p:spPr>
            <a:xfrm>
              <a:off x="3662363" y="5546725"/>
              <a:ext cx="454025" cy="238125"/>
            </a:xfrm>
            <a:custGeom>
              <a:rect b="b" l="l" r="r" t="t"/>
              <a:pathLst>
                <a:path extrusionOk="0" h="150" w="286">
                  <a:moveTo>
                    <a:pt x="260" y="0"/>
                  </a:moveTo>
                  <a:lnTo>
                    <a:pt x="26" y="0"/>
                  </a:lnTo>
                  <a:lnTo>
                    <a:pt x="0" y="150"/>
                  </a:lnTo>
                  <a:lnTo>
                    <a:pt x="286" y="150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14"/>
            <p:cNvSpPr/>
            <p:nvPr/>
          </p:nvSpPr>
          <p:spPr>
            <a:xfrm>
              <a:off x="3787776" y="5302250"/>
              <a:ext cx="203200" cy="203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5" name="Google Shape;355;p14"/>
          <p:cNvGrpSpPr/>
          <p:nvPr/>
        </p:nvGrpSpPr>
        <p:grpSpPr>
          <a:xfrm>
            <a:off x="3643313" y="4500563"/>
            <a:ext cx="492125" cy="457200"/>
            <a:chOff x="3643313" y="4500563"/>
            <a:chExt cx="492125" cy="457200"/>
          </a:xfrm>
        </p:grpSpPr>
        <p:sp>
          <p:nvSpPr>
            <p:cNvPr id="356" name="Google Shape;356;p14"/>
            <p:cNvSpPr/>
            <p:nvPr/>
          </p:nvSpPr>
          <p:spPr>
            <a:xfrm>
              <a:off x="3875088" y="4570413"/>
              <a:ext cx="260350" cy="157163"/>
            </a:xfrm>
            <a:custGeom>
              <a:rect b="b" l="l" r="r" t="t"/>
              <a:pathLst>
                <a:path extrusionOk="0" h="99" w="164">
                  <a:moveTo>
                    <a:pt x="164" y="0"/>
                  </a:moveTo>
                  <a:lnTo>
                    <a:pt x="13" y="0"/>
                  </a:lnTo>
                  <a:lnTo>
                    <a:pt x="13" y="29"/>
                  </a:lnTo>
                  <a:lnTo>
                    <a:pt x="0" y="29"/>
                  </a:lnTo>
                  <a:lnTo>
                    <a:pt x="0" y="71"/>
                  </a:lnTo>
                  <a:lnTo>
                    <a:pt x="13" y="71"/>
                  </a:lnTo>
                  <a:lnTo>
                    <a:pt x="13" y="99"/>
                  </a:lnTo>
                  <a:lnTo>
                    <a:pt x="164" y="99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14"/>
            <p:cNvSpPr/>
            <p:nvPr/>
          </p:nvSpPr>
          <p:spPr>
            <a:xfrm>
              <a:off x="3668713" y="4500563"/>
              <a:ext cx="36513" cy="206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14"/>
            <p:cNvSpPr/>
            <p:nvPr/>
          </p:nvSpPr>
          <p:spPr>
            <a:xfrm>
              <a:off x="3711576" y="4598988"/>
              <a:ext cx="82550" cy="841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14"/>
            <p:cNvSpPr/>
            <p:nvPr/>
          </p:nvSpPr>
          <p:spPr>
            <a:xfrm>
              <a:off x="3643313" y="4535488"/>
              <a:ext cx="219075" cy="422275"/>
            </a:xfrm>
            <a:custGeom>
              <a:rect b="b" l="l" r="r" t="t"/>
              <a:pathLst>
                <a:path extrusionOk="0" h="200" w="104">
                  <a:moveTo>
                    <a:pt x="0" y="200"/>
                  </a:moveTo>
                  <a:cubicBezTo>
                    <a:pt x="104" y="200"/>
                    <a:pt x="104" y="200"/>
                    <a:pt x="104" y="20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00"/>
                  </a:lnTo>
                  <a:close/>
                  <a:moveTo>
                    <a:pt x="52" y="10"/>
                  </a:moveTo>
                  <a:cubicBezTo>
                    <a:pt x="74" y="10"/>
                    <a:pt x="92" y="28"/>
                    <a:pt x="92" y="50"/>
                  </a:cubicBezTo>
                  <a:cubicBezTo>
                    <a:pt x="92" y="72"/>
                    <a:pt x="74" y="90"/>
                    <a:pt x="52" y="90"/>
                  </a:cubicBezTo>
                  <a:cubicBezTo>
                    <a:pt x="31" y="90"/>
                    <a:pt x="13" y="72"/>
                    <a:pt x="13" y="50"/>
                  </a:cubicBezTo>
                  <a:cubicBezTo>
                    <a:pt x="13" y="28"/>
                    <a:pt x="31" y="10"/>
                    <a:pt x="52" y="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5" name="Shape 3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6" name="Google Shape;3306;p32"/>
          <p:cNvSpPr/>
          <p:nvPr/>
        </p:nvSpPr>
        <p:spPr>
          <a:xfrm>
            <a:off x="6164263" y="1762125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7" name="Google Shape;3307;p32"/>
          <p:cNvSpPr/>
          <p:nvPr/>
        </p:nvSpPr>
        <p:spPr>
          <a:xfrm>
            <a:off x="5097463" y="1762125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8" name="Google Shape;3308;p32"/>
          <p:cNvSpPr/>
          <p:nvPr/>
        </p:nvSpPr>
        <p:spPr>
          <a:xfrm>
            <a:off x="4043363" y="1762125"/>
            <a:ext cx="957263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9" name="Google Shape;3309;p32"/>
          <p:cNvSpPr/>
          <p:nvPr/>
        </p:nvSpPr>
        <p:spPr>
          <a:xfrm>
            <a:off x="3054350" y="1762125"/>
            <a:ext cx="952500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0" name="Google Shape;3310;p32"/>
          <p:cNvSpPr/>
          <p:nvPr/>
        </p:nvSpPr>
        <p:spPr>
          <a:xfrm>
            <a:off x="10234613" y="1762125"/>
            <a:ext cx="957263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1" name="Google Shape;3311;p32"/>
          <p:cNvSpPr/>
          <p:nvPr/>
        </p:nvSpPr>
        <p:spPr>
          <a:xfrm>
            <a:off x="9248775" y="1762125"/>
            <a:ext cx="952500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2" name="Google Shape;3312;p32"/>
          <p:cNvSpPr/>
          <p:nvPr/>
        </p:nvSpPr>
        <p:spPr>
          <a:xfrm>
            <a:off x="8207375" y="1762125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3" name="Google Shape;3313;p32"/>
          <p:cNvSpPr/>
          <p:nvPr/>
        </p:nvSpPr>
        <p:spPr>
          <a:xfrm>
            <a:off x="7185025" y="1762125"/>
            <a:ext cx="955675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4" name="Google Shape;3314;p32"/>
          <p:cNvSpPr/>
          <p:nvPr/>
        </p:nvSpPr>
        <p:spPr>
          <a:xfrm>
            <a:off x="2044702" y="1771650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5" name="Google Shape;3315;p32"/>
          <p:cNvSpPr/>
          <p:nvPr/>
        </p:nvSpPr>
        <p:spPr>
          <a:xfrm>
            <a:off x="1003300" y="1762125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6" name="Google Shape;3316;p32"/>
          <p:cNvSpPr/>
          <p:nvPr/>
        </p:nvSpPr>
        <p:spPr>
          <a:xfrm>
            <a:off x="6164263" y="3030538"/>
            <a:ext cx="954088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7" name="Google Shape;3317;p32"/>
          <p:cNvSpPr/>
          <p:nvPr/>
        </p:nvSpPr>
        <p:spPr>
          <a:xfrm>
            <a:off x="5097463" y="3030538"/>
            <a:ext cx="954088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8" name="Google Shape;3318;p32"/>
          <p:cNvSpPr/>
          <p:nvPr/>
        </p:nvSpPr>
        <p:spPr>
          <a:xfrm>
            <a:off x="4043363" y="3030538"/>
            <a:ext cx="957263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9" name="Google Shape;3319;p32"/>
          <p:cNvSpPr/>
          <p:nvPr/>
        </p:nvSpPr>
        <p:spPr>
          <a:xfrm>
            <a:off x="3054350" y="3030538"/>
            <a:ext cx="952500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0" name="Google Shape;3320;p32"/>
          <p:cNvSpPr/>
          <p:nvPr/>
        </p:nvSpPr>
        <p:spPr>
          <a:xfrm>
            <a:off x="10234613" y="3030538"/>
            <a:ext cx="957263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1" name="Google Shape;3321;p32"/>
          <p:cNvSpPr/>
          <p:nvPr/>
        </p:nvSpPr>
        <p:spPr>
          <a:xfrm>
            <a:off x="9248775" y="3030538"/>
            <a:ext cx="952500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2" name="Google Shape;3322;p32"/>
          <p:cNvSpPr/>
          <p:nvPr/>
        </p:nvSpPr>
        <p:spPr>
          <a:xfrm>
            <a:off x="8174692" y="3117056"/>
            <a:ext cx="954088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3" name="Google Shape;3323;p32"/>
          <p:cNvSpPr/>
          <p:nvPr/>
        </p:nvSpPr>
        <p:spPr>
          <a:xfrm>
            <a:off x="7185025" y="3030538"/>
            <a:ext cx="955675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4" name="Google Shape;3324;p32"/>
          <p:cNvSpPr/>
          <p:nvPr/>
        </p:nvSpPr>
        <p:spPr>
          <a:xfrm>
            <a:off x="2003425" y="3030538"/>
            <a:ext cx="954088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5" name="Google Shape;3325;p32"/>
          <p:cNvSpPr/>
          <p:nvPr/>
        </p:nvSpPr>
        <p:spPr>
          <a:xfrm>
            <a:off x="1003300" y="3030538"/>
            <a:ext cx="954088" cy="955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6" name="Google Shape;3326;p32"/>
          <p:cNvSpPr/>
          <p:nvPr/>
        </p:nvSpPr>
        <p:spPr>
          <a:xfrm>
            <a:off x="6164263" y="4205288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7" name="Google Shape;3327;p32"/>
          <p:cNvSpPr/>
          <p:nvPr/>
        </p:nvSpPr>
        <p:spPr>
          <a:xfrm>
            <a:off x="5097463" y="4205288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8" name="Google Shape;3328;p32"/>
          <p:cNvSpPr/>
          <p:nvPr/>
        </p:nvSpPr>
        <p:spPr>
          <a:xfrm>
            <a:off x="4094163" y="4205288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9" name="Google Shape;3329;p32"/>
          <p:cNvSpPr/>
          <p:nvPr/>
        </p:nvSpPr>
        <p:spPr>
          <a:xfrm>
            <a:off x="3054350" y="4205288"/>
            <a:ext cx="952500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0" name="Google Shape;3330;p32"/>
          <p:cNvSpPr/>
          <p:nvPr/>
        </p:nvSpPr>
        <p:spPr>
          <a:xfrm>
            <a:off x="10234613" y="4205288"/>
            <a:ext cx="957263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1" name="Google Shape;3331;p32"/>
          <p:cNvSpPr/>
          <p:nvPr/>
        </p:nvSpPr>
        <p:spPr>
          <a:xfrm>
            <a:off x="9248775" y="4205288"/>
            <a:ext cx="952500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2" name="Google Shape;3332;p32"/>
          <p:cNvSpPr/>
          <p:nvPr/>
        </p:nvSpPr>
        <p:spPr>
          <a:xfrm>
            <a:off x="8207375" y="4205288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3" name="Google Shape;3333;p32"/>
          <p:cNvSpPr/>
          <p:nvPr/>
        </p:nvSpPr>
        <p:spPr>
          <a:xfrm>
            <a:off x="7185025" y="4205288"/>
            <a:ext cx="955675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4" name="Google Shape;3334;p32"/>
          <p:cNvSpPr/>
          <p:nvPr/>
        </p:nvSpPr>
        <p:spPr>
          <a:xfrm>
            <a:off x="2003425" y="4205288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5" name="Google Shape;3335;p32"/>
          <p:cNvSpPr/>
          <p:nvPr/>
        </p:nvSpPr>
        <p:spPr>
          <a:xfrm>
            <a:off x="1003300" y="4205288"/>
            <a:ext cx="954088" cy="9588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6" name="Google Shape;3336;p32"/>
          <p:cNvSpPr/>
          <p:nvPr/>
        </p:nvSpPr>
        <p:spPr>
          <a:xfrm>
            <a:off x="8413750" y="3167063"/>
            <a:ext cx="541338" cy="682625"/>
          </a:xfrm>
          <a:custGeom>
            <a:rect b="b" l="l" r="r" t="t"/>
            <a:pathLst>
              <a:path extrusionOk="0" h="205" w="163">
                <a:moveTo>
                  <a:pt x="163" y="80"/>
                </a:moveTo>
                <a:cubicBezTo>
                  <a:pt x="163" y="79"/>
                  <a:pt x="163" y="79"/>
                  <a:pt x="162" y="78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1" y="64"/>
                  <a:pt x="161" y="64"/>
                  <a:pt x="161" y="63"/>
                </a:cubicBezTo>
                <a:cubicBezTo>
                  <a:pt x="161" y="63"/>
                  <a:pt x="161" y="62"/>
                  <a:pt x="160" y="62"/>
                </a:cubicBezTo>
                <a:cubicBezTo>
                  <a:pt x="152" y="57"/>
                  <a:pt x="152" y="57"/>
                  <a:pt x="152" y="57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6" y="48"/>
                  <a:pt x="156" y="48"/>
                  <a:pt x="156" y="47"/>
                </a:cubicBezTo>
                <a:cubicBezTo>
                  <a:pt x="156" y="47"/>
                  <a:pt x="155" y="46"/>
                  <a:pt x="155" y="46"/>
                </a:cubicBezTo>
                <a:cubicBezTo>
                  <a:pt x="146" y="43"/>
                  <a:pt x="146" y="43"/>
                  <a:pt x="146" y="43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34"/>
                  <a:pt x="148" y="33"/>
                  <a:pt x="148" y="33"/>
                </a:cubicBezTo>
                <a:cubicBezTo>
                  <a:pt x="147" y="32"/>
                  <a:pt x="147" y="32"/>
                  <a:pt x="146" y="32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22"/>
                  <a:pt x="137" y="22"/>
                  <a:pt x="137" y="22"/>
                </a:cubicBezTo>
                <a:cubicBezTo>
                  <a:pt x="137" y="21"/>
                  <a:pt x="137" y="21"/>
                  <a:pt x="136" y="20"/>
                </a:cubicBezTo>
                <a:cubicBezTo>
                  <a:pt x="136" y="20"/>
                  <a:pt x="136" y="20"/>
                  <a:pt x="13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4" y="11"/>
                  <a:pt x="123" y="11"/>
                  <a:pt x="123" y="11"/>
                </a:cubicBezTo>
                <a:cubicBezTo>
                  <a:pt x="122" y="10"/>
                  <a:pt x="122" y="10"/>
                  <a:pt x="121" y="10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09" y="5"/>
                  <a:pt x="109" y="5"/>
                  <a:pt x="109" y="5"/>
                </a:cubicBezTo>
                <a:cubicBezTo>
                  <a:pt x="108" y="4"/>
                  <a:pt x="108" y="4"/>
                  <a:pt x="108" y="4"/>
                </a:cubicBezTo>
                <a:cubicBezTo>
                  <a:pt x="107" y="4"/>
                  <a:pt x="107" y="4"/>
                  <a:pt x="106" y="4"/>
                </a:cubicBezTo>
                <a:cubicBezTo>
                  <a:pt x="98" y="8"/>
                  <a:pt x="98" y="8"/>
                  <a:pt x="98" y="8"/>
                </a:cubicBezTo>
                <a:cubicBezTo>
                  <a:pt x="93" y="1"/>
                  <a:pt x="93" y="1"/>
                  <a:pt x="93" y="1"/>
                </a:cubicBezTo>
                <a:cubicBezTo>
                  <a:pt x="92" y="1"/>
                  <a:pt x="92" y="0"/>
                  <a:pt x="91" y="0"/>
                </a:cubicBezTo>
                <a:cubicBezTo>
                  <a:pt x="91" y="0"/>
                  <a:pt x="90" y="0"/>
                  <a:pt x="90" y="1"/>
                </a:cubicBezTo>
                <a:cubicBezTo>
                  <a:pt x="83" y="7"/>
                  <a:pt x="83" y="7"/>
                  <a:pt x="83" y="7"/>
                </a:cubicBezTo>
                <a:cubicBezTo>
                  <a:pt x="76" y="1"/>
                  <a:pt x="76" y="1"/>
                  <a:pt x="76" y="1"/>
                </a:cubicBezTo>
                <a:cubicBezTo>
                  <a:pt x="75" y="0"/>
                  <a:pt x="75" y="0"/>
                  <a:pt x="74" y="0"/>
                </a:cubicBezTo>
                <a:cubicBezTo>
                  <a:pt x="74" y="0"/>
                  <a:pt x="73" y="1"/>
                  <a:pt x="73" y="1"/>
                </a:cubicBezTo>
                <a:cubicBezTo>
                  <a:pt x="68" y="8"/>
                  <a:pt x="68" y="8"/>
                  <a:pt x="68" y="8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4"/>
                  <a:pt x="59" y="4"/>
                  <a:pt x="58" y="4"/>
                </a:cubicBezTo>
                <a:cubicBezTo>
                  <a:pt x="58" y="4"/>
                  <a:pt x="57" y="4"/>
                  <a:pt x="57" y="5"/>
                </a:cubicBezTo>
                <a:cubicBezTo>
                  <a:pt x="53" y="13"/>
                  <a:pt x="53" y="13"/>
                  <a:pt x="53" y="13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3" y="10"/>
                  <a:pt x="43" y="11"/>
                </a:cubicBezTo>
                <a:cubicBezTo>
                  <a:pt x="42" y="11"/>
                  <a:pt x="42" y="11"/>
                  <a:pt x="42" y="12"/>
                </a:cubicBezTo>
                <a:cubicBezTo>
                  <a:pt x="40" y="21"/>
                  <a:pt x="40" y="21"/>
                  <a:pt x="40" y="21"/>
                </a:cubicBezTo>
                <a:cubicBezTo>
                  <a:pt x="31" y="20"/>
                  <a:pt x="31" y="20"/>
                  <a:pt x="31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1"/>
                  <a:pt x="29" y="21"/>
                  <a:pt x="29" y="22"/>
                </a:cubicBezTo>
                <a:cubicBezTo>
                  <a:pt x="28" y="31"/>
                  <a:pt x="28" y="31"/>
                  <a:pt x="28" y="31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2"/>
                  <a:pt x="18" y="33"/>
                </a:cubicBezTo>
                <a:cubicBezTo>
                  <a:pt x="18" y="33"/>
                  <a:pt x="18" y="34"/>
                  <a:pt x="18" y="34"/>
                </a:cubicBezTo>
                <a:cubicBezTo>
                  <a:pt x="19" y="43"/>
                  <a:pt x="19" y="43"/>
                  <a:pt x="19" y="43"/>
                </a:cubicBezTo>
                <a:cubicBezTo>
                  <a:pt x="11" y="46"/>
                  <a:pt x="11" y="46"/>
                  <a:pt x="11" y="46"/>
                </a:cubicBezTo>
                <a:cubicBezTo>
                  <a:pt x="10" y="46"/>
                  <a:pt x="10" y="47"/>
                  <a:pt x="10" y="47"/>
                </a:cubicBezTo>
                <a:cubicBezTo>
                  <a:pt x="9" y="48"/>
                  <a:pt x="9" y="48"/>
                  <a:pt x="10" y="49"/>
                </a:cubicBezTo>
                <a:cubicBezTo>
                  <a:pt x="13" y="57"/>
                  <a:pt x="13" y="57"/>
                  <a:pt x="13" y="57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3"/>
                  <a:pt x="4" y="63"/>
                </a:cubicBezTo>
                <a:cubicBezTo>
                  <a:pt x="4" y="64"/>
                  <a:pt x="4" y="64"/>
                  <a:pt x="5" y="65"/>
                </a:cubicBezTo>
                <a:cubicBezTo>
                  <a:pt x="10" y="72"/>
                  <a:pt x="10" y="72"/>
                  <a:pt x="10" y="72"/>
                </a:cubicBezTo>
                <a:cubicBezTo>
                  <a:pt x="3" y="78"/>
                  <a:pt x="3" y="78"/>
                  <a:pt x="3" y="78"/>
                </a:cubicBezTo>
                <a:cubicBezTo>
                  <a:pt x="3" y="79"/>
                  <a:pt x="3" y="79"/>
                  <a:pt x="3" y="80"/>
                </a:cubicBezTo>
                <a:cubicBezTo>
                  <a:pt x="3" y="80"/>
                  <a:pt x="3" y="81"/>
                  <a:pt x="3" y="81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5"/>
                  <a:pt x="5" y="95"/>
                  <a:pt x="5" y="95"/>
                </a:cubicBezTo>
                <a:cubicBezTo>
                  <a:pt x="4" y="95"/>
                  <a:pt x="4" y="96"/>
                  <a:pt x="4" y="97"/>
                </a:cubicBezTo>
                <a:cubicBezTo>
                  <a:pt x="5" y="97"/>
                  <a:pt x="5" y="97"/>
                  <a:pt x="5" y="98"/>
                </a:cubicBezTo>
                <a:cubicBezTo>
                  <a:pt x="13" y="102"/>
                  <a:pt x="13" y="102"/>
                  <a:pt x="13" y="102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9" y="111"/>
                  <a:pt x="9" y="112"/>
                  <a:pt x="10" y="112"/>
                </a:cubicBezTo>
                <a:cubicBezTo>
                  <a:pt x="10" y="113"/>
                  <a:pt x="10" y="113"/>
                  <a:pt x="11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18" y="125"/>
                  <a:pt x="18" y="125"/>
                  <a:pt x="18" y="125"/>
                </a:cubicBezTo>
                <a:cubicBezTo>
                  <a:pt x="18" y="126"/>
                  <a:pt x="18" y="126"/>
                  <a:pt x="18" y="127"/>
                </a:cubicBezTo>
                <a:cubicBezTo>
                  <a:pt x="18" y="127"/>
                  <a:pt x="19" y="128"/>
                  <a:pt x="19" y="128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76"/>
                  <a:pt x="0" y="177"/>
                  <a:pt x="0" y="177"/>
                </a:cubicBezTo>
                <a:cubicBezTo>
                  <a:pt x="1" y="178"/>
                  <a:pt x="1" y="178"/>
                  <a:pt x="2" y="178"/>
                </a:cubicBezTo>
                <a:cubicBezTo>
                  <a:pt x="33" y="180"/>
                  <a:pt x="33" y="180"/>
                  <a:pt x="33" y="180"/>
                </a:cubicBezTo>
                <a:cubicBezTo>
                  <a:pt x="54" y="204"/>
                  <a:pt x="54" y="204"/>
                  <a:pt x="54" y="204"/>
                </a:cubicBezTo>
                <a:cubicBezTo>
                  <a:pt x="55" y="204"/>
                  <a:pt x="55" y="205"/>
                  <a:pt x="56" y="205"/>
                </a:cubicBezTo>
                <a:cubicBezTo>
                  <a:pt x="56" y="205"/>
                  <a:pt x="56" y="205"/>
                  <a:pt x="56" y="205"/>
                </a:cubicBezTo>
                <a:cubicBezTo>
                  <a:pt x="57" y="205"/>
                  <a:pt x="57" y="204"/>
                  <a:pt x="58" y="204"/>
                </a:cubicBezTo>
                <a:cubicBezTo>
                  <a:pt x="82" y="154"/>
                  <a:pt x="82" y="154"/>
                  <a:pt x="82" y="154"/>
                </a:cubicBezTo>
                <a:cubicBezTo>
                  <a:pt x="83" y="153"/>
                  <a:pt x="83" y="153"/>
                  <a:pt x="83" y="153"/>
                </a:cubicBezTo>
                <a:cubicBezTo>
                  <a:pt x="85" y="155"/>
                  <a:pt x="85" y="155"/>
                  <a:pt x="85" y="155"/>
                </a:cubicBezTo>
                <a:cubicBezTo>
                  <a:pt x="101" y="191"/>
                  <a:pt x="101" y="191"/>
                  <a:pt x="101" y="191"/>
                </a:cubicBezTo>
                <a:cubicBezTo>
                  <a:pt x="102" y="192"/>
                  <a:pt x="102" y="192"/>
                  <a:pt x="103" y="192"/>
                </a:cubicBezTo>
                <a:cubicBezTo>
                  <a:pt x="103" y="192"/>
                  <a:pt x="104" y="192"/>
                  <a:pt x="104" y="192"/>
                </a:cubicBezTo>
                <a:cubicBezTo>
                  <a:pt x="124" y="169"/>
                  <a:pt x="124" y="169"/>
                  <a:pt x="124" y="169"/>
                </a:cubicBezTo>
                <a:cubicBezTo>
                  <a:pt x="154" y="169"/>
                  <a:pt x="154" y="169"/>
                  <a:pt x="154" y="169"/>
                </a:cubicBezTo>
                <a:cubicBezTo>
                  <a:pt x="155" y="169"/>
                  <a:pt x="156" y="169"/>
                  <a:pt x="156" y="168"/>
                </a:cubicBezTo>
                <a:cubicBezTo>
                  <a:pt x="156" y="168"/>
                  <a:pt x="156" y="167"/>
                  <a:pt x="156" y="166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46" y="128"/>
                  <a:pt x="146" y="128"/>
                  <a:pt x="146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8" y="126"/>
                  <a:pt x="148" y="126"/>
                  <a:pt x="148" y="125"/>
                </a:cubicBezTo>
                <a:cubicBezTo>
                  <a:pt x="146" y="116"/>
                  <a:pt x="146" y="116"/>
                  <a:pt x="146" y="116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55" y="113"/>
                  <a:pt x="156" y="113"/>
                  <a:pt x="156" y="112"/>
                </a:cubicBezTo>
                <a:cubicBezTo>
                  <a:pt x="156" y="112"/>
                  <a:pt x="156" y="111"/>
                  <a:pt x="156" y="111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61" y="96"/>
                  <a:pt x="161" y="95"/>
                  <a:pt x="161" y="95"/>
                </a:cubicBezTo>
                <a:cubicBezTo>
                  <a:pt x="156" y="88"/>
                  <a:pt x="156" y="88"/>
                  <a:pt x="156" y="88"/>
                </a:cubicBezTo>
                <a:cubicBezTo>
                  <a:pt x="162" y="81"/>
                  <a:pt x="162" y="81"/>
                  <a:pt x="162" y="81"/>
                </a:cubicBezTo>
                <a:cubicBezTo>
                  <a:pt x="163" y="81"/>
                  <a:pt x="163" y="80"/>
                  <a:pt x="163" y="80"/>
                </a:cubicBezTo>
                <a:moveTo>
                  <a:pt x="152" y="86"/>
                </a:moveTo>
                <a:cubicBezTo>
                  <a:pt x="151" y="86"/>
                  <a:pt x="151" y="88"/>
                  <a:pt x="152" y="88"/>
                </a:cubicBezTo>
                <a:cubicBezTo>
                  <a:pt x="157" y="96"/>
                  <a:pt x="157" y="96"/>
                  <a:pt x="157" y="96"/>
                </a:cubicBezTo>
                <a:cubicBezTo>
                  <a:pt x="149" y="100"/>
                  <a:pt x="149" y="100"/>
                  <a:pt x="149" y="100"/>
                </a:cubicBezTo>
                <a:cubicBezTo>
                  <a:pt x="148" y="101"/>
                  <a:pt x="148" y="102"/>
                  <a:pt x="148" y="102"/>
                </a:cubicBezTo>
                <a:cubicBezTo>
                  <a:pt x="152" y="111"/>
                  <a:pt x="152" y="111"/>
                  <a:pt x="152" y="111"/>
                </a:cubicBezTo>
                <a:cubicBezTo>
                  <a:pt x="143" y="113"/>
                  <a:pt x="143" y="113"/>
                  <a:pt x="143" y="113"/>
                </a:cubicBezTo>
                <a:cubicBezTo>
                  <a:pt x="142" y="114"/>
                  <a:pt x="142" y="115"/>
                  <a:pt x="142" y="116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35" y="125"/>
                  <a:pt x="135" y="126"/>
                  <a:pt x="135" y="126"/>
                </a:cubicBezTo>
                <a:cubicBezTo>
                  <a:pt x="134" y="127"/>
                  <a:pt x="134" y="127"/>
                  <a:pt x="135" y="128"/>
                </a:cubicBezTo>
                <a:cubicBezTo>
                  <a:pt x="152" y="165"/>
                  <a:pt x="152" y="165"/>
                  <a:pt x="152" y="165"/>
                </a:cubicBezTo>
                <a:cubicBezTo>
                  <a:pt x="123" y="165"/>
                  <a:pt x="123" y="165"/>
                  <a:pt x="123" y="165"/>
                </a:cubicBezTo>
                <a:cubicBezTo>
                  <a:pt x="123" y="165"/>
                  <a:pt x="122" y="166"/>
                  <a:pt x="122" y="166"/>
                </a:cubicBezTo>
                <a:cubicBezTo>
                  <a:pt x="104" y="187"/>
                  <a:pt x="104" y="187"/>
                  <a:pt x="104" y="187"/>
                </a:cubicBezTo>
                <a:cubicBezTo>
                  <a:pt x="88" y="153"/>
                  <a:pt x="88" y="153"/>
                  <a:pt x="88" y="153"/>
                </a:cubicBezTo>
                <a:cubicBezTo>
                  <a:pt x="88" y="152"/>
                  <a:pt x="88" y="152"/>
                  <a:pt x="87" y="152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3" y="148"/>
                  <a:pt x="82" y="148"/>
                  <a:pt x="82" y="149"/>
                </a:cubicBezTo>
                <a:cubicBezTo>
                  <a:pt x="79" y="151"/>
                  <a:pt x="79" y="151"/>
                  <a:pt x="79" y="151"/>
                </a:cubicBezTo>
                <a:cubicBezTo>
                  <a:pt x="79" y="151"/>
                  <a:pt x="79" y="152"/>
                  <a:pt x="79" y="152"/>
                </a:cubicBezTo>
                <a:cubicBezTo>
                  <a:pt x="55" y="199"/>
                  <a:pt x="55" y="199"/>
                  <a:pt x="55" y="199"/>
                </a:cubicBezTo>
                <a:cubicBezTo>
                  <a:pt x="36" y="177"/>
                  <a:pt x="36" y="177"/>
                  <a:pt x="36" y="177"/>
                </a:cubicBezTo>
                <a:cubicBezTo>
                  <a:pt x="35" y="176"/>
                  <a:pt x="35" y="176"/>
                  <a:pt x="34" y="176"/>
                </a:cubicBezTo>
                <a:cubicBezTo>
                  <a:pt x="5" y="175"/>
                  <a:pt x="5" y="175"/>
                  <a:pt x="5" y="175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27"/>
                  <a:pt x="28" y="126"/>
                  <a:pt x="28" y="126"/>
                </a:cubicBezTo>
                <a:cubicBezTo>
                  <a:pt x="28" y="125"/>
                  <a:pt x="27" y="125"/>
                  <a:pt x="26" y="125"/>
                </a:cubicBezTo>
                <a:cubicBezTo>
                  <a:pt x="22" y="124"/>
                  <a:pt x="22" y="124"/>
                  <a:pt x="22" y="12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24" y="115"/>
                  <a:pt x="23" y="114"/>
                  <a:pt x="22" y="113"/>
                </a:cubicBezTo>
                <a:cubicBezTo>
                  <a:pt x="14" y="111"/>
                  <a:pt x="14" y="111"/>
                  <a:pt x="14" y="111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8" y="102"/>
                  <a:pt x="17" y="101"/>
                  <a:pt x="17" y="100"/>
                </a:cubicBezTo>
                <a:cubicBezTo>
                  <a:pt x="9" y="96"/>
                  <a:pt x="9" y="96"/>
                  <a:pt x="9" y="96"/>
                </a:cubicBezTo>
                <a:cubicBezTo>
                  <a:pt x="14" y="88"/>
                  <a:pt x="14" y="88"/>
                  <a:pt x="14" y="88"/>
                </a:cubicBezTo>
                <a:cubicBezTo>
                  <a:pt x="15" y="88"/>
                  <a:pt x="15" y="86"/>
                  <a:pt x="14" y="86"/>
                </a:cubicBezTo>
                <a:cubicBezTo>
                  <a:pt x="7" y="80"/>
                  <a:pt x="7" y="80"/>
                  <a:pt x="7" y="80"/>
                </a:cubicBezTo>
                <a:cubicBezTo>
                  <a:pt x="14" y="74"/>
                  <a:pt x="14" y="74"/>
                  <a:pt x="14" y="74"/>
                </a:cubicBezTo>
                <a:cubicBezTo>
                  <a:pt x="15" y="73"/>
                  <a:pt x="15" y="72"/>
                  <a:pt x="14" y="71"/>
                </a:cubicBezTo>
                <a:cubicBezTo>
                  <a:pt x="9" y="64"/>
                  <a:pt x="9" y="64"/>
                  <a:pt x="9" y="64"/>
                </a:cubicBezTo>
                <a:cubicBezTo>
                  <a:pt x="17" y="60"/>
                  <a:pt x="17" y="60"/>
                  <a:pt x="17" y="60"/>
                </a:cubicBezTo>
                <a:cubicBezTo>
                  <a:pt x="17" y="59"/>
                  <a:pt x="18" y="58"/>
                  <a:pt x="17" y="57"/>
                </a:cubicBezTo>
                <a:cubicBezTo>
                  <a:pt x="14" y="49"/>
                  <a:pt x="14" y="49"/>
                  <a:pt x="14" y="49"/>
                </a:cubicBezTo>
                <a:cubicBezTo>
                  <a:pt x="22" y="46"/>
                  <a:pt x="22" y="46"/>
                  <a:pt x="22" y="46"/>
                </a:cubicBezTo>
                <a:cubicBezTo>
                  <a:pt x="23" y="46"/>
                  <a:pt x="24" y="45"/>
                  <a:pt x="23" y="44"/>
                </a:cubicBezTo>
                <a:cubicBezTo>
                  <a:pt x="22" y="36"/>
                  <a:pt x="22" y="36"/>
                  <a:pt x="22" y="36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4"/>
                  <a:pt x="32" y="34"/>
                  <a:pt x="32" y="33"/>
                </a:cubicBezTo>
                <a:cubicBezTo>
                  <a:pt x="32" y="24"/>
                  <a:pt x="32" y="24"/>
                  <a:pt x="32" y="24"/>
                </a:cubicBezTo>
                <a:cubicBezTo>
                  <a:pt x="41" y="25"/>
                  <a:pt x="41" y="25"/>
                  <a:pt x="41" y="25"/>
                </a:cubicBezTo>
                <a:cubicBezTo>
                  <a:pt x="42" y="25"/>
                  <a:pt x="43" y="24"/>
                  <a:pt x="43" y="23"/>
                </a:cubicBezTo>
                <a:cubicBezTo>
                  <a:pt x="45" y="15"/>
                  <a:pt x="45" y="15"/>
                  <a:pt x="45" y="15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5" y="17"/>
                  <a:pt x="56" y="16"/>
                </a:cubicBezTo>
                <a:cubicBezTo>
                  <a:pt x="59" y="8"/>
                  <a:pt x="59" y="8"/>
                  <a:pt x="59" y="8"/>
                </a:cubicBezTo>
                <a:cubicBezTo>
                  <a:pt x="67" y="13"/>
                  <a:pt x="67" y="13"/>
                  <a:pt x="67" y="13"/>
                </a:cubicBezTo>
                <a:cubicBezTo>
                  <a:pt x="68" y="13"/>
                  <a:pt x="69" y="13"/>
                  <a:pt x="70" y="12"/>
                </a:cubicBezTo>
                <a:cubicBezTo>
                  <a:pt x="75" y="5"/>
                  <a:pt x="75" y="5"/>
                  <a:pt x="75" y="5"/>
                </a:cubicBezTo>
                <a:cubicBezTo>
                  <a:pt x="82" y="11"/>
                  <a:pt x="82" y="11"/>
                  <a:pt x="82" y="11"/>
                </a:cubicBezTo>
                <a:cubicBezTo>
                  <a:pt x="82" y="11"/>
                  <a:pt x="83" y="11"/>
                  <a:pt x="84" y="11"/>
                </a:cubicBezTo>
                <a:cubicBezTo>
                  <a:pt x="91" y="5"/>
                  <a:pt x="91" y="5"/>
                  <a:pt x="91" y="5"/>
                </a:cubicBezTo>
                <a:cubicBezTo>
                  <a:pt x="96" y="12"/>
                  <a:pt x="96" y="12"/>
                  <a:pt x="96" y="12"/>
                </a:cubicBezTo>
                <a:cubicBezTo>
                  <a:pt x="97" y="13"/>
                  <a:pt x="98" y="13"/>
                  <a:pt x="98" y="13"/>
                </a:cubicBezTo>
                <a:cubicBezTo>
                  <a:pt x="106" y="8"/>
                  <a:pt x="106" y="8"/>
                  <a:pt x="106" y="8"/>
                </a:cubicBezTo>
                <a:cubicBezTo>
                  <a:pt x="110" y="16"/>
                  <a:pt x="110" y="16"/>
                  <a:pt x="110" y="16"/>
                </a:cubicBezTo>
                <a:cubicBezTo>
                  <a:pt x="110" y="17"/>
                  <a:pt x="111" y="18"/>
                  <a:pt x="112" y="17"/>
                </a:cubicBezTo>
                <a:cubicBezTo>
                  <a:pt x="121" y="15"/>
                  <a:pt x="121" y="15"/>
                  <a:pt x="121" y="15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3" y="24"/>
                  <a:pt x="124" y="25"/>
                  <a:pt x="125" y="25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33" y="33"/>
                  <a:pt x="133" y="33"/>
                  <a:pt x="133" y="33"/>
                </a:cubicBezTo>
                <a:cubicBezTo>
                  <a:pt x="133" y="34"/>
                  <a:pt x="134" y="34"/>
                  <a:pt x="135" y="35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142" y="45"/>
                  <a:pt x="142" y="46"/>
                  <a:pt x="143" y="46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48" y="57"/>
                  <a:pt x="148" y="57"/>
                  <a:pt x="148" y="57"/>
                </a:cubicBezTo>
                <a:cubicBezTo>
                  <a:pt x="148" y="58"/>
                  <a:pt x="148" y="59"/>
                  <a:pt x="149" y="60"/>
                </a:cubicBezTo>
                <a:cubicBezTo>
                  <a:pt x="157" y="64"/>
                  <a:pt x="157" y="64"/>
                  <a:pt x="157" y="64"/>
                </a:cubicBezTo>
                <a:cubicBezTo>
                  <a:pt x="152" y="71"/>
                  <a:pt x="152" y="71"/>
                  <a:pt x="152" y="71"/>
                </a:cubicBezTo>
                <a:cubicBezTo>
                  <a:pt x="151" y="72"/>
                  <a:pt x="151" y="73"/>
                  <a:pt x="152" y="74"/>
                </a:cubicBezTo>
                <a:cubicBezTo>
                  <a:pt x="158" y="80"/>
                  <a:pt x="158" y="80"/>
                  <a:pt x="158" y="80"/>
                </a:cubicBezTo>
                <a:lnTo>
                  <a:pt x="152" y="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7" name="Google Shape;3337;p32"/>
          <p:cNvSpPr/>
          <p:nvPr/>
        </p:nvSpPr>
        <p:spPr>
          <a:xfrm>
            <a:off x="8532813" y="3270250"/>
            <a:ext cx="312738" cy="312738"/>
          </a:xfrm>
          <a:custGeom>
            <a:rect b="b" l="l" r="r" t="t"/>
            <a:pathLst>
              <a:path extrusionOk="0" h="94" w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moveTo>
                  <a:pt x="47" y="90"/>
                </a:moveTo>
                <a:cubicBezTo>
                  <a:pt x="23" y="90"/>
                  <a:pt x="4" y="71"/>
                  <a:pt x="4" y="47"/>
                </a:cubicBezTo>
                <a:cubicBezTo>
                  <a:pt x="4" y="24"/>
                  <a:pt x="23" y="4"/>
                  <a:pt x="47" y="4"/>
                </a:cubicBezTo>
                <a:cubicBezTo>
                  <a:pt x="71" y="4"/>
                  <a:pt x="90" y="24"/>
                  <a:pt x="90" y="47"/>
                </a:cubicBezTo>
                <a:cubicBezTo>
                  <a:pt x="90" y="71"/>
                  <a:pt x="71" y="90"/>
                  <a:pt x="47" y="9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8" name="Google Shape;3338;p32"/>
          <p:cNvSpPr/>
          <p:nvPr/>
        </p:nvSpPr>
        <p:spPr>
          <a:xfrm>
            <a:off x="10523538" y="1985963"/>
            <a:ext cx="379413" cy="512763"/>
          </a:xfrm>
          <a:custGeom>
            <a:rect b="b" l="l" r="r" t="t"/>
            <a:pathLst>
              <a:path extrusionOk="0" h="154" w="114">
                <a:moveTo>
                  <a:pt x="100" y="57"/>
                </a:moveTo>
                <a:cubicBezTo>
                  <a:pt x="95" y="57"/>
                  <a:pt x="95" y="57"/>
                  <a:pt x="95" y="57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18"/>
                  <a:pt x="78" y="0"/>
                  <a:pt x="57" y="0"/>
                </a:cubicBezTo>
                <a:cubicBezTo>
                  <a:pt x="36" y="0"/>
                  <a:pt x="19" y="18"/>
                  <a:pt x="19" y="38"/>
                </a:cubicBezTo>
                <a:cubicBezTo>
                  <a:pt x="19" y="57"/>
                  <a:pt x="19" y="57"/>
                  <a:pt x="19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6" y="57"/>
                  <a:pt x="0" y="63"/>
                  <a:pt x="0" y="7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7"/>
                  <a:pt x="6" y="154"/>
                  <a:pt x="14" y="154"/>
                </a:cubicBezTo>
                <a:cubicBezTo>
                  <a:pt x="100" y="154"/>
                  <a:pt x="100" y="154"/>
                  <a:pt x="100" y="154"/>
                </a:cubicBezTo>
                <a:cubicBezTo>
                  <a:pt x="108" y="154"/>
                  <a:pt x="114" y="147"/>
                  <a:pt x="114" y="140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4" y="63"/>
                  <a:pt x="108" y="57"/>
                  <a:pt x="100" y="57"/>
                </a:cubicBezTo>
                <a:moveTo>
                  <a:pt x="23" y="38"/>
                </a:moveTo>
                <a:cubicBezTo>
                  <a:pt x="23" y="20"/>
                  <a:pt x="38" y="4"/>
                  <a:pt x="57" y="4"/>
                </a:cubicBezTo>
                <a:cubicBezTo>
                  <a:pt x="76" y="4"/>
                  <a:pt x="91" y="20"/>
                  <a:pt x="91" y="38"/>
                </a:cubicBezTo>
                <a:cubicBezTo>
                  <a:pt x="91" y="57"/>
                  <a:pt x="91" y="57"/>
                  <a:pt x="91" y="57"/>
                </a:cubicBezTo>
                <a:cubicBezTo>
                  <a:pt x="23" y="57"/>
                  <a:pt x="23" y="57"/>
                  <a:pt x="23" y="57"/>
                </a:cubicBezTo>
                <a:lnTo>
                  <a:pt x="23" y="38"/>
                </a:lnTo>
                <a:close/>
                <a:moveTo>
                  <a:pt x="110" y="140"/>
                </a:moveTo>
                <a:cubicBezTo>
                  <a:pt x="110" y="145"/>
                  <a:pt x="106" y="150"/>
                  <a:pt x="100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8" y="150"/>
                  <a:pt x="4" y="145"/>
                  <a:pt x="4" y="140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66"/>
                  <a:pt x="8" y="61"/>
                  <a:pt x="14" y="61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106" y="61"/>
                  <a:pt x="110" y="66"/>
                  <a:pt x="110" y="71"/>
                </a:cubicBezTo>
                <a:lnTo>
                  <a:pt x="110" y="1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9" name="Google Shape;3339;p32"/>
          <p:cNvSpPr/>
          <p:nvPr/>
        </p:nvSpPr>
        <p:spPr>
          <a:xfrm>
            <a:off x="10687050" y="2287588"/>
            <a:ext cx="52388" cy="93663"/>
          </a:xfrm>
          <a:custGeom>
            <a:rect b="b" l="l" r="r" t="t"/>
            <a:pathLst>
              <a:path extrusionOk="0" h="28" w="16">
                <a:moveTo>
                  <a:pt x="8" y="0"/>
                </a:moveTo>
                <a:cubicBezTo>
                  <a:pt x="4" y="0"/>
                  <a:pt x="0" y="3"/>
                  <a:pt x="0" y="7"/>
                </a:cubicBezTo>
                <a:cubicBezTo>
                  <a:pt x="0" y="11"/>
                  <a:pt x="3" y="14"/>
                  <a:pt x="6" y="15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7"/>
                  <a:pt x="7" y="28"/>
                  <a:pt x="8" y="28"/>
                </a:cubicBezTo>
                <a:cubicBezTo>
                  <a:pt x="9" y="28"/>
                  <a:pt x="10" y="27"/>
                  <a:pt x="10" y="26"/>
                </a:cubicBezTo>
                <a:cubicBezTo>
                  <a:pt x="10" y="15"/>
                  <a:pt x="10" y="15"/>
                  <a:pt x="10" y="15"/>
                </a:cubicBezTo>
                <a:cubicBezTo>
                  <a:pt x="13" y="14"/>
                  <a:pt x="16" y="11"/>
                  <a:pt x="16" y="7"/>
                </a:cubicBezTo>
                <a:cubicBezTo>
                  <a:pt x="16" y="3"/>
                  <a:pt x="12" y="0"/>
                  <a:pt x="8" y="0"/>
                </a:cubicBezTo>
                <a:moveTo>
                  <a:pt x="8" y="11"/>
                </a:moveTo>
                <a:cubicBezTo>
                  <a:pt x="6" y="11"/>
                  <a:pt x="4" y="9"/>
                  <a:pt x="4" y="7"/>
                </a:cubicBezTo>
                <a:cubicBezTo>
                  <a:pt x="4" y="5"/>
                  <a:pt x="6" y="3"/>
                  <a:pt x="8" y="3"/>
                </a:cubicBezTo>
                <a:cubicBezTo>
                  <a:pt x="10" y="3"/>
                  <a:pt x="12" y="5"/>
                  <a:pt x="12" y="7"/>
                </a:cubicBezTo>
                <a:cubicBezTo>
                  <a:pt x="12" y="9"/>
                  <a:pt x="10" y="11"/>
                  <a:pt x="8" y="1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0" name="Google Shape;3340;p32"/>
          <p:cNvSpPr/>
          <p:nvPr/>
        </p:nvSpPr>
        <p:spPr>
          <a:xfrm>
            <a:off x="7392988" y="4475163"/>
            <a:ext cx="568325" cy="419100"/>
          </a:xfrm>
          <a:custGeom>
            <a:rect b="b" l="l" r="r" t="t"/>
            <a:pathLst>
              <a:path extrusionOk="0" h="126" w="171">
                <a:moveTo>
                  <a:pt x="169" y="29"/>
                </a:moveTo>
                <a:cubicBezTo>
                  <a:pt x="167" y="27"/>
                  <a:pt x="164" y="26"/>
                  <a:pt x="161" y="26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56" y="15"/>
                  <a:pt x="151" y="10"/>
                  <a:pt x="145" y="10"/>
                </a:cubicBezTo>
                <a:cubicBezTo>
                  <a:pt x="57" y="10"/>
                  <a:pt x="57" y="10"/>
                  <a:pt x="57" y="10"/>
                </a:cubicBezTo>
                <a:cubicBezTo>
                  <a:pt x="48" y="0"/>
                  <a:pt x="48" y="0"/>
                  <a:pt x="48" y="0"/>
                </a:cubicBezTo>
                <a:cubicBezTo>
                  <a:pt x="47" y="0"/>
                  <a:pt x="47" y="0"/>
                  <a:pt x="4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9"/>
                  <a:pt x="2" y="122"/>
                  <a:pt x="5" y="124"/>
                </a:cubicBezTo>
                <a:cubicBezTo>
                  <a:pt x="5" y="124"/>
                  <a:pt x="5" y="124"/>
                  <a:pt x="5" y="124"/>
                </a:cubicBezTo>
                <a:cubicBezTo>
                  <a:pt x="5" y="124"/>
                  <a:pt x="5" y="124"/>
                  <a:pt x="5" y="124"/>
                </a:cubicBezTo>
                <a:cubicBezTo>
                  <a:pt x="7" y="126"/>
                  <a:pt x="9" y="126"/>
                  <a:pt x="11" y="126"/>
                </a:cubicBezTo>
                <a:cubicBezTo>
                  <a:pt x="145" y="126"/>
                  <a:pt x="145" y="126"/>
                  <a:pt x="145" y="126"/>
                </a:cubicBezTo>
                <a:cubicBezTo>
                  <a:pt x="151" y="126"/>
                  <a:pt x="157" y="122"/>
                  <a:pt x="158" y="116"/>
                </a:cubicBezTo>
                <a:cubicBezTo>
                  <a:pt x="171" y="36"/>
                  <a:pt x="171" y="36"/>
                  <a:pt x="171" y="36"/>
                </a:cubicBezTo>
                <a:cubicBezTo>
                  <a:pt x="171" y="34"/>
                  <a:pt x="170" y="31"/>
                  <a:pt x="169" y="29"/>
                </a:cubicBezTo>
                <a:moveTo>
                  <a:pt x="11" y="4"/>
                </a:moveTo>
                <a:cubicBezTo>
                  <a:pt x="45" y="4"/>
                  <a:pt x="45" y="4"/>
                  <a:pt x="45" y="4"/>
                </a:cubicBezTo>
                <a:cubicBezTo>
                  <a:pt x="54" y="13"/>
                  <a:pt x="54" y="13"/>
                  <a:pt x="54" y="13"/>
                </a:cubicBezTo>
                <a:cubicBezTo>
                  <a:pt x="55" y="13"/>
                  <a:pt x="55" y="14"/>
                  <a:pt x="56" y="14"/>
                </a:cubicBezTo>
                <a:cubicBezTo>
                  <a:pt x="145" y="14"/>
                  <a:pt x="145" y="14"/>
                  <a:pt x="145" y="14"/>
                </a:cubicBezTo>
                <a:cubicBezTo>
                  <a:pt x="149" y="14"/>
                  <a:pt x="152" y="17"/>
                  <a:pt x="152" y="21"/>
                </a:cubicBezTo>
                <a:cubicBezTo>
                  <a:pt x="152" y="26"/>
                  <a:pt x="152" y="26"/>
                  <a:pt x="152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1" y="26"/>
                  <a:pt x="16" y="30"/>
                  <a:pt x="15" y="36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7"/>
                  <a:pt x="7" y="4"/>
                  <a:pt x="11" y="4"/>
                </a:cubicBezTo>
                <a:moveTo>
                  <a:pt x="167" y="36"/>
                </a:moveTo>
                <a:cubicBezTo>
                  <a:pt x="154" y="116"/>
                  <a:pt x="154" y="116"/>
                  <a:pt x="154" y="116"/>
                </a:cubicBezTo>
                <a:cubicBezTo>
                  <a:pt x="153" y="119"/>
                  <a:pt x="149" y="123"/>
                  <a:pt x="145" y="123"/>
                </a:cubicBezTo>
                <a:cubicBezTo>
                  <a:pt x="11" y="123"/>
                  <a:pt x="11" y="123"/>
                  <a:pt x="11" y="123"/>
                </a:cubicBezTo>
                <a:cubicBezTo>
                  <a:pt x="10" y="123"/>
                  <a:pt x="8" y="122"/>
                  <a:pt x="7" y="121"/>
                </a:cubicBezTo>
                <a:cubicBezTo>
                  <a:pt x="7" y="121"/>
                  <a:pt x="7" y="121"/>
                  <a:pt x="6" y="120"/>
                </a:cubicBezTo>
                <a:cubicBezTo>
                  <a:pt x="5" y="119"/>
                  <a:pt x="5" y="118"/>
                  <a:pt x="5" y="116"/>
                </a:cubicBezTo>
                <a:cubicBezTo>
                  <a:pt x="18" y="36"/>
                  <a:pt x="18" y="36"/>
                  <a:pt x="18" y="36"/>
                </a:cubicBezTo>
                <a:cubicBezTo>
                  <a:pt x="19" y="33"/>
                  <a:pt x="23" y="30"/>
                  <a:pt x="27" y="30"/>
                </a:cubicBezTo>
                <a:cubicBezTo>
                  <a:pt x="161" y="30"/>
                  <a:pt x="161" y="30"/>
                  <a:pt x="161" y="30"/>
                </a:cubicBezTo>
                <a:cubicBezTo>
                  <a:pt x="163" y="30"/>
                  <a:pt x="165" y="30"/>
                  <a:pt x="166" y="32"/>
                </a:cubicBezTo>
                <a:cubicBezTo>
                  <a:pt x="167" y="33"/>
                  <a:pt x="167" y="34"/>
                  <a:pt x="167" y="3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1" name="Google Shape;3341;p32"/>
          <p:cNvSpPr/>
          <p:nvPr/>
        </p:nvSpPr>
        <p:spPr>
          <a:xfrm>
            <a:off x="9507538" y="1958975"/>
            <a:ext cx="438150" cy="565150"/>
          </a:xfrm>
          <a:custGeom>
            <a:rect b="b" l="l" r="r" t="t"/>
            <a:pathLst>
              <a:path extrusionOk="0" h="170" w="132">
                <a:moveTo>
                  <a:pt x="131" y="44"/>
                </a:moveTo>
                <a:cubicBezTo>
                  <a:pt x="131" y="44"/>
                  <a:pt x="131" y="44"/>
                  <a:pt x="131" y="44"/>
                </a:cubicBezTo>
                <a:cubicBezTo>
                  <a:pt x="131" y="44"/>
                  <a:pt x="131" y="44"/>
                  <a:pt x="131" y="44"/>
                </a:cubicBezTo>
                <a:cubicBezTo>
                  <a:pt x="131" y="44"/>
                  <a:pt x="131" y="44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88" y="1"/>
                  <a:pt x="88" y="1"/>
                  <a:pt x="88" y="1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7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2" y="0"/>
                  <a:pt x="31" y="1"/>
                  <a:pt x="31" y="2"/>
                </a:cubicBezTo>
                <a:cubicBezTo>
                  <a:pt x="31" y="37"/>
                  <a:pt x="31" y="37"/>
                  <a:pt x="31" y="37"/>
                </a:cubicBezTo>
                <a:cubicBezTo>
                  <a:pt x="2" y="37"/>
                  <a:pt x="2" y="37"/>
                  <a:pt x="2" y="37"/>
                </a:cubicBezTo>
                <a:cubicBezTo>
                  <a:pt x="1" y="37"/>
                  <a:pt x="0" y="38"/>
                  <a:pt x="0" y="39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69"/>
                  <a:pt x="1" y="170"/>
                  <a:pt x="2" y="170"/>
                </a:cubicBezTo>
                <a:cubicBezTo>
                  <a:pt x="99" y="170"/>
                  <a:pt x="99" y="170"/>
                  <a:pt x="99" y="170"/>
                </a:cubicBezTo>
                <a:cubicBezTo>
                  <a:pt x="100" y="170"/>
                  <a:pt x="100" y="169"/>
                  <a:pt x="100" y="168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1" y="133"/>
                  <a:pt x="132" y="132"/>
                  <a:pt x="132" y="131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2" y="44"/>
                  <a:pt x="131" y="44"/>
                  <a:pt x="131" y="44"/>
                </a:cubicBezTo>
                <a:moveTo>
                  <a:pt x="89" y="6"/>
                </a:moveTo>
                <a:cubicBezTo>
                  <a:pt x="125" y="43"/>
                  <a:pt x="125" y="43"/>
                  <a:pt x="125" y="43"/>
                </a:cubicBezTo>
                <a:cubicBezTo>
                  <a:pt x="89" y="43"/>
                  <a:pt x="89" y="43"/>
                  <a:pt x="89" y="43"/>
                </a:cubicBezTo>
                <a:lnTo>
                  <a:pt x="89" y="6"/>
                </a:lnTo>
                <a:close/>
                <a:moveTo>
                  <a:pt x="97" y="166"/>
                </a:moveTo>
                <a:cubicBezTo>
                  <a:pt x="4" y="166"/>
                  <a:pt x="4" y="166"/>
                  <a:pt x="4" y="166"/>
                </a:cubicBezTo>
                <a:cubicBezTo>
                  <a:pt x="4" y="41"/>
                  <a:pt x="4" y="41"/>
                  <a:pt x="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81"/>
                  <a:pt x="54" y="81"/>
                  <a:pt x="54" y="81"/>
                </a:cubicBezTo>
                <a:cubicBezTo>
                  <a:pt x="54" y="83"/>
                  <a:pt x="55" y="83"/>
                  <a:pt x="56" y="83"/>
                </a:cubicBezTo>
                <a:cubicBezTo>
                  <a:pt x="97" y="83"/>
                  <a:pt x="97" y="83"/>
                  <a:pt x="97" y="83"/>
                </a:cubicBezTo>
                <a:lnTo>
                  <a:pt x="97" y="166"/>
                </a:lnTo>
                <a:close/>
                <a:moveTo>
                  <a:pt x="94" y="80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43"/>
                  <a:pt x="58" y="43"/>
                  <a:pt x="58" y="43"/>
                </a:cubicBezTo>
                <a:lnTo>
                  <a:pt x="94" y="80"/>
                </a:lnTo>
                <a:close/>
                <a:moveTo>
                  <a:pt x="100" y="129"/>
                </a:move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4"/>
                  <a:pt x="35" y="4"/>
                  <a:pt x="35" y="4"/>
                </a:cubicBezTo>
                <a:cubicBezTo>
                  <a:pt x="85" y="4"/>
                  <a:pt x="85" y="4"/>
                  <a:pt x="85" y="4"/>
                </a:cubicBezTo>
                <a:cubicBezTo>
                  <a:pt x="85" y="44"/>
                  <a:pt x="85" y="44"/>
                  <a:pt x="85" y="44"/>
                </a:cubicBezTo>
                <a:cubicBezTo>
                  <a:pt x="85" y="46"/>
                  <a:pt x="86" y="46"/>
                  <a:pt x="87" y="46"/>
                </a:cubicBezTo>
                <a:cubicBezTo>
                  <a:pt x="128" y="46"/>
                  <a:pt x="128" y="46"/>
                  <a:pt x="128" y="46"/>
                </a:cubicBezTo>
                <a:cubicBezTo>
                  <a:pt x="128" y="129"/>
                  <a:pt x="128" y="129"/>
                  <a:pt x="128" y="129"/>
                </a:cubicBezTo>
                <a:lnTo>
                  <a:pt x="100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2" name="Google Shape;3342;p32"/>
          <p:cNvSpPr/>
          <p:nvPr/>
        </p:nvSpPr>
        <p:spPr>
          <a:xfrm>
            <a:off x="9434513" y="3203575"/>
            <a:ext cx="584200" cy="609600"/>
          </a:xfrm>
          <a:custGeom>
            <a:rect b="b" l="l" r="r" t="t"/>
            <a:pathLst>
              <a:path extrusionOk="0" h="183" w="176">
                <a:moveTo>
                  <a:pt x="175" y="71"/>
                </a:moveTo>
                <a:cubicBezTo>
                  <a:pt x="126" y="1"/>
                  <a:pt x="126" y="1"/>
                  <a:pt x="126" y="1"/>
                </a:cubicBezTo>
                <a:cubicBezTo>
                  <a:pt x="126" y="0"/>
                  <a:pt x="125" y="0"/>
                  <a:pt x="125" y="0"/>
                </a:cubicBezTo>
                <a:cubicBezTo>
                  <a:pt x="113" y="0"/>
                  <a:pt x="101" y="7"/>
                  <a:pt x="94" y="11"/>
                </a:cubicBezTo>
                <a:cubicBezTo>
                  <a:pt x="91" y="13"/>
                  <a:pt x="88" y="15"/>
                  <a:pt x="87" y="15"/>
                </a:cubicBezTo>
                <a:cubicBezTo>
                  <a:pt x="86" y="15"/>
                  <a:pt x="85" y="14"/>
                  <a:pt x="83" y="13"/>
                </a:cubicBezTo>
                <a:cubicBezTo>
                  <a:pt x="81" y="11"/>
                  <a:pt x="77" y="9"/>
                  <a:pt x="70" y="9"/>
                </a:cubicBezTo>
                <a:cubicBezTo>
                  <a:pt x="65" y="9"/>
                  <a:pt x="54" y="12"/>
                  <a:pt x="42" y="18"/>
                </a:cubicBezTo>
                <a:cubicBezTo>
                  <a:pt x="29" y="23"/>
                  <a:pt x="17" y="31"/>
                  <a:pt x="9" y="37"/>
                </a:cubicBezTo>
                <a:cubicBezTo>
                  <a:pt x="8" y="38"/>
                  <a:pt x="8" y="38"/>
                  <a:pt x="8" y="39"/>
                </a:cubicBezTo>
                <a:cubicBezTo>
                  <a:pt x="8" y="39"/>
                  <a:pt x="8" y="40"/>
                  <a:pt x="9" y="40"/>
                </a:cubicBezTo>
                <a:cubicBezTo>
                  <a:pt x="34" y="63"/>
                  <a:pt x="52" y="98"/>
                  <a:pt x="51" y="115"/>
                </a:cubicBezTo>
                <a:cubicBezTo>
                  <a:pt x="4" y="32"/>
                  <a:pt x="4" y="32"/>
                  <a:pt x="4" y="32"/>
                </a:cubicBezTo>
                <a:cubicBezTo>
                  <a:pt x="3" y="31"/>
                  <a:pt x="2" y="31"/>
                  <a:pt x="1" y="31"/>
                </a:cubicBezTo>
                <a:cubicBezTo>
                  <a:pt x="0" y="32"/>
                  <a:pt x="0" y="33"/>
                  <a:pt x="0" y="34"/>
                </a:cubicBezTo>
                <a:cubicBezTo>
                  <a:pt x="86" y="182"/>
                  <a:pt x="86" y="182"/>
                  <a:pt x="86" y="182"/>
                </a:cubicBezTo>
                <a:cubicBezTo>
                  <a:pt x="86" y="183"/>
                  <a:pt x="87" y="183"/>
                  <a:pt x="87" y="183"/>
                </a:cubicBezTo>
                <a:cubicBezTo>
                  <a:pt x="88" y="183"/>
                  <a:pt x="88" y="183"/>
                  <a:pt x="88" y="183"/>
                </a:cubicBezTo>
                <a:cubicBezTo>
                  <a:pt x="89" y="182"/>
                  <a:pt x="89" y="181"/>
                  <a:pt x="89" y="180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4" y="117"/>
                  <a:pt x="54" y="117"/>
                  <a:pt x="54" y="117"/>
                </a:cubicBezTo>
                <a:cubicBezTo>
                  <a:pt x="72" y="103"/>
                  <a:pt x="102" y="88"/>
                  <a:pt x="109" y="88"/>
                </a:cubicBezTo>
                <a:cubicBezTo>
                  <a:pt x="113" y="88"/>
                  <a:pt x="115" y="90"/>
                  <a:pt x="117" y="92"/>
                </a:cubicBezTo>
                <a:cubicBezTo>
                  <a:pt x="119" y="94"/>
                  <a:pt x="121" y="96"/>
                  <a:pt x="125" y="96"/>
                </a:cubicBezTo>
                <a:cubicBezTo>
                  <a:pt x="127" y="96"/>
                  <a:pt x="129" y="95"/>
                  <a:pt x="135" y="91"/>
                </a:cubicBezTo>
                <a:cubicBezTo>
                  <a:pt x="145" y="84"/>
                  <a:pt x="159" y="74"/>
                  <a:pt x="174" y="74"/>
                </a:cubicBezTo>
                <a:cubicBezTo>
                  <a:pt x="174" y="74"/>
                  <a:pt x="175" y="74"/>
                  <a:pt x="175" y="73"/>
                </a:cubicBezTo>
                <a:cubicBezTo>
                  <a:pt x="176" y="73"/>
                  <a:pt x="176" y="72"/>
                  <a:pt x="175" y="71"/>
                </a:cubicBezTo>
                <a:moveTo>
                  <a:pt x="133" y="88"/>
                </a:moveTo>
                <a:cubicBezTo>
                  <a:pt x="130" y="90"/>
                  <a:pt x="126" y="93"/>
                  <a:pt x="125" y="93"/>
                </a:cubicBezTo>
                <a:cubicBezTo>
                  <a:pt x="123" y="93"/>
                  <a:pt x="122" y="92"/>
                  <a:pt x="120" y="90"/>
                </a:cubicBezTo>
                <a:cubicBezTo>
                  <a:pt x="117" y="87"/>
                  <a:pt x="114" y="85"/>
                  <a:pt x="109" y="85"/>
                </a:cubicBezTo>
                <a:cubicBezTo>
                  <a:pt x="101" y="85"/>
                  <a:pt x="72" y="99"/>
                  <a:pt x="55" y="111"/>
                </a:cubicBezTo>
                <a:cubicBezTo>
                  <a:pt x="53" y="88"/>
                  <a:pt x="30" y="55"/>
                  <a:pt x="13" y="39"/>
                </a:cubicBezTo>
                <a:cubicBezTo>
                  <a:pt x="20" y="33"/>
                  <a:pt x="31" y="26"/>
                  <a:pt x="43" y="21"/>
                </a:cubicBezTo>
                <a:cubicBezTo>
                  <a:pt x="55" y="16"/>
                  <a:pt x="65" y="13"/>
                  <a:pt x="70" y="13"/>
                </a:cubicBezTo>
                <a:cubicBezTo>
                  <a:pt x="76" y="13"/>
                  <a:pt x="79" y="15"/>
                  <a:pt x="81" y="16"/>
                </a:cubicBezTo>
                <a:cubicBezTo>
                  <a:pt x="83" y="17"/>
                  <a:pt x="85" y="19"/>
                  <a:pt x="87" y="19"/>
                </a:cubicBezTo>
                <a:cubicBezTo>
                  <a:pt x="89" y="19"/>
                  <a:pt x="91" y="17"/>
                  <a:pt x="96" y="15"/>
                </a:cubicBezTo>
                <a:cubicBezTo>
                  <a:pt x="103" y="10"/>
                  <a:pt x="113" y="4"/>
                  <a:pt x="124" y="4"/>
                </a:cubicBezTo>
                <a:cubicBezTo>
                  <a:pt x="170" y="71"/>
                  <a:pt x="170" y="71"/>
                  <a:pt x="170" y="71"/>
                </a:cubicBezTo>
                <a:cubicBezTo>
                  <a:pt x="156" y="72"/>
                  <a:pt x="142" y="81"/>
                  <a:pt x="133" y="8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3" name="Google Shape;3343;p32"/>
          <p:cNvSpPr/>
          <p:nvPr/>
        </p:nvSpPr>
        <p:spPr>
          <a:xfrm>
            <a:off x="10556875" y="4408488"/>
            <a:ext cx="361950" cy="552450"/>
          </a:xfrm>
          <a:custGeom>
            <a:rect b="b" l="l" r="r" t="t"/>
            <a:pathLst>
              <a:path extrusionOk="0" h="166" w="109">
                <a:moveTo>
                  <a:pt x="107" y="166"/>
                </a:moveTo>
                <a:cubicBezTo>
                  <a:pt x="2" y="166"/>
                  <a:pt x="2" y="166"/>
                  <a:pt x="2" y="166"/>
                </a:cubicBezTo>
                <a:cubicBezTo>
                  <a:pt x="1" y="166"/>
                  <a:pt x="0" y="165"/>
                  <a:pt x="0" y="16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8" y="0"/>
                  <a:pt x="109" y="1"/>
                  <a:pt x="109" y="2"/>
                </a:cubicBezTo>
                <a:cubicBezTo>
                  <a:pt x="109" y="3"/>
                  <a:pt x="108" y="4"/>
                  <a:pt x="107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62"/>
                  <a:pt x="4" y="162"/>
                  <a:pt x="4" y="162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8" y="162"/>
                  <a:pt x="109" y="163"/>
                  <a:pt x="109" y="164"/>
                </a:cubicBezTo>
                <a:cubicBezTo>
                  <a:pt x="109" y="165"/>
                  <a:pt x="108" y="166"/>
                  <a:pt x="107" y="16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4" name="Google Shape;3344;p32"/>
          <p:cNvSpPr/>
          <p:nvPr/>
        </p:nvSpPr>
        <p:spPr>
          <a:xfrm>
            <a:off x="10604500" y="4651375"/>
            <a:ext cx="73025" cy="73025"/>
          </a:xfrm>
          <a:custGeom>
            <a:rect b="b" l="l" r="r" t="t"/>
            <a:pathLst>
              <a:path extrusionOk="0" h="22" w="22">
                <a:moveTo>
                  <a:pt x="11" y="22"/>
                </a:moveTo>
                <a:cubicBezTo>
                  <a:pt x="5" y="22"/>
                  <a:pt x="0" y="17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7" y="0"/>
                  <a:pt x="22" y="5"/>
                  <a:pt x="22" y="11"/>
                </a:cubicBezTo>
                <a:cubicBezTo>
                  <a:pt x="22" y="17"/>
                  <a:pt x="17" y="22"/>
                  <a:pt x="11" y="22"/>
                </a:cubicBezTo>
                <a:moveTo>
                  <a:pt x="11" y="4"/>
                </a:moveTo>
                <a:cubicBezTo>
                  <a:pt x="7" y="4"/>
                  <a:pt x="4" y="7"/>
                  <a:pt x="4" y="11"/>
                </a:cubicBezTo>
                <a:cubicBezTo>
                  <a:pt x="4" y="15"/>
                  <a:pt x="7" y="18"/>
                  <a:pt x="11" y="18"/>
                </a:cubicBezTo>
                <a:cubicBezTo>
                  <a:pt x="15" y="18"/>
                  <a:pt x="18" y="15"/>
                  <a:pt x="18" y="11"/>
                </a:cubicBezTo>
                <a:cubicBezTo>
                  <a:pt x="18" y="7"/>
                  <a:pt x="15" y="4"/>
                  <a:pt x="11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5" name="Google Shape;3345;p32"/>
          <p:cNvSpPr/>
          <p:nvPr/>
        </p:nvSpPr>
        <p:spPr>
          <a:xfrm>
            <a:off x="9779000" y="4681538"/>
            <a:ext cx="60325" cy="79375"/>
          </a:xfrm>
          <a:custGeom>
            <a:rect b="b" l="l" r="r" t="t"/>
            <a:pathLst>
              <a:path extrusionOk="0" h="24" w="18">
                <a:moveTo>
                  <a:pt x="0" y="12"/>
                </a:moveTo>
                <a:cubicBezTo>
                  <a:pt x="0" y="19"/>
                  <a:pt x="4" y="24"/>
                  <a:pt x="9" y="24"/>
                </a:cubicBezTo>
                <a:cubicBezTo>
                  <a:pt x="14" y="24"/>
                  <a:pt x="18" y="19"/>
                  <a:pt x="18" y="12"/>
                </a:cubicBezTo>
                <a:cubicBezTo>
                  <a:pt x="18" y="5"/>
                  <a:pt x="14" y="0"/>
                  <a:pt x="9" y="0"/>
                </a:cubicBezTo>
                <a:cubicBezTo>
                  <a:pt x="4" y="0"/>
                  <a:pt x="0" y="5"/>
                  <a:pt x="0" y="12"/>
                </a:cubicBezTo>
                <a:moveTo>
                  <a:pt x="14" y="12"/>
                </a:moveTo>
                <a:cubicBezTo>
                  <a:pt x="14" y="16"/>
                  <a:pt x="12" y="20"/>
                  <a:pt x="9" y="20"/>
                </a:cubicBezTo>
                <a:cubicBezTo>
                  <a:pt x="6" y="20"/>
                  <a:pt x="4" y="16"/>
                  <a:pt x="4" y="12"/>
                </a:cubicBezTo>
                <a:cubicBezTo>
                  <a:pt x="4" y="8"/>
                  <a:pt x="6" y="4"/>
                  <a:pt x="9" y="4"/>
                </a:cubicBezTo>
                <a:cubicBezTo>
                  <a:pt x="12" y="4"/>
                  <a:pt x="14" y="8"/>
                  <a:pt x="14" y="1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6" name="Google Shape;3346;p32"/>
          <p:cNvSpPr/>
          <p:nvPr/>
        </p:nvSpPr>
        <p:spPr>
          <a:xfrm>
            <a:off x="9423400" y="4365625"/>
            <a:ext cx="588963" cy="638175"/>
          </a:xfrm>
          <a:custGeom>
            <a:rect b="b" l="l" r="r" t="t"/>
            <a:pathLst>
              <a:path extrusionOk="0" h="192" w="177">
                <a:moveTo>
                  <a:pt x="177" y="168"/>
                </a:moveTo>
                <a:cubicBezTo>
                  <a:pt x="177" y="167"/>
                  <a:pt x="176" y="166"/>
                  <a:pt x="175" y="166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9" y="25"/>
                  <a:pt x="99" y="25"/>
                  <a:pt x="99" y="25"/>
                </a:cubicBezTo>
                <a:cubicBezTo>
                  <a:pt x="173" y="4"/>
                  <a:pt x="173" y="4"/>
                  <a:pt x="173" y="4"/>
                </a:cubicBezTo>
                <a:cubicBezTo>
                  <a:pt x="174" y="4"/>
                  <a:pt x="175" y="3"/>
                  <a:pt x="174" y="2"/>
                </a:cubicBezTo>
                <a:cubicBezTo>
                  <a:pt x="174" y="1"/>
                  <a:pt x="173" y="0"/>
                  <a:pt x="172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0" y="0"/>
                  <a:pt x="59" y="1"/>
                  <a:pt x="59" y="2"/>
                </a:cubicBezTo>
                <a:cubicBezTo>
                  <a:pt x="59" y="69"/>
                  <a:pt x="59" y="69"/>
                  <a:pt x="59" y="69"/>
                </a:cubicBezTo>
                <a:cubicBezTo>
                  <a:pt x="42" y="55"/>
                  <a:pt x="42" y="55"/>
                  <a:pt x="42" y="55"/>
                </a:cubicBezTo>
                <a:cubicBezTo>
                  <a:pt x="41" y="54"/>
                  <a:pt x="40" y="54"/>
                  <a:pt x="39" y="55"/>
                </a:cubicBezTo>
                <a:cubicBezTo>
                  <a:pt x="38" y="56"/>
                  <a:pt x="39" y="57"/>
                  <a:pt x="39" y="58"/>
                </a:cubicBezTo>
                <a:cubicBezTo>
                  <a:pt x="69" y="83"/>
                  <a:pt x="69" y="83"/>
                  <a:pt x="69" y="83"/>
                </a:cubicBezTo>
                <a:cubicBezTo>
                  <a:pt x="2" y="83"/>
                  <a:pt x="2" y="83"/>
                  <a:pt x="2" y="83"/>
                </a:cubicBezTo>
                <a:cubicBezTo>
                  <a:pt x="0" y="83"/>
                  <a:pt x="0" y="83"/>
                  <a:pt x="0" y="85"/>
                </a:cubicBezTo>
                <a:cubicBezTo>
                  <a:pt x="0" y="86"/>
                  <a:pt x="0" y="86"/>
                  <a:pt x="2" y="86"/>
                </a:cubicBezTo>
                <a:cubicBezTo>
                  <a:pt x="69" y="86"/>
                  <a:pt x="69" y="86"/>
                  <a:pt x="69" y="86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39" y="112"/>
                  <a:pt x="38" y="113"/>
                  <a:pt x="39" y="114"/>
                </a:cubicBezTo>
                <a:cubicBezTo>
                  <a:pt x="39" y="114"/>
                  <a:pt x="40" y="114"/>
                  <a:pt x="41" y="114"/>
                </a:cubicBezTo>
                <a:cubicBezTo>
                  <a:pt x="41" y="114"/>
                  <a:pt x="41" y="114"/>
                  <a:pt x="42" y="114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59" y="169"/>
                  <a:pt x="60" y="170"/>
                  <a:pt x="61" y="170"/>
                </a:cubicBezTo>
                <a:cubicBezTo>
                  <a:pt x="95" y="170"/>
                  <a:pt x="95" y="170"/>
                  <a:pt x="95" y="170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5" y="190"/>
                  <a:pt x="95" y="191"/>
                  <a:pt x="95" y="191"/>
                </a:cubicBezTo>
                <a:cubicBezTo>
                  <a:pt x="96" y="192"/>
                  <a:pt x="96" y="192"/>
                  <a:pt x="97" y="192"/>
                </a:cubicBezTo>
                <a:cubicBezTo>
                  <a:pt x="97" y="192"/>
                  <a:pt x="97" y="192"/>
                  <a:pt x="97" y="192"/>
                </a:cubicBezTo>
                <a:cubicBezTo>
                  <a:pt x="176" y="170"/>
                  <a:pt x="176" y="170"/>
                  <a:pt x="176" y="170"/>
                </a:cubicBezTo>
                <a:cubicBezTo>
                  <a:pt x="177" y="170"/>
                  <a:pt x="177" y="169"/>
                  <a:pt x="177" y="168"/>
                </a:cubicBezTo>
                <a:moveTo>
                  <a:pt x="63" y="166"/>
                </a:moveTo>
                <a:cubicBezTo>
                  <a:pt x="63" y="96"/>
                  <a:pt x="63" y="96"/>
                  <a:pt x="63" y="9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6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84"/>
                  <a:pt x="76" y="83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63" y="73"/>
                  <a:pt x="63" y="73"/>
                  <a:pt x="63" y="73"/>
                </a:cubicBezTo>
                <a:cubicBezTo>
                  <a:pt x="63" y="4"/>
                  <a:pt x="63" y="4"/>
                  <a:pt x="63" y="4"/>
                </a:cubicBezTo>
                <a:cubicBezTo>
                  <a:pt x="159" y="4"/>
                  <a:pt x="159" y="4"/>
                  <a:pt x="159" y="4"/>
                </a:cubicBezTo>
                <a:cubicBezTo>
                  <a:pt x="96" y="22"/>
                  <a:pt x="96" y="22"/>
                  <a:pt x="96" y="22"/>
                </a:cubicBezTo>
                <a:cubicBezTo>
                  <a:pt x="95" y="22"/>
                  <a:pt x="95" y="23"/>
                  <a:pt x="95" y="24"/>
                </a:cubicBezTo>
                <a:cubicBezTo>
                  <a:pt x="95" y="166"/>
                  <a:pt x="95" y="166"/>
                  <a:pt x="95" y="166"/>
                </a:cubicBezTo>
                <a:lnTo>
                  <a:pt x="63" y="1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7" name="Google Shape;3347;p32"/>
          <p:cNvSpPr/>
          <p:nvPr/>
        </p:nvSpPr>
        <p:spPr>
          <a:xfrm>
            <a:off x="10428288" y="3227388"/>
            <a:ext cx="534988" cy="561975"/>
          </a:xfrm>
          <a:custGeom>
            <a:rect b="b" l="l" r="r" t="t"/>
            <a:pathLst>
              <a:path extrusionOk="0" h="169" w="161">
                <a:moveTo>
                  <a:pt x="160" y="114"/>
                </a:moveTo>
                <a:cubicBezTo>
                  <a:pt x="161" y="114"/>
                  <a:pt x="161" y="114"/>
                  <a:pt x="161" y="113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61" y="113"/>
                  <a:pt x="161" y="113"/>
                  <a:pt x="160" y="113"/>
                </a:cubicBezTo>
                <a:cubicBezTo>
                  <a:pt x="160" y="113"/>
                  <a:pt x="160" y="113"/>
                  <a:pt x="160" y="113"/>
                </a:cubicBezTo>
                <a:cubicBezTo>
                  <a:pt x="135" y="40"/>
                  <a:pt x="135" y="40"/>
                  <a:pt x="135" y="40"/>
                </a:cubicBezTo>
                <a:cubicBezTo>
                  <a:pt x="135" y="40"/>
                  <a:pt x="135" y="40"/>
                  <a:pt x="135" y="40"/>
                </a:cubicBezTo>
                <a:cubicBezTo>
                  <a:pt x="135" y="40"/>
                  <a:pt x="135" y="40"/>
                  <a:pt x="134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3" y="39"/>
                  <a:pt x="133" y="39"/>
                  <a:pt x="133" y="39"/>
                </a:cubicBezTo>
                <a:cubicBezTo>
                  <a:pt x="89" y="27"/>
                  <a:pt x="89" y="27"/>
                  <a:pt x="89" y="27"/>
                </a:cubicBezTo>
                <a:cubicBezTo>
                  <a:pt x="89" y="27"/>
                  <a:pt x="89" y="27"/>
                  <a:pt x="89" y="27"/>
                </a:cubicBezTo>
                <a:cubicBezTo>
                  <a:pt x="89" y="22"/>
                  <a:pt x="86" y="19"/>
                  <a:pt x="82" y="18"/>
                </a:cubicBezTo>
                <a:cubicBezTo>
                  <a:pt x="82" y="2"/>
                  <a:pt x="82" y="2"/>
                  <a:pt x="82" y="2"/>
                </a:cubicBezTo>
                <a:cubicBezTo>
                  <a:pt x="82" y="1"/>
                  <a:pt x="81" y="0"/>
                  <a:pt x="80" y="0"/>
                </a:cubicBezTo>
                <a:cubicBezTo>
                  <a:pt x="79" y="0"/>
                  <a:pt x="79" y="1"/>
                  <a:pt x="79" y="2"/>
                </a:cubicBezTo>
                <a:cubicBezTo>
                  <a:pt x="79" y="18"/>
                  <a:pt x="79" y="18"/>
                  <a:pt x="79" y="18"/>
                </a:cubicBezTo>
                <a:cubicBezTo>
                  <a:pt x="76" y="19"/>
                  <a:pt x="74" y="20"/>
                  <a:pt x="73" y="22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6" y="94"/>
                  <a:pt x="16" y="99"/>
                  <a:pt x="28" y="99"/>
                </a:cubicBezTo>
                <a:cubicBezTo>
                  <a:pt x="39" y="99"/>
                  <a:pt x="50" y="94"/>
                  <a:pt x="55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5" y="85"/>
                  <a:pt x="56" y="85"/>
                  <a:pt x="56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4"/>
                  <a:pt x="55" y="84"/>
                  <a:pt x="55" y="84"/>
                </a:cubicBezTo>
                <a:cubicBezTo>
                  <a:pt x="55" y="84"/>
                  <a:pt x="55" y="84"/>
                  <a:pt x="55" y="84"/>
                </a:cubicBezTo>
                <a:cubicBezTo>
                  <a:pt x="31" y="15"/>
                  <a:pt x="31" y="15"/>
                  <a:pt x="31" y="15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6"/>
                  <a:pt x="72" y="27"/>
                </a:cubicBezTo>
                <a:cubicBezTo>
                  <a:pt x="72" y="31"/>
                  <a:pt x="75" y="34"/>
                  <a:pt x="79" y="35"/>
                </a:cubicBezTo>
                <a:cubicBezTo>
                  <a:pt x="79" y="156"/>
                  <a:pt x="79" y="156"/>
                  <a:pt x="79" y="156"/>
                </a:cubicBezTo>
                <a:cubicBezTo>
                  <a:pt x="49" y="156"/>
                  <a:pt x="49" y="156"/>
                  <a:pt x="49" y="156"/>
                </a:cubicBezTo>
                <a:cubicBezTo>
                  <a:pt x="43" y="156"/>
                  <a:pt x="38" y="161"/>
                  <a:pt x="38" y="167"/>
                </a:cubicBezTo>
                <a:cubicBezTo>
                  <a:pt x="38" y="168"/>
                  <a:pt x="38" y="169"/>
                  <a:pt x="39" y="169"/>
                </a:cubicBezTo>
                <a:cubicBezTo>
                  <a:pt x="121" y="169"/>
                  <a:pt x="121" y="169"/>
                  <a:pt x="121" y="169"/>
                </a:cubicBezTo>
                <a:cubicBezTo>
                  <a:pt x="123" y="169"/>
                  <a:pt x="123" y="168"/>
                  <a:pt x="123" y="167"/>
                </a:cubicBezTo>
                <a:cubicBezTo>
                  <a:pt x="123" y="161"/>
                  <a:pt x="118" y="156"/>
                  <a:pt x="11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35"/>
                  <a:pt x="82" y="35"/>
                  <a:pt x="82" y="35"/>
                </a:cubicBezTo>
                <a:cubicBezTo>
                  <a:pt x="85" y="34"/>
                  <a:pt x="87" y="33"/>
                  <a:pt x="88" y="30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05" y="113"/>
                  <a:pt x="105" y="113"/>
                  <a:pt x="105" y="113"/>
                </a:cubicBezTo>
                <a:cubicBezTo>
                  <a:pt x="105" y="113"/>
                  <a:pt x="105" y="113"/>
                  <a:pt x="105" y="113"/>
                </a:cubicBezTo>
                <a:cubicBezTo>
                  <a:pt x="105" y="113"/>
                  <a:pt x="105" y="113"/>
                  <a:pt x="105" y="113"/>
                </a:cubicBezTo>
                <a:cubicBezTo>
                  <a:pt x="105" y="113"/>
                  <a:pt x="105" y="113"/>
                  <a:pt x="105" y="113"/>
                </a:cubicBezTo>
                <a:cubicBezTo>
                  <a:pt x="105" y="113"/>
                  <a:pt x="105" y="113"/>
                  <a:pt x="105" y="113"/>
                </a:cubicBezTo>
                <a:cubicBezTo>
                  <a:pt x="105" y="113"/>
                  <a:pt x="105" y="113"/>
                  <a:pt x="105" y="113"/>
                </a:cubicBezTo>
                <a:cubicBezTo>
                  <a:pt x="105" y="113"/>
                  <a:pt x="105" y="113"/>
                  <a:pt x="105" y="113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11" y="123"/>
                  <a:pt x="121" y="128"/>
                  <a:pt x="133" y="128"/>
                </a:cubicBezTo>
                <a:cubicBezTo>
                  <a:pt x="144" y="128"/>
                  <a:pt x="155" y="123"/>
                  <a:pt x="160" y="114"/>
                </a:cubicBezTo>
                <a:cubicBezTo>
                  <a:pt x="160" y="114"/>
                  <a:pt x="160" y="114"/>
                  <a:pt x="160" y="114"/>
                </a:cubicBezTo>
                <a:cubicBezTo>
                  <a:pt x="160" y="114"/>
                  <a:pt x="160" y="114"/>
                  <a:pt x="160" y="114"/>
                </a:cubicBezTo>
                <a:cubicBezTo>
                  <a:pt x="160" y="114"/>
                  <a:pt x="160" y="114"/>
                  <a:pt x="160" y="114"/>
                </a:cubicBezTo>
                <a:cubicBezTo>
                  <a:pt x="160" y="114"/>
                  <a:pt x="160" y="114"/>
                  <a:pt x="160" y="114"/>
                </a:cubicBezTo>
                <a:cubicBezTo>
                  <a:pt x="160" y="114"/>
                  <a:pt x="160" y="114"/>
                  <a:pt x="160" y="114"/>
                </a:cubicBezTo>
                <a:moveTo>
                  <a:pt x="28" y="18"/>
                </a:moveTo>
                <a:cubicBezTo>
                  <a:pt x="51" y="82"/>
                  <a:pt x="51" y="82"/>
                  <a:pt x="51" y="82"/>
                </a:cubicBezTo>
                <a:cubicBezTo>
                  <a:pt x="4" y="82"/>
                  <a:pt x="4" y="82"/>
                  <a:pt x="4" y="82"/>
                </a:cubicBezTo>
                <a:lnTo>
                  <a:pt x="28" y="18"/>
                </a:lnTo>
                <a:close/>
                <a:moveTo>
                  <a:pt x="28" y="95"/>
                </a:moveTo>
                <a:cubicBezTo>
                  <a:pt x="19" y="95"/>
                  <a:pt x="11" y="92"/>
                  <a:pt x="6" y="86"/>
                </a:cubicBezTo>
                <a:cubicBezTo>
                  <a:pt x="50" y="86"/>
                  <a:pt x="50" y="86"/>
                  <a:pt x="50" y="86"/>
                </a:cubicBezTo>
                <a:cubicBezTo>
                  <a:pt x="45" y="92"/>
                  <a:pt x="37" y="95"/>
                  <a:pt x="28" y="95"/>
                </a:cubicBezTo>
                <a:moveTo>
                  <a:pt x="119" y="165"/>
                </a:moveTo>
                <a:cubicBezTo>
                  <a:pt x="42" y="165"/>
                  <a:pt x="42" y="165"/>
                  <a:pt x="42" y="165"/>
                </a:cubicBezTo>
                <a:cubicBezTo>
                  <a:pt x="42" y="162"/>
                  <a:pt x="45" y="160"/>
                  <a:pt x="49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5" y="160"/>
                  <a:pt x="119" y="162"/>
                  <a:pt x="119" y="165"/>
                </a:cubicBezTo>
                <a:moveTo>
                  <a:pt x="80" y="31"/>
                </a:moveTo>
                <a:cubicBezTo>
                  <a:pt x="78" y="31"/>
                  <a:pt x="76" y="29"/>
                  <a:pt x="76" y="27"/>
                </a:cubicBezTo>
                <a:cubicBezTo>
                  <a:pt x="76" y="24"/>
                  <a:pt x="78" y="22"/>
                  <a:pt x="80" y="22"/>
                </a:cubicBezTo>
                <a:cubicBezTo>
                  <a:pt x="83" y="22"/>
                  <a:pt x="85" y="24"/>
                  <a:pt x="85" y="27"/>
                </a:cubicBezTo>
                <a:cubicBezTo>
                  <a:pt x="85" y="29"/>
                  <a:pt x="83" y="31"/>
                  <a:pt x="80" y="31"/>
                </a:cubicBezTo>
                <a:moveTo>
                  <a:pt x="156" y="111"/>
                </a:moveTo>
                <a:cubicBezTo>
                  <a:pt x="110" y="111"/>
                  <a:pt x="110" y="111"/>
                  <a:pt x="110" y="111"/>
                </a:cubicBezTo>
                <a:cubicBezTo>
                  <a:pt x="133" y="46"/>
                  <a:pt x="133" y="46"/>
                  <a:pt x="133" y="46"/>
                </a:cubicBezTo>
                <a:lnTo>
                  <a:pt x="156" y="111"/>
                </a:lnTo>
                <a:close/>
                <a:moveTo>
                  <a:pt x="133" y="124"/>
                </a:moveTo>
                <a:cubicBezTo>
                  <a:pt x="124" y="124"/>
                  <a:pt x="116" y="121"/>
                  <a:pt x="111" y="115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0" y="121"/>
                  <a:pt x="142" y="124"/>
                  <a:pt x="133" y="12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8" name="Google Shape;3348;p32"/>
          <p:cNvSpPr/>
          <p:nvPr/>
        </p:nvSpPr>
        <p:spPr>
          <a:xfrm>
            <a:off x="8420100" y="2111375"/>
            <a:ext cx="525463" cy="390525"/>
          </a:xfrm>
          <a:custGeom>
            <a:rect b="b" l="l" r="r" t="t"/>
            <a:pathLst>
              <a:path extrusionOk="0" h="117" w="158">
                <a:moveTo>
                  <a:pt x="157" y="0"/>
                </a:moveTo>
                <a:cubicBezTo>
                  <a:pt x="98" y="0"/>
                  <a:pt x="98" y="0"/>
                  <a:pt x="98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3"/>
                  <a:pt x="1" y="34"/>
                  <a:pt x="2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6"/>
                  <a:pt x="9" y="117"/>
                  <a:pt x="10" y="117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148" y="117"/>
                  <a:pt x="148" y="117"/>
                  <a:pt x="148" y="117"/>
                </a:cubicBezTo>
                <a:cubicBezTo>
                  <a:pt x="150" y="117"/>
                  <a:pt x="150" y="116"/>
                  <a:pt x="150" y="115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7" y="34"/>
                  <a:pt x="157" y="34"/>
                  <a:pt x="157" y="34"/>
                </a:cubicBezTo>
                <a:cubicBezTo>
                  <a:pt x="158" y="34"/>
                  <a:pt x="158" y="33"/>
                  <a:pt x="158" y="32"/>
                </a:cubicBezTo>
                <a:cubicBezTo>
                  <a:pt x="158" y="2"/>
                  <a:pt x="158" y="2"/>
                  <a:pt x="158" y="2"/>
                </a:cubicBezTo>
                <a:cubicBezTo>
                  <a:pt x="158" y="1"/>
                  <a:pt x="158" y="0"/>
                  <a:pt x="157" y="0"/>
                </a:cubicBezTo>
                <a:moveTo>
                  <a:pt x="4" y="4"/>
                </a:moveTo>
                <a:cubicBezTo>
                  <a:pt x="60" y="4"/>
                  <a:pt x="60" y="4"/>
                  <a:pt x="60" y="4"/>
                </a:cubicBezTo>
                <a:cubicBezTo>
                  <a:pt x="60" y="30"/>
                  <a:pt x="60" y="30"/>
                  <a:pt x="60" y="30"/>
                </a:cubicBezTo>
                <a:cubicBezTo>
                  <a:pt x="4" y="30"/>
                  <a:pt x="4" y="30"/>
                  <a:pt x="4" y="30"/>
                </a:cubicBezTo>
                <a:lnTo>
                  <a:pt x="4" y="4"/>
                </a:lnTo>
                <a:close/>
                <a:moveTo>
                  <a:pt x="12" y="34"/>
                </a:moveTo>
                <a:cubicBezTo>
                  <a:pt x="60" y="34"/>
                  <a:pt x="60" y="34"/>
                  <a:pt x="60" y="34"/>
                </a:cubicBezTo>
                <a:cubicBezTo>
                  <a:pt x="60" y="113"/>
                  <a:pt x="60" y="113"/>
                  <a:pt x="60" y="113"/>
                </a:cubicBezTo>
                <a:cubicBezTo>
                  <a:pt x="12" y="113"/>
                  <a:pt x="12" y="113"/>
                  <a:pt x="12" y="113"/>
                </a:cubicBezTo>
                <a:lnTo>
                  <a:pt x="12" y="34"/>
                </a:lnTo>
                <a:close/>
                <a:moveTo>
                  <a:pt x="63" y="4"/>
                </a:moveTo>
                <a:cubicBezTo>
                  <a:pt x="96" y="4"/>
                  <a:pt x="96" y="4"/>
                  <a:pt x="96" y="4"/>
                </a:cubicBezTo>
                <a:cubicBezTo>
                  <a:pt x="96" y="113"/>
                  <a:pt x="96" y="113"/>
                  <a:pt x="96" y="113"/>
                </a:cubicBezTo>
                <a:cubicBezTo>
                  <a:pt x="63" y="113"/>
                  <a:pt x="63" y="113"/>
                  <a:pt x="63" y="113"/>
                </a:cubicBezTo>
                <a:lnTo>
                  <a:pt x="63" y="4"/>
                </a:lnTo>
                <a:close/>
                <a:moveTo>
                  <a:pt x="147" y="113"/>
                </a:moveTo>
                <a:cubicBezTo>
                  <a:pt x="99" y="113"/>
                  <a:pt x="99" y="113"/>
                  <a:pt x="99" y="113"/>
                </a:cubicBezTo>
                <a:cubicBezTo>
                  <a:pt x="99" y="34"/>
                  <a:pt x="99" y="34"/>
                  <a:pt x="99" y="34"/>
                </a:cubicBezTo>
                <a:cubicBezTo>
                  <a:pt x="147" y="34"/>
                  <a:pt x="147" y="34"/>
                  <a:pt x="147" y="34"/>
                </a:cubicBezTo>
                <a:lnTo>
                  <a:pt x="147" y="113"/>
                </a:lnTo>
                <a:close/>
                <a:moveTo>
                  <a:pt x="155" y="30"/>
                </a:moveTo>
                <a:cubicBezTo>
                  <a:pt x="99" y="30"/>
                  <a:pt x="99" y="30"/>
                  <a:pt x="99" y="30"/>
                </a:cubicBezTo>
                <a:cubicBezTo>
                  <a:pt x="99" y="4"/>
                  <a:pt x="99" y="4"/>
                  <a:pt x="99" y="4"/>
                </a:cubicBezTo>
                <a:cubicBezTo>
                  <a:pt x="155" y="4"/>
                  <a:pt x="155" y="4"/>
                  <a:pt x="155" y="4"/>
                </a:cubicBezTo>
                <a:lnTo>
                  <a:pt x="155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9" name="Google Shape;3349;p32"/>
          <p:cNvSpPr/>
          <p:nvPr/>
        </p:nvSpPr>
        <p:spPr>
          <a:xfrm>
            <a:off x="8489950" y="1965325"/>
            <a:ext cx="385763" cy="127000"/>
          </a:xfrm>
          <a:custGeom>
            <a:rect b="b" l="l" r="r" t="t"/>
            <a:pathLst>
              <a:path extrusionOk="0" h="38" w="116">
                <a:moveTo>
                  <a:pt x="29" y="38"/>
                </a:moveTo>
                <a:cubicBezTo>
                  <a:pt x="58" y="38"/>
                  <a:pt x="58" y="38"/>
                  <a:pt x="58" y="38"/>
                </a:cubicBezTo>
                <a:cubicBezTo>
                  <a:pt x="88" y="38"/>
                  <a:pt x="88" y="38"/>
                  <a:pt x="88" y="38"/>
                </a:cubicBezTo>
                <a:cubicBezTo>
                  <a:pt x="97" y="38"/>
                  <a:pt x="104" y="35"/>
                  <a:pt x="109" y="31"/>
                </a:cubicBezTo>
                <a:cubicBezTo>
                  <a:pt x="114" y="27"/>
                  <a:pt x="116" y="21"/>
                  <a:pt x="116" y="15"/>
                </a:cubicBezTo>
                <a:cubicBezTo>
                  <a:pt x="116" y="6"/>
                  <a:pt x="110" y="0"/>
                  <a:pt x="101" y="0"/>
                </a:cubicBezTo>
                <a:cubicBezTo>
                  <a:pt x="87" y="0"/>
                  <a:pt x="81" y="10"/>
                  <a:pt x="76" y="19"/>
                </a:cubicBezTo>
                <a:cubicBezTo>
                  <a:pt x="72" y="26"/>
                  <a:pt x="67" y="33"/>
                  <a:pt x="58" y="34"/>
                </a:cubicBezTo>
                <a:cubicBezTo>
                  <a:pt x="50" y="33"/>
                  <a:pt x="45" y="26"/>
                  <a:pt x="41" y="19"/>
                </a:cubicBezTo>
                <a:cubicBezTo>
                  <a:pt x="36" y="10"/>
                  <a:pt x="30" y="0"/>
                  <a:pt x="15" y="0"/>
                </a:cubicBezTo>
                <a:cubicBezTo>
                  <a:pt x="7" y="0"/>
                  <a:pt x="0" y="6"/>
                  <a:pt x="0" y="15"/>
                </a:cubicBezTo>
                <a:cubicBezTo>
                  <a:pt x="0" y="21"/>
                  <a:pt x="3" y="27"/>
                  <a:pt x="8" y="31"/>
                </a:cubicBezTo>
                <a:cubicBezTo>
                  <a:pt x="13" y="35"/>
                  <a:pt x="20" y="38"/>
                  <a:pt x="29" y="38"/>
                </a:cubicBezTo>
                <a:moveTo>
                  <a:pt x="79" y="21"/>
                </a:moveTo>
                <a:cubicBezTo>
                  <a:pt x="84" y="12"/>
                  <a:pt x="89" y="4"/>
                  <a:pt x="101" y="4"/>
                </a:cubicBezTo>
                <a:cubicBezTo>
                  <a:pt x="109" y="4"/>
                  <a:pt x="113" y="10"/>
                  <a:pt x="113" y="15"/>
                </a:cubicBezTo>
                <a:cubicBezTo>
                  <a:pt x="113" y="20"/>
                  <a:pt x="111" y="24"/>
                  <a:pt x="107" y="28"/>
                </a:cubicBezTo>
                <a:cubicBezTo>
                  <a:pt x="102" y="32"/>
                  <a:pt x="96" y="34"/>
                  <a:pt x="88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73" y="31"/>
                  <a:pt x="76" y="26"/>
                  <a:pt x="79" y="21"/>
                </a:cubicBezTo>
                <a:moveTo>
                  <a:pt x="15" y="4"/>
                </a:moveTo>
                <a:cubicBezTo>
                  <a:pt x="28" y="4"/>
                  <a:pt x="32" y="12"/>
                  <a:pt x="38" y="21"/>
                </a:cubicBezTo>
                <a:cubicBezTo>
                  <a:pt x="41" y="26"/>
                  <a:pt x="44" y="31"/>
                  <a:pt x="48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1" y="34"/>
                  <a:pt x="15" y="32"/>
                  <a:pt x="10" y="28"/>
                </a:cubicBezTo>
                <a:cubicBezTo>
                  <a:pt x="6" y="24"/>
                  <a:pt x="4" y="20"/>
                  <a:pt x="4" y="15"/>
                </a:cubicBezTo>
                <a:cubicBezTo>
                  <a:pt x="4" y="10"/>
                  <a:pt x="8" y="4"/>
                  <a:pt x="15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0" name="Google Shape;3350;p32"/>
          <p:cNvSpPr/>
          <p:nvPr/>
        </p:nvSpPr>
        <p:spPr>
          <a:xfrm>
            <a:off x="2173288" y="1928813"/>
            <a:ext cx="608013" cy="622300"/>
          </a:xfrm>
          <a:custGeom>
            <a:rect b="b" l="l" r="r" t="t"/>
            <a:pathLst>
              <a:path extrusionOk="0" h="187" w="183">
                <a:moveTo>
                  <a:pt x="136" y="187"/>
                </a:moveTo>
                <a:cubicBezTo>
                  <a:pt x="135" y="187"/>
                  <a:pt x="135" y="186"/>
                  <a:pt x="134" y="186"/>
                </a:cubicBezTo>
                <a:cubicBezTo>
                  <a:pt x="105" y="156"/>
                  <a:pt x="105" y="156"/>
                  <a:pt x="105" y="156"/>
                </a:cubicBezTo>
                <a:cubicBezTo>
                  <a:pt x="76" y="165"/>
                  <a:pt x="46" y="158"/>
                  <a:pt x="25" y="137"/>
                </a:cubicBezTo>
                <a:cubicBezTo>
                  <a:pt x="8" y="121"/>
                  <a:pt x="0" y="98"/>
                  <a:pt x="2" y="75"/>
                </a:cubicBezTo>
                <a:cubicBezTo>
                  <a:pt x="2" y="74"/>
                  <a:pt x="2" y="74"/>
                  <a:pt x="2" y="74"/>
                </a:cubicBezTo>
                <a:cubicBezTo>
                  <a:pt x="8" y="68"/>
                  <a:pt x="8" y="68"/>
                  <a:pt x="8" y="68"/>
                </a:cubicBezTo>
                <a:cubicBezTo>
                  <a:pt x="9" y="67"/>
                  <a:pt x="10" y="67"/>
                  <a:pt x="11" y="68"/>
                </a:cubicBezTo>
                <a:cubicBezTo>
                  <a:pt x="39" y="95"/>
                  <a:pt x="39" y="95"/>
                  <a:pt x="39" y="95"/>
                </a:cubicBezTo>
                <a:cubicBezTo>
                  <a:pt x="84" y="83"/>
                  <a:pt x="84" y="83"/>
                  <a:pt x="84" y="83"/>
                </a:cubicBezTo>
                <a:cubicBezTo>
                  <a:pt x="96" y="39"/>
                  <a:pt x="96" y="39"/>
                  <a:pt x="96" y="39"/>
                </a:cubicBezTo>
                <a:cubicBezTo>
                  <a:pt x="68" y="11"/>
                  <a:pt x="68" y="11"/>
                  <a:pt x="68" y="11"/>
                </a:cubicBezTo>
                <a:cubicBezTo>
                  <a:pt x="67" y="11"/>
                  <a:pt x="67" y="10"/>
                  <a:pt x="67" y="10"/>
                </a:cubicBezTo>
                <a:cubicBezTo>
                  <a:pt x="67" y="9"/>
                  <a:pt x="67" y="9"/>
                  <a:pt x="68" y="8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2"/>
                  <a:pt x="75" y="2"/>
                  <a:pt x="75" y="2"/>
                </a:cubicBezTo>
                <a:cubicBezTo>
                  <a:pt x="98" y="0"/>
                  <a:pt x="121" y="8"/>
                  <a:pt x="137" y="25"/>
                </a:cubicBezTo>
                <a:cubicBezTo>
                  <a:pt x="158" y="46"/>
                  <a:pt x="166" y="76"/>
                  <a:pt x="157" y="105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83" y="131"/>
                  <a:pt x="183" y="133"/>
                  <a:pt x="183" y="133"/>
                </a:cubicBezTo>
                <a:cubicBezTo>
                  <a:pt x="182" y="134"/>
                  <a:pt x="181" y="134"/>
                  <a:pt x="180" y="133"/>
                </a:cubicBezTo>
                <a:cubicBezTo>
                  <a:pt x="153" y="107"/>
                  <a:pt x="153" y="107"/>
                  <a:pt x="153" y="107"/>
                </a:cubicBezTo>
                <a:cubicBezTo>
                  <a:pt x="153" y="106"/>
                  <a:pt x="152" y="105"/>
                  <a:pt x="153" y="105"/>
                </a:cubicBezTo>
                <a:cubicBezTo>
                  <a:pt x="162" y="77"/>
                  <a:pt x="155" y="48"/>
                  <a:pt x="134" y="27"/>
                </a:cubicBezTo>
                <a:cubicBezTo>
                  <a:pt x="119" y="12"/>
                  <a:pt x="98" y="4"/>
                  <a:pt x="76" y="5"/>
                </a:cubicBezTo>
                <a:cubicBezTo>
                  <a:pt x="72" y="10"/>
                  <a:pt x="72" y="10"/>
                  <a:pt x="72" y="10"/>
                </a:cubicBezTo>
                <a:cubicBezTo>
                  <a:pt x="99" y="37"/>
                  <a:pt x="99" y="37"/>
                  <a:pt x="99" y="37"/>
                </a:cubicBezTo>
                <a:cubicBezTo>
                  <a:pt x="99" y="37"/>
                  <a:pt x="100" y="38"/>
                  <a:pt x="99" y="38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6"/>
                  <a:pt x="86" y="87"/>
                  <a:pt x="86" y="87"/>
                </a:cubicBezTo>
                <a:cubicBezTo>
                  <a:pt x="39" y="99"/>
                  <a:pt x="39" y="99"/>
                  <a:pt x="39" y="99"/>
                </a:cubicBezTo>
                <a:cubicBezTo>
                  <a:pt x="38" y="100"/>
                  <a:pt x="37" y="99"/>
                  <a:pt x="37" y="99"/>
                </a:cubicBezTo>
                <a:cubicBezTo>
                  <a:pt x="10" y="72"/>
                  <a:pt x="10" y="72"/>
                  <a:pt x="10" y="72"/>
                </a:cubicBezTo>
                <a:cubicBezTo>
                  <a:pt x="5" y="76"/>
                  <a:pt x="5" y="76"/>
                  <a:pt x="5" y="76"/>
                </a:cubicBezTo>
                <a:cubicBezTo>
                  <a:pt x="4" y="98"/>
                  <a:pt x="12" y="119"/>
                  <a:pt x="27" y="134"/>
                </a:cubicBezTo>
                <a:cubicBezTo>
                  <a:pt x="48" y="155"/>
                  <a:pt x="77" y="162"/>
                  <a:pt x="105" y="153"/>
                </a:cubicBezTo>
                <a:cubicBezTo>
                  <a:pt x="105" y="152"/>
                  <a:pt x="106" y="152"/>
                  <a:pt x="107" y="153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8" y="184"/>
                  <a:pt x="138" y="185"/>
                  <a:pt x="137" y="186"/>
                </a:cubicBezTo>
                <a:cubicBezTo>
                  <a:pt x="137" y="186"/>
                  <a:pt x="136" y="187"/>
                  <a:pt x="136" y="187"/>
                </a:cubicBezTo>
                <a:moveTo>
                  <a:pt x="42" y="85"/>
                </a:moveTo>
                <a:cubicBezTo>
                  <a:pt x="42" y="85"/>
                  <a:pt x="41" y="84"/>
                  <a:pt x="41" y="84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0"/>
                  <a:pt x="17" y="59"/>
                  <a:pt x="17" y="59"/>
                </a:cubicBezTo>
                <a:cubicBezTo>
                  <a:pt x="25" y="27"/>
                  <a:pt x="25" y="27"/>
                  <a:pt x="25" y="27"/>
                </a:cubicBezTo>
                <a:cubicBezTo>
                  <a:pt x="25" y="26"/>
                  <a:pt x="26" y="25"/>
                  <a:pt x="27" y="25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7"/>
                  <a:pt x="60" y="17"/>
                  <a:pt x="61" y="17"/>
                </a:cubicBezTo>
                <a:cubicBezTo>
                  <a:pt x="84" y="41"/>
                  <a:pt x="84" y="41"/>
                  <a:pt x="84" y="41"/>
                </a:cubicBezTo>
                <a:cubicBezTo>
                  <a:pt x="85" y="41"/>
                  <a:pt x="85" y="42"/>
                  <a:pt x="85" y="42"/>
                </a:cubicBezTo>
                <a:cubicBezTo>
                  <a:pt x="76" y="75"/>
                  <a:pt x="76" y="75"/>
                  <a:pt x="76" y="75"/>
                </a:cubicBezTo>
                <a:cubicBezTo>
                  <a:pt x="76" y="75"/>
                  <a:pt x="75" y="76"/>
                  <a:pt x="75" y="76"/>
                </a:cubicBezTo>
                <a:cubicBezTo>
                  <a:pt x="43" y="84"/>
                  <a:pt x="43" y="84"/>
                  <a:pt x="43" y="84"/>
                </a:cubicBezTo>
                <a:cubicBezTo>
                  <a:pt x="42" y="85"/>
                  <a:pt x="42" y="85"/>
                  <a:pt x="42" y="85"/>
                </a:cubicBezTo>
                <a:moveTo>
                  <a:pt x="21" y="59"/>
                </a:moveTo>
                <a:cubicBezTo>
                  <a:pt x="43" y="81"/>
                  <a:pt x="43" y="81"/>
                  <a:pt x="43" y="81"/>
                </a:cubicBezTo>
                <a:cubicBezTo>
                  <a:pt x="73" y="73"/>
                  <a:pt x="73" y="73"/>
                  <a:pt x="73" y="73"/>
                </a:cubicBezTo>
                <a:cubicBezTo>
                  <a:pt x="81" y="43"/>
                  <a:pt x="81" y="43"/>
                  <a:pt x="81" y="43"/>
                </a:cubicBezTo>
                <a:cubicBezTo>
                  <a:pt x="59" y="21"/>
                  <a:pt x="59" y="21"/>
                  <a:pt x="59" y="21"/>
                </a:cubicBezTo>
                <a:cubicBezTo>
                  <a:pt x="29" y="29"/>
                  <a:pt x="29" y="29"/>
                  <a:pt x="29" y="29"/>
                </a:cubicBezTo>
                <a:lnTo>
                  <a:pt x="21" y="5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1" name="Google Shape;3351;p32"/>
          <p:cNvSpPr/>
          <p:nvPr/>
        </p:nvSpPr>
        <p:spPr>
          <a:xfrm>
            <a:off x="1152525" y="1974850"/>
            <a:ext cx="652463" cy="533400"/>
          </a:xfrm>
          <a:custGeom>
            <a:rect b="b" l="l" r="r" t="t"/>
            <a:pathLst>
              <a:path extrusionOk="0" h="160" w="196">
                <a:moveTo>
                  <a:pt x="167" y="160"/>
                </a:moveTo>
                <a:cubicBezTo>
                  <a:pt x="166" y="160"/>
                  <a:pt x="166" y="160"/>
                  <a:pt x="165" y="159"/>
                </a:cubicBezTo>
                <a:cubicBezTo>
                  <a:pt x="129" y="123"/>
                  <a:pt x="129" y="123"/>
                  <a:pt x="129" y="123"/>
                </a:cubicBezTo>
                <a:cubicBezTo>
                  <a:pt x="118" y="113"/>
                  <a:pt x="110" y="104"/>
                  <a:pt x="107" y="101"/>
                </a:cubicBezTo>
                <a:cubicBezTo>
                  <a:pt x="102" y="96"/>
                  <a:pt x="95" y="93"/>
                  <a:pt x="88" y="93"/>
                </a:cubicBezTo>
                <a:cubicBezTo>
                  <a:pt x="78" y="93"/>
                  <a:pt x="69" y="98"/>
                  <a:pt x="65" y="102"/>
                </a:cubicBezTo>
                <a:cubicBezTo>
                  <a:pt x="62" y="105"/>
                  <a:pt x="61" y="109"/>
                  <a:pt x="60" y="113"/>
                </a:cubicBezTo>
                <a:cubicBezTo>
                  <a:pt x="59" y="117"/>
                  <a:pt x="58" y="120"/>
                  <a:pt x="55" y="123"/>
                </a:cubicBezTo>
                <a:cubicBezTo>
                  <a:pt x="53" y="125"/>
                  <a:pt x="47" y="132"/>
                  <a:pt x="43" y="135"/>
                </a:cubicBezTo>
                <a:cubicBezTo>
                  <a:pt x="41" y="137"/>
                  <a:pt x="41" y="137"/>
                  <a:pt x="41" y="137"/>
                </a:cubicBezTo>
                <a:cubicBezTo>
                  <a:pt x="40" y="139"/>
                  <a:pt x="38" y="139"/>
                  <a:pt x="37" y="139"/>
                </a:cubicBezTo>
                <a:cubicBezTo>
                  <a:pt x="28" y="139"/>
                  <a:pt x="5" y="115"/>
                  <a:pt x="1" y="107"/>
                </a:cubicBezTo>
                <a:cubicBezTo>
                  <a:pt x="0" y="103"/>
                  <a:pt x="2" y="100"/>
                  <a:pt x="3" y="99"/>
                </a:cubicBezTo>
                <a:cubicBezTo>
                  <a:pt x="17" y="85"/>
                  <a:pt x="17" y="85"/>
                  <a:pt x="17" y="85"/>
                </a:cubicBezTo>
                <a:cubicBezTo>
                  <a:pt x="20" y="81"/>
                  <a:pt x="25" y="80"/>
                  <a:pt x="29" y="79"/>
                </a:cubicBezTo>
                <a:cubicBezTo>
                  <a:pt x="32" y="78"/>
                  <a:pt x="35" y="78"/>
                  <a:pt x="37" y="76"/>
                </a:cubicBezTo>
                <a:cubicBezTo>
                  <a:pt x="39" y="74"/>
                  <a:pt x="40" y="70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4" y="58"/>
                  <a:pt x="46" y="50"/>
                  <a:pt x="52" y="43"/>
                </a:cubicBezTo>
                <a:cubicBezTo>
                  <a:pt x="70" y="22"/>
                  <a:pt x="96" y="0"/>
                  <a:pt x="143" y="0"/>
                </a:cubicBezTo>
                <a:cubicBezTo>
                  <a:pt x="154" y="0"/>
                  <a:pt x="167" y="2"/>
                  <a:pt x="181" y="4"/>
                </a:cubicBezTo>
                <a:cubicBezTo>
                  <a:pt x="182" y="5"/>
                  <a:pt x="184" y="5"/>
                  <a:pt x="184" y="7"/>
                </a:cubicBezTo>
                <a:cubicBezTo>
                  <a:pt x="185" y="8"/>
                  <a:pt x="185" y="10"/>
                  <a:pt x="185" y="11"/>
                </a:cubicBezTo>
                <a:cubicBezTo>
                  <a:pt x="183" y="19"/>
                  <a:pt x="183" y="19"/>
                  <a:pt x="183" y="19"/>
                </a:cubicBezTo>
                <a:cubicBezTo>
                  <a:pt x="182" y="22"/>
                  <a:pt x="180" y="24"/>
                  <a:pt x="177" y="24"/>
                </a:cubicBezTo>
                <a:cubicBezTo>
                  <a:pt x="157" y="20"/>
                  <a:pt x="137" y="28"/>
                  <a:pt x="128" y="40"/>
                </a:cubicBezTo>
                <a:cubicBezTo>
                  <a:pt x="126" y="45"/>
                  <a:pt x="128" y="51"/>
                  <a:pt x="130" y="56"/>
                </a:cubicBezTo>
                <a:cubicBezTo>
                  <a:pt x="133" y="63"/>
                  <a:pt x="138" y="69"/>
                  <a:pt x="141" y="72"/>
                </a:cubicBezTo>
                <a:cubicBezTo>
                  <a:pt x="143" y="75"/>
                  <a:pt x="172" y="103"/>
                  <a:pt x="195" y="126"/>
                </a:cubicBezTo>
                <a:cubicBezTo>
                  <a:pt x="196" y="127"/>
                  <a:pt x="196" y="128"/>
                  <a:pt x="195" y="129"/>
                </a:cubicBezTo>
                <a:cubicBezTo>
                  <a:pt x="195" y="130"/>
                  <a:pt x="193" y="130"/>
                  <a:pt x="193" y="129"/>
                </a:cubicBezTo>
                <a:cubicBezTo>
                  <a:pt x="169" y="106"/>
                  <a:pt x="141" y="77"/>
                  <a:pt x="138" y="75"/>
                </a:cubicBezTo>
                <a:cubicBezTo>
                  <a:pt x="131" y="68"/>
                  <a:pt x="118" y="49"/>
                  <a:pt x="125" y="38"/>
                </a:cubicBezTo>
                <a:cubicBezTo>
                  <a:pt x="134" y="24"/>
                  <a:pt x="157" y="16"/>
                  <a:pt x="177" y="20"/>
                </a:cubicBezTo>
                <a:cubicBezTo>
                  <a:pt x="178" y="20"/>
                  <a:pt x="179" y="19"/>
                  <a:pt x="180" y="18"/>
                </a:cubicBezTo>
                <a:cubicBezTo>
                  <a:pt x="181" y="10"/>
                  <a:pt x="181" y="10"/>
                  <a:pt x="181" y="10"/>
                </a:cubicBezTo>
                <a:cubicBezTo>
                  <a:pt x="182" y="10"/>
                  <a:pt x="181" y="9"/>
                  <a:pt x="181" y="9"/>
                </a:cubicBezTo>
                <a:cubicBezTo>
                  <a:pt x="181" y="8"/>
                  <a:pt x="180" y="8"/>
                  <a:pt x="180" y="8"/>
                </a:cubicBezTo>
                <a:cubicBezTo>
                  <a:pt x="167" y="5"/>
                  <a:pt x="154" y="4"/>
                  <a:pt x="143" y="4"/>
                </a:cubicBezTo>
                <a:cubicBezTo>
                  <a:pt x="97" y="4"/>
                  <a:pt x="73" y="25"/>
                  <a:pt x="55" y="46"/>
                </a:cubicBezTo>
                <a:cubicBezTo>
                  <a:pt x="50" y="52"/>
                  <a:pt x="47" y="59"/>
                  <a:pt x="45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44" y="72"/>
                  <a:pt x="42" y="76"/>
                  <a:pt x="40" y="79"/>
                </a:cubicBezTo>
                <a:cubicBezTo>
                  <a:pt x="37" y="81"/>
                  <a:pt x="33" y="82"/>
                  <a:pt x="30" y="83"/>
                </a:cubicBezTo>
                <a:cubicBezTo>
                  <a:pt x="26" y="84"/>
                  <a:pt x="22" y="84"/>
                  <a:pt x="19" y="87"/>
                </a:cubicBezTo>
                <a:cubicBezTo>
                  <a:pt x="5" y="102"/>
                  <a:pt x="5" y="102"/>
                  <a:pt x="5" y="102"/>
                </a:cubicBezTo>
                <a:cubicBezTo>
                  <a:pt x="4" y="102"/>
                  <a:pt x="4" y="104"/>
                  <a:pt x="5" y="106"/>
                </a:cubicBezTo>
                <a:cubicBezTo>
                  <a:pt x="6" y="109"/>
                  <a:pt x="13" y="117"/>
                  <a:pt x="20" y="124"/>
                </a:cubicBezTo>
                <a:cubicBezTo>
                  <a:pt x="28" y="132"/>
                  <a:pt x="34" y="136"/>
                  <a:pt x="37" y="136"/>
                </a:cubicBezTo>
                <a:cubicBezTo>
                  <a:pt x="37" y="136"/>
                  <a:pt x="38" y="135"/>
                  <a:pt x="39" y="135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44" y="129"/>
                  <a:pt x="51" y="123"/>
                  <a:pt x="53" y="120"/>
                </a:cubicBezTo>
                <a:cubicBezTo>
                  <a:pt x="55" y="118"/>
                  <a:pt x="56" y="115"/>
                  <a:pt x="56" y="112"/>
                </a:cubicBezTo>
                <a:cubicBezTo>
                  <a:pt x="57" y="108"/>
                  <a:pt x="58" y="103"/>
                  <a:pt x="62" y="99"/>
                </a:cubicBezTo>
                <a:cubicBezTo>
                  <a:pt x="66" y="95"/>
                  <a:pt x="76" y="89"/>
                  <a:pt x="88" y="89"/>
                </a:cubicBezTo>
                <a:cubicBezTo>
                  <a:pt x="96" y="89"/>
                  <a:pt x="104" y="92"/>
                  <a:pt x="110" y="99"/>
                </a:cubicBezTo>
                <a:cubicBezTo>
                  <a:pt x="113" y="101"/>
                  <a:pt x="121" y="110"/>
                  <a:pt x="132" y="121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69" y="157"/>
                  <a:pt x="169" y="158"/>
                  <a:pt x="168" y="159"/>
                </a:cubicBezTo>
                <a:cubicBezTo>
                  <a:pt x="168" y="160"/>
                  <a:pt x="167" y="160"/>
                  <a:pt x="167" y="16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2" name="Google Shape;3352;p32"/>
          <p:cNvSpPr/>
          <p:nvPr/>
        </p:nvSpPr>
        <p:spPr>
          <a:xfrm>
            <a:off x="4203700" y="1985963"/>
            <a:ext cx="631825" cy="512763"/>
          </a:xfrm>
          <a:custGeom>
            <a:rect b="b" l="l" r="r" t="t"/>
            <a:pathLst>
              <a:path extrusionOk="0" h="154" w="190">
                <a:moveTo>
                  <a:pt x="140" y="154"/>
                </a:moveTo>
                <a:cubicBezTo>
                  <a:pt x="137" y="154"/>
                  <a:pt x="134" y="153"/>
                  <a:pt x="132" y="151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88" y="112"/>
                  <a:pt x="86" y="114"/>
                  <a:pt x="84" y="115"/>
                </a:cubicBezTo>
                <a:cubicBezTo>
                  <a:pt x="80" y="118"/>
                  <a:pt x="77" y="121"/>
                  <a:pt x="74" y="124"/>
                </a:cubicBezTo>
                <a:cubicBezTo>
                  <a:pt x="69" y="130"/>
                  <a:pt x="59" y="143"/>
                  <a:pt x="54" y="149"/>
                </a:cubicBezTo>
                <a:cubicBezTo>
                  <a:pt x="52" y="152"/>
                  <a:pt x="51" y="153"/>
                  <a:pt x="51" y="153"/>
                </a:cubicBezTo>
                <a:cubicBezTo>
                  <a:pt x="50" y="154"/>
                  <a:pt x="48" y="154"/>
                  <a:pt x="47" y="154"/>
                </a:cubicBezTo>
                <a:cubicBezTo>
                  <a:pt x="46" y="154"/>
                  <a:pt x="44" y="154"/>
                  <a:pt x="43" y="153"/>
                </a:cubicBezTo>
                <a:cubicBezTo>
                  <a:pt x="42" y="153"/>
                  <a:pt x="40" y="150"/>
                  <a:pt x="36" y="146"/>
                </a:cubicBezTo>
                <a:cubicBezTo>
                  <a:pt x="36" y="146"/>
                  <a:pt x="23" y="133"/>
                  <a:pt x="22" y="132"/>
                </a:cubicBezTo>
                <a:cubicBezTo>
                  <a:pt x="20" y="131"/>
                  <a:pt x="20" y="125"/>
                  <a:pt x="22" y="124"/>
                </a:cubicBezTo>
                <a:cubicBezTo>
                  <a:pt x="22" y="124"/>
                  <a:pt x="23" y="123"/>
                  <a:pt x="25" y="122"/>
                </a:cubicBezTo>
                <a:cubicBezTo>
                  <a:pt x="30" y="119"/>
                  <a:pt x="39" y="113"/>
                  <a:pt x="45" y="107"/>
                </a:cubicBezTo>
                <a:cubicBezTo>
                  <a:pt x="48" y="104"/>
                  <a:pt x="52" y="99"/>
                  <a:pt x="56" y="94"/>
                </a:cubicBezTo>
                <a:cubicBezTo>
                  <a:pt x="59" y="91"/>
                  <a:pt x="62" y="88"/>
                  <a:pt x="65" y="84"/>
                </a:cubicBezTo>
                <a:cubicBezTo>
                  <a:pt x="38" y="57"/>
                  <a:pt x="38" y="57"/>
                  <a:pt x="38" y="57"/>
                </a:cubicBezTo>
                <a:cubicBezTo>
                  <a:pt x="36" y="58"/>
                  <a:pt x="33" y="58"/>
                  <a:pt x="31" y="58"/>
                </a:cubicBezTo>
                <a:cubicBezTo>
                  <a:pt x="23" y="58"/>
                  <a:pt x="16" y="56"/>
                  <a:pt x="11" y="50"/>
                </a:cubicBezTo>
                <a:cubicBezTo>
                  <a:pt x="3" y="43"/>
                  <a:pt x="0" y="32"/>
                  <a:pt x="4" y="21"/>
                </a:cubicBezTo>
                <a:cubicBezTo>
                  <a:pt x="4" y="21"/>
                  <a:pt x="4" y="20"/>
                  <a:pt x="5" y="20"/>
                </a:cubicBezTo>
                <a:cubicBezTo>
                  <a:pt x="6" y="20"/>
                  <a:pt x="6" y="20"/>
                  <a:pt x="7" y="21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5"/>
                  <a:pt x="22" y="35"/>
                </a:cubicBezTo>
                <a:cubicBezTo>
                  <a:pt x="26" y="35"/>
                  <a:pt x="32" y="33"/>
                  <a:pt x="33" y="33"/>
                </a:cubicBezTo>
                <a:cubicBezTo>
                  <a:pt x="34" y="31"/>
                  <a:pt x="35" y="22"/>
                  <a:pt x="35" y="20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5"/>
                  <a:pt x="20" y="5"/>
                </a:cubicBezTo>
                <a:cubicBezTo>
                  <a:pt x="21" y="4"/>
                  <a:pt x="21" y="3"/>
                  <a:pt x="22" y="3"/>
                </a:cubicBezTo>
                <a:cubicBezTo>
                  <a:pt x="25" y="2"/>
                  <a:pt x="28" y="2"/>
                  <a:pt x="31" y="2"/>
                </a:cubicBezTo>
                <a:cubicBezTo>
                  <a:pt x="38" y="2"/>
                  <a:pt x="45" y="5"/>
                  <a:pt x="51" y="10"/>
                </a:cubicBezTo>
                <a:cubicBezTo>
                  <a:pt x="58" y="17"/>
                  <a:pt x="61" y="28"/>
                  <a:pt x="58" y="38"/>
                </a:cubicBezTo>
                <a:cubicBezTo>
                  <a:pt x="86" y="66"/>
                  <a:pt x="86" y="66"/>
                  <a:pt x="86" y="66"/>
                </a:cubicBezTo>
                <a:cubicBezTo>
                  <a:pt x="90" y="63"/>
                  <a:pt x="93" y="61"/>
                  <a:pt x="95" y="59"/>
                </a:cubicBezTo>
                <a:cubicBezTo>
                  <a:pt x="97" y="58"/>
                  <a:pt x="98" y="57"/>
                  <a:pt x="98" y="57"/>
                </a:cubicBezTo>
                <a:cubicBezTo>
                  <a:pt x="100" y="55"/>
                  <a:pt x="102" y="55"/>
                  <a:pt x="104" y="56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15" y="44"/>
                  <a:pt x="122" y="33"/>
                  <a:pt x="108" y="20"/>
                </a:cubicBezTo>
                <a:cubicBezTo>
                  <a:pt x="100" y="12"/>
                  <a:pt x="90" y="11"/>
                  <a:pt x="88" y="11"/>
                </a:cubicBezTo>
                <a:cubicBezTo>
                  <a:pt x="87" y="11"/>
                  <a:pt x="87" y="11"/>
                  <a:pt x="87" y="11"/>
                </a:cubicBezTo>
                <a:cubicBezTo>
                  <a:pt x="84" y="12"/>
                  <a:pt x="82" y="11"/>
                  <a:pt x="82" y="8"/>
                </a:cubicBezTo>
                <a:cubicBezTo>
                  <a:pt x="81" y="7"/>
                  <a:pt x="82" y="5"/>
                  <a:pt x="83" y="4"/>
                </a:cubicBezTo>
                <a:cubicBezTo>
                  <a:pt x="88" y="1"/>
                  <a:pt x="96" y="0"/>
                  <a:pt x="104" y="0"/>
                </a:cubicBezTo>
                <a:cubicBezTo>
                  <a:pt x="116" y="0"/>
                  <a:pt x="135" y="3"/>
                  <a:pt x="153" y="21"/>
                </a:cubicBezTo>
                <a:cubicBezTo>
                  <a:pt x="161" y="29"/>
                  <a:pt x="164" y="34"/>
                  <a:pt x="165" y="38"/>
                </a:cubicBezTo>
                <a:cubicBezTo>
                  <a:pt x="165" y="39"/>
                  <a:pt x="165" y="41"/>
                  <a:pt x="165" y="42"/>
                </a:cubicBezTo>
                <a:cubicBezTo>
                  <a:pt x="165" y="44"/>
                  <a:pt x="164" y="45"/>
                  <a:pt x="165" y="46"/>
                </a:cubicBezTo>
                <a:cubicBezTo>
                  <a:pt x="167" y="48"/>
                  <a:pt x="170" y="49"/>
                  <a:pt x="174" y="48"/>
                </a:cubicBezTo>
                <a:cubicBezTo>
                  <a:pt x="176" y="48"/>
                  <a:pt x="178" y="49"/>
                  <a:pt x="179" y="50"/>
                </a:cubicBezTo>
                <a:cubicBezTo>
                  <a:pt x="188" y="59"/>
                  <a:pt x="188" y="59"/>
                  <a:pt x="188" y="59"/>
                </a:cubicBezTo>
                <a:cubicBezTo>
                  <a:pt x="190" y="61"/>
                  <a:pt x="190" y="65"/>
                  <a:pt x="188" y="67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9" y="87"/>
                  <a:pt x="167" y="87"/>
                  <a:pt x="166" y="87"/>
                </a:cubicBezTo>
                <a:cubicBezTo>
                  <a:pt x="164" y="87"/>
                  <a:pt x="163" y="87"/>
                  <a:pt x="162" y="86"/>
                </a:cubicBezTo>
                <a:cubicBezTo>
                  <a:pt x="153" y="77"/>
                  <a:pt x="153" y="77"/>
                  <a:pt x="153" y="77"/>
                </a:cubicBezTo>
                <a:cubicBezTo>
                  <a:pt x="151" y="75"/>
                  <a:pt x="151" y="73"/>
                  <a:pt x="151" y="71"/>
                </a:cubicBezTo>
                <a:cubicBezTo>
                  <a:pt x="152" y="67"/>
                  <a:pt x="151" y="63"/>
                  <a:pt x="149" y="61"/>
                </a:cubicBezTo>
                <a:cubicBezTo>
                  <a:pt x="146" y="57"/>
                  <a:pt x="143" y="57"/>
                  <a:pt x="139" y="57"/>
                </a:cubicBezTo>
                <a:cubicBezTo>
                  <a:pt x="135" y="58"/>
                  <a:pt x="128" y="63"/>
                  <a:pt x="119" y="71"/>
                </a:cubicBezTo>
                <a:cubicBezTo>
                  <a:pt x="120" y="73"/>
                  <a:pt x="120" y="75"/>
                  <a:pt x="118" y="77"/>
                </a:cubicBezTo>
                <a:cubicBezTo>
                  <a:pt x="118" y="77"/>
                  <a:pt x="117" y="78"/>
                  <a:pt x="116" y="80"/>
                </a:cubicBezTo>
                <a:cubicBezTo>
                  <a:pt x="114" y="82"/>
                  <a:pt x="112" y="85"/>
                  <a:pt x="109" y="89"/>
                </a:cubicBezTo>
                <a:cubicBezTo>
                  <a:pt x="151" y="131"/>
                  <a:pt x="151" y="131"/>
                  <a:pt x="151" y="131"/>
                </a:cubicBezTo>
                <a:cubicBezTo>
                  <a:pt x="154" y="134"/>
                  <a:pt x="155" y="137"/>
                  <a:pt x="155" y="141"/>
                </a:cubicBezTo>
                <a:cubicBezTo>
                  <a:pt x="155" y="144"/>
                  <a:pt x="153" y="147"/>
                  <a:pt x="151" y="150"/>
                </a:cubicBezTo>
                <a:cubicBezTo>
                  <a:pt x="148" y="153"/>
                  <a:pt x="144" y="154"/>
                  <a:pt x="140" y="154"/>
                </a:cubicBezTo>
                <a:moveTo>
                  <a:pt x="91" y="105"/>
                </a:moveTo>
                <a:cubicBezTo>
                  <a:pt x="91" y="105"/>
                  <a:pt x="92" y="105"/>
                  <a:pt x="92" y="106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6" y="150"/>
                  <a:pt x="138" y="150"/>
                  <a:pt x="140" y="150"/>
                </a:cubicBezTo>
                <a:cubicBezTo>
                  <a:pt x="143" y="150"/>
                  <a:pt x="146" y="149"/>
                  <a:pt x="148" y="147"/>
                </a:cubicBezTo>
                <a:cubicBezTo>
                  <a:pt x="150" y="145"/>
                  <a:pt x="151" y="143"/>
                  <a:pt x="151" y="140"/>
                </a:cubicBezTo>
                <a:cubicBezTo>
                  <a:pt x="151" y="138"/>
                  <a:pt x="150" y="136"/>
                  <a:pt x="149" y="134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4" y="90"/>
                  <a:pt x="104" y="89"/>
                  <a:pt x="105" y="88"/>
                </a:cubicBezTo>
                <a:cubicBezTo>
                  <a:pt x="108" y="84"/>
                  <a:pt x="111" y="80"/>
                  <a:pt x="113" y="78"/>
                </a:cubicBezTo>
                <a:cubicBezTo>
                  <a:pt x="114" y="76"/>
                  <a:pt x="115" y="75"/>
                  <a:pt x="115" y="74"/>
                </a:cubicBezTo>
                <a:cubicBezTo>
                  <a:pt x="116" y="74"/>
                  <a:pt x="116" y="73"/>
                  <a:pt x="115" y="73"/>
                </a:cubicBezTo>
                <a:cubicBezTo>
                  <a:pt x="115" y="73"/>
                  <a:pt x="115" y="73"/>
                  <a:pt x="115" y="73"/>
                </a:cubicBezTo>
                <a:cubicBezTo>
                  <a:pt x="115" y="72"/>
                  <a:pt x="115" y="72"/>
                  <a:pt x="115" y="71"/>
                </a:cubicBezTo>
                <a:cubicBezTo>
                  <a:pt x="115" y="71"/>
                  <a:pt x="115" y="70"/>
                  <a:pt x="115" y="70"/>
                </a:cubicBezTo>
                <a:cubicBezTo>
                  <a:pt x="122" y="63"/>
                  <a:pt x="132" y="54"/>
                  <a:pt x="139" y="53"/>
                </a:cubicBezTo>
                <a:cubicBezTo>
                  <a:pt x="145" y="53"/>
                  <a:pt x="148" y="55"/>
                  <a:pt x="152" y="58"/>
                </a:cubicBezTo>
                <a:cubicBezTo>
                  <a:pt x="155" y="61"/>
                  <a:pt x="156" y="66"/>
                  <a:pt x="155" y="72"/>
                </a:cubicBezTo>
                <a:cubicBezTo>
                  <a:pt x="155" y="72"/>
                  <a:pt x="155" y="73"/>
                  <a:pt x="155" y="74"/>
                </a:cubicBezTo>
                <a:cubicBezTo>
                  <a:pt x="164" y="83"/>
                  <a:pt x="164" y="83"/>
                  <a:pt x="164" y="83"/>
                </a:cubicBezTo>
                <a:cubicBezTo>
                  <a:pt x="165" y="84"/>
                  <a:pt x="166" y="84"/>
                  <a:pt x="167" y="83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6" y="63"/>
                  <a:pt x="186" y="62"/>
                  <a:pt x="186" y="62"/>
                </a:cubicBezTo>
                <a:cubicBezTo>
                  <a:pt x="177" y="53"/>
                  <a:pt x="177" y="53"/>
                  <a:pt x="177" y="53"/>
                </a:cubicBezTo>
                <a:cubicBezTo>
                  <a:pt x="176" y="52"/>
                  <a:pt x="175" y="52"/>
                  <a:pt x="175" y="52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69" y="53"/>
                  <a:pt x="165" y="52"/>
                  <a:pt x="163" y="49"/>
                </a:cubicBezTo>
                <a:cubicBezTo>
                  <a:pt x="160" y="47"/>
                  <a:pt x="161" y="44"/>
                  <a:pt x="161" y="42"/>
                </a:cubicBezTo>
                <a:cubicBezTo>
                  <a:pt x="161" y="41"/>
                  <a:pt x="161" y="39"/>
                  <a:pt x="161" y="38"/>
                </a:cubicBezTo>
                <a:cubicBezTo>
                  <a:pt x="160" y="35"/>
                  <a:pt x="153" y="27"/>
                  <a:pt x="150" y="24"/>
                </a:cubicBezTo>
                <a:cubicBezTo>
                  <a:pt x="133" y="7"/>
                  <a:pt x="116" y="4"/>
                  <a:pt x="104" y="4"/>
                </a:cubicBezTo>
                <a:cubicBezTo>
                  <a:pt x="95" y="4"/>
                  <a:pt x="89" y="6"/>
                  <a:pt x="85" y="7"/>
                </a:cubicBezTo>
                <a:cubicBezTo>
                  <a:pt x="85" y="7"/>
                  <a:pt x="85" y="8"/>
                  <a:pt x="85" y="8"/>
                </a:cubicBezTo>
                <a:cubicBezTo>
                  <a:pt x="86" y="8"/>
                  <a:pt x="86" y="8"/>
                  <a:pt x="86" y="8"/>
                </a:cubicBezTo>
                <a:cubicBezTo>
                  <a:pt x="86" y="8"/>
                  <a:pt x="87" y="8"/>
                  <a:pt x="88" y="8"/>
                </a:cubicBezTo>
                <a:cubicBezTo>
                  <a:pt x="90" y="8"/>
                  <a:pt x="102" y="8"/>
                  <a:pt x="111" y="17"/>
                </a:cubicBezTo>
                <a:cubicBezTo>
                  <a:pt x="118" y="24"/>
                  <a:pt x="121" y="31"/>
                  <a:pt x="120" y="38"/>
                </a:cubicBezTo>
                <a:cubicBezTo>
                  <a:pt x="119" y="45"/>
                  <a:pt x="115" y="50"/>
                  <a:pt x="112" y="52"/>
                </a:cubicBezTo>
                <a:cubicBezTo>
                  <a:pt x="108" y="57"/>
                  <a:pt x="108" y="57"/>
                  <a:pt x="108" y="57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04" y="60"/>
                  <a:pt x="103" y="60"/>
                  <a:pt x="102" y="60"/>
                </a:cubicBezTo>
                <a:cubicBezTo>
                  <a:pt x="102" y="59"/>
                  <a:pt x="102" y="59"/>
                  <a:pt x="101" y="59"/>
                </a:cubicBezTo>
                <a:cubicBezTo>
                  <a:pt x="101" y="59"/>
                  <a:pt x="101" y="59"/>
                  <a:pt x="101" y="60"/>
                </a:cubicBezTo>
                <a:cubicBezTo>
                  <a:pt x="100" y="60"/>
                  <a:pt x="99" y="61"/>
                  <a:pt x="98" y="62"/>
                </a:cubicBezTo>
                <a:cubicBezTo>
                  <a:pt x="95" y="64"/>
                  <a:pt x="91" y="67"/>
                  <a:pt x="87" y="70"/>
                </a:cubicBezTo>
                <a:cubicBezTo>
                  <a:pt x="86" y="71"/>
                  <a:pt x="85" y="71"/>
                  <a:pt x="85" y="70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39"/>
                  <a:pt x="54" y="39"/>
                  <a:pt x="54" y="38"/>
                </a:cubicBezTo>
                <a:cubicBezTo>
                  <a:pt x="57" y="29"/>
                  <a:pt x="55" y="19"/>
                  <a:pt x="48" y="13"/>
                </a:cubicBezTo>
                <a:cubicBezTo>
                  <a:pt x="43" y="8"/>
                  <a:pt x="37" y="6"/>
                  <a:pt x="31" y="6"/>
                </a:cubicBezTo>
                <a:cubicBezTo>
                  <a:pt x="29" y="6"/>
                  <a:pt x="28" y="6"/>
                  <a:pt x="26" y="6"/>
                </a:cubicBezTo>
                <a:cubicBezTo>
                  <a:pt x="38" y="18"/>
                  <a:pt x="38" y="18"/>
                  <a:pt x="38" y="18"/>
                </a:cubicBezTo>
                <a:cubicBezTo>
                  <a:pt x="40" y="20"/>
                  <a:pt x="38" y="33"/>
                  <a:pt x="36" y="35"/>
                </a:cubicBezTo>
                <a:cubicBezTo>
                  <a:pt x="34" y="37"/>
                  <a:pt x="26" y="38"/>
                  <a:pt x="22" y="38"/>
                </a:cubicBezTo>
                <a:cubicBezTo>
                  <a:pt x="20" y="38"/>
                  <a:pt x="19" y="38"/>
                  <a:pt x="18" y="37"/>
                </a:cubicBezTo>
                <a:cubicBezTo>
                  <a:pt x="6" y="26"/>
                  <a:pt x="6" y="26"/>
                  <a:pt x="6" y="26"/>
                </a:cubicBezTo>
                <a:cubicBezTo>
                  <a:pt x="5" y="33"/>
                  <a:pt x="7" y="42"/>
                  <a:pt x="13" y="48"/>
                </a:cubicBezTo>
                <a:cubicBezTo>
                  <a:pt x="18" y="52"/>
                  <a:pt x="24" y="55"/>
                  <a:pt x="31" y="55"/>
                </a:cubicBezTo>
                <a:cubicBezTo>
                  <a:pt x="33" y="55"/>
                  <a:pt x="36" y="54"/>
                  <a:pt x="38" y="53"/>
                </a:cubicBezTo>
                <a:cubicBezTo>
                  <a:pt x="39" y="53"/>
                  <a:pt x="40" y="53"/>
                  <a:pt x="40" y="54"/>
                </a:cubicBezTo>
                <a:cubicBezTo>
                  <a:pt x="69" y="83"/>
                  <a:pt x="69" y="83"/>
                  <a:pt x="69" y="83"/>
                </a:cubicBezTo>
                <a:cubicBezTo>
                  <a:pt x="70" y="84"/>
                  <a:pt x="70" y="85"/>
                  <a:pt x="69" y="86"/>
                </a:cubicBezTo>
                <a:cubicBezTo>
                  <a:pt x="66" y="89"/>
                  <a:pt x="63" y="93"/>
                  <a:pt x="59" y="97"/>
                </a:cubicBezTo>
                <a:cubicBezTo>
                  <a:pt x="55" y="102"/>
                  <a:pt x="51" y="106"/>
                  <a:pt x="47" y="110"/>
                </a:cubicBezTo>
                <a:cubicBezTo>
                  <a:pt x="42" y="115"/>
                  <a:pt x="32" y="122"/>
                  <a:pt x="27" y="125"/>
                </a:cubicBezTo>
                <a:cubicBezTo>
                  <a:pt x="26" y="126"/>
                  <a:pt x="25" y="126"/>
                  <a:pt x="25" y="127"/>
                </a:cubicBezTo>
                <a:cubicBezTo>
                  <a:pt x="24" y="127"/>
                  <a:pt x="24" y="129"/>
                  <a:pt x="25" y="130"/>
                </a:cubicBezTo>
                <a:cubicBezTo>
                  <a:pt x="26" y="131"/>
                  <a:pt x="39" y="144"/>
                  <a:pt x="39" y="144"/>
                </a:cubicBezTo>
                <a:cubicBezTo>
                  <a:pt x="42" y="147"/>
                  <a:pt x="45" y="150"/>
                  <a:pt x="45" y="150"/>
                </a:cubicBezTo>
                <a:cubicBezTo>
                  <a:pt x="46" y="150"/>
                  <a:pt x="46" y="150"/>
                  <a:pt x="47" y="150"/>
                </a:cubicBezTo>
                <a:cubicBezTo>
                  <a:pt x="48" y="150"/>
                  <a:pt x="48" y="150"/>
                  <a:pt x="48" y="150"/>
                </a:cubicBezTo>
                <a:cubicBezTo>
                  <a:pt x="49" y="150"/>
                  <a:pt x="50" y="148"/>
                  <a:pt x="51" y="147"/>
                </a:cubicBezTo>
                <a:cubicBezTo>
                  <a:pt x="56" y="141"/>
                  <a:pt x="66" y="127"/>
                  <a:pt x="71" y="122"/>
                </a:cubicBezTo>
                <a:cubicBezTo>
                  <a:pt x="75" y="118"/>
                  <a:pt x="78" y="115"/>
                  <a:pt x="81" y="112"/>
                </a:cubicBezTo>
                <a:cubicBezTo>
                  <a:pt x="84" y="110"/>
                  <a:pt x="86" y="108"/>
                  <a:pt x="89" y="105"/>
                </a:cubicBezTo>
                <a:cubicBezTo>
                  <a:pt x="90" y="105"/>
                  <a:pt x="90" y="105"/>
                  <a:pt x="91" y="10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3" name="Google Shape;3353;p32"/>
          <p:cNvSpPr/>
          <p:nvPr/>
        </p:nvSpPr>
        <p:spPr>
          <a:xfrm>
            <a:off x="5292725" y="1985963"/>
            <a:ext cx="565150" cy="512763"/>
          </a:xfrm>
          <a:custGeom>
            <a:rect b="b" l="l" r="r" t="t"/>
            <a:pathLst>
              <a:path extrusionOk="0" h="154" w="170">
                <a:moveTo>
                  <a:pt x="26" y="154"/>
                </a:moveTo>
                <a:cubicBezTo>
                  <a:pt x="25" y="154"/>
                  <a:pt x="23" y="154"/>
                  <a:pt x="22" y="153"/>
                </a:cubicBezTo>
                <a:cubicBezTo>
                  <a:pt x="22" y="153"/>
                  <a:pt x="19" y="150"/>
                  <a:pt x="16" y="147"/>
                </a:cubicBezTo>
                <a:cubicBezTo>
                  <a:pt x="15" y="146"/>
                  <a:pt x="15" y="146"/>
                  <a:pt x="15" y="146"/>
                </a:cubicBezTo>
                <a:cubicBezTo>
                  <a:pt x="15" y="146"/>
                  <a:pt x="2" y="133"/>
                  <a:pt x="1" y="132"/>
                </a:cubicBezTo>
                <a:cubicBezTo>
                  <a:pt x="0" y="131"/>
                  <a:pt x="0" y="125"/>
                  <a:pt x="1" y="124"/>
                </a:cubicBezTo>
                <a:cubicBezTo>
                  <a:pt x="1" y="124"/>
                  <a:pt x="2" y="123"/>
                  <a:pt x="4" y="122"/>
                </a:cubicBezTo>
                <a:cubicBezTo>
                  <a:pt x="9" y="119"/>
                  <a:pt x="19" y="113"/>
                  <a:pt x="24" y="107"/>
                </a:cubicBezTo>
                <a:cubicBezTo>
                  <a:pt x="27" y="104"/>
                  <a:pt x="31" y="100"/>
                  <a:pt x="35" y="95"/>
                </a:cubicBezTo>
                <a:cubicBezTo>
                  <a:pt x="39" y="91"/>
                  <a:pt x="43" y="86"/>
                  <a:pt x="47" y="82"/>
                </a:cubicBezTo>
                <a:cubicBezTo>
                  <a:pt x="50" y="79"/>
                  <a:pt x="53" y="77"/>
                  <a:pt x="56" y="74"/>
                </a:cubicBezTo>
                <a:cubicBezTo>
                  <a:pt x="28" y="45"/>
                  <a:pt x="28" y="45"/>
                  <a:pt x="28" y="45"/>
                </a:cubicBezTo>
                <a:cubicBezTo>
                  <a:pt x="19" y="42"/>
                  <a:pt x="19" y="42"/>
                  <a:pt x="19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3"/>
                  <a:pt x="4" y="22"/>
                  <a:pt x="5" y="21"/>
                </a:cubicBezTo>
                <a:cubicBezTo>
                  <a:pt x="15" y="11"/>
                  <a:pt x="15" y="11"/>
                  <a:pt x="15" y="11"/>
                </a:cubicBezTo>
                <a:cubicBezTo>
                  <a:pt x="16" y="11"/>
                  <a:pt x="17" y="10"/>
                  <a:pt x="17" y="11"/>
                </a:cubicBezTo>
                <a:cubicBezTo>
                  <a:pt x="35" y="24"/>
                  <a:pt x="35" y="24"/>
                  <a:pt x="35" y="24"/>
                </a:cubicBezTo>
                <a:cubicBezTo>
                  <a:pt x="36" y="24"/>
                  <a:pt x="36" y="24"/>
                  <a:pt x="36" y="25"/>
                </a:cubicBezTo>
                <a:cubicBezTo>
                  <a:pt x="39" y="34"/>
                  <a:pt x="39" y="34"/>
                  <a:pt x="39" y="34"/>
                </a:cubicBezTo>
                <a:cubicBezTo>
                  <a:pt x="68" y="63"/>
                  <a:pt x="68" y="63"/>
                  <a:pt x="68" y="63"/>
                </a:cubicBezTo>
                <a:cubicBezTo>
                  <a:pt x="72" y="61"/>
                  <a:pt x="74" y="59"/>
                  <a:pt x="76" y="58"/>
                </a:cubicBezTo>
                <a:cubicBezTo>
                  <a:pt x="77" y="57"/>
                  <a:pt x="77" y="57"/>
                  <a:pt x="78" y="57"/>
                </a:cubicBezTo>
                <a:cubicBezTo>
                  <a:pt x="79" y="55"/>
                  <a:pt x="81" y="55"/>
                  <a:pt x="83" y="56"/>
                </a:cubicBezTo>
                <a:cubicBezTo>
                  <a:pt x="84" y="55"/>
                  <a:pt x="84" y="55"/>
                  <a:pt x="84" y="55"/>
                </a:cubicBezTo>
                <a:cubicBezTo>
                  <a:pt x="89" y="50"/>
                  <a:pt x="89" y="50"/>
                  <a:pt x="89" y="50"/>
                </a:cubicBezTo>
                <a:cubicBezTo>
                  <a:pt x="91" y="48"/>
                  <a:pt x="95" y="43"/>
                  <a:pt x="95" y="38"/>
                </a:cubicBezTo>
                <a:cubicBezTo>
                  <a:pt x="96" y="32"/>
                  <a:pt x="94" y="26"/>
                  <a:pt x="88" y="20"/>
                </a:cubicBezTo>
                <a:cubicBezTo>
                  <a:pt x="80" y="12"/>
                  <a:pt x="69" y="11"/>
                  <a:pt x="67" y="11"/>
                </a:cubicBezTo>
                <a:cubicBezTo>
                  <a:pt x="67" y="11"/>
                  <a:pt x="66" y="11"/>
                  <a:pt x="66" y="11"/>
                </a:cubicBezTo>
                <a:cubicBezTo>
                  <a:pt x="64" y="12"/>
                  <a:pt x="61" y="11"/>
                  <a:pt x="61" y="8"/>
                </a:cubicBezTo>
                <a:cubicBezTo>
                  <a:pt x="60" y="7"/>
                  <a:pt x="61" y="5"/>
                  <a:pt x="63" y="4"/>
                </a:cubicBezTo>
                <a:cubicBezTo>
                  <a:pt x="68" y="1"/>
                  <a:pt x="75" y="0"/>
                  <a:pt x="83" y="0"/>
                </a:cubicBezTo>
                <a:cubicBezTo>
                  <a:pt x="96" y="0"/>
                  <a:pt x="114" y="3"/>
                  <a:pt x="132" y="21"/>
                </a:cubicBezTo>
                <a:cubicBezTo>
                  <a:pt x="140" y="29"/>
                  <a:pt x="144" y="34"/>
                  <a:pt x="144" y="38"/>
                </a:cubicBezTo>
                <a:cubicBezTo>
                  <a:pt x="144" y="39"/>
                  <a:pt x="144" y="41"/>
                  <a:pt x="144" y="42"/>
                </a:cubicBezTo>
                <a:cubicBezTo>
                  <a:pt x="144" y="44"/>
                  <a:pt x="144" y="45"/>
                  <a:pt x="145" y="46"/>
                </a:cubicBezTo>
                <a:cubicBezTo>
                  <a:pt x="146" y="48"/>
                  <a:pt x="149" y="49"/>
                  <a:pt x="153" y="48"/>
                </a:cubicBezTo>
                <a:cubicBezTo>
                  <a:pt x="155" y="48"/>
                  <a:pt x="157" y="49"/>
                  <a:pt x="159" y="50"/>
                </a:cubicBezTo>
                <a:cubicBezTo>
                  <a:pt x="168" y="59"/>
                  <a:pt x="168" y="59"/>
                  <a:pt x="168" y="59"/>
                </a:cubicBezTo>
                <a:cubicBezTo>
                  <a:pt x="170" y="61"/>
                  <a:pt x="170" y="65"/>
                  <a:pt x="168" y="67"/>
                </a:cubicBezTo>
                <a:cubicBezTo>
                  <a:pt x="149" y="86"/>
                  <a:pt x="149" y="86"/>
                  <a:pt x="149" y="86"/>
                </a:cubicBezTo>
                <a:cubicBezTo>
                  <a:pt x="148" y="87"/>
                  <a:pt x="146" y="87"/>
                  <a:pt x="145" y="87"/>
                </a:cubicBezTo>
                <a:cubicBezTo>
                  <a:pt x="143" y="87"/>
                  <a:pt x="142" y="87"/>
                  <a:pt x="141" y="86"/>
                </a:cubicBezTo>
                <a:cubicBezTo>
                  <a:pt x="132" y="77"/>
                  <a:pt x="132" y="77"/>
                  <a:pt x="132" y="77"/>
                </a:cubicBezTo>
                <a:cubicBezTo>
                  <a:pt x="131" y="75"/>
                  <a:pt x="130" y="73"/>
                  <a:pt x="130" y="71"/>
                </a:cubicBezTo>
                <a:cubicBezTo>
                  <a:pt x="131" y="67"/>
                  <a:pt x="131" y="63"/>
                  <a:pt x="128" y="61"/>
                </a:cubicBezTo>
                <a:cubicBezTo>
                  <a:pt x="125" y="57"/>
                  <a:pt x="123" y="57"/>
                  <a:pt x="118" y="57"/>
                </a:cubicBezTo>
                <a:cubicBezTo>
                  <a:pt x="114" y="58"/>
                  <a:pt x="107" y="63"/>
                  <a:pt x="98" y="71"/>
                </a:cubicBezTo>
                <a:cubicBezTo>
                  <a:pt x="99" y="73"/>
                  <a:pt x="99" y="75"/>
                  <a:pt x="98" y="77"/>
                </a:cubicBezTo>
                <a:cubicBezTo>
                  <a:pt x="98" y="77"/>
                  <a:pt x="97" y="77"/>
                  <a:pt x="97" y="77"/>
                </a:cubicBezTo>
                <a:cubicBezTo>
                  <a:pt x="97" y="78"/>
                  <a:pt x="97" y="79"/>
                  <a:pt x="95" y="80"/>
                </a:cubicBezTo>
                <a:cubicBezTo>
                  <a:pt x="97" y="81"/>
                  <a:pt x="98" y="81"/>
                  <a:pt x="99" y="82"/>
                </a:cubicBezTo>
                <a:cubicBezTo>
                  <a:pt x="102" y="82"/>
                  <a:pt x="104" y="83"/>
                  <a:pt x="107" y="86"/>
                </a:cubicBezTo>
                <a:cubicBezTo>
                  <a:pt x="144" y="123"/>
                  <a:pt x="144" y="123"/>
                  <a:pt x="144" y="123"/>
                </a:cubicBezTo>
                <a:cubicBezTo>
                  <a:pt x="147" y="126"/>
                  <a:pt x="147" y="131"/>
                  <a:pt x="144" y="134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27" y="151"/>
                  <a:pt x="125" y="152"/>
                  <a:pt x="122" y="152"/>
                </a:cubicBezTo>
                <a:cubicBezTo>
                  <a:pt x="120" y="152"/>
                  <a:pt x="118" y="151"/>
                  <a:pt x="117" y="150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77" y="110"/>
                  <a:pt x="76" y="108"/>
                  <a:pt x="76" y="105"/>
                </a:cubicBezTo>
                <a:cubicBezTo>
                  <a:pt x="75" y="105"/>
                  <a:pt x="75" y="105"/>
                  <a:pt x="75" y="104"/>
                </a:cubicBezTo>
                <a:cubicBezTo>
                  <a:pt x="74" y="105"/>
                  <a:pt x="74" y="106"/>
                  <a:pt x="73" y="107"/>
                </a:cubicBezTo>
                <a:cubicBezTo>
                  <a:pt x="68" y="111"/>
                  <a:pt x="65" y="114"/>
                  <a:pt x="62" y="116"/>
                </a:cubicBezTo>
                <a:cubicBezTo>
                  <a:pt x="59" y="119"/>
                  <a:pt x="57" y="121"/>
                  <a:pt x="53" y="124"/>
                </a:cubicBezTo>
                <a:cubicBezTo>
                  <a:pt x="48" y="130"/>
                  <a:pt x="38" y="143"/>
                  <a:pt x="33" y="149"/>
                </a:cubicBezTo>
                <a:cubicBezTo>
                  <a:pt x="31" y="152"/>
                  <a:pt x="31" y="153"/>
                  <a:pt x="30" y="153"/>
                </a:cubicBezTo>
                <a:cubicBezTo>
                  <a:pt x="29" y="154"/>
                  <a:pt x="28" y="154"/>
                  <a:pt x="26" y="154"/>
                </a:cubicBezTo>
                <a:moveTo>
                  <a:pt x="25" y="150"/>
                </a:moveTo>
                <a:cubicBezTo>
                  <a:pt x="25" y="150"/>
                  <a:pt x="25" y="150"/>
                  <a:pt x="26" y="150"/>
                </a:cubicBezTo>
                <a:cubicBezTo>
                  <a:pt x="27" y="150"/>
                  <a:pt x="27" y="150"/>
                  <a:pt x="28" y="150"/>
                </a:cubicBezTo>
                <a:cubicBezTo>
                  <a:pt x="28" y="150"/>
                  <a:pt x="29" y="148"/>
                  <a:pt x="30" y="147"/>
                </a:cubicBezTo>
                <a:cubicBezTo>
                  <a:pt x="35" y="140"/>
                  <a:pt x="45" y="127"/>
                  <a:pt x="51" y="122"/>
                </a:cubicBezTo>
                <a:cubicBezTo>
                  <a:pt x="54" y="118"/>
                  <a:pt x="57" y="116"/>
                  <a:pt x="60" y="113"/>
                </a:cubicBezTo>
                <a:cubicBezTo>
                  <a:pt x="63" y="111"/>
                  <a:pt x="66" y="108"/>
                  <a:pt x="70" y="104"/>
                </a:cubicBezTo>
                <a:cubicBezTo>
                  <a:pt x="71" y="103"/>
                  <a:pt x="73" y="101"/>
                  <a:pt x="74" y="100"/>
                </a:cubicBezTo>
                <a:cubicBezTo>
                  <a:pt x="75" y="99"/>
                  <a:pt x="75" y="99"/>
                  <a:pt x="76" y="99"/>
                </a:cubicBezTo>
                <a:cubicBezTo>
                  <a:pt x="77" y="99"/>
                  <a:pt x="77" y="99"/>
                  <a:pt x="77" y="100"/>
                </a:cubicBezTo>
                <a:cubicBezTo>
                  <a:pt x="78" y="101"/>
                  <a:pt x="79" y="103"/>
                  <a:pt x="79" y="104"/>
                </a:cubicBezTo>
                <a:cubicBezTo>
                  <a:pt x="80" y="106"/>
                  <a:pt x="80" y="108"/>
                  <a:pt x="82" y="110"/>
                </a:cubicBezTo>
                <a:cubicBezTo>
                  <a:pt x="119" y="147"/>
                  <a:pt x="119" y="147"/>
                  <a:pt x="119" y="147"/>
                </a:cubicBezTo>
                <a:cubicBezTo>
                  <a:pt x="120" y="148"/>
                  <a:pt x="121" y="148"/>
                  <a:pt x="122" y="148"/>
                </a:cubicBezTo>
                <a:cubicBezTo>
                  <a:pt x="124" y="148"/>
                  <a:pt x="125" y="148"/>
                  <a:pt x="126" y="147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143" y="130"/>
                  <a:pt x="143" y="127"/>
                  <a:pt x="141" y="125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2" y="87"/>
                  <a:pt x="100" y="86"/>
                  <a:pt x="98" y="85"/>
                </a:cubicBezTo>
                <a:cubicBezTo>
                  <a:pt x="96" y="85"/>
                  <a:pt x="94" y="84"/>
                  <a:pt x="92" y="82"/>
                </a:cubicBezTo>
                <a:cubicBezTo>
                  <a:pt x="91" y="81"/>
                  <a:pt x="91" y="80"/>
                  <a:pt x="91" y="79"/>
                </a:cubicBezTo>
                <a:cubicBezTo>
                  <a:pt x="93" y="77"/>
                  <a:pt x="94" y="76"/>
                  <a:pt x="94" y="75"/>
                </a:cubicBezTo>
                <a:cubicBezTo>
                  <a:pt x="94" y="75"/>
                  <a:pt x="94" y="75"/>
                  <a:pt x="95" y="74"/>
                </a:cubicBezTo>
                <a:cubicBezTo>
                  <a:pt x="95" y="74"/>
                  <a:pt x="95" y="73"/>
                  <a:pt x="95" y="73"/>
                </a:cubicBezTo>
                <a:cubicBezTo>
                  <a:pt x="95" y="73"/>
                  <a:pt x="95" y="72"/>
                  <a:pt x="95" y="72"/>
                </a:cubicBezTo>
                <a:cubicBezTo>
                  <a:pt x="94" y="72"/>
                  <a:pt x="94" y="72"/>
                  <a:pt x="94" y="72"/>
                </a:cubicBezTo>
                <a:cubicBezTo>
                  <a:pt x="94" y="72"/>
                  <a:pt x="94" y="71"/>
                  <a:pt x="95" y="70"/>
                </a:cubicBezTo>
                <a:cubicBezTo>
                  <a:pt x="102" y="63"/>
                  <a:pt x="112" y="54"/>
                  <a:pt x="118" y="53"/>
                </a:cubicBezTo>
                <a:cubicBezTo>
                  <a:pt x="124" y="53"/>
                  <a:pt x="128" y="55"/>
                  <a:pt x="131" y="58"/>
                </a:cubicBezTo>
                <a:cubicBezTo>
                  <a:pt x="134" y="61"/>
                  <a:pt x="135" y="66"/>
                  <a:pt x="134" y="72"/>
                </a:cubicBezTo>
                <a:cubicBezTo>
                  <a:pt x="134" y="72"/>
                  <a:pt x="134" y="73"/>
                  <a:pt x="135" y="74"/>
                </a:cubicBezTo>
                <a:cubicBezTo>
                  <a:pt x="144" y="83"/>
                  <a:pt x="144" y="83"/>
                  <a:pt x="144" y="83"/>
                </a:cubicBezTo>
                <a:cubicBezTo>
                  <a:pt x="144" y="84"/>
                  <a:pt x="145" y="84"/>
                  <a:pt x="146" y="83"/>
                </a:cubicBezTo>
                <a:cubicBezTo>
                  <a:pt x="165" y="64"/>
                  <a:pt x="165" y="64"/>
                  <a:pt x="165" y="64"/>
                </a:cubicBezTo>
                <a:cubicBezTo>
                  <a:pt x="166" y="63"/>
                  <a:pt x="166" y="62"/>
                  <a:pt x="165" y="62"/>
                </a:cubicBezTo>
                <a:cubicBezTo>
                  <a:pt x="156" y="53"/>
                  <a:pt x="156" y="53"/>
                  <a:pt x="156" y="53"/>
                </a:cubicBezTo>
                <a:cubicBezTo>
                  <a:pt x="155" y="52"/>
                  <a:pt x="155" y="52"/>
                  <a:pt x="154" y="52"/>
                </a:cubicBezTo>
                <a:cubicBezTo>
                  <a:pt x="153" y="52"/>
                  <a:pt x="152" y="52"/>
                  <a:pt x="151" y="52"/>
                </a:cubicBezTo>
                <a:cubicBezTo>
                  <a:pt x="147" y="52"/>
                  <a:pt x="144" y="51"/>
                  <a:pt x="142" y="49"/>
                </a:cubicBezTo>
                <a:cubicBezTo>
                  <a:pt x="140" y="47"/>
                  <a:pt x="140" y="44"/>
                  <a:pt x="140" y="42"/>
                </a:cubicBezTo>
                <a:cubicBezTo>
                  <a:pt x="140" y="41"/>
                  <a:pt x="141" y="39"/>
                  <a:pt x="140" y="38"/>
                </a:cubicBezTo>
                <a:cubicBezTo>
                  <a:pt x="140" y="35"/>
                  <a:pt x="132" y="27"/>
                  <a:pt x="129" y="24"/>
                </a:cubicBezTo>
                <a:cubicBezTo>
                  <a:pt x="112" y="7"/>
                  <a:pt x="95" y="4"/>
                  <a:pt x="83" y="4"/>
                </a:cubicBezTo>
                <a:cubicBezTo>
                  <a:pt x="75" y="4"/>
                  <a:pt x="68" y="6"/>
                  <a:pt x="65" y="7"/>
                </a:cubicBezTo>
                <a:cubicBezTo>
                  <a:pt x="65" y="7"/>
                  <a:pt x="65" y="8"/>
                  <a:pt x="65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6" y="8"/>
                  <a:pt x="66" y="8"/>
                  <a:pt x="67" y="8"/>
                </a:cubicBezTo>
                <a:cubicBezTo>
                  <a:pt x="70" y="8"/>
                  <a:pt x="81" y="8"/>
                  <a:pt x="90" y="17"/>
                </a:cubicBezTo>
                <a:cubicBezTo>
                  <a:pt x="97" y="24"/>
                  <a:pt x="100" y="31"/>
                  <a:pt x="99" y="38"/>
                </a:cubicBezTo>
                <a:cubicBezTo>
                  <a:pt x="98" y="45"/>
                  <a:pt x="94" y="50"/>
                  <a:pt x="92" y="52"/>
                </a:cubicBezTo>
                <a:cubicBezTo>
                  <a:pt x="87" y="57"/>
                  <a:pt x="87" y="57"/>
                  <a:pt x="87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0"/>
                  <a:pt x="82" y="60"/>
                  <a:pt x="82" y="60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59"/>
                  <a:pt x="80" y="59"/>
                  <a:pt x="80" y="60"/>
                </a:cubicBezTo>
                <a:cubicBezTo>
                  <a:pt x="80" y="60"/>
                  <a:pt x="79" y="60"/>
                  <a:pt x="78" y="61"/>
                </a:cubicBezTo>
                <a:cubicBezTo>
                  <a:pt x="76" y="62"/>
                  <a:pt x="73" y="64"/>
                  <a:pt x="69" y="67"/>
                </a:cubicBezTo>
                <a:cubicBezTo>
                  <a:pt x="69" y="68"/>
                  <a:pt x="68" y="68"/>
                  <a:pt x="67" y="67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27"/>
                  <a:pt x="33" y="27"/>
                  <a:pt x="33" y="27"/>
                </a:cubicBezTo>
                <a:cubicBezTo>
                  <a:pt x="17" y="15"/>
                  <a:pt x="17" y="15"/>
                  <a:pt x="17" y="15"/>
                </a:cubicBezTo>
                <a:cubicBezTo>
                  <a:pt x="9" y="23"/>
                  <a:pt x="9" y="23"/>
                  <a:pt x="9" y="23"/>
                </a:cubicBezTo>
                <a:cubicBezTo>
                  <a:pt x="20" y="39"/>
                  <a:pt x="20" y="39"/>
                  <a:pt x="20" y="39"/>
                </a:cubicBezTo>
                <a:cubicBezTo>
                  <a:pt x="29" y="42"/>
                  <a:pt x="29" y="42"/>
                  <a:pt x="29" y="42"/>
                </a:cubicBezTo>
                <a:cubicBezTo>
                  <a:pt x="30" y="42"/>
                  <a:pt x="30" y="42"/>
                  <a:pt x="30" y="42"/>
                </a:cubicBezTo>
                <a:cubicBezTo>
                  <a:pt x="60" y="72"/>
                  <a:pt x="60" y="72"/>
                  <a:pt x="60" y="72"/>
                </a:cubicBezTo>
                <a:cubicBezTo>
                  <a:pt x="61" y="73"/>
                  <a:pt x="61" y="73"/>
                  <a:pt x="61" y="74"/>
                </a:cubicBezTo>
                <a:cubicBezTo>
                  <a:pt x="61" y="74"/>
                  <a:pt x="61" y="75"/>
                  <a:pt x="60" y="75"/>
                </a:cubicBezTo>
                <a:cubicBezTo>
                  <a:pt x="56" y="79"/>
                  <a:pt x="52" y="82"/>
                  <a:pt x="50" y="84"/>
                </a:cubicBezTo>
                <a:cubicBezTo>
                  <a:pt x="46" y="88"/>
                  <a:pt x="42" y="93"/>
                  <a:pt x="38" y="98"/>
                </a:cubicBezTo>
                <a:cubicBezTo>
                  <a:pt x="34" y="102"/>
                  <a:pt x="30" y="106"/>
                  <a:pt x="27" y="110"/>
                </a:cubicBezTo>
                <a:cubicBezTo>
                  <a:pt x="21" y="115"/>
                  <a:pt x="11" y="122"/>
                  <a:pt x="6" y="125"/>
                </a:cubicBezTo>
                <a:cubicBezTo>
                  <a:pt x="5" y="126"/>
                  <a:pt x="4" y="126"/>
                  <a:pt x="4" y="127"/>
                </a:cubicBezTo>
                <a:cubicBezTo>
                  <a:pt x="4" y="127"/>
                  <a:pt x="4" y="129"/>
                  <a:pt x="4" y="130"/>
                </a:cubicBezTo>
                <a:cubicBezTo>
                  <a:pt x="5" y="131"/>
                  <a:pt x="18" y="144"/>
                  <a:pt x="18" y="144"/>
                </a:cubicBezTo>
                <a:cubicBezTo>
                  <a:pt x="19" y="144"/>
                  <a:pt x="19" y="144"/>
                  <a:pt x="19" y="144"/>
                </a:cubicBezTo>
                <a:cubicBezTo>
                  <a:pt x="22" y="147"/>
                  <a:pt x="24" y="150"/>
                  <a:pt x="25" y="15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4" name="Google Shape;3354;p32"/>
          <p:cNvSpPr/>
          <p:nvPr/>
        </p:nvSpPr>
        <p:spPr>
          <a:xfrm>
            <a:off x="7669213" y="3219450"/>
            <a:ext cx="282575" cy="280988"/>
          </a:xfrm>
          <a:custGeom>
            <a:rect b="b" l="l" r="r" t="t"/>
            <a:pathLst>
              <a:path extrusionOk="0" h="84" w="85">
                <a:moveTo>
                  <a:pt x="52" y="84"/>
                </a:moveTo>
                <a:cubicBezTo>
                  <a:pt x="51" y="84"/>
                  <a:pt x="51" y="84"/>
                  <a:pt x="51" y="83"/>
                </a:cubicBezTo>
                <a:cubicBezTo>
                  <a:pt x="45" y="75"/>
                  <a:pt x="45" y="75"/>
                  <a:pt x="45" y="75"/>
                </a:cubicBezTo>
                <a:cubicBezTo>
                  <a:pt x="39" y="75"/>
                  <a:pt x="34" y="75"/>
                  <a:pt x="28" y="72"/>
                </a:cubicBezTo>
                <a:cubicBezTo>
                  <a:pt x="20" y="79"/>
                  <a:pt x="20" y="79"/>
                  <a:pt x="20" y="79"/>
                </a:cubicBezTo>
                <a:cubicBezTo>
                  <a:pt x="20" y="79"/>
                  <a:pt x="19" y="79"/>
                  <a:pt x="18" y="79"/>
                </a:cubicBezTo>
                <a:cubicBezTo>
                  <a:pt x="13" y="76"/>
                  <a:pt x="9" y="71"/>
                  <a:pt x="6" y="66"/>
                </a:cubicBezTo>
                <a:cubicBezTo>
                  <a:pt x="5" y="66"/>
                  <a:pt x="5" y="65"/>
                  <a:pt x="6" y="64"/>
                </a:cubicBezTo>
                <a:cubicBezTo>
                  <a:pt x="12" y="56"/>
                  <a:pt x="12" y="56"/>
                  <a:pt x="12" y="56"/>
                </a:cubicBezTo>
                <a:cubicBezTo>
                  <a:pt x="10" y="52"/>
                  <a:pt x="9" y="47"/>
                  <a:pt x="9" y="43"/>
                </a:cubicBezTo>
                <a:cubicBezTo>
                  <a:pt x="9" y="42"/>
                  <a:pt x="9" y="40"/>
                  <a:pt x="10" y="39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3"/>
                  <a:pt x="0" y="32"/>
                  <a:pt x="0" y="31"/>
                </a:cubicBezTo>
                <a:cubicBezTo>
                  <a:pt x="2" y="26"/>
                  <a:pt x="4" y="20"/>
                  <a:pt x="8" y="16"/>
                </a:cubicBezTo>
                <a:cubicBezTo>
                  <a:pt x="9" y="15"/>
                  <a:pt x="10" y="15"/>
                  <a:pt x="10" y="15"/>
                </a:cubicBezTo>
                <a:cubicBezTo>
                  <a:pt x="20" y="19"/>
                  <a:pt x="20" y="19"/>
                  <a:pt x="20" y="19"/>
                </a:cubicBezTo>
                <a:cubicBezTo>
                  <a:pt x="24" y="15"/>
                  <a:pt x="30" y="12"/>
                  <a:pt x="35" y="11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9" y="0"/>
                  <a:pt x="40" y="0"/>
                </a:cubicBezTo>
                <a:cubicBezTo>
                  <a:pt x="46" y="0"/>
                  <a:pt x="52" y="1"/>
                  <a:pt x="57" y="3"/>
                </a:cubicBezTo>
                <a:cubicBezTo>
                  <a:pt x="58" y="3"/>
                  <a:pt x="58" y="4"/>
                  <a:pt x="58" y="5"/>
                </a:cubicBezTo>
                <a:cubicBezTo>
                  <a:pt x="58" y="15"/>
                  <a:pt x="58" y="15"/>
                  <a:pt x="58" y="15"/>
                </a:cubicBezTo>
                <a:cubicBezTo>
                  <a:pt x="63" y="18"/>
                  <a:pt x="67" y="22"/>
                  <a:pt x="70" y="27"/>
                </a:cubicBezTo>
                <a:cubicBezTo>
                  <a:pt x="80" y="27"/>
                  <a:pt x="80" y="27"/>
                  <a:pt x="80" y="27"/>
                </a:cubicBezTo>
                <a:cubicBezTo>
                  <a:pt x="81" y="27"/>
                  <a:pt x="82" y="27"/>
                  <a:pt x="82" y="28"/>
                </a:cubicBezTo>
                <a:cubicBezTo>
                  <a:pt x="84" y="33"/>
                  <a:pt x="85" y="38"/>
                  <a:pt x="85" y="43"/>
                </a:cubicBezTo>
                <a:cubicBezTo>
                  <a:pt x="85" y="44"/>
                  <a:pt x="85" y="44"/>
                  <a:pt x="85" y="45"/>
                </a:cubicBezTo>
                <a:cubicBezTo>
                  <a:pt x="84" y="46"/>
                  <a:pt x="84" y="47"/>
                  <a:pt x="83" y="47"/>
                </a:cubicBezTo>
                <a:cubicBezTo>
                  <a:pt x="73" y="49"/>
                  <a:pt x="73" y="49"/>
                  <a:pt x="73" y="49"/>
                </a:cubicBezTo>
                <a:cubicBezTo>
                  <a:pt x="72" y="55"/>
                  <a:pt x="69" y="60"/>
                  <a:pt x="65" y="65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5"/>
                  <a:pt x="69" y="76"/>
                  <a:pt x="68" y="76"/>
                </a:cubicBezTo>
                <a:cubicBezTo>
                  <a:pt x="64" y="80"/>
                  <a:pt x="58" y="83"/>
                  <a:pt x="53" y="84"/>
                </a:cubicBezTo>
                <a:cubicBezTo>
                  <a:pt x="52" y="84"/>
                  <a:pt x="52" y="84"/>
                  <a:pt x="52" y="84"/>
                </a:cubicBezTo>
                <a:moveTo>
                  <a:pt x="46" y="71"/>
                </a:moveTo>
                <a:cubicBezTo>
                  <a:pt x="47" y="71"/>
                  <a:pt x="47" y="71"/>
                  <a:pt x="47" y="72"/>
                </a:cubicBezTo>
                <a:cubicBezTo>
                  <a:pt x="53" y="80"/>
                  <a:pt x="53" y="80"/>
                  <a:pt x="53" y="80"/>
                </a:cubicBezTo>
                <a:cubicBezTo>
                  <a:pt x="57" y="79"/>
                  <a:pt x="61" y="77"/>
                  <a:pt x="65" y="74"/>
                </a:cubicBezTo>
                <a:cubicBezTo>
                  <a:pt x="61" y="65"/>
                  <a:pt x="61" y="65"/>
                  <a:pt x="61" y="65"/>
                </a:cubicBezTo>
                <a:cubicBezTo>
                  <a:pt x="61" y="64"/>
                  <a:pt x="61" y="63"/>
                  <a:pt x="62" y="63"/>
                </a:cubicBezTo>
                <a:cubicBezTo>
                  <a:pt x="66" y="59"/>
                  <a:pt x="69" y="53"/>
                  <a:pt x="70" y="48"/>
                </a:cubicBezTo>
                <a:cubicBezTo>
                  <a:pt x="70" y="47"/>
                  <a:pt x="70" y="46"/>
                  <a:pt x="71" y="46"/>
                </a:cubicBezTo>
                <a:cubicBezTo>
                  <a:pt x="81" y="44"/>
                  <a:pt x="81" y="44"/>
                  <a:pt x="81" y="44"/>
                </a:cubicBezTo>
                <a:cubicBezTo>
                  <a:pt x="81" y="43"/>
                  <a:pt x="81" y="43"/>
                  <a:pt x="81" y="43"/>
                </a:cubicBezTo>
                <a:cubicBezTo>
                  <a:pt x="81" y="39"/>
                  <a:pt x="80" y="34"/>
                  <a:pt x="79" y="30"/>
                </a:cubicBezTo>
                <a:cubicBezTo>
                  <a:pt x="69" y="31"/>
                  <a:pt x="69" y="31"/>
                  <a:pt x="69" y="31"/>
                </a:cubicBezTo>
                <a:cubicBezTo>
                  <a:pt x="68" y="31"/>
                  <a:pt x="67" y="30"/>
                  <a:pt x="67" y="30"/>
                </a:cubicBezTo>
                <a:cubicBezTo>
                  <a:pt x="64" y="25"/>
                  <a:pt x="60" y="20"/>
                  <a:pt x="55" y="18"/>
                </a:cubicBezTo>
                <a:cubicBezTo>
                  <a:pt x="54" y="17"/>
                  <a:pt x="54" y="17"/>
                  <a:pt x="54" y="16"/>
                </a:cubicBezTo>
                <a:cubicBezTo>
                  <a:pt x="54" y="6"/>
                  <a:pt x="54" y="6"/>
                  <a:pt x="54" y="6"/>
                </a:cubicBezTo>
                <a:cubicBezTo>
                  <a:pt x="50" y="4"/>
                  <a:pt x="46" y="4"/>
                  <a:pt x="42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39" y="13"/>
                  <a:pt x="39" y="13"/>
                  <a:pt x="39" y="13"/>
                </a:cubicBezTo>
                <a:cubicBezTo>
                  <a:pt x="38" y="14"/>
                  <a:pt x="38" y="15"/>
                  <a:pt x="37" y="15"/>
                </a:cubicBezTo>
                <a:cubicBezTo>
                  <a:pt x="31" y="16"/>
                  <a:pt x="26" y="18"/>
                  <a:pt x="22" y="22"/>
                </a:cubicBezTo>
                <a:cubicBezTo>
                  <a:pt x="21" y="23"/>
                  <a:pt x="20" y="23"/>
                  <a:pt x="20" y="23"/>
                </a:cubicBezTo>
                <a:cubicBezTo>
                  <a:pt x="10" y="19"/>
                  <a:pt x="10" y="19"/>
                  <a:pt x="10" y="19"/>
                </a:cubicBezTo>
                <a:cubicBezTo>
                  <a:pt x="8" y="23"/>
                  <a:pt x="6" y="27"/>
                  <a:pt x="4" y="31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4" y="38"/>
                  <a:pt x="13" y="38"/>
                </a:cubicBezTo>
                <a:cubicBezTo>
                  <a:pt x="13" y="40"/>
                  <a:pt x="13" y="41"/>
                  <a:pt x="13" y="43"/>
                </a:cubicBezTo>
                <a:cubicBezTo>
                  <a:pt x="13" y="47"/>
                  <a:pt x="14" y="52"/>
                  <a:pt x="16" y="56"/>
                </a:cubicBezTo>
                <a:cubicBezTo>
                  <a:pt x="16" y="56"/>
                  <a:pt x="16" y="57"/>
                  <a:pt x="16" y="58"/>
                </a:cubicBezTo>
                <a:cubicBezTo>
                  <a:pt x="10" y="66"/>
                  <a:pt x="10" y="66"/>
                  <a:pt x="10" y="66"/>
                </a:cubicBezTo>
                <a:cubicBezTo>
                  <a:pt x="12" y="69"/>
                  <a:pt x="15" y="72"/>
                  <a:pt x="19" y="75"/>
                </a:cubicBezTo>
                <a:cubicBezTo>
                  <a:pt x="27" y="69"/>
                  <a:pt x="27" y="69"/>
                  <a:pt x="27" y="69"/>
                </a:cubicBezTo>
                <a:cubicBezTo>
                  <a:pt x="28" y="68"/>
                  <a:pt x="28" y="68"/>
                  <a:pt x="29" y="68"/>
                </a:cubicBezTo>
                <a:cubicBezTo>
                  <a:pt x="33" y="70"/>
                  <a:pt x="37" y="71"/>
                  <a:pt x="42" y="71"/>
                </a:cubicBezTo>
                <a:cubicBezTo>
                  <a:pt x="43" y="71"/>
                  <a:pt x="44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5" name="Google Shape;3355;p32"/>
          <p:cNvSpPr/>
          <p:nvPr/>
        </p:nvSpPr>
        <p:spPr>
          <a:xfrm>
            <a:off x="7772400" y="3327400"/>
            <a:ext cx="69850" cy="69850"/>
          </a:xfrm>
          <a:custGeom>
            <a:rect b="b" l="l" r="r" t="t"/>
            <a:pathLst>
              <a:path extrusionOk="0" h="21" w="21">
                <a:moveTo>
                  <a:pt x="11" y="21"/>
                </a:moveTo>
                <a:cubicBezTo>
                  <a:pt x="5" y="21"/>
                  <a:pt x="0" y="17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6" y="0"/>
                  <a:pt x="21" y="5"/>
                  <a:pt x="21" y="11"/>
                </a:cubicBezTo>
                <a:cubicBezTo>
                  <a:pt x="21" y="17"/>
                  <a:pt x="16" y="21"/>
                  <a:pt x="11" y="21"/>
                </a:cubicBezTo>
                <a:moveTo>
                  <a:pt x="11" y="4"/>
                </a:moveTo>
                <a:cubicBezTo>
                  <a:pt x="7" y="4"/>
                  <a:pt x="4" y="7"/>
                  <a:pt x="4" y="11"/>
                </a:cubicBezTo>
                <a:cubicBezTo>
                  <a:pt x="4" y="14"/>
                  <a:pt x="7" y="17"/>
                  <a:pt x="11" y="17"/>
                </a:cubicBezTo>
                <a:cubicBezTo>
                  <a:pt x="14" y="17"/>
                  <a:pt x="17" y="14"/>
                  <a:pt x="17" y="11"/>
                </a:cubicBezTo>
                <a:cubicBezTo>
                  <a:pt x="17" y="7"/>
                  <a:pt x="14" y="4"/>
                  <a:pt x="11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6" name="Google Shape;3356;p32"/>
          <p:cNvSpPr/>
          <p:nvPr/>
        </p:nvSpPr>
        <p:spPr>
          <a:xfrm>
            <a:off x="7343775" y="3367088"/>
            <a:ext cx="461963" cy="461963"/>
          </a:xfrm>
          <a:custGeom>
            <a:rect b="b" l="l" r="r" t="t"/>
            <a:pathLst>
              <a:path extrusionOk="0" h="139" w="139">
                <a:moveTo>
                  <a:pt x="70" y="139"/>
                </a:moveTo>
                <a:cubicBezTo>
                  <a:pt x="69" y="139"/>
                  <a:pt x="69" y="139"/>
                  <a:pt x="69" y="139"/>
                </a:cubicBezTo>
                <a:cubicBezTo>
                  <a:pt x="68" y="139"/>
                  <a:pt x="67" y="138"/>
                  <a:pt x="67" y="137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56" y="121"/>
                  <a:pt x="49" y="119"/>
                  <a:pt x="43" y="11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6"/>
                  <a:pt x="29" y="126"/>
                  <a:pt x="28" y="125"/>
                </a:cubicBezTo>
                <a:cubicBezTo>
                  <a:pt x="23" y="121"/>
                  <a:pt x="19" y="117"/>
                  <a:pt x="15" y="112"/>
                </a:cubicBezTo>
                <a:cubicBezTo>
                  <a:pt x="14" y="111"/>
                  <a:pt x="14" y="110"/>
                  <a:pt x="15" y="110"/>
                </a:cubicBezTo>
                <a:cubicBezTo>
                  <a:pt x="24" y="97"/>
                  <a:pt x="24" y="97"/>
                  <a:pt x="24" y="97"/>
                </a:cubicBezTo>
                <a:cubicBezTo>
                  <a:pt x="20" y="90"/>
                  <a:pt x="18" y="83"/>
                  <a:pt x="17" y="76"/>
                </a:cubicBezTo>
                <a:cubicBezTo>
                  <a:pt x="1" y="72"/>
                  <a:pt x="1" y="72"/>
                  <a:pt x="1" y="72"/>
                </a:cubicBezTo>
                <a:cubicBezTo>
                  <a:pt x="0" y="72"/>
                  <a:pt x="0" y="71"/>
                  <a:pt x="0" y="70"/>
                </a:cubicBezTo>
                <a:cubicBezTo>
                  <a:pt x="0" y="70"/>
                  <a:pt x="0" y="69"/>
                  <a:pt x="0" y="69"/>
                </a:cubicBezTo>
                <a:cubicBezTo>
                  <a:pt x="0" y="63"/>
                  <a:pt x="0" y="57"/>
                  <a:pt x="2" y="52"/>
                </a:cubicBezTo>
                <a:cubicBezTo>
                  <a:pt x="2" y="51"/>
                  <a:pt x="3" y="50"/>
                  <a:pt x="4" y="50"/>
                </a:cubicBezTo>
                <a:cubicBezTo>
                  <a:pt x="20" y="50"/>
                  <a:pt x="20" y="50"/>
                  <a:pt x="20" y="50"/>
                </a:cubicBezTo>
                <a:cubicBezTo>
                  <a:pt x="22" y="43"/>
                  <a:pt x="26" y="37"/>
                  <a:pt x="31" y="32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6"/>
                  <a:pt x="25" y="15"/>
                </a:cubicBezTo>
                <a:cubicBezTo>
                  <a:pt x="30" y="11"/>
                  <a:pt x="35" y="8"/>
                  <a:pt x="41" y="5"/>
                </a:cubicBezTo>
                <a:cubicBezTo>
                  <a:pt x="41" y="5"/>
                  <a:pt x="42" y="5"/>
                  <a:pt x="43" y="6"/>
                </a:cubicBezTo>
                <a:cubicBezTo>
                  <a:pt x="54" y="18"/>
                  <a:pt x="54" y="18"/>
                  <a:pt x="54" y="18"/>
                </a:cubicBezTo>
                <a:cubicBezTo>
                  <a:pt x="59" y="16"/>
                  <a:pt x="64" y="15"/>
                  <a:pt x="70" y="15"/>
                </a:cubicBezTo>
                <a:cubicBezTo>
                  <a:pt x="71" y="15"/>
                  <a:pt x="73" y="15"/>
                  <a:pt x="74" y="16"/>
                </a:cubicBezTo>
                <a:cubicBezTo>
                  <a:pt x="82" y="1"/>
                  <a:pt x="82" y="1"/>
                  <a:pt x="82" y="1"/>
                </a:cubicBezTo>
                <a:cubicBezTo>
                  <a:pt x="82" y="1"/>
                  <a:pt x="83" y="0"/>
                  <a:pt x="84" y="0"/>
                </a:cubicBezTo>
                <a:cubicBezTo>
                  <a:pt x="90" y="2"/>
                  <a:pt x="96" y="4"/>
                  <a:pt x="102" y="7"/>
                </a:cubicBezTo>
                <a:cubicBezTo>
                  <a:pt x="103" y="7"/>
                  <a:pt x="103" y="8"/>
                  <a:pt x="103" y="9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6" y="29"/>
                  <a:pt x="111" y="34"/>
                  <a:pt x="114" y="39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31" y="36"/>
                  <a:pt x="132" y="37"/>
                  <a:pt x="132" y="38"/>
                </a:cubicBezTo>
                <a:cubicBezTo>
                  <a:pt x="135" y="43"/>
                  <a:pt x="137" y="49"/>
                  <a:pt x="138" y="56"/>
                </a:cubicBezTo>
                <a:cubicBezTo>
                  <a:pt x="139" y="56"/>
                  <a:pt x="138" y="57"/>
                  <a:pt x="137" y="58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6"/>
                  <a:pt x="123" y="68"/>
                  <a:pt x="123" y="69"/>
                </a:cubicBezTo>
                <a:cubicBezTo>
                  <a:pt x="123" y="74"/>
                  <a:pt x="122" y="80"/>
                  <a:pt x="121" y="85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33" y="96"/>
                  <a:pt x="134" y="97"/>
                  <a:pt x="133" y="98"/>
                </a:cubicBezTo>
                <a:cubicBezTo>
                  <a:pt x="131" y="104"/>
                  <a:pt x="127" y="109"/>
                  <a:pt x="123" y="114"/>
                </a:cubicBezTo>
                <a:cubicBezTo>
                  <a:pt x="123" y="115"/>
                  <a:pt x="122" y="115"/>
                  <a:pt x="121" y="114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1" y="112"/>
                  <a:pt x="96" y="116"/>
                  <a:pt x="90" y="118"/>
                </a:cubicBezTo>
                <a:cubicBezTo>
                  <a:pt x="89" y="135"/>
                  <a:pt x="89" y="135"/>
                  <a:pt x="89" y="135"/>
                </a:cubicBezTo>
                <a:cubicBezTo>
                  <a:pt x="89" y="135"/>
                  <a:pt x="88" y="136"/>
                  <a:pt x="88" y="136"/>
                </a:cubicBezTo>
                <a:cubicBezTo>
                  <a:pt x="82" y="138"/>
                  <a:pt x="76" y="139"/>
                  <a:pt x="70" y="139"/>
                </a:cubicBezTo>
                <a:moveTo>
                  <a:pt x="43" y="111"/>
                </a:moveTo>
                <a:cubicBezTo>
                  <a:pt x="44" y="111"/>
                  <a:pt x="44" y="111"/>
                  <a:pt x="44" y="112"/>
                </a:cubicBezTo>
                <a:cubicBezTo>
                  <a:pt x="50" y="115"/>
                  <a:pt x="57" y="117"/>
                  <a:pt x="64" y="118"/>
                </a:cubicBezTo>
                <a:cubicBezTo>
                  <a:pt x="65" y="118"/>
                  <a:pt x="66" y="119"/>
                  <a:pt x="66" y="120"/>
                </a:cubicBezTo>
                <a:cubicBezTo>
                  <a:pt x="70" y="135"/>
                  <a:pt x="70" y="135"/>
                  <a:pt x="70" y="135"/>
                </a:cubicBezTo>
                <a:cubicBezTo>
                  <a:pt x="75" y="135"/>
                  <a:pt x="80" y="134"/>
                  <a:pt x="85" y="133"/>
                </a:cubicBezTo>
                <a:cubicBezTo>
                  <a:pt x="86" y="117"/>
                  <a:pt x="86" y="117"/>
                  <a:pt x="86" y="117"/>
                </a:cubicBezTo>
                <a:cubicBezTo>
                  <a:pt x="86" y="116"/>
                  <a:pt x="86" y="116"/>
                  <a:pt x="87" y="115"/>
                </a:cubicBezTo>
                <a:cubicBezTo>
                  <a:pt x="94" y="113"/>
                  <a:pt x="99" y="109"/>
                  <a:pt x="104" y="104"/>
                </a:cubicBezTo>
                <a:cubicBezTo>
                  <a:pt x="105" y="104"/>
                  <a:pt x="106" y="104"/>
                  <a:pt x="106" y="104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24" y="106"/>
                  <a:pt x="127" y="102"/>
                  <a:pt x="129" y="98"/>
                </a:cubicBezTo>
                <a:cubicBezTo>
                  <a:pt x="117" y="87"/>
                  <a:pt x="117" y="87"/>
                  <a:pt x="117" y="87"/>
                </a:cubicBezTo>
                <a:cubicBezTo>
                  <a:pt x="117" y="86"/>
                  <a:pt x="116" y="86"/>
                  <a:pt x="117" y="85"/>
                </a:cubicBezTo>
                <a:cubicBezTo>
                  <a:pt x="118" y="80"/>
                  <a:pt x="119" y="74"/>
                  <a:pt x="119" y="69"/>
                </a:cubicBezTo>
                <a:cubicBezTo>
                  <a:pt x="119" y="67"/>
                  <a:pt x="119" y="66"/>
                  <a:pt x="119" y="64"/>
                </a:cubicBezTo>
                <a:cubicBezTo>
                  <a:pt x="119" y="64"/>
                  <a:pt x="119" y="63"/>
                  <a:pt x="120" y="62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3" y="50"/>
                  <a:pt x="132" y="45"/>
                  <a:pt x="129" y="40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13" y="43"/>
                  <a:pt x="112" y="43"/>
                  <a:pt x="112" y="42"/>
                </a:cubicBezTo>
                <a:cubicBezTo>
                  <a:pt x="108" y="36"/>
                  <a:pt x="103" y="31"/>
                  <a:pt x="97" y="27"/>
                </a:cubicBezTo>
                <a:cubicBezTo>
                  <a:pt x="96" y="27"/>
                  <a:pt x="96" y="26"/>
                  <a:pt x="96" y="25"/>
                </a:cubicBezTo>
                <a:cubicBezTo>
                  <a:pt x="99" y="9"/>
                  <a:pt x="99" y="9"/>
                  <a:pt x="99" y="9"/>
                </a:cubicBezTo>
                <a:cubicBezTo>
                  <a:pt x="94" y="7"/>
                  <a:pt x="90" y="6"/>
                  <a:pt x="85" y="4"/>
                </a:cubicBezTo>
                <a:cubicBezTo>
                  <a:pt x="77" y="18"/>
                  <a:pt x="77" y="18"/>
                  <a:pt x="77" y="18"/>
                </a:cubicBezTo>
                <a:cubicBezTo>
                  <a:pt x="77" y="19"/>
                  <a:pt x="76" y="20"/>
                  <a:pt x="75" y="19"/>
                </a:cubicBezTo>
                <a:cubicBezTo>
                  <a:pt x="73" y="19"/>
                  <a:pt x="71" y="19"/>
                  <a:pt x="70" y="19"/>
                </a:cubicBezTo>
                <a:cubicBezTo>
                  <a:pt x="64" y="19"/>
                  <a:pt x="59" y="20"/>
                  <a:pt x="54" y="22"/>
                </a:cubicBezTo>
                <a:cubicBezTo>
                  <a:pt x="53" y="22"/>
                  <a:pt x="52" y="22"/>
                  <a:pt x="52" y="21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1"/>
                  <a:pt x="32" y="14"/>
                  <a:pt x="28" y="17"/>
                </a:cubicBezTo>
                <a:cubicBezTo>
                  <a:pt x="35" y="32"/>
                  <a:pt x="35" y="32"/>
                  <a:pt x="35" y="32"/>
                </a:cubicBezTo>
                <a:cubicBezTo>
                  <a:pt x="35" y="32"/>
                  <a:pt x="35" y="33"/>
                  <a:pt x="34" y="34"/>
                </a:cubicBezTo>
                <a:cubicBezTo>
                  <a:pt x="29" y="39"/>
                  <a:pt x="25" y="45"/>
                  <a:pt x="23" y="52"/>
                </a:cubicBezTo>
                <a:cubicBezTo>
                  <a:pt x="23" y="53"/>
                  <a:pt x="22" y="53"/>
                  <a:pt x="21" y="53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9"/>
                  <a:pt x="3" y="64"/>
                  <a:pt x="3" y="69"/>
                </a:cubicBezTo>
                <a:cubicBezTo>
                  <a:pt x="19" y="73"/>
                  <a:pt x="19" y="73"/>
                  <a:pt x="19" y="73"/>
                </a:cubicBezTo>
                <a:cubicBezTo>
                  <a:pt x="20" y="73"/>
                  <a:pt x="20" y="74"/>
                  <a:pt x="20" y="75"/>
                </a:cubicBezTo>
                <a:cubicBezTo>
                  <a:pt x="21" y="82"/>
                  <a:pt x="24" y="89"/>
                  <a:pt x="28" y="96"/>
                </a:cubicBezTo>
                <a:cubicBezTo>
                  <a:pt x="28" y="96"/>
                  <a:pt x="28" y="97"/>
                  <a:pt x="28" y="98"/>
                </a:cubicBezTo>
                <a:cubicBezTo>
                  <a:pt x="19" y="111"/>
                  <a:pt x="19" y="111"/>
                  <a:pt x="19" y="111"/>
                </a:cubicBezTo>
                <a:cubicBezTo>
                  <a:pt x="22" y="115"/>
                  <a:pt x="25" y="118"/>
                  <a:pt x="29" y="121"/>
                </a:cubicBezTo>
                <a:cubicBezTo>
                  <a:pt x="42" y="112"/>
                  <a:pt x="42" y="112"/>
                  <a:pt x="42" y="112"/>
                </a:cubicBezTo>
                <a:cubicBezTo>
                  <a:pt x="43" y="111"/>
                  <a:pt x="43" y="111"/>
                  <a:pt x="43" y="11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7" name="Google Shape;3357;p32"/>
          <p:cNvSpPr/>
          <p:nvPr/>
        </p:nvSpPr>
        <p:spPr>
          <a:xfrm>
            <a:off x="7516813" y="3536950"/>
            <a:ext cx="115888" cy="115888"/>
          </a:xfrm>
          <a:custGeom>
            <a:rect b="b" l="l" r="r" t="t"/>
            <a:pathLst>
              <a:path extrusionOk="0" h="35" w="35">
                <a:moveTo>
                  <a:pt x="18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8" y="35"/>
                </a:cubicBezTo>
                <a:moveTo>
                  <a:pt x="18" y="4"/>
                </a:moveTo>
                <a:cubicBezTo>
                  <a:pt x="10" y="4"/>
                  <a:pt x="4" y="10"/>
                  <a:pt x="4" y="18"/>
                </a:cubicBezTo>
                <a:cubicBezTo>
                  <a:pt x="4" y="25"/>
                  <a:pt x="10" y="32"/>
                  <a:pt x="18" y="32"/>
                </a:cubicBezTo>
                <a:cubicBezTo>
                  <a:pt x="25" y="32"/>
                  <a:pt x="31" y="25"/>
                  <a:pt x="31" y="18"/>
                </a:cubicBezTo>
                <a:cubicBezTo>
                  <a:pt x="31" y="10"/>
                  <a:pt x="25" y="4"/>
                  <a:pt x="18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8" name="Google Shape;3358;p32"/>
          <p:cNvSpPr/>
          <p:nvPr/>
        </p:nvSpPr>
        <p:spPr>
          <a:xfrm>
            <a:off x="5297488" y="3240088"/>
            <a:ext cx="501650" cy="598488"/>
          </a:xfrm>
          <a:custGeom>
            <a:rect b="b" l="l" r="r" t="t"/>
            <a:pathLst>
              <a:path extrusionOk="0" h="180" w="151">
                <a:moveTo>
                  <a:pt x="67" y="180"/>
                </a:moveTo>
                <a:cubicBezTo>
                  <a:pt x="66" y="180"/>
                  <a:pt x="65" y="180"/>
                  <a:pt x="64" y="180"/>
                </a:cubicBezTo>
                <a:cubicBezTo>
                  <a:pt x="62" y="178"/>
                  <a:pt x="61" y="176"/>
                  <a:pt x="61" y="174"/>
                </a:cubicBezTo>
                <a:cubicBezTo>
                  <a:pt x="61" y="173"/>
                  <a:pt x="63" y="159"/>
                  <a:pt x="57" y="148"/>
                </a:cubicBezTo>
                <a:cubicBezTo>
                  <a:pt x="53" y="149"/>
                  <a:pt x="50" y="149"/>
                  <a:pt x="47" y="149"/>
                </a:cubicBezTo>
                <a:cubicBezTo>
                  <a:pt x="44" y="149"/>
                  <a:pt x="42" y="149"/>
                  <a:pt x="40" y="148"/>
                </a:cubicBezTo>
                <a:cubicBezTo>
                  <a:pt x="40" y="148"/>
                  <a:pt x="40" y="147"/>
                  <a:pt x="40" y="147"/>
                </a:cubicBezTo>
                <a:cubicBezTo>
                  <a:pt x="36" y="145"/>
                  <a:pt x="35" y="139"/>
                  <a:pt x="35" y="131"/>
                </a:cubicBezTo>
                <a:cubicBezTo>
                  <a:pt x="33" y="131"/>
                  <a:pt x="31" y="131"/>
                  <a:pt x="28" y="131"/>
                </a:cubicBezTo>
                <a:cubicBezTo>
                  <a:pt x="18" y="131"/>
                  <a:pt x="9" y="135"/>
                  <a:pt x="9" y="135"/>
                </a:cubicBezTo>
                <a:cubicBezTo>
                  <a:pt x="6" y="136"/>
                  <a:pt x="4" y="135"/>
                  <a:pt x="2" y="133"/>
                </a:cubicBezTo>
                <a:cubicBezTo>
                  <a:pt x="0" y="131"/>
                  <a:pt x="0" y="129"/>
                  <a:pt x="1" y="126"/>
                </a:cubicBezTo>
                <a:cubicBezTo>
                  <a:pt x="4" y="123"/>
                  <a:pt x="16" y="103"/>
                  <a:pt x="25" y="96"/>
                </a:cubicBezTo>
                <a:cubicBezTo>
                  <a:pt x="30" y="93"/>
                  <a:pt x="36" y="91"/>
                  <a:pt x="44" y="92"/>
                </a:cubicBezTo>
                <a:cubicBezTo>
                  <a:pt x="48" y="84"/>
                  <a:pt x="53" y="76"/>
                  <a:pt x="58" y="69"/>
                </a:cubicBezTo>
                <a:cubicBezTo>
                  <a:pt x="85" y="32"/>
                  <a:pt x="111" y="22"/>
                  <a:pt x="123" y="21"/>
                </a:cubicBezTo>
                <a:cubicBezTo>
                  <a:pt x="145" y="1"/>
                  <a:pt x="145" y="1"/>
                  <a:pt x="145" y="1"/>
                </a:cubicBezTo>
                <a:cubicBezTo>
                  <a:pt x="146" y="1"/>
                  <a:pt x="146" y="0"/>
                  <a:pt x="147" y="0"/>
                </a:cubicBezTo>
                <a:cubicBezTo>
                  <a:pt x="148" y="0"/>
                  <a:pt x="149" y="1"/>
                  <a:pt x="150" y="2"/>
                </a:cubicBezTo>
                <a:cubicBezTo>
                  <a:pt x="151" y="3"/>
                  <a:pt x="151" y="4"/>
                  <a:pt x="150" y="5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41" y="45"/>
                  <a:pt x="134" y="75"/>
                  <a:pt x="110" y="107"/>
                </a:cubicBezTo>
                <a:cubicBezTo>
                  <a:pt x="104" y="115"/>
                  <a:pt x="98" y="121"/>
                  <a:pt x="91" y="127"/>
                </a:cubicBezTo>
                <a:cubicBezTo>
                  <a:pt x="95" y="134"/>
                  <a:pt x="95" y="141"/>
                  <a:pt x="93" y="147"/>
                </a:cubicBezTo>
                <a:cubicBezTo>
                  <a:pt x="89" y="158"/>
                  <a:pt x="73" y="176"/>
                  <a:pt x="71" y="178"/>
                </a:cubicBezTo>
                <a:cubicBezTo>
                  <a:pt x="70" y="179"/>
                  <a:pt x="68" y="180"/>
                  <a:pt x="67" y="180"/>
                </a:cubicBezTo>
                <a:moveTo>
                  <a:pt x="58" y="143"/>
                </a:moveTo>
                <a:cubicBezTo>
                  <a:pt x="59" y="143"/>
                  <a:pt x="59" y="144"/>
                  <a:pt x="59" y="144"/>
                </a:cubicBezTo>
                <a:cubicBezTo>
                  <a:pt x="67" y="157"/>
                  <a:pt x="65" y="172"/>
                  <a:pt x="65" y="174"/>
                </a:cubicBezTo>
                <a:cubicBezTo>
                  <a:pt x="65" y="175"/>
                  <a:pt x="65" y="176"/>
                  <a:pt x="66" y="176"/>
                </a:cubicBezTo>
                <a:cubicBezTo>
                  <a:pt x="67" y="176"/>
                  <a:pt x="68" y="176"/>
                  <a:pt x="68" y="176"/>
                </a:cubicBezTo>
                <a:cubicBezTo>
                  <a:pt x="69" y="175"/>
                  <a:pt x="85" y="156"/>
                  <a:pt x="90" y="145"/>
                </a:cubicBezTo>
                <a:cubicBezTo>
                  <a:pt x="92" y="140"/>
                  <a:pt x="91" y="134"/>
                  <a:pt x="87" y="128"/>
                </a:cubicBezTo>
                <a:cubicBezTo>
                  <a:pt x="87" y="127"/>
                  <a:pt x="87" y="126"/>
                  <a:pt x="88" y="125"/>
                </a:cubicBezTo>
                <a:cubicBezTo>
                  <a:pt x="95" y="119"/>
                  <a:pt x="101" y="113"/>
                  <a:pt x="107" y="105"/>
                </a:cubicBezTo>
                <a:cubicBezTo>
                  <a:pt x="131" y="73"/>
                  <a:pt x="138" y="44"/>
                  <a:pt x="134" y="32"/>
                </a:cubicBezTo>
                <a:cubicBezTo>
                  <a:pt x="134" y="31"/>
                  <a:pt x="134" y="31"/>
                  <a:pt x="134" y="30"/>
                </a:cubicBezTo>
                <a:cubicBezTo>
                  <a:pt x="146" y="5"/>
                  <a:pt x="146" y="5"/>
                  <a:pt x="146" y="5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5" y="25"/>
                  <a:pt x="124" y="25"/>
                  <a:pt x="124" y="25"/>
                </a:cubicBezTo>
                <a:cubicBezTo>
                  <a:pt x="113" y="25"/>
                  <a:pt x="88" y="35"/>
                  <a:pt x="61" y="71"/>
                </a:cubicBezTo>
                <a:cubicBezTo>
                  <a:pt x="55" y="79"/>
                  <a:pt x="51" y="87"/>
                  <a:pt x="47" y="95"/>
                </a:cubicBezTo>
                <a:cubicBezTo>
                  <a:pt x="47" y="96"/>
                  <a:pt x="46" y="96"/>
                  <a:pt x="45" y="96"/>
                </a:cubicBezTo>
                <a:cubicBezTo>
                  <a:pt x="43" y="96"/>
                  <a:pt x="41" y="96"/>
                  <a:pt x="39" y="96"/>
                </a:cubicBezTo>
                <a:cubicBezTo>
                  <a:pt x="35" y="96"/>
                  <a:pt x="31" y="97"/>
                  <a:pt x="27" y="99"/>
                </a:cubicBezTo>
                <a:cubicBezTo>
                  <a:pt x="18" y="106"/>
                  <a:pt x="6" y="126"/>
                  <a:pt x="5" y="128"/>
                </a:cubicBezTo>
                <a:cubicBezTo>
                  <a:pt x="4" y="129"/>
                  <a:pt x="4" y="130"/>
                  <a:pt x="5" y="131"/>
                </a:cubicBezTo>
                <a:cubicBezTo>
                  <a:pt x="5" y="131"/>
                  <a:pt x="6" y="132"/>
                  <a:pt x="7" y="131"/>
                </a:cubicBezTo>
                <a:cubicBezTo>
                  <a:pt x="7" y="131"/>
                  <a:pt x="17" y="127"/>
                  <a:pt x="28" y="127"/>
                </a:cubicBezTo>
                <a:cubicBezTo>
                  <a:pt x="31" y="127"/>
                  <a:pt x="34" y="127"/>
                  <a:pt x="37" y="128"/>
                </a:cubicBezTo>
                <a:cubicBezTo>
                  <a:pt x="38" y="128"/>
                  <a:pt x="39" y="129"/>
                  <a:pt x="38" y="130"/>
                </a:cubicBezTo>
                <a:cubicBezTo>
                  <a:pt x="38" y="137"/>
                  <a:pt x="40" y="143"/>
                  <a:pt x="42" y="144"/>
                </a:cubicBezTo>
                <a:cubicBezTo>
                  <a:pt x="43" y="145"/>
                  <a:pt x="45" y="146"/>
                  <a:pt x="47" y="146"/>
                </a:cubicBezTo>
                <a:cubicBezTo>
                  <a:pt x="50" y="146"/>
                  <a:pt x="53" y="145"/>
                  <a:pt x="57" y="144"/>
                </a:cubicBezTo>
                <a:cubicBezTo>
                  <a:pt x="57" y="143"/>
                  <a:pt x="58" y="143"/>
                  <a:pt x="58" y="14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9" name="Google Shape;3359;p32"/>
          <p:cNvSpPr/>
          <p:nvPr/>
        </p:nvSpPr>
        <p:spPr>
          <a:xfrm>
            <a:off x="6356350" y="3227388"/>
            <a:ext cx="568325" cy="561975"/>
          </a:xfrm>
          <a:custGeom>
            <a:rect b="b" l="l" r="r" t="t"/>
            <a:pathLst>
              <a:path extrusionOk="0" h="169" w="171">
                <a:moveTo>
                  <a:pt x="70" y="169"/>
                </a:moveTo>
                <a:cubicBezTo>
                  <a:pt x="70" y="169"/>
                  <a:pt x="70" y="169"/>
                  <a:pt x="70" y="169"/>
                </a:cubicBezTo>
                <a:cubicBezTo>
                  <a:pt x="62" y="167"/>
                  <a:pt x="55" y="165"/>
                  <a:pt x="48" y="162"/>
                </a:cubicBezTo>
                <a:cubicBezTo>
                  <a:pt x="48" y="161"/>
                  <a:pt x="47" y="160"/>
                  <a:pt x="47" y="159"/>
                </a:cubicBezTo>
                <a:cubicBezTo>
                  <a:pt x="53" y="142"/>
                  <a:pt x="53" y="142"/>
                  <a:pt x="53" y="142"/>
                </a:cubicBezTo>
                <a:cubicBezTo>
                  <a:pt x="48" y="140"/>
                  <a:pt x="44" y="137"/>
                  <a:pt x="40" y="133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25" y="144"/>
                  <a:pt x="24" y="144"/>
                  <a:pt x="23" y="143"/>
                </a:cubicBezTo>
                <a:cubicBezTo>
                  <a:pt x="18" y="138"/>
                  <a:pt x="14" y="132"/>
                  <a:pt x="10" y="125"/>
                </a:cubicBezTo>
                <a:cubicBezTo>
                  <a:pt x="10" y="124"/>
                  <a:pt x="10" y="123"/>
                  <a:pt x="11" y="123"/>
                </a:cubicBezTo>
                <a:cubicBezTo>
                  <a:pt x="25" y="112"/>
                  <a:pt x="25" y="112"/>
                  <a:pt x="25" y="112"/>
                </a:cubicBezTo>
                <a:cubicBezTo>
                  <a:pt x="23" y="107"/>
                  <a:pt x="21" y="103"/>
                  <a:pt x="20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1" y="97"/>
                  <a:pt x="1" y="97"/>
                  <a:pt x="0" y="96"/>
                </a:cubicBezTo>
                <a:cubicBezTo>
                  <a:pt x="0" y="92"/>
                  <a:pt x="0" y="88"/>
                  <a:pt x="0" y="84"/>
                </a:cubicBezTo>
                <a:cubicBezTo>
                  <a:pt x="0" y="81"/>
                  <a:pt x="0" y="77"/>
                  <a:pt x="0" y="73"/>
                </a:cubicBezTo>
                <a:cubicBezTo>
                  <a:pt x="1" y="72"/>
                  <a:pt x="1" y="72"/>
                  <a:pt x="2" y="72"/>
                </a:cubicBezTo>
                <a:cubicBezTo>
                  <a:pt x="20" y="71"/>
                  <a:pt x="20" y="71"/>
                  <a:pt x="20" y="71"/>
                </a:cubicBezTo>
                <a:cubicBezTo>
                  <a:pt x="21" y="66"/>
                  <a:pt x="23" y="61"/>
                  <a:pt x="25" y="57"/>
                </a:cubicBezTo>
                <a:cubicBezTo>
                  <a:pt x="11" y="46"/>
                  <a:pt x="11" y="46"/>
                  <a:pt x="11" y="46"/>
                </a:cubicBezTo>
                <a:cubicBezTo>
                  <a:pt x="10" y="46"/>
                  <a:pt x="10" y="45"/>
                  <a:pt x="10" y="44"/>
                </a:cubicBezTo>
                <a:cubicBezTo>
                  <a:pt x="14" y="37"/>
                  <a:pt x="18" y="31"/>
                  <a:pt x="23" y="26"/>
                </a:cubicBezTo>
                <a:cubicBezTo>
                  <a:pt x="24" y="25"/>
                  <a:pt x="25" y="25"/>
                  <a:pt x="26" y="25"/>
                </a:cubicBezTo>
                <a:cubicBezTo>
                  <a:pt x="40" y="35"/>
                  <a:pt x="40" y="35"/>
                  <a:pt x="40" y="35"/>
                </a:cubicBezTo>
                <a:cubicBezTo>
                  <a:pt x="44" y="32"/>
                  <a:pt x="48" y="29"/>
                  <a:pt x="53" y="27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9"/>
                  <a:pt x="48" y="8"/>
                  <a:pt x="48" y="7"/>
                </a:cubicBezTo>
                <a:cubicBezTo>
                  <a:pt x="55" y="4"/>
                  <a:pt x="62" y="2"/>
                  <a:pt x="70" y="0"/>
                </a:cubicBezTo>
                <a:cubicBezTo>
                  <a:pt x="71" y="0"/>
                  <a:pt x="72" y="1"/>
                  <a:pt x="72" y="2"/>
                </a:cubicBezTo>
                <a:cubicBezTo>
                  <a:pt x="78" y="18"/>
                  <a:pt x="78" y="18"/>
                  <a:pt x="78" y="18"/>
                </a:cubicBezTo>
                <a:cubicBezTo>
                  <a:pt x="83" y="18"/>
                  <a:pt x="88" y="18"/>
                  <a:pt x="93" y="18"/>
                </a:cubicBezTo>
                <a:cubicBezTo>
                  <a:pt x="99" y="2"/>
                  <a:pt x="99" y="2"/>
                  <a:pt x="99" y="2"/>
                </a:cubicBezTo>
                <a:cubicBezTo>
                  <a:pt x="99" y="1"/>
                  <a:pt x="100" y="0"/>
                  <a:pt x="101" y="0"/>
                </a:cubicBezTo>
                <a:cubicBezTo>
                  <a:pt x="108" y="2"/>
                  <a:pt x="115" y="4"/>
                  <a:pt x="122" y="7"/>
                </a:cubicBezTo>
                <a:cubicBezTo>
                  <a:pt x="123" y="8"/>
                  <a:pt x="124" y="9"/>
                  <a:pt x="123" y="10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123" y="29"/>
                  <a:pt x="127" y="32"/>
                  <a:pt x="130" y="35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6" y="25"/>
                  <a:pt x="147" y="25"/>
                  <a:pt x="147" y="26"/>
                </a:cubicBezTo>
                <a:cubicBezTo>
                  <a:pt x="153" y="31"/>
                  <a:pt x="157" y="37"/>
                  <a:pt x="161" y="44"/>
                </a:cubicBezTo>
                <a:cubicBezTo>
                  <a:pt x="161" y="45"/>
                  <a:pt x="161" y="46"/>
                  <a:pt x="160" y="46"/>
                </a:cubicBezTo>
                <a:cubicBezTo>
                  <a:pt x="146" y="57"/>
                  <a:pt x="146" y="57"/>
                  <a:pt x="146" y="57"/>
                </a:cubicBezTo>
                <a:cubicBezTo>
                  <a:pt x="148" y="61"/>
                  <a:pt x="150" y="66"/>
                  <a:pt x="151" y="71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69" y="72"/>
                  <a:pt x="170" y="72"/>
                  <a:pt x="170" y="73"/>
                </a:cubicBezTo>
                <a:cubicBezTo>
                  <a:pt x="171" y="77"/>
                  <a:pt x="171" y="81"/>
                  <a:pt x="171" y="84"/>
                </a:cubicBezTo>
                <a:cubicBezTo>
                  <a:pt x="171" y="88"/>
                  <a:pt x="171" y="92"/>
                  <a:pt x="170" y="96"/>
                </a:cubicBezTo>
                <a:cubicBezTo>
                  <a:pt x="170" y="97"/>
                  <a:pt x="169" y="97"/>
                  <a:pt x="168" y="97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150" y="103"/>
                  <a:pt x="148" y="107"/>
                  <a:pt x="146" y="112"/>
                </a:cubicBezTo>
                <a:cubicBezTo>
                  <a:pt x="160" y="123"/>
                  <a:pt x="160" y="123"/>
                  <a:pt x="160" y="123"/>
                </a:cubicBezTo>
                <a:cubicBezTo>
                  <a:pt x="161" y="123"/>
                  <a:pt x="161" y="124"/>
                  <a:pt x="161" y="125"/>
                </a:cubicBezTo>
                <a:cubicBezTo>
                  <a:pt x="157" y="132"/>
                  <a:pt x="153" y="138"/>
                  <a:pt x="147" y="143"/>
                </a:cubicBezTo>
                <a:cubicBezTo>
                  <a:pt x="147" y="144"/>
                  <a:pt x="146" y="144"/>
                  <a:pt x="145" y="144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27" y="137"/>
                  <a:pt x="123" y="140"/>
                  <a:pt x="118" y="142"/>
                </a:cubicBezTo>
                <a:cubicBezTo>
                  <a:pt x="123" y="159"/>
                  <a:pt x="123" y="159"/>
                  <a:pt x="123" y="159"/>
                </a:cubicBezTo>
                <a:cubicBezTo>
                  <a:pt x="124" y="160"/>
                  <a:pt x="123" y="161"/>
                  <a:pt x="122" y="162"/>
                </a:cubicBezTo>
                <a:cubicBezTo>
                  <a:pt x="115" y="165"/>
                  <a:pt x="108" y="167"/>
                  <a:pt x="101" y="169"/>
                </a:cubicBezTo>
                <a:cubicBezTo>
                  <a:pt x="100" y="169"/>
                  <a:pt x="99" y="168"/>
                  <a:pt x="99" y="167"/>
                </a:cubicBezTo>
                <a:cubicBezTo>
                  <a:pt x="93" y="151"/>
                  <a:pt x="93" y="151"/>
                  <a:pt x="93" y="151"/>
                </a:cubicBezTo>
                <a:cubicBezTo>
                  <a:pt x="88" y="151"/>
                  <a:pt x="83" y="151"/>
                  <a:pt x="78" y="151"/>
                </a:cubicBezTo>
                <a:cubicBezTo>
                  <a:pt x="72" y="167"/>
                  <a:pt x="72" y="167"/>
                  <a:pt x="72" y="167"/>
                </a:cubicBezTo>
                <a:cubicBezTo>
                  <a:pt x="72" y="168"/>
                  <a:pt x="71" y="169"/>
                  <a:pt x="70" y="169"/>
                </a:cubicBezTo>
                <a:moveTo>
                  <a:pt x="94" y="147"/>
                </a:moveTo>
                <a:cubicBezTo>
                  <a:pt x="95" y="147"/>
                  <a:pt x="96" y="147"/>
                  <a:pt x="96" y="148"/>
                </a:cubicBezTo>
                <a:cubicBezTo>
                  <a:pt x="102" y="165"/>
                  <a:pt x="102" y="165"/>
                  <a:pt x="102" y="165"/>
                </a:cubicBezTo>
                <a:cubicBezTo>
                  <a:pt x="108" y="163"/>
                  <a:pt x="114" y="161"/>
                  <a:pt x="119" y="159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114" y="141"/>
                  <a:pt x="114" y="140"/>
                  <a:pt x="115" y="140"/>
                </a:cubicBezTo>
                <a:cubicBezTo>
                  <a:pt x="120" y="137"/>
                  <a:pt x="125" y="134"/>
                  <a:pt x="129" y="130"/>
                </a:cubicBezTo>
                <a:cubicBezTo>
                  <a:pt x="129" y="129"/>
                  <a:pt x="130" y="129"/>
                  <a:pt x="131" y="130"/>
                </a:cubicBezTo>
                <a:cubicBezTo>
                  <a:pt x="146" y="140"/>
                  <a:pt x="146" y="140"/>
                  <a:pt x="146" y="140"/>
                </a:cubicBezTo>
                <a:cubicBezTo>
                  <a:pt x="150" y="135"/>
                  <a:pt x="154" y="130"/>
                  <a:pt x="157" y="12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42" y="114"/>
                  <a:pt x="142" y="113"/>
                  <a:pt x="142" y="112"/>
                </a:cubicBezTo>
                <a:cubicBezTo>
                  <a:pt x="144" y="107"/>
                  <a:pt x="146" y="101"/>
                  <a:pt x="147" y="96"/>
                </a:cubicBezTo>
                <a:cubicBezTo>
                  <a:pt x="147" y="95"/>
                  <a:pt x="148" y="94"/>
                  <a:pt x="149" y="94"/>
                </a:cubicBezTo>
                <a:cubicBezTo>
                  <a:pt x="167" y="94"/>
                  <a:pt x="167" y="94"/>
                  <a:pt x="167" y="94"/>
                </a:cubicBezTo>
                <a:cubicBezTo>
                  <a:pt x="167" y="91"/>
                  <a:pt x="167" y="87"/>
                  <a:pt x="167" y="84"/>
                </a:cubicBezTo>
                <a:cubicBezTo>
                  <a:pt x="167" y="81"/>
                  <a:pt x="167" y="78"/>
                  <a:pt x="167" y="75"/>
                </a:cubicBezTo>
                <a:cubicBezTo>
                  <a:pt x="149" y="75"/>
                  <a:pt x="149" y="75"/>
                  <a:pt x="149" y="75"/>
                </a:cubicBezTo>
                <a:cubicBezTo>
                  <a:pt x="148" y="75"/>
                  <a:pt x="147" y="74"/>
                  <a:pt x="147" y="73"/>
                </a:cubicBezTo>
                <a:cubicBezTo>
                  <a:pt x="146" y="68"/>
                  <a:pt x="144" y="62"/>
                  <a:pt x="142" y="57"/>
                </a:cubicBezTo>
                <a:cubicBezTo>
                  <a:pt x="142" y="56"/>
                  <a:pt x="142" y="55"/>
                  <a:pt x="142" y="55"/>
                </a:cubicBezTo>
                <a:cubicBezTo>
                  <a:pt x="157" y="44"/>
                  <a:pt x="157" y="44"/>
                  <a:pt x="157" y="44"/>
                </a:cubicBezTo>
                <a:cubicBezTo>
                  <a:pt x="154" y="39"/>
                  <a:pt x="150" y="34"/>
                  <a:pt x="146" y="29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30" y="40"/>
                  <a:pt x="129" y="40"/>
                  <a:pt x="129" y="39"/>
                </a:cubicBezTo>
                <a:cubicBezTo>
                  <a:pt x="125" y="35"/>
                  <a:pt x="120" y="32"/>
                  <a:pt x="115" y="29"/>
                </a:cubicBezTo>
                <a:cubicBezTo>
                  <a:pt x="114" y="29"/>
                  <a:pt x="114" y="28"/>
                  <a:pt x="114" y="27"/>
                </a:cubicBezTo>
                <a:cubicBezTo>
                  <a:pt x="119" y="10"/>
                  <a:pt x="119" y="10"/>
                  <a:pt x="119" y="10"/>
                </a:cubicBezTo>
                <a:cubicBezTo>
                  <a:pt x="114" y="7"/>
                  <a:pt x="108" y="6"/>
                  <a:pt x="102" y="4"/>
                </a:cubicBezTo>
                <a:cubicBezTo>
                  <a:pt x="96" y="21"/>
                  <a:pt x="96" y="21"/>
                  <a:pt x="96" y="21"/>
                </a:cubicBezTo>
                <a:cubicBezTo>
                  <a:pt x="96" y="22"/>
                  <a:pt x="95" y="22"/>
                  <a:pt x="94" y="22"/>
                </a:cubicBezTo>
                <a:cubicBezTo>
                  <a:pt x="88" y="22"/>
                  <a:pt x="82" y="22"/>
                  <a:pt x="77" y="22"/>
                </a:cubicBezTo>
                <a:cubicBezTo>
                  <a:pt x="76" y="22"/>
                  <a:pt x="75" y="22"/>
                  <a:pt x="75" y="21"/>
                </a:cubicBezTo>
                <a:cubicBezTo>
                  <a:pt x="69" y="4"/>
                  <a:pt x="69" y="4"/>
                  <a:pt x="69" y="4"/>
                </a:cubicBezTo>
                <a:cubicBezTo>
                  <a:pt x="63" y="6"/>
                  <a:pt x="57" y="7"/>
                  <a:pt x="52" y="10"/>
                </a:cubicBezTo>
                <a:cubicBezTo>
                  <a:pt x="57" y="27"/>
                  <a:pt x="57" y="27"/>
                  <a:pt x="57" y="27"/>
                </a:cubicBezTo>
                <a:cubicBezTo>
                  <a:pt x="57" y="28"/>
                  <a:pt x="56" y="29"/>
                  <a:pt x="56" y="29"/>
                </a:cubicBezTo>
                <a:cubicBezTo>
                  <a:pt x="51" y="32"/>
                  <a:pt x="46" y="35"/>
                  <a:pt x="42" y="39"/>
                </a:cubicBezTo>
                <a:cubicBezTo>
                  <a:pt x="41" y="40"/>
                  <a:pt x="40" y="40"/>
                  <a:pt x="39" y="39"/>
                </a:cubicBezTo>
                <a:cubicBezTo>
                  <a:pt x="25" y="29"/>
                  <a:pt x="25" y="29"/>
                  <a:pt x="25" y="29"/>
                </a:cubicBezTo>
                <a:cubicBezTo>
                  <a:pt x="21" y="34"/>
                  <a:pt x="17" y="39"/>
                  <a:pt x="14" y="44"/>
                </a:cubicBezTo>
                <a:cubicBezTo>
                  <a:pt x="28" y="55"/>
                  <a:pt x="28" y="55"/>
                  <a:pt x="28" y="55"/>
                </a:cubicBezTo>
                <a:cubicBezTo>
                  <a:pt x="29" y="55"/>
                  <a:pt x="29" y="56"/>
                  <a:pt x="29" y="57"/>
                </a:cubicBezTo>
                <a:cubicBezTo>
                  <a:pt x="26" y="62"/>
                  <a:pt x="25" y="68"/>
                  <a:pt x="24" y="73"/>
                </a:cubicBezTo>
                <a:cubicBezTo>
                  <a:pt x="23" y="74"/>
                  <a:pt x="23" y="75"/>
                  <a:pt x="22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78"/>
                  <a:pt x="4" y="81"/>
                  <a:pt x="4" y="84"/>
                </a:cubicBezTo>
                <a:cubicBezTo>
                  <a:pt x="4" y="87"/>
                  <a:pt x="4" y="91"/>
                  <a:pt x="4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3" y="94"/>
                  <a:pt x="23" y="95"/>
                  <a:pt x="24" y="96"/>
                </a:cubicBezTo>
                <a:cubicBezTo>
                  <a:pt x="25" y="101"/>
                  <a:pt x="26" y="107"/>
                  <a:pt x="29" y="112"/>
                </a:cubicBezTo>
                <a:cubicBezTo>
                  <a:pt x="29" y="113"/>
                  <a:pt x="29" y="114"/>
                  <a:pt x="28" y="114"/>
                </a:cubicBezTo>
                <a:cubicBezTo>
                  <a:pt x="14" y="125"/>
                  <a:pt x="14" y="125"/>
                  <a:pt x="14" y="125"/>
                </a:cubicBezTo>
                <a:cubicBezTo>
                  <a:pt x="17" y="130"/>
                  <a:pt x="21" y="135"/>
                  <a:pt x="25" y="140"/>
                </a:cubicBezTo>
                <a:cubicBezTo>
                  <a:pt x="39" y="130"/>
                  <a:pt x="39" y="130"/>
                  <a:pt x="39" y="130"/>
                </a:cubicBezTo>
                <a:cubicBezTo>
                  <a:pt x="40" y="129"/>
                  <a:pt x="41" y="129"/>
                  <a:pt x="42" y="130"/>
                </a:cubicBezTo>
                <a:cubicBezTo>
                  <a:pt x="46" y="134"/>
                  <a:pt x="51" y="137"/>
                  <a:pt x="56" y="140"/>
                </a:cubicBezTo>
                <a:cubicBezTo>
                  <a:pt x="56" y="140"/>
                  <a:pt x="57" y="141"/>
                  <a:pt x="57" y="142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7" y="161"/>
                  <a:pt x="63" y="163"/>
                  <a:pt x="69" y="165"/>
                </a:cubicBezTo>
                <a:cubicBezTo>
                  <a:pt x="75" y="148"/>
                  <a:pt x="75" y="148"/>
                  <a:pt x="75" y="148"/>
                </a:cubicBezTo>
                <a:cubicBezTo>
                  <a:pt x="75" y="147"/>
                  <a:pt x="76" y="146"/>
                  <a:pt x="77" y="147"/>
                </a:cubicBezTo>
                <a:cubicBezTo>
                  <a:pt x="82" y="147"/>
                  <a:pt x="88" y="147"/>
                  <a:pt x="94" y="147"/>
                </a:cubicBezTo>
                <a:cubicBezTo>
                  <a:pt x="94" y="147"/>
                  <a:pt x="94" y="147"/>
                  <a:pt x="94" y="147"/>
                </a:cubicBezTo>
                <a:moveTo>
                  <a:pt x="85" y="111"/>
                </a:moveTo>
                <a:cubicBezTo>
                  <a:pt x="71" y="111"/>
                  <a:pt x="59" y="99"/>
                  <a:pt x="59" y="84"/>
                </a:cubicBezTo>
                <a:cubicBezTo>
                  <a:pt x="59" y="70"/>
                  <a:pt x="71" y="58"/>
                  <a:pt x="85" y="58"/>
                </a:cubicBezTo>
                <a:cubicBezTo>
                  <a:pt x="100" y="58"/>
                  <a:pt x="112" y="70"/>
                  <a:pt x="112" y="84"/>
                </a:cubicBezTo>
                <a:cubicBezTo>
                  <a:pt x="112" y="99"/>
                  <a:pt x="100" y="111"/>
                  <a:pt x="85" y="111"/>
                </a:cubicBezTo>
                <a:moveTo>
                  <a:pt x="85" y="62"/>
                </a:moveTo>
                <a:cubicBezTo>
                  <a:pt x="73" y="62"/>
                  <a:pt x="63" y="72"/>
                  <a:pt x="63" y="84"/>
                </a:cubicBezTo>
                <a:cubicBezTo>
                  <a:pt x="63" y="97"/>
                  <a:pt x="73" y="107"/>
                  <a:pt x="85" y="107"/>
                </a:cubicBezTo>
                <a:cubicBezTo>
                  <a:pt x="98" y="107"/>
                  <a:pt x="108" y="97"/>
                  <a:pt x="108" y="84"/>
                </a:cubicBezTo>
                <a:cubicBezTo>
                  <a:pt x="108" y="72"/>
                  <a:pt x="98" y="62"/>
                  <a:pt x="85" y="6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0" name="Google Shape;3360;p32"/>
          <p:cNvSpPr/>
          <p:nvPr/>
        </p:nvSpPr>
        <p:spPr>
          <a:xfrm>
            <a:off x="2265363" y="3200400"/>
            <a:ext cx="430213" cy="612775"/>
          </a:xfrm>
          <a:custGeom>
            <a:rect b="b" l="l" r="r" t="t"/>
            <a:pathLst>
              <a:path extrusionOk="0" h="184" w="129">
                <a:moveTo>
                  <a:pt x="64" y="184"/>
                </a:moveTo>
                <a:cubicBezTo>
                  <a:pt x="64" y="184"/>
                  <a:pt x="63" y="184"/>
                  <a:pt x="63" y="184"/>
                </a:cubicBezTo>
                <a:cubicBezTo>
                  <a:pt x="62" y="183"/>
                  <a:pt x="0" y="126"/>
                  <a:pt x="0" y="66"/>
                </a:cubicBezTo>
                <a:cubicBezTo>
                  <a:pt x="0" y="30"/>
                  <a:pt x="29" y="0"/>
                  <a:pt x="64" y="0"/>
                </a:cubicBezTo>
                <a:cubicBezTo>
                  <a:pt x="100" y="0"/>
                  <a:pt x="129" y="30"/>
                  <a:pt x="129" y="66"/>
                </a:cubicBezTo>
                <a:cubicBezTo>
                  <a:pt x="129" y="126"/>
                  <a:pt x="66" y="183"/>
                  <a:pt x="66" y="184"/>
                </a:cubicBezTo>
                <a:cubicBezTo>
                  <a:pt x="65" y="184"/>
                  <a:pt x="65" y="184"/>
                  <a:pt x="64" y="184"/>
                </a:cubicBezTo>
                <a:moveTo>
                  <a:pt x="64" y="4"/>
                </a:moveTo>
                <a:cubicBezTo>
                  <a:pt x="31" y="4"/>
                  <a:pt x="4" y="32"/>
                  <a:pt x="4" y="66"/>
                </a:cubicBezTo>
                <a:cubicBezTo>
                  <a:pt x="4" y="97"/>
                  <a:pt x="21" y="126"/>
                  <a:pt x="35" y="146"/>
                </a:cubicBezTo>
                <a:cubicBezTo>
                  <a:pt x="47" y="163"/>
                  <a:pt x="60" y="176"/>
                  <a:pt x="64" y="180"/>
                </a:cubicBezTo>
                <a:cubicBezTo>
                  <a:pt x="68" y="176"/>
                  <a:pt x="81" y="163"/>
                  <a:pt x="94" y="146"/>
                </a:cubicBezTo>
                <a:cubicBezTo>
                  <a:pt x="108" y="126"/>
                  <a:pt x="125" y="97"/>
                  <a:pt x="125" y="66"/>
                </a:cubicBezTo>
                <a:cubicBezTo>
                  <a:pt x="125" y="32"/>
                  <a:pt x="98" y="4"/>
                  <a:pt x="64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1" name="Google Shape;3361;p32"/>
          <p:cNvSpPr/>
          <p:nvPr/>
        </p:nvSpPr>
        <p:spPr>
          <a:xfrm>
            <a:off x="2355850" y="3297238"/>
            <a:ext cx="246063" cy="249238"/>
          </a:xfrm>
          <a:custGeom>
            <a:rect b="b" l="l" r="r" t="t"/>
            <a:pathLst>
              <a:path extrusionOk="0" h="75" w="74">
                <a:moveTo>
                  <a:pt x="37" y="75"/>
                </a:moveTo>
                <a:cubicBezTo>
                  <a:pt x="17" y="75"/>
                  <a:pt x="0" y="58"/>
                  <a:pt x="0" y="37"/>
                </a:cubicBezTo>
                <a:cubicBezTo>
                  <a:pt x="0" y="16"/>
                  <a:pt x="17" y="0"/>
                  <a:pt x="37" y="0"/>
                </a:cubicBezTo>
                <a:cubicBezTo>
                  <a:pt x="58" y="0"/>
                  <a:pt x="74" y="16"/>
                  <a:pt x="74" y="37"/>
                </a:cubicBezTo>
                <a:cubicBezTo>
                  <a:pt x="74" y="58"/>
                  <a:pt x="58" y="75"/>
                  <a:pt x="37" y="75"/>
                </a:cubicBezTo>
                <a:moveTo>
                  <a:pt x="37" y="3"/>
                </a:moveTo>
                <a:cubicBezTo>
                  <a:pt x="19" y="3"/>
                  <a:pt x="4" y="19"/>
                  <a:pt x="4" y="37"/>
                </a:cubicBezTo>
                <a:cubicBezTo>
                  <a:pt x="4" y="56"/>
                  <a:pt x="19" y="71"/>
                  <a:pt x="37" y="71"/>
                </a:cubicBezTo>
                <a:cubicBezTo>
                  <a:pt x="56" y="71"/>
                  <a:pt x="70" y="56"/>
                  <a:pt x="70" y="37"/>
                </a:cubicBezTo>
                <a:cubicBezTo>
                  <a:pt x="70" y="19"/>
                  <a:pt x="56" y="3"/>
                  <a:pt x="37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2" name="Google Shape;3362;p32"/>
          <p:cNvSpPr/>
          <p:nvPr/>
        </p:nvSpPr>
        <p:spPr>
          <a:xfrm>
            <a:off x="3355975" y="3213100"/>
            <a:ext cx="349250" cy="585788"/>
          </a:xfrm>
          <a:custGeom>
            <a:rect b="b" l="l" r="r" t="t"/>
            <a:pathLst>
              <a:path extrusionOk="0" h="176" w="105">
                <a:moveTo>
                  <a:pt x="2" y="176"/>
                </a:moveTo>
                <a:cubicBezTo>
                  <a:pt x="2" y="176"/>
                  <a:pt x="1" y="176"/>
                  <a:pt x="1" y="176"/>
                </a:cubicBezTo>
                <a:cubicBezTo>
                  <a:pt x="0" y="176"/>
                  <a:pt x="0" y="175"/>
                  <a:pt x="0" y="174"/>
                </a:cubicBezTo>
                <a:cubicBezTo>
                  <a:pt x="11" y="65"/>
                  <a:pt x="11" y="65"/>
                  <a:pt x="11" y="65"/>
                </a:cubicBezTo>
                <a:cubicBezTo>
                  <a:pt x="11" y="64"/>
                  <a:pt x="11" y="64"/>
                  <a:pt x="11" y="63"/>
                </a:cubicBezTo>
                <a:cubicBezTo>
                  <a:pt x="102" y="1"/>
                  <a:pt x="102" y="1"/>
                  <a:pt x="102" y="1"/>
                </a:cubicBezTo>
                <a:cubicBezTo>
                  <a:pt x="102" y="1"/>
                  <a:pt x="103" y="0"/>
                  <a:pt x="104" y="1"/>
                </a:cubicBezTo>
                <a:cubicBezTo>
                  <a:pt x="104" y="1"/>
                  <a:pt x="105" y="2"/>
                  <a:pt x="105" y="3"/>
                </a:cubicBezTo>
                <a:cubicBezTo>
                  <a:pt x="95" y="110"/>
                  <a:pt x="95" y="110"/>
                  <a:pt x="95" y="110"/>
                </a:cubicBezTo>
                <a:cubicBezTo>
                  <a:pt x="95" y="111"/>
                  <a:pt x="94" y="111"/>
                  <a:pt x="94" y="112"/>
                </a:cubicBezTo>
                <a:cubicBezTo>
                  <a:pt x="3" y="176"/>
                  <a:pt x="3" y="176"/>
                  <a:pt x="3" y="176"/>
                </a:cubicBezTo>
                <a:cubicBezTo>
                  <a:pt x="3" y="176"/>
                  <a:pt x="2" y="176"/>
                  <a:pt x="2" y="176"/>
                </a:cubicBezTo>
                <a:moveTo>
                  <a:pt x="14" y="66"/>
                </a:moveTo>
                <a:cubicBezTo>
                  <a:pt x="4" y="170"/>
                  <a:pt x="4" y="170"/>
                  <a:pt x="4" y="170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100" y="6"/>
                  <a:pt x="100" y="6"/>
                  <a:pt x="100" y="6"/>
                </a:cubicBezTo>
                <a:lnTo>
                  <a:pt x="14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3" name="Google Shape;3363;p32"/>
          <p:cNvSpPr/>
          <p:nvPr/>
        </p:nvSpPr>
        <p:spPr>
          <a:xfrm>
            <a:off x="3468688" y="3449638"/>
            <a:ext cx="123825" cy="117475"/>
          </a:xfrm>
          <a:custGeom>
            <a:rect b="b" l="l" r="r" t="t"/>
            <a:pathLst>
              <a:path extrusionOk="0" h="35" w="37">
                <a:moveTo>
                  <a:pt x="19" y="35"/>
                </a:moveTo>
                <a:cubicBezTo>
                  <a:pt x="18" y="35"/>
                  <a:pt x="17" y="35"/>
                  <a:pt x="16" y="35"/>
                </a:cubicBezTo>
                <a:cubicBezTo>
                  <a:pt x="6" y="33"/>
                  <a:pt x="0" y="24"/>
                  <a:pt x="1" y="15"/>
                </a:cubicBezTo>
                <a:cubicBezTo>
                  <a:pt x="3" y="6"/>
                  <a:pt x="10" y="0"/>
                  <a:pt x="19" y="0"/>
                </a:cubicBezTo>
                <a:cubicBezTo>
                  <a:pt x="19" y="0"/>
                  <a:pt x="20" y="0"/>
                  <a:pt x="21" y="0"/>
                </a:cubicBezTo>
                <a:cubicBezTo>
                  <a:pt x="31" y="2"/>
                  <a:pt x="37" y="11"/>
                  <a:pt x="36" y="20"/>
                </a:cubicBezTo>
                <a:cubicBezTo>
                  <a:pt x="35" y="29"/>
                  <a:pt x="27" y="35"/>
                  <a:pt x="19" y="35"/>
                </a:cubicBezTo>
                <a:moveTo>
                  <a:pt x="19" y="4"/>
                </a:moveTo>
                <a:cubicBezTo>
                  <a:pt x="12" y="4"/>
                  <a:pt x="6" y="9"/>
                  <a:pt x="5" y="15"/>
                </a:cubicBezTo>
                <a:cubicBezTo>
                  <a:pt x="4" y="23"/>
                  <a:pt x="9" y="30"/>
                  <a:pt x="17" y="31"/>
                </a:cubicBezTo>
                <a:cubicBezTo>
                  <a:pt x="17" y="31"/>
                  <a:pt x="18" y="31"/>
                  <a:pt x="19" y="31"/>
                </a:cubicBezTo>
                <a:cubicBezTo>
                  <a:pt x="25" y="31"/>
                  <a:pt x="31" y="26"/>
                  <a:pt x="32" y="20"/>
                </a:cubicBezTo>
                <a:cubicBezTo>
                  <a:pt x="33" y="12"/>
                  <a:pt x="28" y="5"/>
                  <a:pt x="21" y="4"/>
                </a:cubicBezTo>
                <a:cubicBezTo>
                  <a:pt x="20" y="4"/>
                  <a:pt x="19" y="4"/>
                  <a:pt x="19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4" name="Google Shape;3364;p32"/>
          <p:cNvSpPr/>
          <p:nvPr/>
        </p:nvSpPr>
        <p:spPr>
          <a:xfrm>
            <a:off x="7453313" y="2117725"/>
            <a:ext cx="419100" cy="409575"/>
          </a:xfrm>
          <a:custGeom>
            <a:rect b="b" l="l" r="r" t="t"/>
            <a:pathLst>
              <a:path extrusionOk="0" h="123" w="126">
                <a:moveTo>
                  <a:pt x="117" y="123"/>
                </a:moveTo>
                <a:cubicBezTo>
                  <a:pt x="9" y="123"/>
                  <a:pt x="9" y="123"/>
                  <a:pt x="9" y="123"/>
                </a:cubicBezTo>
                <a:cubicBezTo>
                  <a:pt x="4" y="123"/>
                  <a:pt x="0" y="119"/>
                  <a:pt x="0" y="1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22" y="0"/>
                  <a:pt x="126" y="4"/>
                  <a:pt x="126" y="9"/>
                </a:cubicBezTo>
                <a:cubicBezTo>
                  <a:pt x="126" y="114"/>
                  <a:pt x="126" y="114"/>
                  <a:pt x="126" y="114"/>
                </a:cubicBezTo>
                <a:cubicBezTo>
                  <a:pt x="126" y="119"/>
                  <a:pt x="122" y="123"/>
                  <a:pt x="117" y="123"/>
                </a:cubicBezTo>
                <a:moveTo>
                  <a:pt x="9" y="4"/>
                </a:moveTo>
                <a:cubicBezTo>
                  <a:pt x="6" y="4"/>
                  <a:pt x="4" y="6"/>
                  <a:pt x="4" y="9"/>
                </a:cubicBezTo>
                <a:cubicBezTo>
                  <a:pt x="4" y="114"/>
                  <a:pt x="4" y="114"/>
                  <a:pt x="4" y="114"/>
                </a:cubicBezTo>
                <a:cubicBezTo>
                  <a:pt x="4" y="117"/>
                  <a:pt x="6" y="119"/>
                  <a:pt x="9" y="119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20" y="119"/>
                  <a:pt x="122" y="117"/>
                  <a:pt x="122" y="114"/>
                </a:cubicBezTo>
                <a:cubicBezTo>
                  <a:pt x="122" y="9"/>
                  <a:pt x="122" y="9"/>
                  <a:pt x="122" y="9"/>
                </a:cubicBezTo>
                <a:cubicBezTo>
                  <a:pt x="122" y="6"/>
                  <a:pt x="120" y="4"/>
                  <a:pt x="117" y="4"/>
                </a:cubicBezTo>
                <a:lnTo>
                  <a:pt x="9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5" name="Google Shape;3365;p32"/>
          <p:cNvSpPr/>
          <p:nvPr/>
        </p:nvSpPr>
        <p:spPr>
          <a:xfrm>
            <a:off x="7550150" y="1955800"/>
            <a:ext cx="225425" cy="176213"/>
          </a:xfrm>
          <a:custGeom>
            <a:rect b="b" l="l" r="r" t="t"/>
            <a:pathLst>
              <a:path extrusionOk="0" h="53" w="68">
                <a:moveTo>
                  <a:pt x="66" y="53"/>
                </a:moveTo>
                <a:cubicBezTo>
                  <a:pt x="65" y="53"/>
                  <a:pt x="64" y="52"/>
                  <a:pt x="64" y="51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18"/>
                  <a:pt x="51" y="4"/>
                  <a:pt x="34" y="4"/>
                </a:cubicBezTo>
                <a:cubicBezTo>
                  <a:pt x="17" y="4"/>
                  <a:pt x="4" y="18"/>
                  <a:pt x="4" y="34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3" y="53"/>
                  <a:pt x="2" y="53"/>
                </a:cubicBezTo>
                <a:cubicBezTo>
                  <a:pt x="1" y="53"/>
                  <a:pt x="0" y="52"/>
                  <a:pt x="0" y="51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ubicBezTo>
                  <a:pt x="68" y="51"/>
                  <a:pt x="68" y="51"/>
                  <a:pt x="68" y="51"/>
                </a:cubicBezTo>
                <a:cubicBezTo>
                  <a:pt x="68" y="52"/>
                  <a:pt x="67" y="53"/>
                  <a:pt x="66" y="5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6" name="Google Shape;3366;p32"/>
          <p:cNvSpPr/>
          <p:nvPr/>
        </p:nvSpPr>
        <p:spPr>
          <a:xfrm>
            <a:off x="8397875" y="4787900"/>
            <a:ext cx="204788" cy="190500"/>
          </a:xfrm>
          <a:custGeom>
            <a:rect b="b" l="l" r="r" t="t"/>
            <a:pathLst>
              <a:path extrusionOk="0" h="57" w="62">
                <a:moveTo>
                  <a:pt x="31" y="57"/>
                </a:moveTo>
                <a:cubicBezTo>
                  <a:pt x="24" y="57"/>
                  <a:pt x="16" y="54"/>
                  <a:pt x="11" y="48"/>
                </a:cubicBezTo>
                <a:cubicBezTo>
                  <a:pt x="0" y="37"/>
                  <a:pt x="0" y="19"/>
                  <a:pt x="11" y="8"/>
                </a:cubicBezTo>
                <a:cubicBezTo>
                  <a:pt x="16" y="3"/>
                  <a:pt x="24" y="0"/>
                  <a:pt x="31" y="0"/>
                </a:cubicBezTo>
                <a:cubicBezTo>
                  <a:pt x="39" y="0"/>
                  <a:pt x="46" y="3"/>
                  <a:pt x="51" y="8"/>
                </a:cubicBezTo>
                <a:cubicBezTo>
                  <a:pt x="62" y="19"/>
                  <a:pt x="62" y="37"/>
                  <a:pt x="51" y="48"/>
                </a:cubicBezTo>
                <a:cubicBezTo>
                  <a:pt x="46" y="54"/>
                  <a:pt x="39" y="57"/>
                  <a:pt x="31" y="57"/>
                </a:cubicBezTo>
                <a:moveTo>
                  <a:pt x="31" y="4"/>
                </a:moveTo>
                <a:cubicBezTo>
                  <a:pt x="25" y="4"/>
                  <a:pt x="18" y="6"/>
                  <a:pt x="14" y="11"/>
                </a:cubicBezTo>
                <a:cubicBezTo>
                  <a:pt x="4" y="20"/>
                  <a:pt x="4" y="36"/>
                  <a:pt x="14" y="46"/>
                </a:cubicBezTo>
                <a:cubicBezTo>
                  <a:pt x="18" y="50"/>
                  <a:pt x="25" y="53"/>
                  <a:pt x="31" y="53"/>
                </a:cubicBezTo>
                <a:cubicBezTo>
                  <a:pt x="38" y="53"/>
                  <a:pt x="44" y="50"/>
                  <a:pt x="49" y="46"/>
                </a:cubicBezTo>
                <a:cubicBezTo>
                  <a:pt x="58" y="36"/>
                  <a:pt x="58" y="20"/>
                  <a:pt x="49" y="11"/>
                </a:cubicBezTo>
                <a:cubicBezTo>
                  <a:pt x="44" y="6"/>
                  <a:pt x="38" y="4"/>
                  <a:pt x="31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7" name="Google Shape;3367;p32"/>
          <p:cNvSpPr/>
          <p:nvPr/>
        </p:nvSpPr>
        <p:spPr>
          <a:xfrm>
            <a:off x="8504238" y="4391025"/>
            <a:ext cx="484188" cy="487363"/>
          </a:xfrm>
          <a:custGeom>
            <a:rect b="b" l="l" r="r" t="t"/>
            <a:pathLst>
              <a:path extrusionOk="0" h="146" w="146">
                <a:moveTo>
                  <a:pt x="144" y="146"/>
                </a:moveTo>
                <a:cubicBezTo>
                  <a:pt x="144" y="146"/>
                  <a:pt x="144" y="146"/>
                  <a:pt x="144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6" y="146"/>
                  <a:pt x="105" y="145"/>
                  <a:pt x="105" y="144"/>
                </a:cubicBezTo>
                <a:cubicBezTo>
                  <a:pt x="105" y="87"/>
                  <a:pt x="59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1" y="0"/>
                  <a:pt x="77" y="15"/>
                  <a:pt x="104" y="43"/>
                </a:cubicBezTo>
                <a:cubicBezTo>
                  <a:pt x="131" y="70"/>
                  <a:pt x="146" y="106"/>
                  <a:pt x="146" y="144"/>
                </a:cubicBezTo>
                <a:cubicBezTo>
                  <a:pt x="146" y="145"/>
                  <a:pt x="146" y="145"/>
                  <a:pt x="146" y="146"/>
                </a:cubicBezTo>
                <a:cubicBezTo>
                  <a:pt x="145" y="146"/>
                  <a:pt x="145" y="146"/>
                  <a:pt x="144" y="146"/>
                </a:cubicBezTo>
                <a:moveTo>
                  <a:pt x="109" y="142"/>
                </a:moveTo>
                <a:cubicBezTo>
                  <a:pt x="142" y="142"/>
                  <a:pt x="142" y="142"/>
                  <a:pt x="142" y="142"/>
                </a:cubicBezTo>
                <a:cubicBezTo>
                  <a:pt x="142" y="106"/>
                  <a:pt x="127" y="71"/>
                  <a:pt x="101" y="45"/>
                </a:cubicBezTo>
                <a:cubicBezTo>
                  <a:pt x="75" y="19"/>
                  <a:pt x="41" y="5"/>
                  <a:pt x="4" y="4"/>
                </a:cubicBezTo>
                <a:cubicBezTo>
                  <a:pt x="4" y="37"/>
                  <a:pt x="4" y="37"/>
                  <a:pt x="4" y="37"/>
                </a:cubicBezTo>
                <a:cubicBezTo>
                  <a:pt x="61" y="39"/>
                  <a:pt x="108" y="85"/>
                  <a:pt x="109" y="14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8" name="Google Shape;3368;p32"/>
          <p:cNvSpPr/>
          <p:nvPr/>
        </p:nvSpPr>
        <p:spPr>
          <a:xfrm>
            <a:off x="8510588" y="4594225"/>
            <a:ext cx="276225" cy="280988"/>
          </a:xfrm>
          <a:custGeom>
            <a:rect b="b" l="l" r="r" t="t"/>
            <a:pathLst>
              <a:path extrusionOk="0" h="84" w="83">
                <a:moveTo>
                  <a:pt x="44" y="84"/>
                </a:moveTo>
                <a:cubicBezTo>
                  <a:pt x="43" y="84"/>
                  <a:pt x="42" y="83"/>
                  <a:pt x="42" y="82"/>
                </a:cubicBezTo>
                <a:cubicBezTo>
                  <a:pt x="42" y="59"/>
                  <a:pt x="24" y="41"/>
                  <a:pt x="2" y="41"/>
                </a:cubicBezTo>
                <a:cubicBezTo>
                  <a:pt x="0" y="41"/>
                  <a:pt x="0" y="40"/>
                  <a:pt x="0" y="3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2" y="0"/>
                </a:cubicBezTo>
                <a:cubicBezTo>
                  <a:pt x="23" y="0"/>
                  <a:pt x="44" y="9"/>
                  <a:pt x="59" y="24"/>
                </a:cubicBezTo>
                <a:cubicBezTo>
                  <a:pt x="75" y="40"/>
                  <a:pt x="83" y="60"/>
                  <a:pt x="83" y="82"/>
                </a:cubicBezTo>
                <a:cubicBezTo>
                  <a:pt x="83" y="83"/>
                  <a:pt x="82" y="84"/>
                  <a:pt x="81" y="84"/>
                </a:cubicBezTo>
                <a:lnTo>
                  <a:pt x="44" y="84"/>
                </a:lnTo>
                <a:close/>
                <a:moveTo>
                  <a:pt x="3" y="37"/>
                </a:moveTo>
                <a:cubicBezTo>
                  <a:pt x="27" y="38"/>
                  <a:pt x="45" y="57"/>
                  <a:pt x="46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79" y="60"/>
                  <a:pt x="71" y="41"/>
                  <a:pt x="57" y="27"/>
                </a:cubicBezTo>
                <a:cubicBezTo>
                  <a:pt x="42" y="13"/>
                  <a:pt x="24" y="4"/>
                  <a:pt x="3" y="4"/>
                </a:cubicBezTo>
                <a:lnTo>
                  <a:pt x="3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9" name="Google Shape;3369;p32"/>
          <p:cNvSpPr/>
          <p:nvPr/>
        </p:nvSpPr>
        <p:spPr>
          <a:xfrm>
            <a:off x="1268413" y="3209925"/>
            <a:ext cx="419100" cy="595313"/>
          </a:xfrm>
          <a:custGeom>
            <a:rect b="b" l="l" r="r" t="t"/>
            <a:pathLst>
              <a:path extrusionOk="0" h="179" w="126">
                <a:moveTo>
                  <a:pt x="92" y="60"/>
                </a:moveTo>
                <a:cubicBezTo>
                  <a:pt x="92" y="35"/>
                  <a:pt x="92" y="35"/>
                  <a:pt x="92" y="35"/>
                </a:cubicBezTo>
                <a:cubicBezTo>
                  <a:pt x="93" y="35"/>
                  <a:pt x="93" y="35"/>
                  <a:pt x="93" y="35"/>
                </a:cubicBezTo>
                <a:cubicBezTo>
                  <a:pt x="99" y="35"/>
                  <a:pt x="104" y="29"/>
                  <a:pt x="104" y="2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5"/>
                  <a:pt x="99" y="0"/>
                  <a:pt x="9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7" y="0"/>
                  <a:pt x="23" y="6"/>
                  <a:pt x="23" y="1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8"/>
                  <a:pt x="28" y="35"/>
                  <a:pt x="34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4" y="60"/>
                  <a:pt x="34" y="60"/>
                  <a:pt x="34" y="60"/>
                </a:cubicBezTo>
                <a:cubicBezTo>
                  <a:pt x="12" y="71"/>
                  <a:pt x="0" y="92"/>
                  <a:pt x="0" y="121"/>
                </a:cubicBezTo>
                <a:cubicBezTo>
                  <a:pt x="0" y="126"/>
                  <a:pt x="3" y="129"/>
                  <a:pt x="7" y="129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60" y="177"/>
                  <a:pt x="60" y="177"/>
                  <a:pt x="60" y="177"/>
                </a:cubicBezTo>
                <a:cubicBezTo>
                  <a:pt x="60" y="178"/>
                  <a:pt x="61" y="179"/>
                  <a:pt x="62" y="179"/>
                </a:cubicBezTo>
                <a:cubicBezTo>
                  <a:pt x="63" y="179"/>
                  <a:pt x="64" y="178"/>
                  <a:pt x="64" y="177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19" y="129"/>
                  <a:pt x="119" y="129"/>
                  <a:pt x="119" y="129"/>
                </a:cubicBezTo>
                <a:cubicBezTo>
                  <a:pt x="121" y="129"/>
                  <a:pt x="123" y="128"/>
                  <a:pt x="124" y="127"/>
                </a:cubicBezTo>
                <a:cubicBezTo>
                  <a:pt x="126" y="125"/>
                  <a:pt x="126" y="123"/>
                  <a:pt x="126" y="122"/>
                </a:cubicBezTo>
                <a:cubicBezTo>
                  <a:pt x="126" y="92"/>
                  <a:pt x="114" y="71"/>
                  <a:pt x="92" y="60"/>
                </a:cubicBezTo>
                <a:moveTo>
                  <a:pt x="122" y="123"/>
                </a:moveTo>
                <a:cubicBezTo>
                  <a:pt x="122" y="124"/>
                  <a:pt x="122" y="124"/>
                  <a:pt x="121" y="124"/>
                </a:cubicBezTo>
                <a:cubicBezTo>
                  <a:pt x="121" y="125"/>
                  <a:pt x="120" y="125"/>
                  <a:pt x="119" y="125"/>
                </a:cubicBezTo>
                <a:cubicBezTo>
                  <a:pt x="7" y="125"/>
                  <a:pt x="7" y="125"/>
                  <a:pt x="7" y="125"/>
                </a:cubicBezTo>
                <a:cubicBezTo>
                  <a:pt x="4" y="125"/>
                  <a:pt x="4" y="122"/>
                  <a:pt x="4" y="121"/>
                </a:cubicBezTo>
                <a:cubicBezTo>
                  <a:pt x="4" y="93"/>
                  <a:pt x="15" y="73"/>
                  <a:pt x="37" y="63"/>
                </a:cubicBezTo>
                <a:cubicBezTo>
                  <a:pt x="38" y="62"/>
                  <a:pt x="38" y="62"/>
                  <a:pt x="38" y="61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2"/>
                  <a:pt x="37" y="31"/>
                  <a:pt x="36" y="31"/>
                </a:cubicBezTo>
                <a:cubicBezTo>
                  <a:pt x="34" y="31"/>
                  <a:pt x="34" y="31"/>
                  <a:pt x="34" y="31"/>
                </a:cubicBezTo>
                <a:cubicBezTo>
                  <a:pt x="30" y="31"/>
                  <a:pt x="26" y="26"/>
                  <a:pt x="26" y="2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8"/>
                  <a:pt x="30" y="4"/>
                  <a:pt x="33" y="4"/>
                </a:cubicBezTo>
                <a:cubicBezTo>
                  <a:pt x="93" y="4"/>
                  <a:pt x="93" y="4"/>
                  <a:pt x="93" y="4"/>
                </a:cubicBezTo>
                <a:cubicBezTo>
                  <a:pt x="97" y="4"/>
                  <a:pt x="100" y="8"/>
                  <a:pt x="100" y="1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27"/>
                  <a:pt x="97" y="31"/>
                  <a:pt x="93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89" y="31"/>
                  <a:pt x="88" y="32"/>
                  <a:pt x="88" y="33"/>
                </a:cubicBezTo>
                <a:cubicBezTo>
                  <a:pt x="88" y="61"/>
                  <a:pt x="88" y="61"/>
                  <a:pt x="88" y="61"/>
                </a:cubicBezTo>
                <a:cubicBezTo>
                  <a:pt x="88" y="62"/>
                  <a:pt x="89" y="62"/>
                  <a:pt x="89" y="63"/>
                </a:cubicBezTo>
                <a:cubicBezTo>
                  <a:pt x="117" y="75"/>
                  <a:pt x="122" y="102"/>
                  <a:pt x="122" y="122"/>
                </a:cubicBezTo>
                <a:cubicBezTo>
                  <a:pt x="122" y="123"/>
                  <a:pt x="122" y="123"/>
                  <a:pt x="122" y="12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0" name="Google Shape;3370;p32"/>
          <p:cNvSpPr/>
          <p:nvPr/>
        </p:nvSpPr>
        <p:spPr>
          <a:xfrm>
            <a:off x="4300538" y="3246438"/>
            <a:ext cx="444500" cy="522288"/>
          </a:xfrm>
          <a:custGeom>
            <a:rect b="b" l="l" r="r" t="t"/>
            <a:pathLst>
              <a:path extrusionOk="0" h="157" w="134">
                <a:moveTo>
                  <a:pt x="134" y="148"/>
                </a:moveTo>
                <a:cubicBezTo>
                  <a:pt x="117" y="50"/>
                  <a:pt x="117" y="50"/>
                  <a:pt x="117" y="50"/>
                </a:cubicBezTo>
                <a:cubicBezTo>
                  <a:pt x="116" y="47"/>
                  <a:pt x="114" y="45"/>
                  <a:pt x="111" y="45"/>
                </a:cubicBezTo>
                <a:cubicBezTo>
                  <a:pt x="69" y="45"/>
                  <a:pt x="69" y="45"/>
                  <a:pt x="69" y="45"/>
                </a:cubicBezTo>
                <a:cubicBezTo>
                  <a:pt x="69" y="20"/>
                  <a:pt x="69" y="20"/>
                  <a:pt x="69" y="20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5" y="20"/>
                  <a:pt x="115" y="20"/>
                  <a:pt x="116" y="19"/>
                </a:cubicBezTo>
                <a:cubicBezTo>
                  <a:pt x="125" y="3"/>
                  <a:pt x="125" y="3"/>
                  <a:pt x="125" y="3"/>
                </a:cubicBezTo>
                <a:cubicBezTo>
                  <a:pt x="125" y="2"/>
                  <a:pt x="125" y="1"/>
                  <a:pt x="124" y="1"/>
                </a:cubicBezTo>
                <a:cubicBezTo>
                  <a:pt x="123" y="0"/>
                  <a:pt x="122" y="0"/>
                  <a:pt x="122" y="1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1"/>
                </a:cubicBezTo>
                <a:cubicBezTo>
                  <a:pt x="9" y="1"/>
                  <a:pt x="9" y="2"/>
                  <a:pt x="9" y="3"/>
                </a:cubicBezTo>
                <a:cubicBezTo>
                  <a:pt x="18" y="19"/>
                  <a:pt x="18" y="19"/>
                  <a:pt x="18" y="19"/>
                </a:cubicBezTo>
                <a:cubicBezTo>
                  <a:pt x="19" y="20"/>
                  <a:pt x="19" y="20"/>
                  <a:pt x="20" y="20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45"/>
                  <a:pt x="65" y="45"/>
                  <a:pt x="65" y="45"/>
                </a:cubicBezTo>
                <a:cubicBezTo>
                  <a:pt x="23" y="45"/>
                  <a:pt x="23" y="45"/>
                  <a:pt x="23" y="45"/>
                </a:cubicBezTo>
                <a:cubicBezTo>
                  <a:pt x="20" y="45"/>
                  <a:pt x="18" y="47"/>
                  <a:pt x="17" y="50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1"/>
                  <a:pt x="0" y="153"/>
                  <a:pt x="1" y="154"/>
                </a:cubicBezTo>
                <a:cubicBezTo>
                  <a:pt x="3" y="156"/>
                  <a:pt x="4" y="157"/>
                  <a:pt x="6" y="157"/>
                </a:cubicBezTo>
                <a:cubicBezTo>
                  <a:pt x="128" y="157"/>
                  <a:pt x="128" y="157"/>
                  <a:pt x="128" y="157"/>
                </a:cubicBezTo>
                <a:cubicBezTo>
                  <a:pt x="131" y="157"/>
                  <a:pt x="134" y="154"/>
                  <a:pt x="134" y="150"/>
                </a:cubicBezTo>
                <a:cubicBezTo>
                  <a:pt x="134" y="150"/>
                  <a:pt x="134" y="149"/>
                  <a:pt x="134" y="148"/>
                </a:cubicBezTo>
                <a:moveTo>
                  <a:pt x="128" y="153"/>
                </a:moveTo>
                <a:cubicBezTo>
                  <a:pt x="6" y="153"/>
                  <a:pt x="6" y="153"/>
                  <a:pt x="6" y="153"/>
                </a:cubicBezTo>
                <a:cubicBezTo>
                  <a:pt x="5" y="153"/>
                  <a:pt x="5" y="152"/>
                  <a:pt x="4" y="152"/>
                </a:cubicBezTo>
                <a:cubicBezTo>
                  <a:pt x="4" y="151"/>
                  <a:pt x="4" y="151"/>
                  <a:pt x="4" y="150"/>
                </a:cubicBezTo>
                <a:cubicBezTo>
                  <a:pt x="21" y="51"/>
                  <a:pt x="21" y="51"/>
                  <a:pt x="21" y="51"/>
                </a:cubicBezTo>
                <a:cubicBezTo>
                  <a:pt x="21" y="50"/>
                  <a:pt x="22" y="49"/>
                  <a:pt x="23" y="49"/>
                </a:cubicBezTo>
                <a:cubicBezTo>
                  <a:pt x="111" y="49"/>
                  <a:pt x="111" y="49"/>
                  <a:pt x="111" y="49"/>
                </a:cubicBezTo>
                <a:cubicBezTo>
                  <a:pt x="112" y="49"/>
                  <a:pt x="113" y="50"/>
                  <a:pt x="113" y="51"/>
                </a:cubicBezTo>
                <a:cubicBezTo>
                  <a:pt x="130" y="149"/>
                  <a:pt x="130" y="149"/>
                  <a:pt x="130" y="149"/>
                </a:cubicBezTo>
                <a:cubicBezTo>
                  <a:pt x="130" y="149"/>
                  <a:pt x="130" y="149"/>
                  <a:pt x="130" y="150"/>
                </a:cubicBezTo>
                <a:cubicBezTo>
                  <a:pt x="130" y="150"/>
                  <a:pt x="130" y="150"/>
                  <a:pt x="130" y="150"/>
                </a:cubicBezTo>
                <a:cubicBezTo>
                  <a:pt x="130" y="152"/>
                  <a:pt x="129" y="153"/>
                  <a:pt x="128" y="15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1" name="Google Shape;3371;p32"/>
          <p:cNvSpPr/>
          <p:nvPr/>
        </p:nvSpPr>
        <p:spPr>
          <a:xfrm>
            <a:off x="4389438" y="3446463"/>
            <a:ext cx="269875" cy="269875"/>
          </a:xfrm>
          <a:custGeom>
            <a:rect b="b" l="l" r="r" t="t"/>
            <a:pathLst>
              <a:path extrusionOk="0" h="81" w="81">
                <a:moveTo>
                  <a:pt x="40" y="0"/>
                </a:moveTo>
                <a:cubicBezTo>
                  <a:pt x="18" y="0"/>
                  <a:pt x="0" y="18"/>
                  <a:pt x="0" y="41"/>
                </a:cubicBezTo>
                <a:cubicBezTo>
                  <a:pt x="0" y="63"/>
                  <a:pt x="18" y="81"/>
                  <a:pt x="40" y="81"/>
                </a:cubicBezTo>
                <a:cubicBezTo>
                  <a:pt x="62" y="81"/>
                  <a:pt x="81" y="63"/>
                  <a:pt x="81" y="41"/>
                </a:cubicBezTo>
                <a:cubicBezTo>
                  <a:pt x="81" y="18"/>
                  <a:pt x="62" y="0"/>
                  <a:pt x="40" y="0"/>
                </a:cubicBezTo>
                <a:moveTo>
                  <a:pt x="40" y="77"/>
                </a:moveTo>
                <a:cubicBezTo>
                  <a:pt x="20" y="77"/>
                  <a:pt x="3" y="61"/>
                  <a:pt x="3" y="41"/>
                </a:cubicBezTo>
                <a:cubicBezTo>
                  <a:pt x="3" y="21"/>
                  <a:pt x="20" y="4"/>
                  <a:pt x="40" y="4"/>
                </a:cubicBezTo>
                <a:cubicBezTo>
                  <a:pt x="60" y="4"/>
                  <a:pt x="77" y="21"/>
                  <a:pt x="77" y="41"/>
                </a:cubicBezTo>
                <a:cubicBezTo>
                  <a:pt x="77" y="61"/>
                  <a:pt x="60" y="77"/>
                  <a:pt x="40" y="7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2" name="Google Shape;3372;p32"/>
          <p:cNvSpPr/>
          <p:nvPr/>
        </p:nvSpPr>
        <p:spPr>
          <a:xfrm>
            <a:off x="4495800" y="3509963"/>
            <a:ext cx="103188" cy="100013"/>
          </a:xfrm>
          <a:custGeom>
            <a:rect b="b" l="l" r="r" t="t"/>
            <a:pathLst>
              <a:path extrusionOk="0" h="30" w="31">
                <a:moveTo>
                  <a:pt x="27" y="1"/>
                </a:moveTo>
                <a:cubicBezTo>
                  <a:pt x="13" y="15"/>
                  <a:pt x="13" y="15"/>
                  <a:pt x="13" y="15"/>
                </a:cubicBezTo>
                <a:cubicBezTo>
                  <a:pt x="11" y="14"/>
                  <a:pt x="10" y="14"/>
                  <a:pt x="8" y="14"/>
                </a:cubicBezTo>
                <a:cubicBezTo>
                  <a:pt x="4" y="14"/>
                  <a:pt x="0" y="17"/>
                  <a:pt x="0" y="22"/>
                </a:cubicBezTo>
                <a:cubicBezTo>
                  <a:pt x="0" y="26"/>
                  <a:pt x="4" y="30"/>
                  <a:pt x="8" y="30"/>
                </a:cubicBezTo>
                <a:cubicBezTo>
                  <a:pt x="13" y="30"/>
                  <a:pt x="16" y="26"/>
                  <a:pt x="16" y="22"/>
                </a:cubicBezTo>
                <a:cubicBezTo>
                  <a:pt x="16" y="20"/>
                  <a:pt x="16" y="19"/>
                  <a:pt x="15" y="18"/>
                </a:cubicBezTo>
                <a:cubicBezTo>
                  <a:pt x="30" y="4"/>
                  <a:pt x="30" y="4"/>
                  <a:pt x="30" y="4"/>
                </a:cubicBezTo>
                <a:cubicBezTo>
                  <a:pt x="31" y="3"/>
                  <a:pt x="31" y="2"/>
                  <a:pt x="30" y="1"/>
                </a:cubicBezTo>
                <a:cubicBezTo>
                  <a:pt x="29" y="0"/>
                  <a:pt x="28" y="0"/>
                  <a:pt x="27" y="1"/>
                </a:cubicBezTo>
                <a:moveTo>
                  <a:pt x="12" y="22"/>
                </a:moveTo>
                <a:cubicBezTo>
                  <a:pt x="12" y="24"/>
                  <a:pt x="10" y="26"/>
                  <a:pt x="8" y="26"/>
                </a:cubicBezTo>
                <a:cubicBezTo>
                  <a:pt x="6" y="26"/>
                  <a:pt x="4" y="24"/>
                  <a:pt x="4" y="22"/>
                </a:cubicBezTo>
                <a:cubicBezTo>
                  <a:pt x="4" y="19"/>
                  <a:pt x="6" y="17"/>
                  <a:pt x="8" y="17"/>
                </a:cubicBezTo>
                <a:cubicBezTo>
                  <a:pt x="9" y="17"/>
                  <a:pt x="9" y="17"/>
                  <a:pt x="10" y="18"/>
                </a:cubicBezTo>
                <a:cubicBezTo>
                  <a:pt x="7" y="20"/>
                  <a:pt x="7" y="20"/>
                  <a:pt x="7" y="20"/>
                </a:cubicBezTo>
                <a:cubicBezTo>
                  <a:pt x="6" y="21"/>
                  <a:pt x="6" y="22"/>
                  <a:pt x="7" y="23"/>
                </a:cubicBezTo>
                <a:cubicBezTo>
                  <a:pt x="7" y="23"/>
                  <a:pt x="8" y="24"/>
                  <a:pt x="8" y="24"/>
                </a:cubicBezTo>
                <a:cubicBezTo>
                  <a:pt x="9" y="24"/>
                  <a:pt x="9" y="24"/>
                  <a:pt x="9" y="23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1"/>
                  <a:pt x="12" y="21"/>
                  <a:pt x="12" y="2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3" name="Google Shape;3373;p32"/>
          <p:cNvSpPr/>
          <p:nvPr/>
        </p:nvSpPr>
        <p:spPr>
          <a:xfrm>
            <a:off x="3255963" y="1968500"/>
            <a:ext cx="546100" cy="546100"/>
          </a:xfrm>
          <a:custGeom>
            <a:rect b="b" l="l" r="r" t="t"/>
            <a:pathLst>
              <a:path extrusionOk="0" h="164" w="164">
                <a:moveTo>
                  <a:pt x="147" y="164"/>
                </a:moveTo>
                <a:cubicBezTo>
                  <a:pt x="147" y="164"/>
                  <a:pt x="146" y="164"/>
                  <a:pt x="146" y="164"/>
                </a:cubicBezTo>
                <a:cubicBezTo>
                  <a:pt x="106" y="158"/>
                  <a:pt x="106" y="158"/>
                  <a:pt x="106" y="158"/>
                </a:cubicBezTo>
                <a:cubicBezTo>
                  <a:pt x="104" y="158"/>
                  <a:pt x="103" y="157"/>
                  <a:pt x="102" y="156"/>
                </a:cubicBezTo>
                <a:cubicBezTo>
                  <a:pt x="102" y="155"/>
                  <a:pt x="101" y="154"/>
                  <a:pt x="101" y="153"/>
                </a:cubicBezTo>
                <a:cubicBezTo>
                  <a:pt x="111" y="87"/>
                  <a:pt x="111" y="87"/>
                  <a:pt x="111" y="87"/>
                </a:cubicBezTo>
                <a:cubicBezTo>
                  <a:pt x="112" y="77"/>
                  <a:pt x="109" y="67"/>
                  <a:pt x="103" y="60"/>
                </a:cubicBezTo>
                <a:cubicBezTo>
                  <a:pt x="99" y="56"/>
                  <a:pt x="93" y="51"/>
                  <a:pt x="82" y="51"/>
                </a:cubicBezTo>
                <a:cubicBezTo>
                  <a:pt x="72" y="51"/>
                  <a:pt x="65" y="56"/>
                  <a:pt x="61" y="60"/>
                </a:cubicBezTo>
                <a:cubicBezTo>
                  <a:pt x="55" y="67"/>
                  <a:pt x="52" y="77"/>
                  <a:pt x="54" y="87"/>
                </a:cubicBezTo>
                <a:cubicBezTo>
                  <a:pt x="63" y="153"/>
                  <a:pt x="63" y="153"/>
                  <a:pt x="63" y="153"/>
                </a:cubicBezTo>
                <a:cubicBezTo>
                  <a:pt x="64" y="155"/>
                  <a:pt x="62" y="158"/>
                  <a:pt x="59" y="158"/>
                </a:cubicBezTo>
                <a:cubicBezTo>
                  <a:pt x="19" y="164"/>
                  <a:pt x="19" y="164"/>
                  <a:pt x="19" y="164"/>
                </a:cubicBezTo>
                <a:cubicBezTo>
                  <a:pt x="18" y="164"/>
                  <a:pt x="18" y="164"/>
                  <a:pt x="18" y="164"/>
                </a:cubicBezTo>
                <a:cubicBezTo>
                  <a:pt x="17" y="164"/>
                  <a:pt x="16" y="164"/>
                  <a:pt x="15" y="163"/>
                </a:cubicBezTo>
                <a:cubicBezTo>
                  <a:pt x="14" y="162"/>
                  <a:pt x="13" y="161"/>
                  <a:pt x="13" y="160"/>
                </a:cubicBezTo>
                <a:cubicBezTo>
                  <a:pt x="4" y="94"/>
                  <a:pt x="4" y="94"/>
                  <a:pt x="4" y="94"/>
                </a:cubicBezTo>
                <a:cubicBezTo>
                  <a:pt x="0" y="70"/>
                  <a:pt x="7" y="45"/>
                  <a:pt x="23" y="27"/>
                </a:cubicBezTo>
                <a:cubicBezTo>
                  <a:pt x="38" y="10"/>
                  <a:pt x="59" y="0"/>
                  <a:pt x="82" y="0"/>
                </a:cubicBezTo>
                <a:cubicBezTo>
                  <a:pt x="105" y="0"/>
                  <a:pt x="126" y="10"/>
                  <a:pt x="141" y="27"/>
                </a:cubicBezTo>
                <a:cubicBezTo>
                  <a:pt x="157" y="45"/>
                  <a:pt x="164" y="70"/>
                  <a:pt x="161" y="94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51" y="162"/>
                  <a:pt x="149" y="164"/>
                  <a:pt x="147" y="164"/>
                </a:cubicBezTo>
                <a:moveTo>
                  <a:pt x="82" y="47"/>
                </a:moveTo>
                <a:cubicBezTo>
                  <a:pt x="94" y="47"/>
                  <a:pt x="102" y="53"/>
                  <a:pt x="106" y="58"/>
                </a:cubicBezTo>
                <a:cubicBezTo>
                  <a:pt x="113" y="66"/>
                  <a:pt x="116" y="77"/>
                  <a:pt x="114" y="88"/>
                </a:cubicBezTo>
                <a:cubicBezTo>
                  <a:pt x="105" y="153"/>
                  <a:pt x="105" y="153"/>
                  <a:pt x="105" y="153"/>
                </a:cubicBezTo>
                <a:cubicBezTo>
                  <a:pt x="105" y="153"/>
                  <a:pt x="105" y="154"/>
                  <a:pt x="105" y="154"/>
                </a:cubicBezTo>
                <a:cubicBezTo>
                  <a:pt x="106" y="154"/>
                  <a:pt x="106" y="154"/>
                  <a:pt x="106" y="155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147" y="160"/>
                  <a:pt x="148" y="160"/>
                  <a:pt x="148" y="159"/>
                </a:cubicBezTo>
                <a:cubicBezTo>
                  <a:pt x="157" y="94"/>
                  <a:pt x="157" y="94"/>
                  <a:pt x="157" y="94"/>
                </a:cubicBezTo>
                <a:cubicBezTo>
                  <a:pt x="161" y="70"/>
                  <a:pt x="154" y="47"/>
                  <a:pt x="139" y="29"/>
                </a:cubicBezTo>
                <a:cubicBezTo>
                  <a:pt x="124" y="13"/>
                  <a:pt x="104" y="4"/>
                  <a:pt x="82" y="4"/>
                </a:cubicBezTo>
                <a:cubicBezTo>
                  <a:pt x="60" y="4"/>
                  <a:pt x="40" y="13"/>
                  <a:pt x="26" y="29"/>
                </a:cubicBezTo>
                <a:cubicBezTo>
                  <a:pt x="11" y="47"/>
                  <a:pt x="4" y="70"/>
                  <a:pt x="7" y="94"/>
                </a:cubicBezTo>
                <a:cubicBezTo>
                  <a:pt x="17" y="159"/>
                  <a:pt x="17" y="159"/>
                  <a:pt x="17" y="159"/>
                </a:cubicBezTo>
                <a:cubicBezTo>
                  <a:pt x="17" y="160"/>
                  <a:pt x="17" y="160"/>
                  <a:pt x="17" y="160"/>
                </a:cubicBezTo>
                <a:cubicBezTo>
                  <a:pt x="17" y="160"/>
                  <a:pt x="18" y="160"/>
                  <a:pt x="18" y="160"/>
                </a:cubicBezTo>
                <a:cubicBezTo>
                  <a:pt x="58" y="155"/>
                  <a:pt x="58" y="155"/>
                  <a:pt x="58" y="155"/>
                </a:cubicBezTo>
                <a:cubicBezTo>
                  <a:pt x="59" y="154"/>
                  <a:pt x="59" y="154"/>
                  <a:pt x="59" y="153"/>
                </a:cubicBezTo>
                <a:cubicBezTo>
                  <a:pt x="50" y="88"/>
                  <a:pt x="50" y="88"/>
                  <a:pt x="50" y="88"/>
                </a:cubicBezTo>
                <a:cubicBezTo>
                  <a:pt x="49" y="77"/>
                  <a:pt x="52" y="66"/>
                  <a:pt x="59" y="58"/>
                </a:cubicBezTo>
                <a:cubicBezTo>
                  <a:pt x="63" y="53"/>
                  <a:pt x="70" y="47"/>
                  <a:pt x="82" y="4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4" name="Google Shape;3374;p32"/>
          <p:cNvSpPr/>
          <p:nvPr/>
        </p:nvSpPr>
        <p:spPr>
          <a:xfrm>
            <a:off x="3602038" y="2417763"/>
            <a:ext cx="166688" cy="33338"/>
          </a:xfrm>
          <a:custGeom>
            <a:rect b="b" l="l" r="r" t="t"/>
            <a:pathLst>
              <a:path extrusionOk="0" h="10" w="50">
                <a:moveTo>
                  <a:pt x="48" y="10"/>
                </a:moveTo>
                <a:cubicBezTo>
                  <a:pt x="48" y="10"/>
                  <a:pt x="48" y="10"/>
                  <a:pt x="48" y="10"/>
                </a:cubicBezTo>
                <a:cubicBezTo>
                  <a:pt x="2" y="4"/>
                  <a:pt x="2" y="4"/>
                  <a:pt x="2" y="4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48" y="6"/>
                  <a:pt x="48" y="6"/>
                  <a:pt x="48" y="6"/>
                </a:cubicBezTo>
                <a:cubicBezTo>
                  <a:pt x="49" y="7"/>
                  <a:pt x="50" y="8"/>
                  <a:pt x="50" y="9"/>
                </a:cubicBezTo>
                <a:cubicBezTo>
                  <a:pt x="50" y="10"/>
                  <a:pt x="49" y="10"/>
                  <a:pt x="48" y="1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5" name="Google Shape;3375;p32"/>
          <p:cNvSpPr/>
          <p:nvPr/>
        </p:nvSpPr>
        <p:spPr>
          <a:xfrm>
            <a:off x="3289300" y="2417763"/>
            <a:ext cx="169863" cy="33338"/>
          </a:xfrm>
          <a:custGeom>
            <a:rect b="b" l="l" r="r" t="t"/>
            <a:pathLst>
              <a:path extrusionOk="0" h="10" w="51">
                <a:moveTo>
                  <a:pt x="2" y="10"/>
                </a:moveTo>
                <a:cubicBezTo>
                  <a:pt x="2" y="10"/>
                  <a:pt x="1" y="9"/>
                  <a:pt x="1" y="8"/>
                </a:cubicBezTo>
                <a:cubicBezTo>
                  <a:pt x="0" y="7"/>
                  <a:pt x="1" y="6"/>
                  <a:pt x="2" y="6"/>
                </a:cubicBezTo>
                <a:cubicBezTo>
                  <a:pt x="49" y="0"/>
                  <a:pt x="49" y="0"/>
                  <a:pt x="49" y="0"/>
                </a:cubicBezTo>
                <a:cubicBezTo>
                  <a:pt x="50" y="0"/>
                  <a:pt x="51" y="0"/>
                  <a:pt x="51" y="1"/>
                </a:cubicBezTo>
                <a:cubicBezTo>
                  <a:pt x="51" y="2"/>
                  <a:pt x="50" y="3"/>
                  <a:pt x="49" y="4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2" y="1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6" name="Google Shape;3376;p32"/>
          <p:cNvSpPr/>
          <p:nvPr/>
        </p:nvSpPr>
        <p:spPr>
          <a:xfrm>
            <a:off x="4359275" y="4475163"/>
            <a:ext cx="419100" cy="419100"/>
          </a:xfrm>
          <a:custGeom>
            <a:rect b="b" l="l" r="r" t="t"/>
            <a:pathLst>
              <a:path extrusionOk="0" h="126" w="126">
                <a:moveTo>
                  <a:pt x="66" y="63"/>
                </a:moveTo>
                <a:cubicBezTo>
                  <a:pt x="126" y="4"/>
                  <a:pt x="126" y="4"/>
                  <a:pt x="126" y="4"/>
                </a:cubicBezTo>
                <a:cubicBezTo>
                  <a:pt x="126" y="3"/>
                  <a:pt x="126" y="2"/>
                  <a:pt x="126" y="1"/>
                </a:cubicBezTo>
                <a:cubicBezTo>
                  <a:pt x="125" y="0"/>
                  <a:pt x="124" y="0"/>
                  <a:pt x="123" y="1"/>
                </a:cubicBezTo>
                <a:cubicBezTo>
                  <a:pt x="63" y="60"/>
                  <a:pt x="63" y="60"/>
                  <a:pt x="63" y="60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1" y="3"/>
                </a:cubicBezTo>
                <a:cubicBezTo>
                  <a:pt x="61" y="63"/>
                  <a:pt x="61" y="63"/>
                  <a:pt x="61" y="63"/>
                </a:cubicBezTo>
                <a:cubicBezTo>
                  <a:pt x="1" y="123"/>
                  <a:pt x="1" y="123"/>
                  <a:pt x="1" y="123"/>
                </a:cubicBezTo>
                <a:cubicBezTo>
                  <a:pt x="0" y="123"/>
                  <a:pt x="0" y="124"/>
                  <a:pt x="1" y="125"/>
                </a:cubicBezTo>
                <a:cubicBezTo>
                  <a:pt x="1" y="126"/>
                  <a:pt x="2" y="126"/>
                  <a:pt x="2" y="126"/>
                </a:cubicBezTo>
                <a:cubicBezTo>
                  <a:pt x="3" y="126"/>
                  <a:pt x="3" y="126"/>
                  <a:pt x="4" y="125"/>
                </a:cubicBezTo>
                <a:cubicBezTo>
                  <a:pt x="63" y="66"/>
                  <a:pt x="63" y="66"/>
                  <a:pt x="63" y="66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23" y="126"/>
                  <a:pt x="124" y="126"/>
                  <a:pt x="124" y="126"/>
                </a:cubicBezTo>
                <a:cubicBezTo>
                  <a:pt x="125" y="126"/>
                  <a:pt x="125" y="126"/>
                  <a:pt x="126" y="125"/>
                </a:cubicBezTo>
                <a:cubicBezTo>
                  <a:pt x="126" y="124"/>
                  <a:pt x="126" y="123"/>
                  <a:pt x="126" y="123"/>
                </a:cubicBezTo>
                <a:lnTo>
                  <a:pt x="66" y="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7" name="Google Shape;3377;p32"/>
          <p:cNvSpPr/>
          <p:nvPr/>
        </p:nvSpPr>
        <p:spPr>
          <a:xfrm>
            <a:off x="3340100" y="4445000"/>
            <a:ext cx="514350" cy="479425"/>
          </a:xfrm>
          <a:custGeom>
            <a:rect b="b" l="l" r="r" t="t"/>
            <a:pathLst>
              <a:path extrusionOk="0" h="144" w="155">
                <a:moveTo>
                  <a:pt x="154" y="1"/>
                </a:moveTo>
                <a:cubicBezTo>
                  <a:pt x="154" y="0"/>
                  <a:pt x="152" y="0"/>
                  <a:pt x="152" y="1"/>
                </a:cubicBezTo>
                <a:cubicBezTo>
                  <a:pt x="133" y="26"/>
                  <a:pt x="133" y="26"/>
                  <a:pt x="133" y="26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3" y="12"/>
                  <a:pt x="132" y="11"/>
                  <a:pt x="131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2"/>
                  <a:pt x="0" y="13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3"/>
                  <a:pt x="1" y="144"/>
                  <a:pt x="2" y="144"/>
                </a:cubicBezTo>
                <a:cubicBezTo>
                  <a:pt x="131" y="144"/>
                  <a:pt x="131" y="144"/>
                  <a:pt x="131" y="144"/>
                </a:cubicBezTo>
                <a:cubicBezTo>
                  <a:pt x="132" y="144"/>
                  <a:pt x="133" y="143"/>
                  <a:pt x="133" y="142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55" y="4"/>
                  <a:pt x="155" y="4"/>
                  <a:pt x="155" y="4"/>
                </a:cubicBezTo>
                <a:cubicBezTo>
                  <a:pt x="155" y="3"/>
                  <a:pt x="155" y="2"/>
                  <a:pt x="154" y="1"/>
                </a:cubicBezTo>
                <a:moveTo>
                  <a:pt x="129" y="140"/>
                </a:moveTo>
                <a:cubicBezTo>
                  <a:pt x="4" y="140"/>
                  <a:pt x="4" y="140"/>
                  <a:pt x="4" y="140"/>
                </a:cubicBezTo>
                <a:cubicBezTo>
                  <a:pt x="4" y="15"/>
                  <a:pt x="4" y="15"/>
                  <a:pt x="4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63" y="114"/>
                  <a:pt x="63" y="114"/>
                  <a:pt x="63" y="114"/>
                </a:cubicBezTo>
                <a:cubicBezTo>
                  <a:pt x="23" y="78"/>
                  <a:pt x="23" y="78"/>
                  <a:pt x="23" y="78"/>
                </a:cubicBezTo>
                <a:cubicBezTo>
                  <a:pt x="22" y="77"/>
                  <a:pt x="21" y="77"/>
                  <a:pt x="20" y="78"/>
                </a:cubicBezTo>
                <a:cubicBezTo>
                  <a:pt x="19" y="79"/>
                  <a:pt x="19" y="80"/>
                  <a:pt x="20" y="81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3" y="119"/>
                  <a:pt x="63" y="119"/>
                  <a:pt x="64" y="119"/>
                </a:cubicBezTo>
                <a:cubicBezTo>
                  <a:pt x="64" y="119"/>
                  <a:pt x="64" y="119"/>
                  <a:pt x="64" y="119"/>
                </a:cubicBezTo>
                <a:cubicBezTo>
                  <a:pt x="64" y="119"/>
                  <a:pt x="65" y="119"/>
                  <a:pt x="65" y="118"/>
                </a:cubicBezTo>
                <a:cubicBezTo>
                  <a:pt x="129" y="37"/>
                  <a:pt x="129" y="37"/>
                  <a:pt x="129" y="37"/>
                </a:cubicBezTo>
                <a:lnTo>
                  <a:pt x="129" y="1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8" name="Google Shape;3378;p32"/>
          <p:cNvSpPr/>
          <p:nvPr/>
        </p:nvSpPr>
        <p:spPr>
          <a:xfrm>
            <a:off x="6426200" y="4481513"/>
            <a:ext cx="461963" cy="406400"/>
          </a:xfrm>
          <a:custGeom>
            <a:rect b="b" l="l" r="r" t="t"/>
            <a:pathLst>
              <a:path extrusionOk="0" h="122" w="139">
                <a:moveTo>
                  <a:pt x="138" y="0"/>
                </a:moveTo>
                <a:cubicBezTo>
                  <a:pt x="137" y="0"/>
                  <a:pt x="136" y="0"/>
                  <a:pt x="136" y="1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7" y="16"/>
                  <a:pt x="107" y="15"/>
                  <a:pt x="106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1"/>
                  <a:pt x="1" y="122"/>
                  <a:pt x="2" y="122"/>
                </a:cubicBezTo>
                <a:cubicBezTo>
                  <a:pt x="106" y="122"/>
                  <a:pt x="106" y="122"/>
                  <a:pt x="106" y="122"/>
                </a:cubicBezTo>
                <a:cubicBezTo>
                  <a:pt x="107" y="122"/>
                  <a:pt x="107" y="121"/>
                  <a:pt x="107" y="120"/>
                </a:cubicBezTo>
                <a:cubicBezTo>
                  <a:pt x="107" y="42"/>
                  <a:pt x="107" y="42"/>
                  <a:pt x="107" y="42"/>
                </a:cubicBezTo>
                <a:cubicBezTo>
                  <a:pt x="139" y="3"/>
                  <a:pt x="139" y="3"/>
                  <a:pt x="139" y="3"/>
                </a:cubicBezTo>
                <a:cubicBezTo>
                  <a:pt x="139" y="2"/>
                  <a:pt x="139" y="1"/>
                  <a:pt x="138" y="0"/>
                </a:cubicBezTo>
                <a:moveTo>
                  <a:pt x="104" y="118"/>
                </a:moveTo>
                <a:cubicBezTo>
                  <a:pt x="4" y="118"/>
                  <a:pt x="4" y="118"/>
                  <a:pt x="4" y="118"/>
                </a:cubicBezTo>
                <a:cubicBezTo>
                  <a:pt x="4" y="19"/>
                  <a:pt x="4" y="19"/>
                  <a:pt x="4" y="19"/>
                </a:cubicBezTo>
                <a:cubicBezTo>
                  <a:pt x="104" y="19"/>
                  <a:pt x="104" y="19"/>
                  <a:pt x="104" y="19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55" y="101"/>
                  <a:pt x="55" y="101"/>
                  <a:pt x="55" y="101"/>
                </a:cubicBezTo>
                <a:cubicBezTo>
                  <a:pt x="13" y="66"/>
                  <a:pt x="13" y="66"/>
                  <a:pt x="13" y="66"/>
                </a:cubicBezTo>
                <a:cubicBezTo>
                  <a:pt x="12" y="65"/>
                  <a:pt x="11" y="65"/>
                  <a:pt x="11" y="66"/>
                </a:cubicBezTo>
                <a:cubicBezTo>
                  <a:pt x="10" y="67"/>
                  <a:pt x="10" y="68"/>
                  <a:pt x="11" y="69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7" y="106"/>
                  <a:pt x="57" y="105"/>
                </a:cubicBezTo>
                <a:cubicBezTo>
                  <a:pt x="104" y="47"/>
                  <a:pt x="104" y="47"/>
                  <a:pt x="104" y="47"/>
                </a:cubicBezTo>
                <a:lnTo>
                  <a:pt x="104" y="1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9" name="Google Shape;3379;p32"/>
          <p:cNvSpPr/>
          <p:nvPr/>
        </p:nvSpPr>
        <p:spPr>
          <a:xfrm>
            <a:off x="5300663" y="4411663"/>
            <a:ext cx="547688" cy="549275"/>
          </a:xfrm>
          <a:custGeom>
            <a:rect b="b" l="l" r="r" t="t"/>
            <a:pathLst>
              <a:path extrusionOk="0" h="165" w="165">
                <a:moveTo>
                  <a:pt x="141" y="24"/>
                </a:moveTo>
                <a:cubicBezTo>
                  <a:pt x="141" y="24"/>
                  <a:pt x="141" y="24"/>
                  <a:pt x="141" y="24"/>
                </a:cubicBezTo>
                <a:cubicBezTo>
                  <a:pt x="141" y="24"/>
                  <a:pt x="141" y="24"/>
                  <a:pt x="141" y="23"/>
                </a:cubicBezTo>
                <a:cubicBezTo>
                  <a:pt x="126" y="9"/>
                  <a:pt x="105" y="0"/>
                  <a:pt x="83" y="0"/>
                </a:cubicBezTo>
                <a:cubicBezTo>
                  <a:pt x="37" y="0"/>
                  <a:pt x="0" y="37"/>
                  <a:pt x="0" y="82"/>
                </a:cubicBezTo>
                <a:cubicBezTo>
                  <a:pt x="0" y="105"/>
                  <a:pt x="9" y="125"/>
                  <a:pt x="24" y="140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4" y="140"/>
                  <a:pt x="24" y="141"/>
                  <a:pt x="25" y="141"/>
                </a:cubicBezTo>
                <a:cubicBezTo>
                  <a:pt x="39" y="155"/>
                  <a:pt x="60" y="165"/>
                  <a:pt x="83" y="165"/>
                </a:cubicBezTo>
                <a:cubicBezTo>
                  <a:pt x="128" y="165"/>
                  <a:pt x="165" y="128"/>
                  <a:pt x="165" y="82"/>
                </a:cubicBezTo>
                <a:cubicBezTo>
                  <a:pt x="165" y="59"/>
                  <a:pt x="156" y="39"/>
                  <a:pt x="141" y="24"/>
                </a:cubicBezTo>
                <a:moveTo>
                  <a:pt x="83" y="3"/>
                </a:moveTo>
                <a:cubicBezTo>
                  <a:pt x="104" y="3"/>
                  <a:pt x="123" y="12"/>
                  <a:pt x="137" y="25"/>
                </a:cubicBezTo>
                <a:cubicBezTo>
                  <a:pt x="26" y="136"/>
                  <a:pt x="26" y="136"/>
                  <a:pt x="26" y="136"/>
                </a:cubicBezTo>
                <a:cubicBezTo>
                  <a:pt x="12" y="122"/>
                  <a:pt x="4" y="103"/>
                  <a:pt x="4" y="82"/>
                </a:cubicBezTo>
                <a:cubicBezTo>
                  <a:pt x="4" y="39"/>
                  <a:pt x="39" y="3"/>
                  <a:pt x="83" y="3"/>
                </a:cubicBezTo>
                <a:moveTo>
                  <a:pt x="83" y="161"/>
                </a:moveTo>
                <a:cubicBezTo>
                  <a:pt x="62" y="161"/>
                  <a:pt x="42" y="152"/>
                  <a:pt x="28" y="139"/>
                </a:cubicBezTo>
                <a:cubicBezTo>
                  <a:pt x="140" y="28"/>
                  <a:pt x="140" y="28"/>
                  <a:pt x="140" y="28"/>
                </a:cubicBezTo>
                <a:cubicBezTo>
                  <a:pt x="153" y="42"/>
                  <a:pt x="161" y="61"/>
                  <a:pt x="161" y="82"/>
                </a:cubicBezTo>
                <a:cubicBezTo>
                  <a:pt x="161" y="125"/>
                  <a:pt x="126" y="161"/>
                  <a:pt x="83" y="16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0" name="Google Shape;3380;p32"/>
          <p:cNvSpPr/>
          <p:nvPr/>
        </p:nvSpPr>
        <p:spPr>
          <a:xfrm>
            <a:off x="2259013" y="4465638"/>
            <a:ext cx="442913" cy="438150"/>
          </a:xfrm>
          <a:custGeom>
            <a:rect b="b" l="l" r="r" t="t"/>
            <a:pathLst>
              <a:path extrusionOk="0" h="132" w="133">
                <a:moveTo>
                  <a:pt x="131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2"/>
                  <a:pt x="1" y="132"/>
                  <a:pt x="2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132" y="132"/>
                  <a:pt x="133" y="132"/>
                  <a:pt x="133" y="130"/>
                </a:cubicBezTo>
                <a:cubicBezTo>
                  <a:pt x="133" y="2"/>
                  <a:pt x="133" y="2"/>
                  <a:pt x="133" y="2"/>
                </a:cubicBezTo>
                <a:cubicBezTo>
                  <a:pt x="133" y="1"/>
                  <a:pt x="132" y="0"/>
                  <a:pt x="131" y="0"/>
                </a:cubicBezTo>
                <a:moveTo>
                  <a:pt x="129" y="129"/>
                </a:moveTo>
                <a:cubicBezTo>
                  <a:pt x="4" y="129"/>
                  <a:pt x="4" y="129"/>
                  <a:pt x="4" y="129"/>
                </a:cubicBezTo>
                <a:cubicBezTo>
                  <a:pt x="4" y="3"/>
                  <a:pt x="4" y="3"/>
                  <a:pt x="4" y="3"/>
                </a:cubicBezTo>
                <a:cubicBezTo>
                  <a:pt x="129" y="3"/>
                  <a:pt x="129" y="3"/>
                  <a:pt x="129" y="3"/>
                </a:cubicBezTo>
                <a:lnTo>
                  <a:pt x="129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1" name="Google Shape;3381;p32"/>
          <p:cNvSpPr/>
          <p:nvPr/>
        </p:nvSpPr>
        <p:spPr>
          <a:xfrm>
            <a:off x="2319338" y="4521200"/>
            <a:ext cx="322263" cy="327025"/>
          </a:xfrm>
          <a:custGeom>
            <a:rect b="b" l="l" r="r" t="t"/>
            <a:pathLst>
              <a:path extrusionOk="0" h="98" w="97">
                <a:moveTo>
                  <a:pt x="0" y="97"/>
                </a:moveTo>
                <a:cubicBezTo>
                  <a:pt x="1" y="97"/>
                  <a:pt x="1" y="98"/>
                  <a:pt x="2" y="98"/>
                </a:cubicBezTo>
                <a:cubicBezTo>
                  <a:pt x="2" y="98"/>
                  <a:pt x="3" y="97"/>
                  <a:pt x="3" y="97"/>
                </a:cubicBezTo>
                <a:cubicBezTo>
                  <a:pt x="48" y="52"/>
                  <a:pt x="48" y="52"/>
                  <a:pt x="48" y="52"/>
                </a:cubicBezTo>
                <a:cubicBezTo>
                  <a:pt x="94" y="97"/>
                  <a:pt x="94" y="97"/>
                  <a:pt x="94" y="97"/>
                </a:cubicBezTo>
                <a:cubicBezTo>
                  <a:pt x="94" y="97"/>
                  <a:pt x="94" y="98"/>
                  <a:pt x="95" y="98"/>
                </a:cubicBezTo>
                <a:cubicBezTo>
                  <a:pt x="95" y="98"/>
                  <a:pt x="96" y="97"/>
                  <a:pt x="96" y="97"/>
                </a:cubicBezTo>
                <a:cubicBezTo>
                  <a:pt x="97" y="96"/>
                  <a:pt x="97" y="95"/>
                  <a:pt x="96" y="94"/>
                </a:cubicBezTo>
                <a:cubicBezTo>
                  <a:pt x="51" y="49"/>
                  <a:pt x="51" y="49"/>
                  <a:pt x="51" y="49"/>
                </a:cubicBezTo>
                <a:cubicBezTo>
                  <a:pt x="96" y="4"/>
                  <a:pt x="96" y="4"/>
                  <a:pt x="96" y="4"/>
                </a:cubicBezTo>
                <a:cubicBezTo>
                  <a:pt x="97" y="3"/>
                  <a:pt x="97" y="2"/>
                  <a:pt x="96" y="1"/>
                </a:cubicBezTo>
                <a:cubicBezTo>
                  <a:pt x="96" y="0"/>
                  <a:pt x="94" y="0"/>
                  <a:pt x="94" y="1"/>
                </a:cubicBezTo>
                <a:cubicBezTo>
                  <a:pt x="48" y="46"/>
                  <a:pt x="48" y="46"/>
                  <a:pt x="48" y="46"/>
                </a:cubicBezTo>
                <a:cubicBezTo>
                  <a:pt x="3" y="1"/>
                  <a:pt x="3" y="1"/>
                  <a:pt x="3" y="1"/>
                </a:cubicBezTo>
                <a:cubicBezTo>
                  <a:pt x="2" y="0"/>
                  <a:pt x="1" y="0"/>
                  <a:pt x="0" y="1"/>
                </a:cubicBezTo>
                <a:cubicBezTo>
                  <a:pt x="0" y="2"/>
                  <a:pt x="0" y="3"/>
                  <a:pt x="0" y="4"/>
                </a:cubicBezTo>
                <a:cubicBezTo>
                  <a:pt x="46" y="49"/>
                  <a:pt x="46" y="49"/>
                  <a:pt x="46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0" y="96"/>
                  <a:pt x="0" y="9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2" name="Google Shape;3382;p32"/>
          <p:cNvSpPr/>
          <p:nvPr/>
        </p:nvSpPr>
        <p:spPr>
          <a:xfrm>
            <a:off x="1335088" y="4575175"/>
            <a:ext cx="120650" cy="119063"/>
          </a:xfrm>
          <a:custGeom>
            <a:rect b="b" l="l" r="r" t="t"/>
            <a:pathLst>
              <a:path extrusionOk="0" h="36" w="36">
                <a:moveTo>
                  <a:pt x="25" y="0"/>
                </a:moveTo>
                <a:cubicBezTo>
                  <a:pt x="23" y="0"/>
                  <a:pt x="21" y="1"/>
                  <a:pt x="18" y="4"/>
                </a:cubicBezTo>
                <a:cubicBezTo>
                  <a:pt x="16" y="2"/>
                  <a:pt x="13" y="0"/>
                  <a:pt x="10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23"/>
                  <a:pt x="6" y="30"/>
                  <a:pt x="17" y="36"/>
                </a:cubicBezTo>
                <a:cubicBezTo>
                  <a:pt x="17" y="36"/>
                  <a:pt x="18" y="36"/>
                  <a:pt x="18" y="36"/>
                </a:cubicBezTo>
                <a:cubicBezTo>
                  <a:pt x="18" y="36"/>
                  <a:pt x="18" y="36"/>
                  <a:pt x="19" y="36"/>
                </a:cubicBezTo>
                <a:cubicBezTo>
                  <a:pt x="30" y="30"/>
                  <a:pt x="36" y="23"/>
                  <a:pt x="36" y="13"/>
                </a:cubicBezTo>
                <a:cubicBezTo>
                  <a:pt x="36" y="6"/>
                  <a:pt x="31" y="0"/>
                  <a:pt x="25" y="0"/>
                </a:cubicBezTo>
                <a:moveTo>
                  <a:pt x="18" y="32"/>
                </a:moveTo>
                <a:cubicBezTo>
                  <a:pt x="9" y="27"/>
                  <a:pt x="4" y="21"/>
                  <a:pt x="4" y="13"/>
                </a:cubicBezTo>
                <a:cubicBezTo>
                  <a:pt x="4" y="8"/>
                  <a:pt x="7" y="4"/>
                  <a:pt x="10" y="4"/>
                </a:cubicBezTo>
                <a:cubicBezTo>
                  <a:pt x="13" y="4"/>
                  <a:pt x="15" y="5"/>
                  <a:pt x="16" y="7"/>
                </a:cubicBezTo>
                <a:cubicBezTo>
                  <a:pt x="17" y="8"/>
                  <a:pt x="19" y="8"/>
                  <a:pt x="19" y="7"/>
                </a:cubicBezTo>
                <a:cubicBezTo>
                  <a:pt x="21" y="5"/>
                  <a:pt x="23" y="4"/>
                  <a:pt x="25" y="4"/>
                </a:cubicBezTo>
                <a:cubicBezTo>
                  <a:pt x="29" y="4"/>
                  <a:pt x="32" y="8"/>
                  <a:pt x="32" y="13"/>
                </a:cubicBezTo>
                <a:cubicBezTo>
                  <a:pt x="32" y="21"/>
                  <a:pt x="27" y="27"/>
                  <a:pt x="18" y="3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3" name="Google Shape;3383;p32"/>
          <p:cNvSpPr/>
          <p:nvPr/>
        </p:nvSpPr>
        <p:spPr>
          <a:xfrm>
            <a:off x="1441450" y="4462463"/>
            <a:ext cx="76200" cy="85725"/>
          </a:xfrm>
          <a:custGeom>
            <a:rect b="b" l="l" r="r" t="t"/>
            <a:pathLst>
              <a:path extrusionOk="0" h="26" w="23">
                <a:moveTo>
                  <a:pt x="13" y="1"/>
                </a:moveTo>
                <a:cubicBezTo>
                  <a:pt x="13" y="0"/>
                  <a:pt x="12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1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4"/>
                  <a:pt x="0" y="26"/>
                  <a:pt x="1" y="26"/>
                </a:cubicBezTo>
                <a:cubicBezTo>
                  <a:pt x="1" y="26"/>
                  <a:pt x="1" y="26"/>
                  <a:pt x="2" y="26"/>
                </a:cubicBezTo>
                <a:cubicBezTo>
                  <a:pt x="2" y="26"/>
                  <a:pt x="3" y="26"/>
                  <a:pt x="3" y="25"/>
                </a:cubicBezTo>
                <a:cubicBezTo>
                  <a:pt x="5" y="21"/>
                  <a:pt x="5" y="21"/>
                  <a:pt x="5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6"/>
                  <a:pt x="20" y="26"/>
                  <a:pt x="21" y="26"/>
                </a:cubicBezTo>
                <a:cubicBezTo>
                  <a:pt x="22" y="26"/>
                  <a:pt x="23" y="24"/>
                  <a:pt x="22" y="23"/>
                </a:cubicBezTo>
                <a:lnTo>
                  <a:pt x="13" y="1"/>
                </a:lnTo>
                <a:close/>
                <a:moveTo>
                  <a:pt x="7" y="17"/>
                </a:moveTo>
                <a:cubicBezTo>
                  <a:pt x="11" y="7"/>
                  <a:pt x="11" y="7"/>
                  <a:pt x="11" y="7"/>
                </a:cubicBezTo>
                <a:cubicBezTo>
                  <a:pt x="16" y="17"/>
                  <a:pt x="16" y="17"/>
                  <a:pt x="16" y="17"/>
                </a:cubicBezTo>
                <a:lnTo>
                  <a:pt x="7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4" name="Google Shape;3384;p32"/>
          <p:cNvSpPr/>
          <p:nvPr/>
        </p:nvSpPr>
        <p:spPr>
          <a:xfrm>
            <a:off x="1273175" y="4721225"/>
            <a:ext cx="76200" cy="90488"/>
          </a:xfrm>
          <a:custGeom>
            <a:rect b="b" l="l" r="r" t="t"/>
            <a:pathLst>
              <a:path extrusionOk="0" h="27" w="23">
                <a:moveTo>
                  <a:pt x="22" y="1"/>
                </a:moveTo>
                <a:cubicBezTo>
                  <a:pt x="21" y="0"/>
                  <a:pt x="20" y="1"/>
                  <a:pt x="19" y="2"/>
                </a:cubicBezTo>
                <a:cubicBezTo>
                  <a:pt x="18" y="5"/>
                  <a:pt x="18" y="5"/>
                  <a:pt x="18" y="5"/>
                </a:cubicBezTo>
                <a:cubicBezTo>
                  <a:pt x="6" y="5"/>
                  <a:pt x="6" y="5"/>
                  <a:pt x="6" y="5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2" y="0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1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3" y="26"/>
                  <a:pt x="13" y="26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2"/>
                  <a:pt x="23" y="1"/>
                  <a:pt x="22" y="1"/>
                </a:cubicBezTo>
                <a:moveTo>
                  <a:pt x="12" y="20"/>
                </a:moveTo>
                <a:cubicBezTo>
                  <a:pt x="7" y="9"/>
                  <a:pt x="7" y="9"/>
                  <a:pt x="7" y="9"/>
                </a:cubicBezTo>
                <a:cubicBezTo>
                  <a:pt x="16" y="9"/>
                  <a:pt x="16" y="9"/>
                  <a:pt x="16" y="9"/>
                </a:cubicBezTo>
                <a:lnTo>
                  <a:pt x="12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5" name="Google Shape;3385;p32"/>
          <p:cNvSpPr/>
          <p:nvPr/>
        </p:nvSpPr>
        <p:spPr>
          <a:xfrm>
            <a:off x="1222375" y="4402138"/>
            <a:ext cx="512763" cy="565150"/>
          </a:xfrm>
          <a:custGeom>
            <a:rect b="b" l="l" r="r" t="t"/>
            <a:pathLst>
              <a:path extrusionOk="0" h="170" w="154">
                <a:moveTo>
                  <a:pt x="153" y="44"/>
                </a:moveTo>
                <a:cubicBezTo>
                  <a:pt x="152" y="41"/>
                  <a:pt x="149" y="39"/>
                  <a:pt x="146" y="38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12"/>
                  <a:pt x="103" y="12"/>
                  <a:pt x="103" y="12"/>
                </a:cubicBezTo>
                <a:cubicBezTo>
                  <a:pt x="103" y="5"/>
                  <a:pt x="98" y="0"/>
                  <a:pt x="9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5"/>
                  <a:pt x="6" y="140"/>
                  <a:pt x="12" y="140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2" y="141"/>
                  <a:pt x="22" y="141"/>
                  <a:pt x="23" y="141"/>
                </a:cubicBezTo>
                <a:cubicBezTo>
                  <a:pt x="97" y="169"/>
                  <a:pt x="97" y="169"/>
                  <a:pt x="97" y="169"/>
                </a:cubicBezTo>
                <a:cubicBezTo>
                  <a:pt x="99" y="170"/>
                  <a:pt x="100" y="170"/>
                  <a:pt x="101" y="170"/>
                </a:cubicBezTo>
                <a:cubicBezTo>
                  <a:pt x="103" y="170"/>
                  <a:pt x="105" y="170"/>
                  <a:pt x="106" y="169"/>
                </a:cubicBezTo>
                <a:cubicBezTo>
                  <a:pt x="109" y="168"/>
                  <a:pt x="111" y="165"/>
                  <a:pt x="112" y="162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4" y="50"/>
                  <a:pt x="154" y="47"/>
                  <a:pt x="153" y="44"/>
                </a:cubicBezTo>
                <a:moveTo>
                  <a:pt x="4" y="129"/>
                </a:moveTo>
                <a:cubicBezTo>
                  <a:pt x="4" y="12"/>
                  <a:pt x="4" y="12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6" y="4"/>
                  <a:pt x="100" y="8"/>
                  <a:pt x="100" y="12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100" y="133"/>
                  <a:pt x="96" y="137"/>
                  <a:pt x="92" y="137"/>
                </a:cubicBezTo>
                <a:cubicBezTo>
                  <a:pt x="12" y="137"/>
                  <a:pt x="12" y="137"/>
                  <a:pt x="12" y="137"/>
                </a:cubicBezTo>
                <a:cubicBezTo>
                  <a:pt x="8" y="137"/>
                  <a:pt x="4" y="133"/>
                  <a:pt x="4" y="129"/>
                </a:cubicBezTo>
                <a:moveTo>
                  <a:pt x="150" y="51"/>
                </a:moveTo>
                <a:cubicBezTo>
                  <a:pt x="109" y="161"/>
                  <a:pt x="109" y="161"/>
                  <a:pt x="109" y="161"/>
                </a:cubicBezTo>
                <a:cubicBezTo>
                  <a:pt x="108" y="163"/>
                  <a:pt x="107" y="165"/>
                  <a:pt x="105" y="165"/>
                </a:cubicBezTo>
                <a:cubicBezTo>
                  <a:pt x="103" y="166"/>
                  <a:pt x="101" y="166"/>
                  <a:pt x="99" y="166"/>
                </a:cubicBezTo>
                <a:cubicBezTo>
                  <a:pt x="31" y="140"/>
                  <a:pt x="31" y="140"/>
                  <a:pt x="31" y="140"/>
                </a:cubicBezTo>
                <a:cubicBezTo>
                  <a:pt x="92" y="140"/>
                  <a:pt x="92" y="140"/>
                  <a:pt x="92" y="140"/>
                </a:cubicBezTo>
                <a:cubicBezTo>
                  <a:pt x="98" y="140"/>
                  <a:pt x="103" y="135"/>
                  <a:pt x="103" y="129"/>
                </a:cubicBezTo>
                <a:cubicBezTo>
                  <a:pt x="103" y="26"/>
                  <a:pt x="103" y="26"/>
                  <a:pt x="103" y="26"/>
                </a:cubicBezTo>
                <a:cubicBezTo>
                  <a:pt x="145" y="41"/>
                  <a:pt x="145" y="41"/>
                  <a:pt x="145" y="41"/>
                </a:cubicBezTo>
                <a:cubicBezTo>
                  <a:pt x="147" y="42"/>
                  <a:pt x="149" y="43"/>
                  <a:pt x="150" y="45"/>
                </a:cubicBezTo>
                <a:cubicBezTo>
                  <a:pt x="150" y="47"/>
                  <a:pt x="151" y="50"/>
                  <a:pt x="150" y="5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6" name="Google Shape;3386;p32"/>
          <p:cNvSpPr/>
          <p:nvPr/>
        </p:nvSpPr>
        <p:spPr>
          <a:xfrm>
            <a:off x="1577975" y="4565650"/>
            <a:ext cx="73025" cy="92075"/>
          </a:xfrm>
          <a:custGeom>
            <a:rect b="b" l="l" r="r" t="t"/>
            <a:pathLst>
              <a:path extrusionOk="0" h="28" w="22">
                <a:moveTo>
                  <a:pt x="20" y="0"/>
                </a:moveTo>
                <a:cubicBezTo>
                  <a:pt x="19" y="0"/>
                  <a:pt x="18" y="0"/>
                  <a:pt x="18" y="1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9"/>
                  <a:pt x="0" y="20"/>
                  <a:pt x="1" y="21"/>
                </a:cubicBezTo>
                <a:cubicBezTo>
                  <a:pt x="2" y="22"/>
                  <a:pt x="3" y="22"/>
                  <a:pt x="4" y="21"/>
                </a:cubicBezTo>
                <a:cubicBezTo>
                  <a:pt x="6" y="18"/>
                  <a:pt x="6" y="18"/>
                  <a:pt x="6" y="18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7"/>
                  <a:pt x="19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2" y="27"/>
                  <a:pt x="22" y="26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0" y="1"/>
                  <a:pt x="20" y="0"/>
                </a:cubicBezTo>
                <a:moveTo>
                  <a:pt x="9" y="15"/>
                </a:moveTo>
                <a:cubicBezTo>
                  <a:pt x="17" y="7"/>
                  <a:pt x="17" y="7"/>
                  <a:pt x="17" y="7"/>
                </a:cubicBezTo>
                <a:cubicBezTo>
                  <a:pt x="18" y="18"/>
                  <a:pt x="18" y="18"/>
                  <a:pt x="18" y="18"/>
                </a:cubicBezTo>
                <a:lnTo>
                  <a:pt x="9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7" name="Google Shape;3387;p32"/>
          <p:cNvSpPr/>
          <p:nvPr/>
        </p:nvSpPr>
        <p:spPr>
          <a:xfrm>
            <a:off x="6359525" y="2132013"/>
            <a:ext cx="561975" cy="366713"/>
          </a:xfrm>
          <a:custGeom>
            <a:rect b="b" l="l" r="r" t="t"/>
            <a:pathLst>
              <a:path extrusionOk="0" h="110" w="169">
                <a:moveTo>
                  <a:pt x="160" y="110"/>
                </a:moveTo>
                <a:cubicBezTo>
                  <a:pt x="9" y="110"/>
                  <a:pt x="9" y="110"/>
                  <a:pt x="9" y="110"/>
                </a:cubicBezTo>
                <a:cubicBezTo>
                  <a:pt x="6" y="110"/>
                  <a:pt x="4" y="109"/>
                  <a:pt x="2" y="106"/>
                </a:cubicBezTo>
                <a:cubicBezTo>
                  <a:pt x="0" y="104"/>
                  <a:pt x="0" y="101"/>
                  <a:pt x="1" y="98"/>
                </a:cubicBezTo>
                <a:cubicBezTo>
                  <a:pt x="27" y="5"/>
                  <a:pt x="27" y="5"/>
                  <a:pt x="27" y="5"/>
                </a:cubicBezTo>
                <a:cubicBezTo>
                  <a:pt x="28" y="2"/>
                  <a:pt x="32" y="0"/>
                  <a:pt x="36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7" y="0"/>
                  <a:pt x="141" y="2"/>
                  <a:pt x="142" y="5"/>
                </a:cubicBezTo>
                <a:cubicBezTo>
                  <a:pt x="168" y="98"/>
                  <a:pt x="168" y="98"/>
                  <a:pt x="168" y="98"/>
                </a:cubicBezTo>
                <a:cubicBezTo>
                  <a:pt x="169" y="101"/>
                  <a:pt x="168" y="104"/>
                  <a:pt x="167" y="106"/>
                </a:cubicBezTo>
                <a:cubicBezTo>
                  <a:pt x="165" y="109"/>
                  <a:pt x="163" y="110"/>
                  <a:pt x="160" y="110"/>
                </a:cubicBezTo>
                <a:moveTo>
                  <a:pt x="36" y="4"/>
                </a:moveTo>
                <a:cubicBezTo>
                  <a:pt x="33" y="4"/>
                  <a:pt x="31" y="5"/>
                  <a:pt x="31" y="6"/>
                </a:cubicBezTo>
                <a:cubicBezTo>
                  <a:pt x="4" y="99"/>
                  <a:pt x="4" y="99"/>
                  <a:pt x="4" y="99"/>
                </a:cubicBezTo>
                <a:cubicBezTo>
                  <a:pt x="4" y="101"/>
                  <a:pt x="4" y="103"/>
                  <a:pt x="5" y="104"/>
                </a:cubicBezTo>
                <a:cubicBezTo>
                  <a:pt x="6" y="105"/>
                  <a:pt x="7" y="106"/>
                  <a:pt x="9" y="106"/>
                </a:cubicBezTo>
                <a:cubicBezTo>
                  <a:pt x="160" y="106"/>
                  <a:pt x="160" y="106"/>
                  <a:pt x="160" y="106"/>
                </a:cubicBezTo>
                <a:cubicBezTo>
                  <a:pt x="161" y="106"/>
                  <a:pt x="163" y="105"/>
                  <a:pt x="164" y="104"/>
                </a:cubicBezTo>
                <a:cubicBezTo>
                  <a:pt x="165" y="103"/>
                  <a:pt x="165" y="101"/>
                  <a:pt x="164" y="99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5"/>
                  <a:pt x="135" y="4"/>
                  <a:pt x="133" y="4"/>
                </a:cubicBezTo>
                <a:lnTo>
                  <a:pt x="36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8" name="Google Shape;3388;p32"/>
          <p:cNvSpPr/>
          <p:nvPr/>
        </p:nvSpPr>
        <p:spPr>
          <a:xfrm>
            <a:off x="6538913" y="1985963"/>
            <a:ext cx="203200" cy="158750"/>
          </a:xfrm>
          <a:custGeom>
            <a:rect b="b" l="l" r="r" t="t"/>
            <a:pathLst>
              <a:path extrusionOk="0" h="48" w="61">
                <a:moveTo>
                  <a:pt x="59" y="48"/>
                </a:moveTo>
                <a:cubicBezTo>
                  <a:pt x="59" y="48"/>
                  <a:pt x="59" y="48"/>
                  <a:pt x="59" y="48"/>
                </a:cubicBezTo>
                <a:cubicBezTo>
                  <a:pt x="58" y="48"/>
                  <a:pt x="57" y="47"/>
                  <a:pt x="57" y="46"/>
                </a:cubicBezTo>
                <a:cubicBezTo>
                  <a:pt x="57" y="31"/>
                  <a:pt x="57" y="31"/>
                  <a:pt x="57" y="31"/>
                </a:cubicBezTo>
                <a:cubicBezTo>
                  <a:pt x="57" y="16"/>
                  <a:pt x="45" y="4"/>
                  <a:pt x="30" y="4"/>
                </a:cubicBezTo>
                <a:cubicBezTo>
                  <a:pt x="16" y="4"/>
                  <a:pt x="4" y="16"/>
                  <a:pt x="4" y="31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47"/>
                  <a:pt x="3" y="48"/>
                  <a:pt x="2" y="48"/>
                </a:cubicBezTo>
                <a:cubicBezTo>
                  <a:pt x="1" y="48"/>
                  <a:pt x="0" y="47"/>
                  <a:pt x="0" y="4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4"/>
                  <a:pt x="14" y="0"/>
                  <a:pt x="30" y="0"/>
                </a:cubicBezTo>
                <a:cubicBezTo>
                  <a:pt x="47" y="0"/>
                  <a:pt x="61" y="14"/>
                  <a:pt x="61" y="31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7"/>
                  <a:pt x="60" y="48"/>
                  <a:pt x="59" y="4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9" name="Google Shape;3389;p32"/>
          <p:cNvSpPr/>
          <p:nvPr/>
        </p:nvSpPr>
        <p:spPr>
          <a:xfrm>
            <a:off x="6419850" y="2251075"/>
            <a:ext cx="442913" cy="14288"/>
          </a:xfrm>
          <a:custGeom>
            <a:rect b="b" l="l" r="r" t="t"/>
            <a:pathLst>
              <a:path extrusionOk="0" h="4" w="133">
                <a:moveTo>
                  <a:pt x="131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2" y="0"/>
                  <a:pt x="133" y="1"/>
                  <a:pt x="133" y="2"/>
                </a:cubicBezTo>
                <a:cubicBezTo>
                  <a:pt x="133" y="3"/>
                  <a:pt x="132" y="4"/>
                  <a:pt x="131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0" name="Google Shape;3390;p32"/>
          <p:cNvSpPr/>
          <p:nvPr/>
        </p:nvSpPr>
        <p:spPr>
          <a:xfrm>
            <a:off x="6616700" y="2171700"/>
            <a:ext cx="49213" cy="49213"/>
          </a:xfrm>
          <a:custGeom>
            <a:rect b="b" l="l" r="r" t="t"/>
            <a:pathLst>
              <a:path extrusionOk="0" h="15" w="15">
                <a:moveTo>
                  <a:pt x="7" y="15"/>
                </a:moveTo>
                <a:cubicBezTo>
                  <a:pt x="3" y="15"/>
                  <a:pt x="0" y="12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12" y="0"/>
                  <a:pt x="15" y="4"/>
                  <a:pt x="15" y="8"/>
                </a:cubicBezTo>
                <a:cubicBezTo>
                  <a:pt x="15" y="12"/>
                  <a:pt x="12" y="15"/>
                  <a:pt x="7" y="15"/>
                </a:cubicBezTo>
                <a:moveTo>
                  <a:pt x="7" y="4"/>
                </a:moveTo>
                <a:cubicBezTo>
                  <a:pt x="5" y="4"/>
                  <a:pt x="4" y="6"/>
                  <a:pt x="4" y="8"/>
                </a:cubicBezTo>
                <a:cubicBezTo>
                  <a:pt x="4" y="10"/>
                  <a:pt x="5" y="12"/>
                  <a:pt x="7" y="12"/>
                </a:cubicBezTo>
                <a:cubicBezTo>
                  <a:pt x="9" y="12"/>
                  <a:pt x="11" y="10"/>
                  <a:pt x="11" y="8"/>
                </a:cubicBezTo>
                <a:cubicBezTo>
                  <a:pt x="11" y="6"/>
                  <a:pt x="9" y="4"/>
                  <a:pt x="7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94" name="Shape 3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5" name="Google Shape;3395;p33"/>
          <p:cNvSpPr/>
          <p:nvPr/>
        </p:nvSpPr>
        <p:spPr>
          <a:xfrm>
            <a:off x="944342" y="1426542"/>
            <a:ext cx="152361" cy="279328"/>
          </a:xfrm>
          <a:custGeom>
            <a:rect b="b" l="l" r="r" t="t"/>
            <a:pathLst>
              <a:path extrusionOk="0" h="21600" w="2160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6" name="Google Shape;3396;p33"/>
          <p:cNvSpPr/>
          <p:nvPr/>
        </p:nvSpPr>
        <p:spPr>
          <a:xfrm>
            <a:off x="1414119" y="1426542"/>
            <a:ext cx="279232" cy="279492"/>
          </a:xfrm>
          <a:custGeom>
            <a:rect b="b" l="l" r="r" t="t"/>
            <a:pathLst>
              <a:path extrusionOk="0" h="21132" w="21131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7" name="Google Shape;3397;p33"/>
          <p:cNvSpPr/>
          <p:nvPr/>
        </p:nvSpPr>
        <p:spPr>
          <a:xfrm>
            <a:off x="1947381" y="1477329"/>
            <a:ext cx="279328" cy="177754"/>
          </a:xfrm>
          <a:custGeom>
            <a:rect b="b" l="l" r="r" t="t"/>
            <a:pathLst>
              <a:path extrusionOk="0" h="21600" w="2160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8" name="Google Shape;3398;p33"/>
          <p:cNvSpPr/>
          <p:nvPr/>
        </p:nvSpPr>
        <p:spPr>
          <a:xfrm>
            <a:off x="2480642" y="1477329"/>
            <a:ext cx="279328" cy="177754"/>
          </a:xfrm>
          <a:custGeom>
            <a:rect b="b" l="l" r="r" t="t"/>
            <a:pathLst>
              <a:path extrusionOk="0" h="21600" w="2160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9" name="Google Shape;3399;p33"/>
          <p:cNvSpPr/>
          <p:nvPr/>
        </p:nvSpPr>
        <p:spPr>
          <a:xfrm>
            <a:off x="3013903" y="1477329"/>
            <a:ext cx="279328" cy="177754"/>
          </a:xfrm>
          <a:custGeom>
            <a:rect b="b" l="l" r="r" t="t"/>
            <a:pathLst>
              <a:path extrusionOk="0" h="21600" w="2160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0" name="Google Shape;3400;p33"/>
          <p:cNvSpPr/>
          <p:nvPr/>
        </p:nvSpPr>
        <p:spPr>
          <a:xfrm>
            <a:off x="3547164" y="1439239"/>
            <a:ext cx="279328" cy="253935"/>
          </a:xfrm>
          <a:custGeom>
            <a:rect b="b" l="l" r="r" t="t"/>
            <a:pathLst>
              <a:path extrusionOk="0" h="21600" w="2160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1" name="Google Shape;3401;p33"/>
          <p:cNvSpPr/>
          <p:nvPr/>
        </p:nvSpPr>
        <p:spPr>
          <a:xfrm>
            <a:off x="4143908" y="1426542"/>
            <a:ext cx="152361" cy="279328"/>
          </a:xfrm>
          <a:custGeom>
            <a:rect b="b" l="l" r="r" t="t"/>
            <a:pathLst>
              <a:path extrusionOk="0" h="21600" w="2160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2" name="Google Shape;3402;p33"/>
          <p:cNvSpPr/>
          <p:nvPr/>
        </p:nvSpPr>
        <p:spPr>
          <a:xfrm>
            <a:off x="4651776" y="1426542"/>
            <a:ext cx="203148" cy="279328"/>
          </a:xfrm>
          <a:custGeom>
            <a:rect b="b" l="l" r="r" t="t"/>
            <a:pathLst>
              <a:path extrusionOk="0" h="21600" w="2160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3" name="Google Shape;3403;p33"/>
          <p:cNvSpPr/>
          <p:nvPr/>
        </p:nvSpPr>
        <p:spPr>
          <a:xfrm>
            <a:off x="5146947" y="1464632"/>
            <a:ext cx="279328" cy="203148"/>
          </a:xfrm>
          <a:custGeom>
            <a:rect b="b" l="l" r="r" t="t"/>
            <a:pathLst>
              <a:path extrusionOk="0" h="21600" w="2160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4" name="Google Shape;3404;p33"/>
          <p:cNvSpPr/>
          <p:nvPr/>
        </p:nvSpPr>
        <p:spPr>
          <a:xfrm>
            <a:off x="5680208" y="1426542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5" name="Google Shape;3405;p33"/>
          <p:cNvSpPr/>
          <p:nvPr/>
        </p:nvSpPr>
        <p:spPr>
          <a:xfrm>
            <a:off x="880859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6" name="Google Shape;3406;p33"/>
          <p:cNvSpPr/>
          <p:nvPr/>
        </p:nvSpPr>
        <p:spPr>
          <a:xfrm>
            <a:off x="1414120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7" name="Google Shape;3407;p33"/>
          <p:cNvSpPr/>
          <p:nvPr/>
        </p:nvSpPr>
        <p:spPr>
          <a:xfrm>
            <a:off x="1947381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8" name="Google Shape;3408;p33"/>
          <p:cNvSpPr/>
          <p:nvPr/>
        </p:nvSpPr>
        <p:spPr>
          <a:xfrm>
            <a:off x="2480642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9" name="Google Shape;3409;p33"/>
          <p:cNvSpPr/>
          <p:nvPr/>
        </p:nvSpPr>
        <p:spPr>
          <a:xfrm>
            <a:off x="3013903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0" name="Google Shape;3410;p33"/>
          <p:cNvSpPr/>
          <p:nvPr/>
        </p:nvSpPr>
        <p:spPr>
          <a:xfrm>
            <a:off x="3547164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1" name="Google Shape;3411;p33"/>
          <p:cNvSpPr/>
          <p:nvPr/>
        </p:nvSpPr>
        <p:spPr>
          <a:xfrm>
            <a:off x="4080425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2" name="Google Shape;3412;p33"/>
          <p:cNvSpPr/>
          <p:nvPr/>
        </p:nvSpPr>
        <p:spPr>
          <a:xfrm>
            <a:off x="4613686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3" name="Google Shape;3413;p33"/>
          <p:cNvSpPr/>
          <p:nvPr/>
        </p:nvSpPr>
        <p:spPr>
          <a:xfrm>
            <a:off x="5146947" y="1985197"/>
            <a:ext cx="279328" cy="228541"/>
          </a:xfrm>
          <a:custGeom>
            <a:rect b="b" l="l" r="r" t="t"/>
            <a:pathLst>
              <a:path extrusionOk="0" h="21600" w="2160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4" name="Google Shape;3414;p33"/>
          <p:cNvSpPr/>
          <p:nvPr/>
        </p:nvSpPr>
        <p:spPr>
          <a:xfrm>
            <a:off x="5680208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5" name="Google Shape;3415;p33"/>
          <p:cNvSpPr/>
          <p:nvPr/>
        </p:nvSpPr>
        <p:spPr>
          <a:xfrm>
            <a:off x="880859" y="2493064"/>
            <a:ext cx="279328" cy="279328"/>
          </a:xfrm>
          <a:custGeom>
            <a:rect b="b" l="l" r="r" t="t"/>
            <a:pathLst>
              <a:path extrusionOk="0" h="21600" w="2160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3"/>
                </a:lnTo>
                <a:lnTo>
                  <a:pt x="19636" y="17673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6" name="Google Shape;3416;p33"/>
          <p:cNvSpPr/>
          <p:nvPr/>
        </p:nvSpPr>
        <p:spPr>
          <a:xfrm>
            <a:off x="1414120" y="2493064"/>
            <a:ext cx="279328" cy="279328"/>
          </a:xfrm>
          <a:custGeom>
            <a:rect b="b" l="l" r="r" t="t"/>
            <a:pathLst>
              <a:path extrusionOk="0" h="21600" w="2160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7" name="Google Shape;3417;p33"/>
          <p:cNvSpPr/>
          <p:nvPr/>
        </p:nvSpPr>
        <p:spPr>
          <a:xfrm>
            <a:off x="1947381" y="2493064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8" name="Google Shape;3418;p33"/>
          <p:cNvSpPr/>
          <p:nvPr/>
        </p:nvSpPr>
        <p:spPr>
          <a:xfrm>
            <a:off x="2480642" y="2493064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9" name="Google Shape;3419;p33"/>
          <p:cNvSpPr/>
          <p:nvPr/>
        </p:nvSpPr>
        <p:spPr>
          <a:xfrm>
            <a:off x="3013903" y="2493064"/>
            <a:ext cx="279328" cy="279328"/>
          </a:xfrm>
          <a:custGeom>
            <a:rect b="b" l="l" r="r" t="t"/>
            <a:pathLst>
              <a:path extrusionOk="0" h="21600" w="2160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0" name="Google Shape;3420;p33"/>
          <p:cNvSpPr/>
          <p:nvPr/>
        </p:nvSpPr>
        <p:spPr>
          <a:xfrm>
            <a:off x="3547164" y="2493064"/>
            <a:ext cx="279328" cy="279328"/>
          </a:xfrm>
          <a:custGeom>
            <a:rect b="b" l="l" r="r" t="t"/>
            <a:pathLst>
              <a:path extrusionOk="0" h="21600" w="2160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1" name="Google Shape;3421;p33"/>
          <p:cNvSpPr/>
          <p:nvPr/>
        </p:nvSpPr>
        <p:spPr>
          <a:xfrm>
            <a:off x="4080425" y="2556548"/>
            <a:ext cx="279328" cy="152361"/>
          </a:xfrm>
          <a:custGeom>
            <a:rect b="b" l="l" r="r" t="t"/>
            <a:pathLst>
              <a:path extrusionOk="0" h="21600" w="2160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2" name="Google Shape;3422;p33"/>
          <p:cNvSpPr/>
          <p:nvPr/>
        </p:nvSpPr>
        <p:spPr>
          <a:xfrm>
            <a:off x="4613686" y="2556548"/>
            <a:ext cx="279328" cy="152361"/>
          </a:xfrm>
          <a:custGeom>
            <a:rect b="b" l="l" r="r" t="t"/>
            <a:pathLst>
              <a:path extrusionOk="0" h="21600" w="2160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3" name="Google Shape;3423;p33"/>
          <p:cNvSpPr/>
          <p:nvPr/>
        </p:nvSpPr>
        <p:spPr>
          <a:xfrm>
            <a:off x="5146947" y="2556548"/>
            <a:ext cx="279328" cy="152361"/>
          </a:xfrm>
          <a:custGeom>
            <a:rect b="b" l="l" r="r" t="t"/>
            <a:pathLst>
              <a:path extrusionOk="0" h="21600" w="2160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4" name="Google Shape;3424;p33"/>
          <p:cNvSpPr/>
          <p:nvPr/>
        </p:nvSpPr>
        <p:spPr>
          <a:xfrm>
            <a:off x="5680208" y="2556548"/>
            <a:ext cx="279328" cy="152361"/>
          </a:xfrm>
          <a:custGeom>
            <a:rect b="b" l="l" r="r" t="t"/>
            <a:pathLst>
              <a:path extrusionOk="0" h="21600" w="2160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5" name="Google Shape;3425;p33"/>
          <p:cNvSpPr/>
          <p:nvPr/>
        </p:nvSpPr>
        <p:spPr>
          <a:xfrm>
            <a:off x="880859" y="3089809"/>
            <a:ext cx="279328" cy="152361"/>
          </a:xfrm>
          <a:custGeom>
            <a:rect b="b" l="l" r="r" t="t"/>
            <a:pathLst>
              <a:path extrusionOk="0" h="21600" w="2160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6" name="Google Shape;3426;p33"/>
          <p:cNvSpPr/>
          <p:nvPr/>
        </p:nvSpPr>
        <p:spPr>
          <a:xfrm>
            <a:off x="1414120" y="3089809"/>
            <a:ext cx="279328" cy="152361"/>
          </a:xfrm>
          <a:custGeom>
            <a:rect b="b" l="l" r="r" t="t"/>
            <a:pathLst>
              <a:path extrusionOk="0" h="21600" w="2160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7" name="Google Shape;3427;p33"/>
          <p:cNvSpPr/>
          <p:nvPr/>
        </p:nvSpPr>
        <p:spPr>
          <a:xfrm>
            <a:off x="1960077" y="3026325"/>
            <a:ext cx="253935" cy="279334"/>
          </a:xfrm>
          <a:custGeom>
            <a:rect b="b" l="l" r="r" t="t"/>
            <a:pathLst>
              <a:path extrusionOk="0" h="21600" w="2160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8" name="Google Shape;3428;p33"/>
          <p:cNvSpPr/>
          <p:nvPr/>
        </p:nvSpPr>
        <p:spPr>
          <a:xfrm>
            <a:off x="2480642" y="3064416"/>
            <a:ext cx="279328" cy="203148"/>
          </a:xfrm>
          <a:custGeom>
            <a:rect b="b" l="l" r="r" t="t"/>
            <a:pathLst>
              <a:path extrusionOk="0" h="21600" w="2160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9" name="Google Shape;3429;p33"/>
          <p:cNvSpPr/>
          <p:nvPr/>
        </p:nvSpPr>
        <p:spPr>
          <a:xfrm>
            <a:off x="3013903" y="3026325"/>
            <a:ext cx="279328" cy="279334"/>
          </a:xfrm>
          <a:custGeom>
            <a:rect b="b" l="l" r="r" t="t"/>
            <a:pathLst>
              <a:path extrusionOk="0" h="21600" w="2160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0" name="Google Shape;3430;p33"/>
          <p:cNvSpPr/>
          <p:nvPr/>
        </p:nvSpPr>
        <p:spPr>
          <a:xfrm>
            <a:off x="3547164" y="3064416"/>
            <a:ext cx="279328" cy="203148"/>
          </a:xfrm>
          <a:custGeom>
            <a:rect b="b" l="l" r="r" t="t"/>
            <a:pathLst>
              <a:path extrusionOk="0" h="21600" w="2160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1" name="Google Shape;3431;p33"/>
          <p:cNvSpPr/>
          <p:nvPr/>
        </p:nvSpPr>
        <p:spPr>
          <a:xfrm>
            <a:off x="4080425" y="3026326"/>
            <a:ext cx="279328" cy="279328"/>
          </a:xfrm>
          <a:custGeom>
            <a:rect b="b" l="l" r="r" t="t"/>
            <a:pathLst>
              <a:path extrusionOk="0" h="21600" w="2160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2" name="Google Shape;3432;p33"/>
          <p:cNvSpPr/>
          <p:nvPr/>
        </p:nvSpPr>
        <p:spPr>
          <a:xfrm>
            <a:off x="4626383" y="3026326"/>
            <a:ext cx="253935" cy="279328"/>
          </a:xfrm>
          <a:custGeom>
            <a:rect b="b" l="l" r="r" t="t"/>
            <a:pathLst>
              <a:path extrusionOk="0" h="21600" w="2160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3" name="Google Shape;3433;p33"/>
          <p:cNvSpPr/>
          <p:nvPr/>
        </p:nvSpPr>
        <p:spPr>
          <a:xfrm>
            <a:off x="5210430" y="3026326"/>
            <a:ext cx="152436" cy="279328"/>
          </a:xfrm>
          <a:custGeom>
            <a:rect b="b" l="l" r="r" t="t"/>
            <a:pathLst>
              <a:path extrusionOk="0" h="21600" w="2160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4" name="Google Shape;3434;p33"/>
          <p:cNvSpPr/>
          <p:nvPr/>
        </p:nvSpPr>
        <p:spPr>
          <a:xfrm>
            <a:off x="5718298" y="3026326"/>
            <a:ext cx="203148" cy="279328"/>
          </a:xfrm>
          <a:custGeom>
            <a:rect b="b" l="l" r="r" t="t"/>
            <a:pathLst>
              <a:path extrusionOk="0" h="21600" w="2160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5" name="Google Shape;3435;p33"/>
          <p:cNvSpPr/>
          <p:nvPr/>
        </p:nvSpPr>
        <p:spPr>
          <a:xfrm>
            <a:off x="6289746" y="1426542"/>
            <a:ext cx="253935" cy="279328"/>
          </a:xfrm>
          <a:custGeom>
            <a:rect b="b" l="l" r="r" t="t"/>
            <a:pathLst>
              <a:path extrusionOk="0" h="21600" w="2160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6" name="Google Shape;3436;p33"/>
          <p:cNvSpPr/>
          <p:nvPr/>
        </p:nvSpPr>
        <p:spPr>
          <a:xfrm>
            <a:off x="6810311" y="1426542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7" name="Google Shape;3437;p33"/>
          <p:cNvSpPr/>
          <p:nvPr/>
        </p:nvSpPr>
        <p:spPr>
          <a:xfrm>
            <a:off x="7343572" y="1439239"/>
            <a:ext cx="279328" cy="253933"/>
          </a:xfrm>
          <a:custGeom>
            <a:rect b="b" l="l" r="r" t="t"/>
            <a:pathLst>
              <a:path extrusionOk="0" h="21524" w="2160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8" name="Google Shape;3438;p33"/>
          <p:cNvSpPr/>
          <p:nvPr/>
        </p:nvSpPr>
        <p:spPr>
          <a:xfrm>
            <a:off x="7876833" y="1426542"/>
            <a:ext cx="279328" cy="279328"/>
          </a:xfrm>
          <a:custGeom>
            <a:rect b="b" l="l" r="r" t="t"/>
            <a:pathLst>
              <a:path extrusionOk="0" h="21600" w="2160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9" name="Google Shape;3439;p33"/>
          <p:cNvSpPr/>
          <p:nvPr/>
        </p:nvSpPr>
        <p:spPr>
          <a:xfrm>
            <a:off x="8410094" y="1426542"/>
            <a:ext cx="279328" cy="279328"/>
          </a:xfrm>
          <a:custGeom>
            <a:rect b="b" l="l" r="r" t="t"/>
            <a:pathLst>
              <a:path extrusionOk="0" h="21600" w="2160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0" name="Google Shape;3440;p33"/>
          <p:cNvSpPr/>
          <p:nvPr/>
        </p:nvSpPr>
        <p:spPr>
          <a:xfrm>
            <a:off x="8943355" y="1426542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1" name="Google Shape;3441;p33"/>
          <p:cNvSpPr/>
          <p:nvPr/>
        </p:nvSpPr>
        <p:spPr>
          <a:xfrm>
            <a:off x="9514706" y="1426542"/>
            <a:ext cx="203145" cy="279292"/>
          </a:xfrm>
          <a:custGeom>
            <a:rect b="b" l="l" r="r" t="t"/>
            <a:pathLst>
              <a:path extrusionOk="0" h="21528" w="21505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2" name="Google Shape;3442;p33"/>
          <p:cNvSpPr/>
          <p:nvPr/>
        </p:nvSpPr>
        <p:spPr>
          <a:xfrm>
            <a:off x="10009878" y="1426542"/>
            <a:ext cx="279328" cy="279606"/>
          </a:xfrm>
          <a:custGeom>
            <a:rect b="b" l="l" r="r" t="t"/>
            <a:pathLst>
              <a:path extrusionOk="0" h="21540" w="2160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3" name="Google Shape;3443;p33"/>
          <p:cNvSpPr/>
          <p:nvPr/>
        </p:nvSpPr>
        <p:spPr>
          <a:xfrm>
            <a:off x="10543139" y="1426542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4" name="Google Shape;3444;p33"/>
          <p:cNvSpPr/>
          <p:nvPr/>
        </p:nvSpPr>
        <p:spPr>
          <a:xfrm>
            <a:off x="11076400" y="1426542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5" name="Google Shape;3445;p33"/>
          <p:cNvSpPr/>
          <p:nvPr/>
        </p:nvSpPr>
        <p:spPr>
          <a:xfrm>
            <a:off x="6277049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6" name="Google Shape;3446;p33"/>
          <p:cNvSpPr/>
          <p:nvPr/>
        </p:nvSpPr>
        <p:spPr>
          <a:xfrm>
            <a:off x="6810311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7" name="Google Shape;3447;p33"/>
          <p:cNvSpPr/>
          <p:nvPr/>
        </p:nvSpPr>
        <p:spPr>
          <a:xfrm>
            <a:off x="7343572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8" name="Google Shape;3448;p33"/>
          <p:cNvSpPr/>
          <p:nvPr/>
        </p:nvSpPr>
        <p:spPr>
          <a:xfrm>
            <a:off x="7876833" y="1972500"/>
            <a:ext cx="279328" cy="253935"/>
          </a:xfrm>
          <a:custGeom>
            <a:rect b="b" l="l" r="r" t="t"/>
            <a:pathLst>
              <a:path extrusionOk="0" h="21600" w="2160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9" name="Google Shape;3449;p33"/>
          <p:cNvSpPr/>
          <p:nvPr/>
        </p:nvSpPr>
        <p:spPr>
          <a:xfrm>
            <a:off x="8473578" y="1959803"/>
            <a:ext cx="152361" cy="279328"/>
          </a:xfrm>
          <a:custGeom>
            <a:rect b="b" l="l" r="r" t="t"/>
            <a:pathLst>
              <a:path extrusionOk="0" h="21600" w="2160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0" name="Google Shape;3450;p33"/>
          <p:cNvSpPr/>
          <p:nvPr/>
        </p:nvSpPr>
        <p:spPr>
          <a:xfrm>
            <a:off x="8968749" y="1959803"/>
            <a:ext cx="228541" cy="279328"/>
          </a:xfrm>
          <a:custGeom>
            <a:rect b="b" l="l" r="r" t="t"/>
            <a:pathLst>
              <a:path extrusionOk="0" h="21600" w="2160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1" name="Google Shape;3451;p33"/>
          <p:cNvSpPr/>
          <p:nvPr/>
        </p:nvSpPr>
        <p:spPr>
          <a:xfrm>
            <a:off x="9476617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2" name="Google Shape;3452;p33"/>
          <p:cNvSpPr/>
          <p:nvPr/>
        </p:nvSpPr>
        <p:spPr>
          <a:xfrm>
            <a:off x="10009878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3" name="Google Shape;3453;p33"/>
          <p:cNvSpPr/>
          <p:nvPr/>
        </p:nvSpPr>
        <p:spPr>
          <a:xfrm>
            <a:off x="10543139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4" name="Google Shape;3454;p33"/>
          <p:cNvSpPr/>
          <p:nvPr/>
        </p:nvSpPr>
        <p:spPr>
          <a:xfrm>
            <a:off x="11076400" y="1959803"/>
            <a:ext cx="279328" cy="279328"/>
          </a:xfrm>
          <a:custGeom>
            <a:rect b="b" l="l" r="r" t="t"/>
            <a:pathLst>
              <a:path extrusionOk="0" h="21600" w="2160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5" name="Google Shape;3455;p33"/>
          <p:cNvSpPr/>
          <p:nvPr/>
        </p:nvSpPr>
        <p:spPr>
          <a:xfrm>
            <a:off x="6289746" y="2493064"/>
            <a:ext cx="253935" cy="279328"/>
          </a:xfrm>
          <a:custGeom>
            <a:rect b="b" l="l" r="r" t="t"/>
            <a:pathLst>
              <a:path extrusionOk="0" h="21600" w="2160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6" name="Google Shape;3456;p33"/>
          <p:cNvSpPr/>
          <p:nvPr/>
        </p:nvSpPr>
        <p:spPr>
          <a:xfrm>
            <a:off x="6823008" y="2493064"/>
            <a:ext cx="253935" cy="279328"/>
          </a:xfrm>
          <a:custGeom>
            <a:rect b="b" l="l" r="r" t="t"/>
            <a:pathLst>
              <a:path extrusionOk="0" h="21600" w="2160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7" name="Google Shape;3457;p33"/>
          <p:cNvSpPr/>
          <p:nvPr/>
        </p:nvSpPr>
        <p:spPr>
          <a:xfrm>
            <a:off x="7343572" y="2518458"/>
            <a:ext cx="279328" cy="228541"/>
          </a:xfrm>
          <a:custGeom>
            <a:rect b="b" l="l" r="r" t="t"/>
            <a:pathLst>
              <a:path extrusionOk="0" h="21600" w="2160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8" name="Google Shape;3458;p33"/>
          <p:cNvSpPr/>
          <p:nvPr/>
        </p:nvSpPr>
        <p:spPr>
          <a:xfrm>
            <a:off x="7876833" y="2493064"/>
            <a:ext cx="279328" cy="279328"/>
          </a:xfrm>
          <a:custGeom>
            <a:rect b="b" l="l" r="r" t="t"/>
            <a:pathLst>
              <a:path extrusionOk="0" h="21600" w="2160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9" name="Google Shape;3459;p33"/>
          <p:cNvSpPr/>
          <p:nvPr/>
        </p:nvSpPr>
        <p:spPr>
          <a:xfrm>
            <a:off x="8410094" y="2562896"/>
            <a:ext cx="279328" cy="126968"/>
          </a:xfrm>
          <a:custGeom>
            <a:rect b="b" l="l" r="r" t="t"/>
            <a:pathLst>
              <a:path extrusionOk="0" h="21600" w="2160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0" name="Google Shape;3460;p33"/>
          <p:cNvSpPr/>
          <p:nvPr/>
        </p:nvSpPr>
        <p:spPr>
          <a:xfrm>
            <a:off x="8943355" y="2505761"/>
            <a:ext cx="279328" cy="253935"/>
          </a:xfrm>
          <a:custGeom>
            <a:rect b="b" l="l" r="r" t="t"/>
            <a:pathLst>
              <a:path extrusionOk="0" h="21600" w="2160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1" name="Google Shape;3461;p33"/>
          <p:cNvSpPr/>
          <p:nvPr/>
        </p:nvSpPr>
        <p:spPr>
          <a:xfrm>
            <a:off x="9489313" y="2493064"/>
            <a:ext cx="253935" cy="279616"/>
          </a:xfrm>
          <a:custGeom>
            <a:rect b="b" l="l" r="r" t="t"/>
            <a:pathLst>
              <a:path extrusionOk="0" h="21600" w="2160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2" name="Google Shape;3462;p33"/>
          <p:cNvSpPr/>
          <p:nvPr/>
        </p:nvSpPr>
        <p:spPr>
          <a:xfrm>
            <a:off x="10009878" y="2493064"/>
            <a:ext cx="279328" cy="279321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3" name="Google Shape;3463;p33"/>
          <p:cNvSpPr/>
          <p:nvPr/>
        </p:nvSpPr>
        <p:spPr>
          <a:xfrm>
            <a:off x="10543138" y="2493064"/>
            <a:ext cx="279260" cy="279532"/>
          </a:xfrm>
          <a:custGeom>
            <a:rect b="b" l="l" r="r" t="t"/>
            <a:pathLst>
              <a:path extrusionOk="0" h="21600" w="2160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4" name="Google Shape;3464;p33"/>
          <p:cNvSpPr/>
          <p:nvPr/>
        </p:nvSpPr>
        <p:spPr>
          <a:xfrm>
            <a:off x="11114490" y="2493064"/>
            <a:ext cx="203148" cy="279328"/>
          </a:xfrm>
          <a:custGeom>
            <a:rect b="b" l="l" r="r" t="t"/>
            <a:pathLst>
              <a:path extrusionOk="0" h="21600" w="2160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5" name="Google Shape;3465;p33"/>
          <p:cNvSpPr/>
          <p:nvPr/>
        </p:nvSpPr>
        <p:spPr>
          <a:xfrm>
            <a:off x="823620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6" name="Google Shape;3466;p33"/>
          <p:cNvSpPr/>
          <p:nvPr/>
        </p:nvSpPr>
        <p:spPr>
          <a:xfrm>
            <a:off x="1356881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7" name="Google Shape;3467;p33"/>
          <p:cNvSpPr/>
          <p:nvPr/>
        </p:nvSpPr>
        <p:spPr>
          <a:xfrm>
            <a:off x="1890142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8" name="Google Shape;3468;p33"/>
          <p:cNvSpPr/>
          <p:nvPr/>
        </p:nvSpPr>
        <p:spPr>
          <a:xfrm>
            <a:off x="2423403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9" name="Google Shape;3469;p33"/>
          <p:cNvSpPr/>
          <p:nvPr/>
        </p:nvSpPr>
        <p:spPr>
          <a:xfrm>
            <a:off x="2956664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0" name="Google Shape;3470;p33"/>
          <p:cNvSpPr/>
          <p:nvPr/>
        </p:nvSpPr>
        <p:spPr>
          <a:xfrm>
            <a:off x="3489925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1" name="Google Shape;3471;p33"/>
          <p:cNvSpPr/>
          <p:nvPr/>
        </p:nvSpPr>
        <p:spPr>
          <a:xfrm>
            <a:off x="4023186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2" name="Google Shape;3472;p33"/>
          <p:cNvSpPr/>
          <p:nvPr/>
        </p:nvSpPr>
        <p:spPr>
          <a:xfrm>
            <a:off x="4556447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3" name="Google Shape;3473;p33"/>
          <p:cNvSpPr/>
          <p:nvPr/>
        </p:nvSpPr>
        <p:spPr>
          <a:xfrm>
            <a:off x="5089708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4" name="Google Shape;3474;p33"/>
          <p:cNvSpPr/>
          <p:nvPr/>
        </p:nvSpPr>
        <p:spPr>
          <a:xfrm>
            <a:off x="5622969" y="3877363"/>
            <a:ext cx="279328" cy="279328"/>
          </a:xfrm>
          <a:custGeom>
            <a:rect b="b" l="l" r="r" t="t"/>
            <a:pathLst>
              <a:path extrusionOk="0" h="21600" w="2160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5" name="Google Shape;3475;p33"/>
          <p:cNvSpPr/>
          <p:nvPr/>
        </p:nvSpPr>
        <p:spPr>
          <a:xfrm>
            <a:off x="823620" y="4410624"/>
            <a:ext cx="279328" cy="279328"/>
          </a:xfrm>
          <a:custGeom>
            <a:rect b="b" l="l" r="r" t="t"/>
            <a:pathLst>
              <a:path extrusionOk="0" h="21600" w="2160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6" name="Google Shape;3476;p33"/>
          <p:cNvSpPr/>
          <p:nvPr/>
        </p:nvSpPr>
        <p:spPr>
          <a:xfrm>
            <a:off x="1356880" y="4410624"/>
            <a:ext cx="278212" cy="278758"/>
          </a:xfrm>
          <a:custGeom>
            <a:rect b="b" l="l" r="r" t="t"/>
            <a:pathLst>
              <a:path extrusionOk="0" h="21600" w="2160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7" name="Google Shape;3477;p33"/>
          <p:cNvSpPr/>
          <p:nvPr/>
        </p:nvSpPr>
        <p:spPr>
          <a:xfrm>
            <a:off x="1890141" y="4410624"/>
            <a:ext cx="278212" cy="278758"/>
          </a:xfrm>
          <a:custGeom>
            <a:rect b="b" l="l" r="r" t="t"/>
            <a:pathLst>
              <a:path extrusionOk="0" h="21600" w="2160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8" name="Google Shape;3478;p33"/>
          <p:cNvSpPr/>
          <p:nvPr/>
        </p:nvSpPr>
        <p:spPr>
          <a:xfrm>
            <a:off x="2423403" y="4410624"/>
            <a:ext cx="278212" cy="278758"/>
          </a:xfrm>
          <a:custGeom>
            <a:rect b="b" l="l" r="r" t="t"/>
            <a:pathLst>
              <a:path extrusionOk="0" h="21600" w="2160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9" name="Google Shape;3479;p33"/>
          <p:cNvSpPr/>
          <p:nvPr/>
        </p:nvSpPr>
        <p:spPr>
          <a:xfrm>
            <a:off x="2956664" y="4410624"/>
            <a:ext cx="278206" cy="278758"/>
          </a:xfrm>
          <a:custGeom>
            <a:rect b="b" l="l" r="r" t="t"/>
            <a:pathLst>
              <a:path extrusionOk="0" h="21600" w="2160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0" name="Google Shape;3480;p33"/>
          <p:cNvSpPr/>
          <p:nvPr/>
        </p:nvSpPr>
        <p:spPr>
          <a:xfrm>
            <a:off x="3489925" y="4410624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1" name="Google Shape;3481;p33"/>
          <p:cNvSpPr/>
          <p:nvPr/>
        </p:nvSpPr>
        <p:spPr>
          <a:xfrm>
            <a:off x="4023186" y="4410624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2" name="Google Shape;3482;p33"/>
          <p:cNvSpPr/>
          <p:nvPr/>
        </p:nvSpPr>
        <p:spPr>
          <a:xfrm>
            <a:off x="4556447" y="4410624"/>
            <a:ext cx="279328" cy="279328"/>
          </a:xfrm>
          <a:custGeom>
            <a:rect b="b" l="l" r="r" t="t"/>
            <a:pathLst>
              <a:path extrusionOk="0" h="21600" w="2160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3" name="Google Shape;3483;p33"/>
          <p:cNvSpPr/>
          <p:nvPr/>
        </p:nvSpPr>
        <p:spPr>
          <a:xfrm>
            <a:off x="5115102" y="4410624"/>
            <a:ext cx="228541" cy="279328"/>
          </a:xfrm>
          <a:custGeom>
            <a:rect b="b" l="l" r="r" t="t"/>
            <a:pathLst>
              <a:path extrusionOk="0" h="21600" w="2160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4" name="Google Shape;3484;p33"/>
          <p:cNvSpPr/>
          <p:nvPr/>
        </p:nvSpPr>
        <p:spPr>
          <a:xfrm>
            <a:off x="5622969" y="4410624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5" name="Google Shape;3485;p33"/>
          <p:cNvSpPr/>
          <p:nvPr/>
        </p:nvSpPr>
        <p:spPr>
          <a:xfrm>
            <a:off x="823620" y="4943885"/>
            <a:ext cx="279328" cy="279328"/>
          </a:xfrm>
          <a:custGeom>
            <a:rect b="b" l="l" r="r" t="t"/>
            <a:pathLst>
              <a:path extrusionOk="0" h="21600" w="2160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6" name="Google Shape;3486;p33"/>
          <p:cNvSpPr/>
          <p:nvPr/>
        </p:nvSpPr>
        <p:spPr>
          <a:xfrm>
            <a:off x="1356881" y="4943885"/>
            <a:ext cx="279328" cy="279328"/>
          </a:xfrm>
          <a:custGeom>
            <a:rect b="b" l="l" r="r" t="t"/>
            <a:pathLst>
              <a:path extrusionOk="0" h="21600" w="2160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7" name="Google Shape;3487;p33"/>
          <p:cNvSpPr/>
          <p:nvPr/>
        </p:nvSpPr>
        <p:spPr>
          <a:xfrm>
            <a:off x="1890142" y="4943885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8" name="Google Shape;3488;p33"/>
          <p:cNvSpPr/>
          <p:nvPr/>
        </p:nvSpPr>
        <p:spPr>
          <a:xfrm>
            <a:off x="2423403" y="4956581"/>
            <a:ext cx="279328" cy="253935"/>
          </a:xfrm>
          <a:custGeom>
            <a:rect b="b" l="l" r="r" t="t"/>
            <a:pathLst>
              <a:path extrusionOk="0" h="21600" w="2160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9" name="Google Shape;3489;p33"/>
          <p:cNvSpPr/>
          <p:nvPr/>
        </p:nvSpPr>
        <p:spPr>
          <a:xfrm>
            <a:off x="2956664" y="5020065"/>
            <a:ext cx="279328" cy="126968"/>
          </a:xfrm>
          <a:custGeom>
            <a:rect b="b" l="l" r="r" t="t"/>
            <a:pathLst>
              <a:path extrusionOk="0" h="21600" w="2160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0" name="Google Shape;3490;p33"/>
          <p:cNvSpPr/>
          <p:nvPr/>
        </p:nvSpPr>
        <p:spPr>
          <a:xfrm>
            <a:off x="3578802" y="4943885"/>
            <a:ext cx="101574" cy="279328"/>
          </a:xfrm>
          <a:custGeom>
            <a:rect b="b" l="l" r="r" t="t"/>
            <a:pathLst>
              <a:path extrusionOk="0" h="21600" w="2160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1" name="Google Shape;3491;p33"/>
          <p:cNvSpPr/>
          <p:nvPr/>
        </p:nvSpPr>
        <p:spPr>
          <a:xfrm>
            <a:off x="4023186" y="4981975"/>
            <a:ext cx="279328" cy="203148"/>
          </a:xfrm>
          <a:custGeom>
            <a:rect b="b" l="l" r="r" t="t"/>
            <a:pathLst>
              <a:path extrusionOk="0" h="21600" w="2160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2" name="Google Shape;3492;p33"/>
          <p:cNvSpPr/>
          <p:nvPr/>
        </p:nvSpPr>
        <p:spPr>
          <a:xfrm>
            <a:off x="4556447" y="4969278"/>
            <a:ext cx="279328" cy="228541"/>
          </a:xfrm>
          <a:custGeom>
            <a:rect b="b" l="l" r="r" t="t"/>
            <a:pathLst>
              <a:path extrusionOk="0" h="21600" w="2160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3" name="Google Shape;3493;p33"/>
          <p:cNvSpPr/>
          <p:nvPr/>
        </p:nvSpPr>
        <p:spPr>
          <a:xfrm>
            <a:off x="5089708" y="4943885"/>
            <a:ext cx="279328" cy="279328"/>
          </a:xfrm>
          <a:custGeom>
            <a:rect b="b" l="l" r="r" t="t"/>
            <a:pathLst>
              <a:path extrusionOk="0" h="21600" w="2160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4" name="Google Shape;3494;p33"/>
          <p:cNvSpPr/>
          <p:nvPr/>
        </p:nvSpPr>
        <p:spPr>
          <a:xfrm>
            <a:off x="5622969" y="4943885"/>
            <a:ext cx="279328" cy="279328"/>
          </a:xfrm>
          <a:custGeom>
            <a:rect b="b" l="l" r="r" t="t"/>
            <a:pathLst>
              <a:path extrusionOk="0" h="21600" w="2160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5" name="Google Shape;3495;p33"/>
          <p:cNvSpPr/>
          <p:nvPr/>
        </p:nvSpPr>
        <p:spPr>
          <a:xfrm>
            <a:off x="823620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6" name="Google Shape;3496;p33"/>
          <p:cNvSpPr/>
          <p:nvPr/>
        </p:nvSpPr>
        <p:spPr>
          <a:xfrm>
            <a:off x="1356881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7" name="Google Shape;3497;p33"/>
          <p:cNvSpPr/>
          <p:nvPr/>
        </p:nvSpPr>
        <p:spPr>
          <a:xfrm>
            <a:off x="1890142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8" name="Google Shape;3498;p33"/>
          <p:cNvSpPr/>
          <p:nvPr/>
        </p:nvSpPr>
        <p:spPr>
          <a:xfrm>
            <a:off x="2423403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9" name="Google Shape;3499;p33"/>
          <p:cNvSpPr/>
          <p:nvPr/>
        </p:nvSpPr>
        <p:spPr>
          <a:xfrm>
            <a:off x="2956664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0" name="Google Shape;3500;p33"/>
          <p:cNvSpPr/>
          <p:nvPr/>
        </p:nvSpPr>
        <p:spPr>
          <a:xfrm>
            <a:off x="3489925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1" name="Google Shape;3501;p33"/>
          <p:cNvSpPr/>
          <p:nvPr/>
        </p:nvSpPr>
        <p:spPr>
          <a:xfrm>
            <a:off x="4023186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2" name="Google Shape;3502;p33"/>
          <p:cNvSpPr/>
          <p:nvPr/>
        </p:nvSpPr>
        <p:spPr>
          <a:xfrm>
            <a:off x="4556447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3" name="Google Shape;3503;p33"/>
          <p:cNvSpPr/>
          <p:nvPr/>
        </p:nvSpPr>
        <p:spPr>
          <a:xfrm>
            <a:off x="5089708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4" name="Google Shape;3504;p33"/>
          <p:cNvSpPr/>
          <p:nvPr/>
        </p:nvSpPr>
        <p:spPr>
          <a:xfrm>
            <a:off x="5622969" y="5477146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5" name="Google Shape;3505;p33"/>
          <p:cNvSpPr/>
          <p:nvPr/>
        </p:nvSpPr>
        <p:spPr>
          <a:xfrm>
            <a:off x="6181624" y="3877350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6" name="Google Shape;3506;p33"/>
          <p:cNvSpPr/>
          <p:nvPr/>
        </p:nvSpPr>
        <p:spPr>
          <a:xfrm>
            <a:off x="6765672" y="3877350"/>
            <a:ext cx="177754" cy="279328"/>
          </a:xfrm>
          <a:custGeom>
            <a:rect b="b" l="l" r="r" t="t"/>
            <a:pathLst>
              <a:path extrusionOk="0" h="21600" w="2160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7" name="Google Shape;3507;p33"/>
          <p:cNvSpPr/>
          <p:nvPr/>
        </p:nvSpPr>
        <p:spPr>
          <a:xfrm>
            <a:off x="7324326" y="3877350"/>
            <a:ext cx="126968" cy="279328"/>
          </a:xfrm>
          <a:custGeom>
            <a:rect b="b" l="l" r="r" t="t"/>
            <a:pathLst>
              <a:path extrusionOk="0" h="21600" w="2160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8" name="Google Shape;3508;p33"/>
          <p:cNvSpPr/>
          <p:nvPr/>
        </p:nvSpPr>
        <p:spPr>
          <a:xfrm>
            <a:off x="7832194" y="3877350"/>
            <a:ext cx="177754" cy="279328"/>
          </a:xfrm>
          <a:custGeom>
            <a:rect b="b" l="l" r="r" t="t"/>
            <a:pathLst>
              <a:path extrusionOk="0" h="21600" w="2160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9" name="Google Shape;3509;p33"/>
          <p:cNvSpPr/>
          <p:nvPr/>
        </p:nvSpPr>
        <p:spPr>
          <a:xfrm>
            <a:off x="8340062" y="3877350"/>
            <a:ext cx="228541" cy="279328"/>
          </a:xfrm>
          <a:custGeom>
            <a:rect b="b" l="l" r="r" t="t"/>
            <a:pathLst>
              <a:path extrusionOk="0" h="21600" w="2160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0" name="Google Shape;3510;p33"/>
          <p:cNvSpPr/>
          <p:nvPr/>
        </p:nvSpPr>
        <p:spPr>
          <a:xfrm>
            <a:off x="8873323" y="3877350"/>
            <a:ext cx="228541" cy="279328"/>
          </a:xfrm>
          <a:custGeom>
            <a:rect b="b" l="l" r="r" t="t"/>
            <a:pathLst>
              <a:path extrusionOk="0" h="21600" w="2160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1" name="Google Shape;3511;p33"/>
          <p:cNvSpPr/>
          <p:nvPr/>
        </p:nvSpPr>
        <p:spPr>
          <a:xfrm>
            <a:off x="9393887" y="3877350"/>
            <a:ext cx="253935" cy="279328"/>
          </a:xfrm>
          <a:custGeom>
            <a:rect b="b" l="l" r="r" t="t"/>
            <a:pathLst>
              <a:path extrusionOk="0" h="21600" w="2160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2" name="Google Shape;3512;p33"/>
          <p:cNvSpPr/>
          <p:nvPr/>
        </p:nvSpPr>
        <p:spPr>
          <a:xfrm>
            <a:off x="9939845" y="3877350"/>
            <a:ext cx="228541" cy="279328"/>
          </a:xfrm>
          <a:custGeom>
            <a:rect b="b" l="l" r="r" t="t"/>
            <a:pathLst>
              <a:path extrusionOk="0" h="21600" w="2160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3" name="Google Shape;3513;p33"/>
          <p:cNvSpPr/>
          <p:nvPr/>
        </p:nvSpPr>
        <p:spPr>
          <a:xfrm>
            <a:off x="10447713" y="3953530"/>
            <a:ext cx="279328" cy="126968"/>
          </a:xfrm>
          <a:custGeom>
            <a:rect b="b" l="l" r="r" t="t"/>
            <a:pathLst>
              <a:path extrusionOk="0" h="21600" w="2160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4" name="Google Shape;3514;p33"/>
          <p:cNvSpPr/>
          <p:nvPr/>
        </p:nvSpPr>
        <p:spPr>
          <a:xfrm>
            <a:off x="10980973" y="3877350"/>
            <a:ext cx="279399" cy="279401"/>
          </a:xfrm>
          <a:custGeom>
            <a:rect b="b" l="l" r="r" t="t"/>
            <a:pathLst>
              <a:path extrusionOk="0" h="21085" w="21084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5" name="Google Shape;3515;p33"/>
          <p:cNvSpPr/>
          <p:nvPr/>
        </p:nvSpPr>
        <p:spPr>
          <a:xfrm>
            <a:off x="6181624" y="4410611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6" name="Google Shape;3516;p33"/>
          <p:cNvSpPr/>
          <p:nvPr/>
        </p:nvSpPr>
        <p:spPr>
          <a:xfrm>
            <a:off x="6714885" y="4410611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7" name="Google Shape;3517;p33"/>
          <p:cNvSpPr/>
          <p:nvPr/>
        </p:nvSpPr>
        <p:spPr>
          <a:xfrm>
            <a:off x="7248146" y="4410611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8" name="Google Shape;3518;p33"/>
          <p:cNvSpPr/>
          <p:nvPr/>
        </p:nvSpPr>
        <p:spPr>
          <a:xfrm>
            <a:off x="7781407" y="4410611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9" name="Google Shape;3519;p33"/>
          <p:cNvSpPr/>
          <p:nvPr/>
        </p:nvSpPr>
        <p:spPr>
          <a:xfrm>
            <a:off x="8314668" y="4410611"/>
            <a:ext cx="279328" cy="279328"/>
          </a:xfrm>
          <a:custGeom>
            <a:rect b="b" l="l" r="r" t="t"/>
            <a:pathLst>
              <a:path extrusionOk="0" h="21600" w="2160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0" name="Google Shape;3520;p33"/>
          <p:cNvSpPr/>
          <p:nvPr/>
        </p:nvSpPr>
        <p:spPr>
          <a:xfrm>
            <a:off x="8847929" y="4410611"/>
            <a:ext cx="279328" cy="279328"/>
          </a:xfrm>
          <a:custGeom>
            <a:rect b="b" l="l" r="r" t="t"/>
            <a:pathLst>
              <a:path extrusionOk="0" h="21600" w="2160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1" name="Google Shape;3521;p33"/>
          <p:cNvSpPr/>
          <p:nvPr/>
        </p:nvSpPr>
        <p:spPr>
          <a:xfrm>
            <a:off x="9381190" y="4423308"/>
            <a:ext cx="279328" cy="253935"/>
          </a:xfrm>
          <a:custGeom>
            <a:rect b="b" l="l" r="r" t="t"/>
            <a:pathLst>
              <a:path extrusionOk="0" h="21600" w="2160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2" name="Google Shape;3522;p33"/>
          <p:cNvSpPr/>
          <p:nvPr/>
        </p:nvSpPr>
        <p:spPr>
          <a:xfrm>
            <a:off x="9914452" y="4410611"/>
            <a:ext cx="279328" cy="279328"/>
          </a:xfrm>
          <a:custGeom>
            <a:rect b="b" l="l" r="r" t="t"/>
            <a:pathLst>
              <a:path extrusionOk="0" h="21600" w="2160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3" name="Google Shape;3523;p33"/>
          <p:cNvSpPr/>
          <p:nvPr/>
        </p:nvSpPr>
        <p:spPr>
          <a:xfrm>
            <a:off x="10447713" y="4410611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4" name="Google Shape;3524;p33"/>
          <p:cNvSpPr/>
          <p:nvPr/>
        </p:nvSpPr>
        <p:spPr>
          <a:xfrm>
            <a:off x="10980974" y="4410611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5" name="Google Shape;3525;p33"/>
          <p:cNvSpPr/>
          <p:nvPr/>
        </p:nvSpPr>
        <p:spPr>
          <a:xfrm>
            <a:off x="6181624" y="5032749"/>
            <a:ext cx="279328" cy="101574"/>
          </a:xfrm>
          <a:custGeom>
            <a:rect b="b" l="l" r="r" t="t"/>
            <a:pathLst>
              <a:path extrusionOk="0" h="21600" w="2160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6" name="Google Shape;3526;p33"/>
          <p:cNvSpPr/>
          <p:nvPr/>
        </p:nvSpPr>
        <p:spPr>
          <a:xfrm>
            <a:off x="6752975" y="4943872"/>
            <a:ext cx="203148" cy="279328"/>
          </a:xfrm>
          <a:custGeom>
            <a:rect b="b" l="l" r="r" t="t"/>
            <a:pathLst>
              <a:path extrusionOk="0" h="21600" w="2160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4909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4909"/>
                </a:ln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7" name="Google Shape;3527;p33"/>
          <p:cNvSpPr/>
          <p:nvPr/>
        </p:nvSpPr>
        <p:spPr>
          <a:xfrm>
            <a:off x="7248146" y="4943872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8" name="Google Shape;3528;p33"/>
          <p:cNvSpPr/>
          <p:nvPr/>
        </p:nvSpPr>
        <p:spPr>
          <a:xfrm>
            <a:off x="7781407" y="4943872"/>
            <a:ext cx="279328" cy="279328"/>
          </a:xfrm>
          <a:custGeom>
            <a:rect b="b" l="l" r="r" t="t"/>
            <a:pathLst>
              <a:path extrusionOk="0" h="21600" w="2160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9" name="Google Shape;3529;p33"/>
          <p:cNvSpPr/>
          <p:nvPr/>
        </p:nvSpPr>
        <p:spPr>
          <a:xfrm>
            <a:off x="8314668" y="4943872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0" name="Google Shape;3530;p33"/>
          <p:cNvSpPr/>
          <p:nvPr/>
        </p:nvSpPr>
        <p:spPr>
          <a:xfrm>
            <a:off x="8847929" y="4943872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1" name="Google Shape;3531;p33"/>
          <p:cNvSpPr/>
          <p:nvPr/>
        </p:nvSpPr>
        <p:spPr>
          <a:xfrm>
            <a:off x="9381190" y="4943872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2" name="Google Shape;3532;p33"/>
          <p:cNvSpPr/>
          <p:nvPr/>
        </p:nvSpPr>
        <p:spPr>
          <a:xfrm>
            <a:off x="9914452" y="4988311"/>
            <a:ext cx="279328" cy="203148"/>
          </a:xfrm>
          <a:custGeom>
            <a:rect b="b" l="l" r="r" t="t"/>
            <a:pathLst>
              <a:path extrusionOk="0" h="21600" w="2160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3" name="Google Shape;3533;p33"/>
          <p:cNvSpPr/>
          <p:nvPr/>
        </p:nvSpPr>
        <p:spPr>
          <a:xfrm>
            <a:off x="10511196" y="4943872"/>
            <a:ext cx="152361" cy="279328"/>
          </a:xfrm>
          <a:custGeom>
            <a:rect b="b" l="l" r="r" t="t"/>
            <a:pathLst>
              <a:path extrusionOk="0" h="21600" w="2160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4" name="Google Shape;3534;p33"/>
          <p:cNvSpPr/>
          <p:nvPr/>
        </p:nvSpPr>
        <p:spPr>
          <a:xfrm>
            <a:off x="11019064" y="4943872"/>
            <a:ext cx="203148" cy="279328"/>
          </a:xfrm>
          <a:custGeom>
            <a:rect b="b" l="l" r="r" t="t"/>
            <a:pathLst>
              <a:path extrusionOk="0" h="21600" w="2160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5" name="Google Shape;3535;p33"/>
          <p:cNvSpPr/>
          <p:nvPr/>
        </p:nvSpPr>
        <p:spPr>
          <a:xfrm>
            <a:off x="6181624" y="5477134"/>
            <a:ext cx="279328" cy="279328"/>
          </a:xfrm>
          <a:custGeom>
            <a:rect b="b" l="l" r="r" t="t"/>
            <a:pathLst>
              <a:path extrusionOk="0" h="21600" w="2160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6" name="Google Shape;3536;p33"/>
          <p:cNvSpPr/>
          <p:nvPr/>
        </p:nvSpPr>
        <p:spPr>
          <a:xfrm>
            <a:off x="6752975" y="5477134"/>
            <a:ext cx="203148" cy="279328"/>
          </a:xfrm>
          <a:custGeom>
            <a:rect b="b" l="l" r="r" t="t"/>
            <a:pathLst>
              <a:path extrusionOk="0" h="21600" w="2160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7" name="Google Shape;3537;p33"/>
          <p:cNvSpPr/>
          <p:nvPr/>
        </p:nvSpPr>
        <p:spPr>
          <a:xfrm>
            <a:off x="7324326" y="5477134"/>
            <a:ext cx="126968" cy="279328"/>
          </a:xfrm>
          <a:custGeom>
            <a:rect b="b" l="l" r="r" t="t"/>
            <a:pathLst>
              <a:path extrusionOk="0" h="21600" w="2160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8" name="Google Shape;3538;p33"/>
          <p:cNvSpPr/>
          <p:nvPr/>
        </p:nvSpPr>
        <p:spPr>
          <a:xfrm>
            <a:off x="7781407" y="5477134"/>
            <a:ext cx="279328" cy="279328"/>
          </a:xfrm>
          <a:custGeom>
            <a:rect b="b" l="l" r="r" t="t"/>
            <a:pathLst>
              <a:path extrusionOk="0" h="21600" w="2160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9" name="Google Shape;3539;p33"/>
          <p:cNvSpPr/>
          <p:nvPr/>
        </p:nvSpPr>
        <p:spPr>
          <a:xfrm>
            <a:off x="8314668" y="5496179"/>
            <a:ext cx="279597" cy="241293"/>
          </a:xfrm>
          <a:custGeom>
            <a:rect b="b" l="l" r="r" t="t"/>
            <a:pathLst>
              <a:path extrusionOk="0" h="20545" w="20683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0" name="Google Shape;3540;p33"/>
          <p:cNvSpPr/>
          <p:nvPr/>
        </p:nvSpPr>
        <p:spPr>
          <a:xfrm>
            <a:off x="8847929" y="5496179"/>
            <a:ext cx="279328" cy="241238"/>
          </a:xfrm>
          <a:custGeom>
            <a:rect b="b" l="l" r="r" t="t"/>
            <a:pathLst>
              <a:path extrusionOk="0" h="21600" w="2160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1" name="Google Shape;3541;p33"/>
          <p:cNvSpPr/>
          <p:nvPr/>
        </p:nvSpPr>
        <p:spPr>
          <a:xfrm>
            <a:off x="9381190" y="5477134"/>
            <a:ext cx="279328" cy="279328"/>
          </a:xfrm>
          <a:custGeom>
            <a:rect b="b" l="l" r="r" t="t"/>
            <a:pathLst>
              <a:path extrusionOk="0" h="21600" w="2160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2" name="Google Shape;3542;p33"/>
          <p:cNvSpPr/>
          <p:nvPr/>
        </p:nvSpPr>
        <p:spPr>
          <a:xfrm>
            <a:off x="9914452" y="5502527"/>
            <a:ext cx="279328" cy="228541"/>
          </a:xfrm>
          <a:custGeom>
            <a:rect b="b" l="l" r="r" t="t"/>
            <a:pathLst>
              <a:path extrusionOk="0" h="21600" w="2160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3" name="Google Shape;3543;p33"/>
          <p:cNvSpPr/>
          <p:nvPr/>
        </p:nvSpPr>
        <p:spPr>
          <a:xfrm>
            <a:off x="10447712" y="5489830"/>
            <a:ext cx="279127" cy="253950"/>
          </a:xfrm>
          <a:custGeom>
            <a:rect b="b" l="l" r="r" t="t"/>
            <a:pathLst>
              <a:path extrusionOk="0" h="20458" w="21079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4" name="Google Shape;3544;p33"/>
          <p:cNvSpPr/>
          <p:nvPr/>
        </p:nvSpPr>
        <p:spPr>
          <a:xfrm>
            <a:off x="10980973" y="5477134"/>
            <a:ext cx="279155" cy="279341"/>
          </a:xfrm>
          <a:custGeom>
            <a:rect b="b" l="l" r="r" t="t"/>
            <a:pathLst>
              <a:path extrusionOk="0" h="21600" w="21086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48" name="Shape 3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9" name="Google Shape;3549;p34"/>
          <p:cNvSpPr/>
          <p:nvPr/>
        </p:nvSpPr>
        <p:spPr>
          <a:xfrm>
            <a:off x="1001882" y="2217667"/>
            <a:ext cx="279328" cy="203148"/>
          </a:xfrm>
          <a:custGeom>
            <a:rect b="b" l="l" r="r" t="t"/>
            <a:pathLst>
              <a:path extrusionOk="0" h="21600" w="2160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0" name="Google Shape;3550;p34"/>
          <p:cNvSpPr/>
          <p:nvPr/>
        </p:nvSpPr>
        <p:spPr>
          <a:xfrm>
            <a:off x="1535143" y="2204970"/>
            <a:ext cx="279328" cy="228541"/>
          </a:xfrm>
          <a:custGeom>
            <a:rect b="b" l="l" r="r" t="t"/>
            <a:pathLst>
              <a:path extrusionOk="0" h="21600" w="2160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1" name="Google Shape;3551;p34"/>
          <p:cNvSpPr/>
          <p:nvPr/>
        </p:nvSpPr>
        <p:spPr>
          <a:xfrm>
            <a:off x="2068404" y="2179577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2" name="Google Shape;3552;p34"/>
          <p:cNvSpPr/>
          <p:nvPr/>
        </p:nvSpPr>
        <p:spPr>
          <a:xfrm>
            <a:off x="2601665" y="2179577"/>
            <a:ext cx="279328" cy="279328"/>
          </a:xfrm>
          <a:custGeom>
            <a:rect b="b" l="l" r="r" t="t"/>
            <a:pathLst>
              <a:path extrusionOk="0" h="21600" w="2160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3" name="Google Shape;3553;p34"/>
          <p:cNvSpPr/>
          <p:nvPr/>
        </p:nvSpPr>
        <p:spPr>
          <a:xfrm>
            <a:off x="3134926" y="2179577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4" name="Google Shape;3554;p34"/>
          <p:cNvSpPr/>
          <p:nvPr/>
        </p:nvSpPr>
        <p:spPr>
          <a:xfrm>
            <a:off x="3668187" y="2179577"/>
            <a:ext cx="279328" cy="279328"/>
          </a:xfrm>
          <a:custGeom>
            <a:rect b="b" l="l" r="r" t="t"/>
            <a:pathLst>
              <a:path extrusionOk="0" h="21600" w="2160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5" name="Google Shape;3555;p34"/>
          <p:cNvSpPr/>
          <p:nvPr/>
        </p:nvSpPr>
        <p:spPr>
          <a:xfrm>
            <a:off x="4201448" y="2179577"/>
            <a:ext cx="279328" cy="279328"/>
          </a:xfrm>
          <a:custGeom>
            <a:rect b="b" l="l" r="r" t="t"/>
            <a:pathLst>
              <a:path extrusionOk="0" h="21600" w="2160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6" name="Google Shape;3556;p34"/>
          <p:cNvSpPr/>
          <p:nvPr/>
        </p:nvSpPr>
        <p:spPr>
          <a:xfrm>
            <a:off x="4734709" y="2179577"/>
            <a:ext cx="279328" cy="279328"/>
          </a:xfrm>
          <a:custGeom>
            <a:rect b="b" l="l" r="r" t="t"/>
            <a:pathLst>
              <a:path extrusionOk="0" h="21600" w="2160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7" name="Google Shape;3557;p34"/>
          <p:cNvSpPr/>
          <p:nvPr/>
        </p:nvSpPr>
        <p:spPr>
          <a:xfrm>
            <a:off x="5267970" y="2243060"/>
            <a:ext cx="279328" cy="152361"/>
          </a:xfrm>
          <a:custGeom>
            <a:rect b="b" l="l" r="r" t="t"/>
            <a:pathLst>
              <a:path extrusionOk="0" h="21600" w="2160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8" name="Google Shape;3558;p34"/>
          <p:cNvSpPr/>
          <p:nvPr/>
        </p:nvSpPr>
        <p:spPr>
          <a:xfrm>
            <a:off x="5801231" y="2217667"/>
            <a:ext cx="279328" cy="203148"/>
          </a:xfrm>
          <a:custGeom>
            <a:rect b="b" l="l" r="r" t="t"/>
            <a:pathLst>
              <a:path extrusionOk="0" h="21600" w="2160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9" name="Google Shape;3559;p34"/>
          <p:cNvSpPr/>
          <p:nvPr/>
        </p:nvSpPr>
        <p:spPr>
          <a:xfrm>
            <a:off x="1001882" y="2763625"/>
            <a:ext cx="279328" cy="177754"/>
          </a:xfrm>
          <a:custGeom>
            <a:rect b="b" l="l" r="r" t="t"/>
            <a:pathLst>
              <a:path extrusionOk="0" h="21600" w="2160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0" name="Google Shape;3560;p34"/>
          <p:cNvSpPr/>
          <p:nvPr/>
        </p:nvSpPr>
        <p:spPr>
          <a:xfrm>
            <a:off x="1535143" y="2776321"/>
            <a:ext cx="279328" cy="152371"/>
          </a:xfrm>
          <a:custGeom>
            <a:rect b="b" l="l" r="r" t="t"/>
            <a:pathLst>
              <a:path extrusionOk="0" h="21600" w="2160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1" name="Google Shape;3561;p34"/>
          <p:cNvSpPr/>
          <p:nvPr/>
        </p:nvSpPr>
        <p:spPr>
          <a:xfrm>
            <a:off x="2068404" y="2750928"/>
            <a:ext cx="279328" cy="203148"/>
          </a:xfrm>
          <a:custGeom>
            <a:rect b="b" l="l" r="r" t="t"/>
            <a:pathLst>
              <a:path extrusionOk="0" h="21600" w="2160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2" name="Google Shape;3562;p34"/>
          <p:cNvSpPr/>
          <p:nvPr/>
        </p:nvSpPr>
        <p:spPr>
          <a:xfrm>
            <a:off x="2601665" y="2763625"/>
            <a:ext cx="279328" cy="177754"/>
          </a:xfrm>
          <a:custGeom>
            <a:rect b="b" l="l" r="r" t="t"/>
            <a:pathLst>
              <a:path extrusionOk="0" h="21600" w="2160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3" name="Google Shape;3563;p34"/>
          <p:cNvSpPr/>
          <p:nvPr/>
        </p:nvSpPr>
        <p:spPr>
          <a:xfrm>
            <a:off x="3134926" y="2776322"/>
            <a:ext cx="279328" cy="152361"/>
          </a:xfrm>
          <a:custGeom>
            <a:rect b="b" l="l" r="r" t="t"/>
            <a:pathLst>
              <a:path extrusionOk="0" h="21600" w="2160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4" name="Google Shape;3564;p34"/>
          <p:cNvSpPr/>
          <p:nvPr/>
        </p:nvSpPr>
        <p:spPr>
          <a:xfrm>
            <a:off x="3668187" y="2750928"/>
            <a:ext cx="279328" cy="203148"/>
          </a:xfrm>
          <a:custGeom>
            <a:rect b="b" l="l" r="r" t="t"/>
            <a:pathLst>
              <a:path extrusionOk="0" h="21600" w="2160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5" name="Google Shape;3565;p34"/>
          <p:cNvSpPr/>
          <p:nvPr/>
        </p:nvSpPr>
        <p:spPr>
          <a:xfrm>
            <a:off x="4201448" y="2763625"/>
            <a:ext cx="279328" cy="177754"/>
          </a:xfrm>
          <a:custGeom>
            <a:rect b="b" l="l" r="r" t="t"/>
            <a:pathLst>
              <a:path extrusionOk="0" h="21600" w="2160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6" name="Google Shape;3566;p34"/>
          <p:cNvSpPr/>
          <p:nvPr/>
        </p:nvSpPr>
        <p:spPr>
          <a:xfrm>
            <a:off x="4734709" y="2750928"/>
            <a:ext cx="279328" cy="203148"/>
          </a:xfrm>
          <a:custGeom>
            <a:rect b="b" l="l" r="r" t="t"/>
            <a:pathLst>
              <a:path extrusionOk="0" h="21600" w="2160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7" name="Google Shape;3567;p34"/>
          <p:cNvSpPr/>
          <p:nvPr/>
        </p:nvSpPr>
        <p:spPr>
          <a:xfrm>
            <a:off x="5267970" y="2712838"/>
            <a:ext cx="279328" cy="279328"/>
          </a:xfrm>
          <a:custGeom>
            <a:rect b="b" l="l" r="r" t="t"/>
            <a:pathLst>
              <a:path extrusionOk="0" h="21600" w="2160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8" name="Google Shape;3568;p34"/>
          <p:cNvSpPr/>
          <p:nvPr/>
        </p:nvSpPr>
        <p:spPr>
          <a:xfrm>
            <a:off x="5801231" y="2712838"/>
            <a:ext cx="279328" cy="279328"/>
          </a:xfrm>
          <a:custGeom>
            <a:rect b="b" l="l" r="r" t="t"/>
            <a:pathLst>
              <a:path extrusionOk="0" h="21600" w="2160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9" name="Google Shape;3569;p34"/>
          <p:cNvSpPr/>
          <p:nvPr/>
        </p:nvSpPr>
        <p:spPr>
          <a:xfrm>
            <a:off x="6350140" y="2192274"/>
            <a:ext cx="279328" cy="253935"/>
          </a:xfrm>
          <a:custGeom>
            <a:rect b="b" l="l" r="r" t="t"/>
            <a:pathLst>
              <a:path extrusionOk="0" h="21600" w="2160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0" name="Google Shape;3570;p34"/>
          <p:cNvSpPr/>
          <p:nvPr/>
        </p:nvSpPr>
        <p:spPr>
          <a:xfrm>
            <a:off x="6883402" y="2192274"/>
            <a:ext cx="279328" cy="253935"/>
          </a:xfrm>
          <a:custGeom>
            <a:rect b="b" l="l" r="r" t="t"/>
            <a:pathLst>
              <a:path extrusionOk="0" h="21600" w="2160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1" name="Google Shape;3571;p34"/>
          <p:cNvSpPr/>
          <p:nvPr/>
        </p:nvSpPr>
        <p:spPr>
          <a:xfrm>
            <a:off x="7416663" y="2192274"/>
            <a:ext cx="279328" cy="253935"/>
          </a:xfrm>
          <a:custGeom>
            <a:rect b="b" l="l" r="r" t="t"/>
            <a:pathLst>
              <a:path extrusionOk="0" h="21600" w="2160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2" name="Google Shape;3572;p34"/>
          <p:cNvSpPr/>
          <p:nvPr/>
        </p:nvSpPr>
        <p:spPr>
          <a:xfrm>
            <a:off x="7949924" y="2211319"/>
            <a:ext cx="279328" cy="222193"/>
          </a:xfrm>
          <a:custGeom>
            <a:rect b="b" l="l" r="r" t="t"/>
            <a:pathLst>
              <a:path extrusionOk="0" h="21600" w="2160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3" name="Google Shape;3573;p34"/>
          <p:cNvSpPr/>
          <p:nvPr/>
        </p:nvSpPr>
        <p:spPr>
          <a:xfrm>
            <a:off x="8508578" y="2179577"/>
            <a:ext cx="228541" cy="279328"/>
          </a:xfrm>
          <a:custGeom>
            <a:rect b="b" l="l" r="r" t="t"/>
            <a:pathLst>
              <a:path extrusionOk="0" h="21600" w="2160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4" name="Google Shape;3574;p34"/>
          <p:cNvSpPr/>
          <p:nvPr/>
        </p:nvSpPr>
        <p:spPr>
          <a:xfrm>
            <a:off x="9029142" y="2179577"/>
            <a:ext cx="253935" cy="279328"/>
          </a:xfrm>
          <a:custGeom>
            <a:rect b="b" l="l" r="r" t="t"/>
            <a:pathLst>
              <a:path extrusionOk="0" h="21600" w="2160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5" name="Google Shape;3575;p34"/>
          <p:cNvSpPr/>
          <p:nvPr/>
        </p:nvSpPr>
        <p:spPr>
          <a:xfrm>
            <a:off x="9543359" y="2179577"/>
            <a:ext cx="279328" cy="279328"/>
          </a:xfrm>
          <a:custGeom>
            <a:rect b="b" l="l" r="r" t="t"/>
            <a:pathLst>
              <a:path extrusionOk="0" h="21600" w="2160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6" name="Google Shape;3576;p34"/>
          <p:cNvSpPr/>
          <p:nvPr/>
        </p:nvSpPr>
        <p:spPr>
          <a:xfrm>
            <a:off x="10082968" y="2204970"/>
            <a:ext cx="279328" cy="228541"/>
          </a:xfrm>
          <a:custGeom>
            <a:rect b="b" l="l" r="r" t="t"/>
            <a:pathLst>
              <a:path extrusionOk="0" h="21600" w="2160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7" name="Google Shape;3577;p34"/>
          <p:cNvSpPr/>
          <p:nvPr/>
        </p:nvSpPr>
        <p:spPr>
          <a:xfrm>
            <a:off x="10616229" y="2192274"/>
            <a:ext cx="279328" cy="253935"/>
          </a:xfrm>
          <a:custGeom>
            <a:rect b="b" l="l" r="r" t="t"/>
            <a:pathLst>
              <a:path extrusionOk="0" h="21600" w="2160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8" name="Google Shape;3578;p34"/>
          <p:cNvSpPr/>
          <p:nvPr/>
        </p:nvSpPr>
        <p:spPr>
          <a:xfrm>
            <a:off x="11149490" y="2192274"/>
            <a:ext cx="279328" cy="253935"/>
          </a:xfrm>
          <a:custGeom>
            <a:rect b="b" l="l" r="r" t="t"/>
            <a:pathLst>
              <a:path extrusionOk="0" h="21600" w="2160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9" name="Google Shape;3579;p34"/>
          <p:cNvSpPr/>
          <p:nvPr/>
        </p:nvSpPr>
        <p:spPr>
          <a:xfrm>
            <a:off x="6350140" y="2725535"/>
            <a:ext cx="279328" cy="253935"/>
          </a:xfrm>
          <a:custGeom>
            <a:rect b="b" l="l" r="r" t="t"/>
            <a:pathLst>
              <a:path extrusionOk="0" h="21600" w="2160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0" name="Google Shape;3580;p34"/>
          <p:cNvSpPr/>
          <p:nvPr/>
        </p:nvSpPr>
        <p:spPr>
          <a:xfrm>
            <a:off x="6883402" y="2725535"/>
            <a:ext cx="279328" cy="253935"/>
          </a:xfrm>
          <a:custGeom>
            <a:rect b="b" l="l" r="r" t="t"/>
            <a:pathLst>
              <a:path extrusionOk="0" h="21600" w="2160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1" name="Google Shape;3581;p34"/>
          <p:cNvSpPr/>
          <p:nvPr/>
        </p:nvSpPr>
        <p:spPr>
          <a:xfrm>
            <a:off x="7416663" y="2725535"/>
            <a:ext cx="279328" cy="253935"/>
          </a:xfrm>
          <a:custGeom>
            <a:rect b="b" l="l" r="r" t="t"/>
            <a:pathLst>
              <a:path extrusionOk="0" h="21600" w="2160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2" name="Google Shape;3582;p34"/>
          <p:cNvSpPr/>
          <p:nvPr/>
        </p:nvSpPr>
        <p:spPr>
          <a:xfrm>
            <a:off x="7949924" y="2744580"/>
            <a:ext cx="279328" cy="222193"/>
          </a:xfrm>
          <a:custGeom>
            <a:rect b="b" l="l" r="r" t="t"/>
            <a:pathLst>
              <a:path extrusionOk="0" h="21600" w="2160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3" name="Google Shape;3583;p34"/>
          <p:cNvSpPr/>
          <p:nvPr/>
        </p:nvSpPr>
        <p:spPr>
          <a:xfrm>
            <a:off x="8483185" y="2712838"/>
            <a:ext cx="279328" cy="279282"/>
          </a:xfrm>
          <a:custGeom>
            <a:rect b="b" l="l" r="r" t="t"/>
            <a:pathLst>
              <a:path extrusionOk="0" h="21388" w="2160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4" name="Google Shape;3584;p34"/>
          <p:cNvSpPr/>
          <p:nvPr/>
        </p:nvSpPr>
        <p:spPr>
          <a:xfrm>
            <a:off x="9016446" y="2750928"/>
            <a:ext cx="279328" cy="203148"/>
          </a:xfrm>
          <a:custGeom>
            <a:rect b="b" l="l" r="r" t="t"/>
            <a:pathLst>
              <a:path extrusionOk="0" h="21600" w="2160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5" name="Google Shape;3585;p34"/>
          <p:cNvSpPr/>
          <p:nvPr/>
        </p:nvSpPr>
        <p:spPr>
          <a:xfrm>
            <a:off x="9549707" y="2738231"/>
            <a:ext cx="279328" cy="228765"/>
          </a:xfrm>
          <a:custGeom>
            <a:rect b="b" l="l" r="r" t="t"/>
            <a:pathLst>
              <a:path extrusionOk="0" h="21600" w="2160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6" name="Google Shape;3586;p34"/>
          <p:cNvSpPr/>
          <p:nvPr/>
        </p:nvSpPr>
        <p:spPr>
          <a:xfrm>
            <a:off x="10121058" y="2712838"/>
            <a:ext cx="203148" cy="279328"/>
          </a:xfrm>
          <a:custGeom>
            <a:rect b="b" l="l" r="r" t="t"/>
            <a:pathLst>
              <a:path extrusionOk="0" h="21600" w="2160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7" name="Google Shape;3587;p34"/>
          <p:cNvSpPr/>
          <p:nvPr/>
        </p:nvSpPr>
        <p:spPr>
          <a:xfrm>
            <a:off x="10641622" y="2712838"/>
            <a:ext cx="228541" cy="279328"/>
          </a:xfrm>
          <a:custGeom>
            <a:rect b="b" l="l" r="r" t="t"/>
            <a:pathLst>
              <a:path extrusionOk="0" h="21600" w="2160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8" name="Google Shape;3588;p34"/>
          <p:cNvSpPr/>
          <p:nvPr/>
        </p:nvSpPr>
        <p:spPr>
          <a:xfrm>
            <a:off x="11149490" y="2712838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9" name="Google Shape;3589;p34"/>
          <p:cNvSpPr/>
          <p:nvPr/>
        </p:nvSpPr>
        <p:spPr>
          <a:xfrm>
            <a:off x="918949" y="3371387"/>
            <a:ext cx="203148" cy="279328"/>
          </a:xfrm>
          <a:custGeom>
            <a:rect b="b" l="l" r="r" t="t"/>
            <a:pathLst>
              <a:path extrusionOk="0" h="21600" w="2160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0" name="Google Shape;3590;p34"/>
          <p:cNvSpPr/>
          <p:nvPr/>
        </p:nvSpPr>
        <p:spPr>
          <a:xfrm>
            <a:off x="1452210" y="3371387"/>
            <a:ext cx="203148" cy="279328"/>
          </a:xfrm>
          <a:custGeom>
            <a:rect b="b" l="l" r="r" t="t"/>
            <a:pathLst>
              <a:path extrusionOk="0" h="21600" w="2160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1" name="Google Shape;3591;p34"/>
          <p:cNvSpPr/>
          <p:nvPr/>
        </p:nvSpPr>
        <p:spPr>
          <a:xfrm>
            <a:off x="1947381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2" name="Google Shape;3592;p34"/>
          <p:cNvSpPr/>
          <p:nvPr/>
        </p:nvSpPr>
        <p:spPr>
          <a:xfrm>
            <a:off x="2480642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3" name="Google Shape;3593;p34"/>
          <p:cNvSpPr/>
          <p:nvPr/>
        </p:nvSpPr>
        <p:spPr>
          <a:xfrm>
            <a:off x="3013903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4" name="Google Shape;3594;p34"/>
          <p:cNvSpPr/>
          <p:nvPr/>
        </p:nvSpPr>
        <p:spPr>
          <a:xfrm>
            <a:off x="3547164" y="3409477"/>
            <a:ext cx="279328" cy="203148"/>
          </a:xfrm>
          <a:custGeom>
            <a:rect b="b" l="l" r="r" t="t"/>
            <a:pathLst>
              <a:path extrusionOk="0" h="21600" w="2160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5" name="Google Shape;3595;p34"/>
          <p:cNvSpPr/>
          <p:nvPr/>
        </p:nvSpPr>
        <p:spPr>
          <a:xfrm>
            <a:off x="4080425" y="3403129"/>
            <a:ext cx="279328" cy="215845"/>
          </a:xfrm>
          <a:custGeom>
            <a:rect b="b" l="l" r="r" t="t"/>
            <a:pathLst>
              <a:path extrusionOk="0" h="21600" w="2160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6" name="Google Shape;3596;p34"/>
          <p:cNvSpPr/>
          <p:nvPr/>
        </p:nvSpPr>
        <p:spPr>
          <a:xfrm>
            <a:off x="4613686" y="3396780"/>
            <a:ext cx="279328" cy="228541"/>
          </a:xfrm>
          <a:custGeom>
            <a:rect b="b" l="l" r="r" t="t"/>
            <a:pathLst>
              <a:path extrusionOk="0" h="21600" w="2160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7" name="Google Shape;3597;p34"/>
          <p:cNvSpPr/>
          <p:nvPr/>
        </p:nvSpPr>
        <p:spPr>
          <a:xfrm>
            <a:off x="5146947" y="3384084"/>
            <a:ext cx="279328" cy="253935"/>
          </a:xfrm>
          <a:custGeom>
            <a:rect b="b" l="l" r="r" t="t"/>
            <a:pathLst>
              <a:path extrusionOk="0" h="21600" w="2160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8" name="Google Shape;3598;p34"/>
          <p:cNvSpPr/>
          <p:nvPr/>
        </p:nvSpPr>
        <p:spPr>
          <a:xfrm>
            <a:off x="5680208" y="3384084"/>
            <a:ext cx="279328" cy="253935"/>
          </a:xfrm>
          <a:custGeom>
            <a:rect b="b" l="l" r="r" t="t"/>
            <a:pathLst>
              <a:path extrusionOk="0" h="21600" w="2160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9" name="Google Shape;3599;p34"/>
          <p:cNvSpPr/>
          <p:nvPr/>
        </p:nvSpPr>
        <p:spPr>
          <a:xfrm>
            <a:off x="880859" y="3930041"/>
            <a:ext cx="279328" cy="228541"/>
          </a:xfrm>
          <a:custGeom>
            <a:rect b="b" l="l" r="r" t="t"/>
            <a:pathLst>
              <a:path extrusionOk="0" h="21600" w="2160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0" name="Google Shape;3600;p34"/>
          <p:cNvSpPr/>
          <p:nvPr/>
        </p:nvSpPr>
        <p:spPr>
          <a:xfrm>
            <a:off x="1414120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1" name="Google Shape;3601;p34"/>
          <p:cNvSpPr/>
          <p:nvPr/>
        </p:nvSpPr>
        <p:spPr>
          <a:xfrm>
            <a:off x="1947381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2" name="Google Shape;3602;p34"/>
          <p:cNvSpPr/>
          <p:nvPr/>
        </p:nvSpPr>
        <p:spPr>
          <a:xfrm>
            <a:off x="2480642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3" name="Google Shape;3603;p34"/>
          <p:cNvSpPr/>
          <p:nvPr/>
        </p:nvSpPr>
        <p:spPr>
          <a:xfrm>
            <a:off x="3039296" y="3904648"/>
            <a:ext cx="228541" cy="279328"/>
          </a:xfrm>
          <a:custGeom>
            <a:rect b="b" l="l" r="r" t="t"/>
            <a:pathLst>
              <a:path extrusionOk="0" h="21600" w="2160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4" name="Google Shape;3604;p34"/>
          <p:cNvSpPr/>
          <p:nvPr/>
        </p:nvSpPr>
        <p:spPr>
          <a:xfrm>
            <a:off x="3572557" y="3904648"/>
            <a:ext cx="228541" cy="279328"/>
          </a:xfrm>
          <a:custGeom>
            <a:rect b="b" l="l" r="r" t="t"/>
            <a:pathLst>
              <a:path extrusionOk="0" h="21600" w="2160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5" name="Google Shape;3605;p34"/>
          <p:cNvSpPr/>
          <p:nvPr/>
        </p:nvSpPr>
        <p:spPr>
          <a:xfrm>
            <a:off x="4080425" y="3904648"/>
            <a:ext cx="279328" cy="279325"/>
          </a:xfrm>
          <a:custGeom>
            <a:rect b="b" l="l" r="r" t="t"/>
            <a:pathLst>
              <a:path extrusionOk="0" h="21600" w="2160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6" name="Google Shape;3606;p34"/>
          <p:cNvSpPr/>
          <p:nvPr/>
        </p:nvSpPr>
        <p:spPr>
          <a:xfrm>
            <a:off x="4613686" y="3904648"/>
            <a:ext cx="279328" cy="279325"/>
          </a:xfrm>
          <a:custGeom>
            <a:rect b="b" l="l" r="r" t="t"/>
            <a:pathLst>
              <a:path extrusionOk="0" h="21600" w="2160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7" name="Google Shape;3607;p34"/>
          <p:cNvSpPr/>
          <p:nvPr/>
        </p:nvSpPr>
        <p:spPr>
          <a:xfrm>
            <a:off x="5146947" y="3923693"/>
            <a:ext cx="279328" cy="241467"/>
          </a:xfrm>
          <a:custGeom>
            <a:rect b="b" l="l" r="r" t="t"/>
            <a:pathLst>
              <a:path extrusionOk="0" h="21582" w="2160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8" name="Google Shape;3608;p34"/>
          <p:cNvSpPr/>
          <p:nvPr/>
        </p:nvSpPr>
        <p:spPr>
          <a:xfrm>
            <a:off x="5680208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9" name="Google Shape;3609;p34"/>
          <p:cNvSpPr/>
          <p:nvPr/>
        </p:nvSpPr>
        <p:spPr>
          <a:xfrm>
            <a:off x="880859" y="4437909"/>
            <a:ext cx="279328" cy="279328"/>
          </a:xfrm>
          <a:custGeom>
            <a:rect b="b" l="l" r="r" t="t"/>
            <a:pathLst>
              <a:path extrusionOk="0" h="21600" w="2160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0" name="Google Shape;3610;p34"/>
          <p:cNvSpPr/>
          <p:nvPr/>
        </p:nvSpPr>
        <p:spPr>
          <a:xfrm>
            <a:off x="1426816" y="4437909"/>
            <a:ext cx="253935" cy="279328"/>
          </a:xfrm>
          <a:custGeom>
            <a:rect b="b" l="l" r="r" t="t"/>
            <a:pathLst>
              <a:path extrusionOk="0" h="21600" w="2160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1" name="Google Shape;3611;p34"/>
          <p:cNvSpPr/>
          <p:nvPr/>
        </p:nvSpPr>
        <p:spPr>
          <a:xfrm>
            <a:off x="1972774" y="4437909"/>
            <a:ext cx="228541" cy="279328"/>
          </a:xfrm>
          <a:custGeom>
            <a:rect b="b" l="l" r="r" t="t"/>
            <a:pathLst>
              <a:path extrusionOk="0" h="21600" w="2160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2" name="Google Shape;3612;p34"/>
          <p:cNvSpPr/>
          <p:nvPr/>
        </p:nvSpPr>
        <p:spPr>
          <a:xfrm>
            <a:off x="2480641" y="4437909"/>
            <a:ext cx="279263" cy="279266"/>
          </a:xfrm>
          <a:custGeom>
            <a:rect b="b" l="l" r="r" t="t"/>
            <a:pathLst>
              <a:path extrusionOk="0" h="21600" w="2160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3" name="Google Shape;3613;p34"/>
          <p:cNvSpPr/>
          <p:nvPr/>
        </p:nvSpPr>
        <p:spPr>
          <a:xfrm>
            <a:off x="3026599" y="4437909"/>
            <a:ext cx="253869" cy="279266"/>
          </a:xfrm>
          <a:custGeom>
            <a:rect b="b" l="l" r="r" t="t"/>
            <a:pathLst>
              <a:path extrusionOk="0" h="21600" w="2160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4" name="Google Shape;3614;p34"/>
          <p:cNvSpPr/>
          <p:nvPr/>
        </p:nvSpPr>
        <p:spPr>
          <a:xfrm>
            <a:off x="3547164" y="4437909"/>
            <a:ext cx="279464" cy="279353"/>
          </a:xfrm>
          <a:custGeom>
            <a:rect b="b" l="l" r="r" t="t"/>
            <a:pathLst>
              <a:path extrusionOk="0" h="21600" w="2160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5" name="Google Shape;3615;p34"/>
          <p:cNvSpPr/>
          <p:nvPr/>
        </p:nvSpPr>
        <p:spPr>
          <a:xfrm>
            <a:off x="4080425" y="4437909"/>
            <a:ext cx="279328" cy="279328"/>
          </a:xfrm>
          <a:custGeom>
            <a:rect b="b" l="l" r="r" t="t"/>
            <a:pathLst>
              <a:path extrusionOk="0" h="21600" w="2160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6" name="Google Shape;3616;p34"/>
          <p:cNvSpPr/>
          <p:nvPr/>
        </p:nvSpPr>
        <p:spPr>
          <a:xfrm>
            <a:off x="4639079" y="4437909"/>
            <a:ext cx="228541" cy="279328"/>
          </a:xfrm>
          <a:custGeom>
            <a:rect b="b" l="l" r="r" t="t"/>
            <a:pathLst>
              <a:path extrusionOk="0" h="21600" w="2160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7" name="Google Shape;3617;p34"/>
          <p:cNvSpPr/>
          <p:nvPr/>
        </p:nvSpPr>
        <p:spPr>
          <a:xfrm>
            <a:off x="5146947" y="4437909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8" name="Google Shape;3618;p34"/>
          <p:cNvSpPr/>
          <p:nvPr/>
        </p:nvSpPr>
        <p:spPr>
          <a:xfrm>
            <a:off x="5680208" y="4437909"/>
            <a:ext cx="279328" cy="279328"/>
          </a:xfrm>
          <a:custGeom>
            <a:rect b="b" l="l" r="r" t="t"/>
            <a:pathLst>
              <a:path extrusionOk="0" h="21600" w="2160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9" name="Google Shape;3619;p34"/>
          <p:cNvSpPr/>
          <p:nvPr/>
        </p:nvSpPr>
        <p:spPr>
          <a:xfrm>
            <a:off x="6251560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0" name="Google Shape;3620;p34"/>
          <p:cNvSpPr/>
          <p:nvPr/>
        </p:nvSpPr>
        <p:spPr>
          <a:xfrm>
            <a:off x="6784821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1" name="Google Shape;3621;p34"/>
          <p:cNvSpPr/>
          <p:nvPr/>
        </p:nvSpPr>
        <p:spPr>
          <a:xfrm>
            <a:off x="7318082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2" name="Google Shape;3622;p34"/>
          <p:cNvSpPr/>
          <p:nvPr/>
        </p:nvSpPr>
        <p:spPr>
          <a:xfrm>
            <a:off x="7851343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3" name="Google Shape;3623;p34"/>
          <p:cNvSpPr/>
          <p:nvPr/>
        </p:nvSpPr>
        <p:spPr>
          <a:xfrm>
            <a:off x="8384604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4" name="Google Shape;3624;p34"/>
          <p:cNvSpPr/>
          <p:nvPr/>
        </p:nvSpPr>
        <p:spPr>
          <a:xfrm>
            <a:off x="8917865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5" name="Google Shape;3625;p34"/>
          <p:cNvSpPr/>
          <p:nvPr/>
        </p:nvSpPr>
        <p:spPr>
          <a:xfrm>
            <a:off x="9451126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6" name="Google Shape;3626;p34"/>
          <p:cNvSpPr/>
          <p:nvPr/>
        </p:nvSpPr>
        <p:spPr>
          <a:xfrm>
            <a:off x="9984387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7" name="Google Shape;3627;p34"/>
          <p:cNvSpPr/>
          <p:nvPr/>
        </p:nvSpPr>
        <p:spPr>
          <a:xfrm>
            <a:off x="10517648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8" name="Google Shape;3628;p34"/>
          <p:cNvSpPr/>
          <p:nvPr/>
        </p:nvSpPr>
        <p:spPr>
          <a:xfrm>
            <a:off x="11050909" y="3371387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9" name="Google Shape;3629;p34"/>
          <p:cNvSpPr/>
          <p:nvPr/>
        </p:nvSpPr>
        <p:spPr>
          <a:xfrm>
            <a:off x="6251560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0" name="Google Shape;3630;p34"/>
          <p:cNvSpPr/>
          <p:nvPr/>
        </p:nvSpPr>
        <p:spPr>
          <a:xfrm>
            <a:off x="6784821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1" name="Google Shape;3631;p34"/>
          <p:cNvSpPr/>
          <p:nvPr/>
        </p:nvSpPr>
        <p:spPr>
          <a:xfrm>
            <a:off x="7318082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2" name="Google Shape;3632;p34"/>
          <p:cNvSpPr/>
          <p:nvPr/>
        </p:nvSpPr>
        <p:spPr>
          <a:xfrm>
            <a:off x="7851343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3" name="Google Shape;3633;p34"/>
          <p:cNvSpPr/>
          <p:nvPr/>
        </p:nvSpPr>
        <p:spPr>
          <a:xfrm>
            <a:off x="8384604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4" name="Google Shape;3634;p34"/>
          <p:cNvSpPr/>
          <p:nvPr/>
        </p:nvSpPr>
        <p:spPr>
          <a:xfrm>
            <a:off x="8917865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5" name="Google Shape;3635;p34"/>
          <p:cNvSpPr/>
          <p:nvPr/>
        </p:nvSpPr>
        <p:spPr>
          <a:xfrm>
            <a:off x="9451126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6" name="Google Shape;3636;p34"/>
          <p:cNvSpPr/>
          <p:nvPr/>
        </p:nvSpPr>
        <p:spPr>
          <a:xfrm>
            <a:off x="9984387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7" name="Google Shape;3637;p34"/>
          <p:cNvSpPr/>
          <p:nvPr/>
        </p:nvSpPr>
        <p:spPr>
          <a:xfrm>
            <a:off x="10517648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8" name="Google Shape;3638;p34"/>
          <p:cNvSpPr/>
          <p:nvPr/>
        </p:nvSpPr>
        <p:spPr>
          <a:xfrm>
            <a:off x="11050909" y="3904648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9" name="Google Shape;3639;p34"/>
          <p:cNvSpPr/>
          <p:nvPr/>
        </p:nvSpPr>
        <p:spPr>
          <a:xfrm>
            <a:off x="6251560" y="4437909"/>
            <a:ext cx="279328" cy="279328"/>
          </a:xfrm>
          <a:custGeom>
            <a:rect b="b" l="l" r="r" t="t"/>
            <a:pathLst>
              <a:path extrusionOk="0" h="21600" w="2160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0" name="Google Shape;3640;p34"/>
          <p:cNvSpPr/>
          <p:nvPr/>
        </p:nvSpPr>
        <p:spPr>
          <a:xfrm>
            <a:off x="6784821" y="4437909"/>
            <a:ext cx="279328" cy="279328"/>
          </a:xfrm>
          <a:custGeom>
            <a:rect b="b" l="l" r="r" t="t"/>
            <a:pathLst>
              <a:path extrusionOk="0" h="21600" w="2160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1" name="Google Shape;3641;p34"/>
          <p:cNvSpPr/>
          <p:nvPr/>
        </p:nvSpPr>
        <p:spPr>
          <a:xfrm>
            <a:off x="7318082" y="4437909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2" name="Google Shape;3642;p34"/>
          <p:cNvSpPr/>
          <p:nvPr/>
        </p:nvSpPr>
        <p:spPr>
          <a:xfrm>
            <a:off x="7851343" y="4437909"/>
            <a:ext cx="279328" cy="279328"/>
          </a:xfrm>
          <a:custGeom>
            <a:rect b="b" l="l" r="r" t="t"/>
            <a:pathLst>
              <a:path extrusionOk="0" h="21600" w="2160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3" name="Google Shape;3643;p34"/>
          <p:cNvSpPr/>
          <p:nvPr/>
        </p:nvSpPr>
        <p:spPr>
          <a:xfrm>
            <a:off x="8409997" y="4437909"/>
            <a:ext cx="228541" cy="279328"/>
          </a:xfrm>
          <a:custGeom>
            <a:rect b="b" l="l" r="r" t="t"/>
            <a:pathLst>
              <a:path extrusionOk="0" h="21600" w="2160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4" name="Google Shape;3644;p34"/>
          <p:cNvSpPr/>
          <p:nvPr/>
        </p:nvSpPr>
        <p:spPr>
          <a:xfrm>
            <a:off x="8943258" y="4437909"/>
            <a:ext cx="228541" cy="279328"/>
          </a:xfrm>
          <a:custGeom>
            <a:rect b="b" l="l" r="r" t="t"/>
            <a:pathLst>
              <a:path extrusionOk="0" h="21600" w="2160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5" name="Google Shape;3645;p34"/>
          <p:cNvSpPr/>
          <p:nvPr/>
        </p:nvSpPr>
        <p:spPr>
          <a:xfrm>
            <a:off x="9476519" y="4437909"/>
            <a:ext cx="228541" cy="279328"/>
          </a:xfrm>
          <a:custGeom>
            <a:rect b="b" l="l" r="r" t="t"/>
            <a:pathLst>
              <a:path extrusionOk="0" h="21600" w="2160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6" name="Google Shape;3646;p34"/>
          <p:cNvSpPr/>
          <p:nvPr/>
        </p:nvSpPr>
        <p:spPr>
          <a:xfrm>
            <a:off x="10009781" y="4437909"/>
            <a:ext cx="228541" cy="279328"/>
          </a:xfrm>
          <a:custGeom>
            <a:rect b="b" l="l" r="r" t="t"/>
            <a:pathLst>
              <a:path extrusionOk="0" h="21600" w="2160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7" name="Google Shape;3647;p34"/>
          <p:cNvSpPr/>
          <p:nvPr/>
        </p:nvSpPr>
        <p:spPr>
          <a:xfrm>
            <a:off x="10543042" y="4437909"/>
            <a:ext cx="228541" cy="279328"/>
          </a:xfrm>
          <a:custGeom>
            <a:rect b="b" l="l" r="r" t="t"/>
            <a:pathLst>
              <a:path extrusionOk="0" h="21600" w="2160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8" name="Google Shape;3648;p34"/>
          <p:cNvSpPr/>
          <p:nvPr/>
        </p:nvSpPr>
        <p:spPr>
          <a:xfrm>
            <a:off x="11076303" y="4437909"/>
            <a:ext cx="228541" cy="279328"/>
          </a:xfrm>
          <a:custGeom>
            <a:rect b="b" l="l" r="r" t="t"/>
            <a:pathLst>
              <a:path extrusionOk="0" h="21600" w="2160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52" name="Shape 3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3" name="Google Shape;3653;p35"/>
          <p:cNvSpPr/>
          <p:nvPr/>
        </p:nvSpPr>
        <p:spPr>
          <a:xfrm>
            <a:off x="988436" y="1803060"/>
            <a:ext cx="279328" cy="279328"/>
          </a:xfrm>
          <a:custGeom>
            <a:rect b="b" l="l" r="r" t="t"/>
            <a:pathLst>
              <a:path extrusionOk="0" h="21600" w="2160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4" name="Google Shape;3654;p35"/>
          <p:cNvSpPr/>
          <p:nvPr/>
        </p:nvSpPr>
        <p:spPr>
          <a:xfrm>
            <a:off x="1521697" y="1803060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5" name="Google Shape;3655;p35"/>
          <p:cNvSpPr/>
          <p:nvPr/>
        </p:nvSpPr>
        <p:spPr>
          <a:xfrm>
            <a:off x="2054958" y="1803060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6" name="Google Shape;3656;p35"/>
          <p:cNvSpPr/>
          <p:nvPr/>
        </p:nvSpPr>
        <p:spPr>
          <a:xfrm>
            <a:off x="2626309" y="1803060"/>
            <a:ext cx="203148" cy="279328"/>
          </a:xfrm>
          <a:custGeom>
            <a:rect b="b" l="l" r="r" t="t"/>
            <a:pathLst>
              <a:path extrusionOk="0" h="21600" w="2160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7" name="Google Shape;3657;p35"/>
          <p:cNvSpPr/>
          <p:nvPr/>
        </p:nvSpPr>
        <p:spPr>
          <a:xfrm>
            <a:off x="3159570" y="1803060"/>
            <a:ext cx="203148" cy="279328"/>
          </a:xfrm>
          <a:custGeom>
            <a:rect b="b" l="l" r="r" t="t"/>
            <a:pathLst>
              <a:path extrusionOk="0" h="21600" w="2160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8" name="Google Shape;3658;p35"/>
          <p:cNvSpPr/>
          <p:nvPr/>
        </p:nvSpPr>
        <p:spPr>
          <a:xfrm>
            <a:off x="3680134" y="1803060"/>
            <a:ext cx="228541" cy="279337"/>
          </a:xfrm>
          <a:custGeom>
            <a:rect b="b" l="l" r="r" t="t"/>
            <a:pathLst>
              <a:path extrusionOk="0" h="21600" w="2160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9" name="Google Shape;3659;p35"/>
          <p:cNvSpPr/>
          <p:nvPr/>
        </p:nvSpPr>
        <p:spPr>
          <a:xfrm>
            <a:off x="4213395" y="1803060"/>
            <a:ext cx="228541" cy="279328"/>
          </a:xfrm>
          <a:custGeom>
            <a:rect b="b" l="l" r="r" t="t"/>
            <a:pathLst>
              <a:path extrusionOk="0" h="21600" w="2160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0" name="Google Shape;3660;p35"/>
          <p:cNvSpPr/>
          <p:nvPr/>
        </p:nvSpPr>
        <p:spPr>
          <a:xfrm>
            <a:off x="4746656" y="1803060"/>
            <a:ext cx="228541" cy="279328"/>
          </a:xfrm>
          <a:custGeom>
            <a:rect b="b" l="l" r="r" t="t"/>
            <a:pathLst>
              <a:path extrusionOk="0" h="21600" w="2160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1" name="Google Shape;3661;p35"/>
          <p:cNvSpPr/>
          <p:nvPr/>
        </p:nvSpPr>
        <p:spPr>
          <a:xfrm>
            <a:off x="5279918" y="1803060"/>
            <a:ext cx="228541" cy="279328"/>
          </a:xfrm>
          <a:custGeom>
            <a:rect b="b" l="l" r="r" t="t"/>
            <a:pathLst>
              <a:path extrusionOk="0" h="21600" w="2160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2" name="Google Shape;3662;p35"/>
          <p:cNvSpPr/>
          <p:nvPr/>
        </p:nvSpPr>
        <p:spPr>
          <a:xfrm>
            <a:off x="5813179" y="1803060"/>
            <a:ext cx="228541" cy="279337"/>
          </a:xfrm>
          <a:custGeom>
            <a:rect b="b" l="l" r="r" t="t"/>
            <a:pathLst>
              <a:path extrusionOk="0" h="21600" w="2160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3" name="Google Shape;3663;p35"/>
          <p:cNvSpPr/>
          <p:nvPr/>
        </p:nvSpPr>
        <p:spPr>
          <a:xfrm>
            <a:off x="1013829" y="2336321"/>
            <a:ext cx="228541" cy="279337"/>
          </a:xfrm>
          <a:custGeom>
            <a:rect b="b" l="l" r="r" t="t"/>
            <a:pathLst>
              <a:path extrusionOk="0" h="21600" w="2160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4" name="Google Shape;3664;p35"/>
          <p:cNvSpPr/>
          <p:nvPr/>
        </p:nvSpPr>
        <p:spPr>
          <a:xfrm>
            <a:off x="1521697" y="2336321"/>
            <a:ext cx="279328" cy="279328"/>
          </a:xfrm>
          <a:custGeom>
            <a:rect b="b" l="l" r="r" t="t"/>
            <a:pathLst>
              <a:path extrusionOk="0" h="21600" w="2160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5" name="Google Shape;3665;p35"/>
          <p:cNvSpPr/>
          <p:nvPr/>
        </p:nvSpPr>
        <p:spPr>
          <a:xfrm>
            <a:off x="2080351" y="2336321"/>
            <a:ext cx="228541" cy="279328"/>
          </a:xfrm>
          <a:custGeom>
            <a:rect b="b" l="l" r="r" t="t"/>
            <a:pathLst>
              <a:path extrusionOk="0" h="21600" w="2160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6" name="Google Shape;3666;p35"/>
          <p:cNvSpPr/>
          <p:nvPr/>
        </p:nvSpPr>
        <p:spPr>
          <a:xfrm>
            <a:off x="2613612" y="2336321"/>
            <a:ext cx="228541" cy="279328"/>
          </a:xfrm>
          <a:custGeom>
            <a:rect b="b" l="l" r="r" t="t"/>
            <a:pathLst>
              <a:path extrusionOk="0" h="21600" w="2160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7" name="Google Shape;3667;p35"/>
          <p:cNvSpPr/>
          <p:nvPr/>
        </p:nvSpPr>
        <p:spPr>
          <a:xfrm>
            <a:off x="3121480" y="2380760"/>
            <a:ext cx="279328" cy="190451"/>
          </a:xfrm>
          <a:custGeom>
            <a:rect b="b" l="l" r="r" t="t"/>
            <a:pathLst>
              <a:path extrusionOk="0" h="21600" w="2160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8" name="Google Shape;3668;p35"/>
          <p:cNvSpPr/>
          <p:nvPr/>
        </p:nvSpPr>
        <p:spPr>
          <a:xfrm>
            <a:off x="3654741" y="2336321"/>
            <a:ext cx="279328" cy="279328"/>
          </a:xfrm>
          <a:custGeom>
            <a:rect b="b" l="l" r="r" t="t"/>
            <a:pathLst>
              <a:path extrusionOk="0" h="21600" w="2160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9" name="Google Shape;3669;p35"/>
          <p:cNvSpPr/>
          <p:nvPr/>
        </p:nvSpPr>
        <p:spPr>
          <a:xfrm>
            <a:off x="4213395" y="2361715"/>
            <a:ext cx="228541" cy="228541"/>
          </a:xfrm>
          <a:custGeom>
            <a:rect b="b" l="l" r="r" t="t"/>
            <a:pathLst>
              <a:path extrusionOk="0" h="21600" w="2160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0" name="Google Shape;3670;p35"/>
          <p:cNvSpPr/>
          <p:nvPr/>
        </p:nvSpPr>
        <p:spPr>
          <a:xfrm>
            <a:off x="4721263" y="2336321"/>
            <a:ext cx="279328" cy="279328"/>
          </a:xfrm>
          <a:custGeom>
            <a:rect b="b" l="l" r="r" t="t"/>
            <a:pathLst>
              <a:path extrusionOk="0" h="21600" w="2160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1" name="Google Shape;3671;p35"/>
          <p:cNvSpPr/>
          <p:nvPr/>
        </p:nvSpPr>
        <p:spPr>
          <a:xfrm>
            <a:off x="5254524" y="2336321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2" name="Google Shape;3672;p35"/>
          <p:cNvSpPr/>
          <p:nvPr/>
        </p:nvSpPr>
        <p:spPr>
          <a:xfrm>
            <a:off x="5787785" y="2336321"/>
            <a:ext cx="279328" cy="279328"/>
          </a:xfrm>
          <a:custGeom>
            <a:rect b="b" l="l" r="r" t="t"/>
            <a:pathLst>
              <a:path extrusionOk="0" h="21600" w="2160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3" name="Google Shape;3673;p35"/>
          <p:cNvSpPr/>
          <p:nvPr/>
        </p:nvSpPr>
        <p:spPr>
          <a:xfrm>
            <a:off x="988436" y="2869582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4" name="Google Shape;3674;p35"/>
          <p:cNvSpPr/>
          <p:nvPr/>
        </p:nvSpPr>
        <p:spPr>
          <a:xfrm>
            <a:off x="1521697" y="2894976"/>
            <a:ext cx="279328" cy="228541"/>
          </a:xfrm>
          <a:custGeom>
            <a:rect b="b" l="l" r="r" t="t"/>
            <a:pathLst>
              <a:path extrusionOk="0" h="21600" w="2160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5" name="Google Shape;3675;p35"/>
          <p:cNvSpPr/>
          <p:nvPr/>
        </p:nvSpPr>
        <p:spPr>
          <a:xfrm>
            <a:off x="2054958" y="2869582"/>
            <a:ext cx="279328" cy="279328"/>
          </a:xfrm>
          <a:custGeom>
            <a:rect b="b" l="l" r="r" t="t"/>
            <a:pathLst>
              <a:path extrusionOk="0" h="21600" w="2160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6" name="Google Shape;3676;p35"/>
          <p:cNvSpPr/>
          <p:nvPr/>
        </p:nvSpPr>
        <p:spPr>
          <a:xfrm>
            <a:off x="2588219" y="2977504"/>
            <a:ext cx="279328" cy="63484"/>
          </a:xfrm>
          <a:custGeom>
            <a:rect b="b" l="l" r="r" t="t"/>
            <a:pathLst>
              <a:path extrusionOk="0" h="21600" w="2160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7" name="Google Shape;3677;p35"/>
          <p:cNvSpPr/>
          <p:nvPr/>
        </p:nvSpPr>
        <p:spPr>
          <a:xfrm>
            <a:off x="3121480" y="2869582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8" name="Google Shape;3678;p35"/>
          <p:cNvSpPr/>
          <p:nvPr/>
        </p:nvSpPr>
        <p:spPr>
          <a:xfrm>
            <a:off x="3654741" y="2869582"/>
            <a:ext cx="279328" cy="279328"/>
          </a:xfrm>
          <a:custGeom>
            <a:rect b="b" l="l" r="r" t="t"/>
            <a:pathLst>
              <a:path extrusionOk="0" h="21600" w="2160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9" name="Google Shape;3679;p35"/>
          <p:cNvSpPr/>
          <p:nvPr/>
        </p:nvSpPr>
        <p:spPr>
          <a:xfrm>
            <a:off x="4188002" y="2869582"/>
            <a:ext cx="279328" cy="279328"/>
          </a:xfrm>
          <a:custGeom>
            <a:rect b="b" l="l" r="r" t="t"/>
            <a:pathLst>
              <a:path extrusionOk="0" h="21600" w="2160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0" name="Google Shape;3680;p35"/>
          <p:cNvSpPr/>
          <p:nvPr/>
        </p:nvSpPr>
        <p:spPr>
          <a:xfrm>
            <a:off x="4721263" y="2882279"/>
            <a:ext cx="279328" cy="253935"/>
          </a:xfrm>
          <a:custGeom>
            <a:rect b="b" l="l" r="r" t="t"/>
            <a:pathLst>
              <a:path extrusionOk="0" h="21600" w="2160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1" name="Google Shape;3681;p35"/>
          <p:cNvSpPr/>
          <p:nvPr/>
        </p:nvSpPr>
        <p:spPr>
          <a:xfrm>
            <a:off x="5254524" y="2882279"/>
            <a:ext cx="279328" cy="253935"/>
          </a:xfrm>
          <a:custGeom>
            <a:rect b="b" l="l" r="r" t="t"/>
            <a:pathLst>
              <a:path extrusionOk="0" h="21600" w="2160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2" name="Google Shape;3682;p35"/>
          <p:cNvSpPr/>
          <p:nvPr/>
        </p:nvSpPr>
        <p:spPr>
          <a:xfrm>
            <a:off x="5787785" y="2882279"/>
            <a:ext cx="279328" cy="253935"/>
          </a:xfrm>
          <a:custGeom>
            <a:rect b="b" l="l" r="r" t="t"/>
            <a:pathLst>
              <a:path extrusionOk="0" h="21600" w="2160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3" name="Google Shape;3683;p35"/>
          <p:cNvSpPr/>
          <p:nvPr/>
        </p:nvSpPr>
        <p:spPr>
          <a:xfrm>
            <a:off x="988436" y="3402844"/>
            <a:ext cx="279328" cy="279328"/>
          </a:xfrm>
          <a:custGeom>
            <a:rect b="b" l="l" r="r" t="t"/>
            <a:pathLst>
              <a:path extrusionOk="0" h="21600" w="2160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4" name="Google Shape;3684;p35"/>
          <p:cNvSpPr/>
          <p:nvPr/>
        </p:nvSpPr>
        <p:spPr>
          <a:xfrm>
            <a:off x="1521697" y="3402844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5" name="Google Shape;3685;p35"/>
          <p:cNvSpPr/>
          <p:nvPr/>
        </p:nvSpPr>
        <p:spPr>
          <a:xfrm>
            <a:off x="2054958" y="3402844"/>
            <a:ext cx="279328" cy="279328"/>
          </a:xfrm>
          <a:custGeom>
            <a:rect b="b" l="l" r="r" t="t"/>
            <a:pathLst>
              <a:path extrusionOk="0" h="21600" w="2160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6" name="Google Shape;3686;p35"/>
          <p:cNvSpPr/>
          <p:nvPr/>
        </p:nvSpPr>
        <p:spPr>
          <a:xfrm>
            <a:off x="2588219" y="3402844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7" name="Google Shape;3687;p35"/>
          <p:cNvSpPr/>
          <p:nvPr/>
        </p:nvSpPr>
        <p:spPr>
          <a:xfrm>
            <a:off x="3121480" y="3428237"/>
            <a:ext cx="279328" cy="228541"/>
          </a:xfrm>
          <a:custGeom>
            <a:rect b="b" l="l" r="r" t="t"/>
            <a:pathLst>
              <a:path extrusionOk="0" h="21600" w="2160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8" name="Google Shape;3688;p35"/>
          <p:cNvSpPr/>
          <p:nvPr/>
        </p:nvSpPr>
        <p:spPr>
          <a:xfrm>
            <a:off x="3654741" y="3402844"/>
            <a:ext cx="279328" cy="279328"/>
          </a:xfrm>
          <a:custGeom>
            <a:rect b="b" l="l" r="r" t="t"/>
            <a:pathLst>
              <a:path extrusionOk="0" h="21600" w="2160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9" name="Google Shape;3689;p35"/>
          <p:cNvSpPr/>
          <p:nvPr/>
        </p:nvSpPr>
        <p:spPr>
          <a:xfrm>
            <a:off x="4188002" y="3428237"/>
            <a:ext cx="279328" cy="228541"/>
          </a:xfrm>
          <a:custGeom>
            <a:rect b="b" l="l" r="r" t="t"/>
            <a:pathLst>
              <a:path extrusionOk="0" h="21600" w="2160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0" name="Google Shape;3690;p35"/>
          <p:cNvSpPr/>
          <p:nvPr/>
        </p:nvSpPr>
        <p:spPr>
          <a:xfrm>
            <a:off x="4721263" y="3402844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1" name="Google Shape;3691;p35"/>
          <p:cNvSpPr/>
          <p:nvPr/>
        </p:nvSpPr>
        <p:spPr>
          <a:xfrm>
            <a:off x="5254524" y="3402844"/>
            <a:ext cx="279328" cy="279328"/>
          </a:xfrm>
          <a:custGeom>
            <a:rect b="b" l="l" r="r" t="t"/>
            <a:pathLst>
              <a:path extrusionOk="0" h="21600" w="2160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2" name="Google Shape;3692;p35"/>
          <p:cNvSpPr/>
          <p:nvPr/>
        </p:nvSpPr>
        <p:spPr>
          <a:xfrm>
            <a:off x="5787785" y="3402844"/>
            <a:ext cx="279328" cy="279328"/>
          </a:xfrm>
          <a:custGeom>
            <a:rect b="b" l="l" r="r" t="t"/>
            <a:pathLst>
              <a:path extrusionOk="0" h="21600" w="2160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3" name="Google Shape;3693;p35"/>
          <p:cNvSpPr/>
          <p:nvPr/>
        </p:nvSpPr>
        <p:spPr>
          <a:xfrm>
            <a:off x="988436" y="3961498"/>
            <a:ext cx="279328" cy="228548"/>
          </a:xfrm>
          <a:custGeom>
            <a:rect b="b" l="l" r="r" t="t"/>
            <a:pathLst>
              <a:path extrusionOk="0" h="21600" w="2160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4" name="Google Shape;3694;p35"/>
          <p:cNvSpPr/>
          <p:nvPr/>
        </p:nvSpPr>
        <p:spPr>
          <a:xfrm>
            <a:off x="1521697" y="3961498"/>
            <a:ext cx="279328" cy="228551"/>
          </a:xfrm>
          <a:custGeom>
            <a:rect b="b" l="l" r="r" t="t"/>
            <a:pathLst>
              <a:path extrusionOk="0" h="21600" w="2160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5" name="Google Shape;3695;p35"/>
          <p:cNvSpPr/>
          <p:nvPr/>
        </p:nvSpPr>
        <p:spPr>
          <a:xfrm>
            <a:off x="2054958" y="3936104"/>
            <a:ext cx="279328" cy="279337"/>
          </a:xfrm>
          <a:custGeom>
            <a:rect b="b" l="l" r="r" t="t"/>
            <a:pathLst>
              <a:path extrusionOk="0" h="21600" w="2160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6" name="Google Shape;3696;p35"/>
          <p:cNvSpPr/>
          <p:nvPr/>
        </p:nvSpPr>
        <p:spPr>
          <a:xfrm>
            <a:off x="2588219" y="3936104"/>
            <a:ext cx="279328" cy="279337"/>
          </a:xfrm>
          <a:custGeom>
            <a:rect b="b" l="l" r="r" t="t"/>
            <a:pathLst>
              <a:path extrusionOk="0" h="21600" w="2160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7" name="Google Shape;3697;p35"/>
          <p:cNvSpPr/>
          <p:nvPr/>
        </p:nvSpPr>
        <p:spPr>
          <a:xfrm>
            <a:off x="3121480" y="3936104"/>
            <a:ext cx="279328" cy="279334"/>
          </a:xfrm>
          <a:custGeom>
            <a:rect b="b" l="l" r="r" t="t"/>
            <a:pathLst>
              <a:path extrusionOk="0" h="21600" w="2160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8" name="Google Shape;3698;p35"/>
          <p:cNvSpPr/>
          <p:nvPr/>
        </p:nvSpPr>
        <p:spPr>
          <a:xfrm>
            <a:off x="3654741" y="3942453"/>
            <a:ext cx="279328" cy="272981"/>
          </a:xfrm>
          <a:custGeom>
            <a:rect b="b" l="l" r="r" t="t"/>
            <a:pathLst>
              <a:path extrusionOk="0" h="21319" w="2160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9" name="Google Shape;3699;p35"/>
          <p:cNvSpPr/>
          <p:nvPr/>
        </p:nvSpPr>
        <p:spPr>
          <a:xfrm>
            <a:off x="4188002" y="3936105"/>
            <a:ext cx="279328" cy="279328"/>
          </a:xfrm>
          <a:custGeom>
            <a:rect b="b" l="l" r="r" t="t"/>
            <a:pathLst>
              <a:path extrusionOk="0" h="21600" w="2160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0" name="Google Shape;3700;p35"/>
          <p:cNvSpPr/>
          <p:nvPr/>
        </p:nvSpPr>
        <p:spPr>
          <a:xfrm>
            <a:off x="4721263" y="3936105"/>
            <a:ext cx="279328" cy="279328"/>
          </a:xfrm>
          <a:custGeom>
            <a:rect b="b" l="l" r="r" t="t"/>
            <a:pathLst>
              <a:path extrusionOk="0" h="21600" w="2160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1" name="Google Shape;3701;p35"/>
          <p:cNvSpPr/>
          <p:nvPr/>
        </p:nvSpPr>
        <p:spPr>
          <a:xfrm>
            <a:off x="5254524" y="3936105"/>
            <a:ext cx="279328" cy="279328"/>
          </a:xfrm>
          <a:custGeom>
            <a:rect b="b" l="l" r="r" t="t"/>
            <a:pathLst>
              <a:path extrusionOk="0" h="21600" w="2160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2" name="Google Shape;3702;p35"/>
          <p:cNvSpPr/>
          <p:nvPr/>
        </p:nvSpPr>
        <p:spPr>
          <a:xfrm>
            <a:off x="5800482" y="3936105"/>
            <a:ext cx="253935" cy="279328"/>
          </a:xfrm>
          <a:custGeom>
            <a:rect b="b" l="l" r="r" t="t"/>
            <a:pathLst>
              <a:path extrusionOk="0" h="21600" w="2160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3" name="Google Shape;3703;p35"/>
          <p:cNvSpPr/>
          <p:nvPr/>
        </p:nvSpPr>
        <p:spPr>
          <a:xfrm>
            <a:off x="988436" y="4469366"/>
            <a:ext cx="279328" cy="279328"/>
          </a:xfrm>
          <a:custGeom>
            <a:rect b="b" l="l" r="r" t="t"/>
            <a:pathLst>
              <a:path extrusionOk="0" h="21600" w="2160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4" name="Google Shape;3704;p35"/>
          <p:cNvSpPr/>
          <p:nvPr/>
        </p:nvSpPr>
        <p:spPr>
          <a:xfrm>
            <a:off x="1521697" y="4469366"/>
            <a:ext cx="279328" cy="279328"/>
          </a:xfrm>
          <a:custGeom>
            <a:rect b="b" l="l" r="r" t="t"/>
            <a:pathLst>
              <a:path extrusionOk="0" h="21600" w="2160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5" name="Google Shape;3705;p35"/>
          <p:cNvSpPr/>
          <p:nvPr/>
        </p:nvSpPr>
        <p:spPr>
          <a:xfrm>
            <a:off x="2067654" y="4469366"/>
            <a:ext cx="253935" cy="279328"/>
          </a:xfrm>
          <a:custGeom>
            <a:rect b="b" l="l" r="r" t="t"/>
            <a:pathLst>
              <a:path extrusionOk="0" h="21600" w="2160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6" name="Google Shape;3706;p35"/>
          <p:cNvSpPr/>
          <p:nvPr/>
        </p:nvSpPr>
        <p:spPr>
          <a:xfrm>
            <a:off x="2639006" y="4469366"/>
            <a:ext cx="177754" cy="279328"/>
          </a:xfrm>
          <a:custGeom>
            <a:rect b="b" l="l" r="r" t="t"/>
            <a:pathLst>
              <a:path extrusionOk="0" h="21600" w="2160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7" name="Google Shape;3707;p35"/>
          <p:cNvSpPr/>
          <p:nvPr/>
        </p:nvSpPr>
        <p:spPr>
          <a:xfrm>
            <a:off x="3121480" y="4469366"/>
            <a:ext cx="279328" cy="279328"/>
          </a:xfrm>
          <a:custGeom>
            <a:rect b="b" l="l" r="r" t="t"/>
            <a:pathLst>
              <a:path extrusionOk="0" h="21600" w="2160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8" name="Google Shape;3708;p35"/>
          <p:cNvSpPr/>
          <p:nvPr/>
        </p:nvSpPr>
        <p:spPr>
          <a:xfrm>
            <a:off x="3654741" y="4469366"/>
            <a:ext cx="279328" cy="279328"/>
          </a:xfrm>
          <a:custGeom>
            <a:rect b="b" l="l" r="r" t="t"/>
            <a:pathLst>
              <a:path extrusionOk="0" h="21600" w="2160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9" name="Google Shape;3709;p35"/>
          <p:cNvSpPr/>
          <p:nvPr/>
        </p:nvSpPr>
        <p:spPr>
          <a:xfrm>
            <a:off x="4188002" y="4469366"/>
            <a:ext cx="279328" cy="279328"/>
          </a:xfrm>
          <a:custGeom>
            <a:rect b="b" l="l" r="r" t="t"/>
            <a:pathLst>
              <a:path extrusionOk="0" h="21600" w="2160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0" name="Google Shape;3710;p35"/>
          <p:cNvSpPr/>
          <p:nvPr/>
        </p:nvSpPr>
        <p:spPr>
          <a:xfrm>
            <a:off x="4721263" y="4469366"/>
            <a:ext cx="279328" cy="279328"/>
          </a:xfrm>
          <a:custGeom>
            <a:rect b="b" l="l" r="r" t="t"/>
            <a:pathLst>
              <a:path extrusionOk="0" h="21600" w="2160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1" name="Google Shape;3711;p35"/>
          <p:cNvSpPr/>
          <p:nvPr/>
        </p:nvSpPr>
        <p:spPr>
          <a:xfrm>
            <a:off x="5254524" y="4469366"/>
            <a:ext cx="279328" cy="279328"/>
          </a:xfrm>
          <a:custGeom>
            <a:rect b="b" l="l" r="r" t="t"/>
            <a:pathLst>
              <a:path extrusionOk="0" h="21600" w="2160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2" name="Google Shape;3712;p35"/>
          <p:cNvSpPr/>
          <p:nvPr/>
        </p:nvSpPr>
        <p:spPr>
          <a:xfrm>
            <a:off x="5787785" y="4469366"/>
            <a:ext cx="279328" cy="279328"/>
          </a:xfrm>
          <a:custGeom>
            <a:rect b="b" l="l" r="r" t="t"/>
            <a:pathLst>
              <a:path extrusionOk="0" h="21600" w="2160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3" name="Google Shape;3713;p35"/>
          <p:cNvSpPr/>
          <p:nvPr/>
        </p:nvSpPr>
        <p:spPr>
          <a:xfrm>
            <a:off x="6384530" y="1803070"/>
            <a:ext cx="228541" cy="279328"/>
          </a:xfrm>
          <a:custGeom>
            <a:rect b="b" l="l" r="r" t="t"/>
            <a:pathLst>
              <a:path extrusionOk="0" h="21600" w="2160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4" name="Google Shape;3714;p35"/>
          <p:cNvSpPr/>
          <p:nvPr/>
        </p:nvSpPr>
        <p:spPr>
          <a:xfrm>
            <a:off x="6917791" y="1803070"/>
            <a:ext cx="228541" cy="279328"/>
          </a:xfrm>
          <a:custGeom>
            <a:rect b="b" l="l" r="r" t="t"/>
            <a:pathLst>
              <a:path extrusionOk="0" h="21600" w="2160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5" name="Google Shape;3715;p35"/>
          <p:cNvSpPr/>
          <p:nvPr/>
        </p:nvSpPr>
        <p:spPr>
          <a:xfrm>
            <a:off x="7425659" y="1803070"/>
            <a:ext cx="279328" cy="279328"/>
          </a:xfrm>
          <a:custGeom>
            <a:rect b="b" l="l" r="r" t="t"/>
            <a:pathLst>
              <a:path extrusionOk="0" h="21600" w="2160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6" name="Google Shape;3716;p35"/>
          <p:cNvSpPr/>
          <p:nvPr/>
        </p:nvSpPr>
        <p:spPr>
          <a:xfrm>
            <a:off x="7958920" y="1815766"/>
            <a:ext cx="279328" cy="253944"/>
          </a:xfrm>
          <a:custGeom>
            <a:rect b="b" l="l" r="r" t="t"/>
            <a:pathLst>
              <a:path extrusionOk="0" h="21600" w="2160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7" name="Google Shape;3717;p35"/>
          <p:cNvSpPr/>
          <p:nvPr/>
        </p:nvSpPr>
        <p:spPr>
          <a:xfrm>
            <a:off x="8492181" y="1815766"/>
            <a:ext cx="279328" cy="253944"/>
          </a:xfrm>
          <a:custGeom>
            <a:rect b="b" l="l" r="r" t="t"/>
            <a:pathLst>
              <a:path extrusionOk="0" h="21600" w="2160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8" name="Google Shape;3718;p35"/>
          <p:cNvSpPr/>
          <p:nvPr/>
        </p:nvSpPr>
        <p:spPr>
          <a:xfrm>
            <a:off x="9025442" y="1803070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9" name="Google Shape;3719;p35"/>
          <p:cNvSpPr/>
          <p:nvPr/>
        </p:nvSpPr>
        <p:spPr>
          <a:xfrm>
            <a:off x="9558703" y="1803070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0" name="Google Shape;3720;p35"/>
          <p:cNvSpPr/>
          <p:nvPr/>
        </p:nvSpPr>
        <p:spPr>
          <a:xfrm>
            <a:off x="10091964" y="1803070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1" name="Google Shape;3721;p35"/>
          <p:cNvSpPr/>
          <p:nvPr/>
        </p:nvSpPr>
        <p:spPr>
          <a:xfrm>
            <a:off x="10625225" y="1803070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2" name="Google Shape;3722;p35"/>
          <p:cNvSpPr/>
          <p:nvPr/>
        </p:nvSpPr>
        <p:spPr>
          <a:xfrm>
            <a:off x="11158486" y="1828463"/>
            <a:ext cx="279328" cy="228541"/>
          </a:xfrm>
          <a:custGeom>
            <a:rect b="b" l="l" r="r" t="t"/>
            <a:pathLst>
              <a:path extrusionOk="0" h="21600" w="2160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3" name="Google Shape;3723;p35"/>
          <p:cNvSpPr/>
          <p:nvPr/>
        </p:nvSpPr>
        <p:spPr>
          <a:xfrm>
            <a:off x="6359137" y="2349027"/>
            <a:ext cx="279328" cy="253935"/>
          </a:xfrm>
          <a:custGeom>
            <a:rect b="b" l="l" r="r" t="t"/>
            <a:pathLst>
              <a:path extrusionOk="0" h="21600" w="2160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4" name="Google Shape;3724;p35"/>
          <p:cNvSpPr/>
          <p:nvPr/>
        </p:nvSpPr>
        <p:spPr>
          <a:xfrm>
            <a:off x="6892398" y="2374421"/>
            <a:ext cx="279328" cy="203148"/>
          </a:xfrm>
          <a:custGeom>
            <a:rect b="b" l="l" r="r" t="t"/>
            <a:pathLst>
              <a:path extrusionOk="0" h="21600" w="2160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5" name="Google Shape;3725;p35"/>
          <p:cNvSpPr/>
          <p:nvPr/>
        </p:nvSpPr>
        <p:spPr>
          <a:xfrm>
            <a:off x="7425659" y="2361724"/>
            <a:ext cx="279328" cy="228541"/>
          </a:xfrm>
          <a:custGeom>
            <a:rect b="b" l="l" r="r" t="t"/>
            <a:pathLst>
              <a:path extrusionOk="0" h="21600" w="2160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6" name="Google Shape;3726;p35"/>
          <p:cNvSpPr/>
          <p:nvPr/>
        </p:nvSpPr>
        <p:spPr>
          <a:xfrm>
            <a:off x="7958920" y="2361724"/>
            <a:ext cx="279328" cy="228541"/>
          </a:xfrm>
          <a:custGeom>
            <a:rect b="b" l="l" r="r" t="t"/>
            <a:pathLst>
              <a:path extrusionOk="0" h="21600" w="2160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7" name="Google Shape;3727;p35"/>
          <p:cNvSpPr/>
          <p:nvPr/>
        </p:nvSpPr>
        <p:spPr>
          <a:xfrm>
            <a:off x="8492181" y="2336331"/>
            <a:ext cx="279328" cy="279328"/>
          </a:xfrm>
          <a:custGeom>
            <a:rect b="b" l="l" r="r" t="t"/>
            <a:pathLst>
              <a:path extrusionOk="0" h="21600" w="2160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8" name="Google Shape;3728;p35"/>
          <p:cNvSpPr/>
          <p:nvPr/>
        </p:nvSpPr>
        <p:spPr>
          <a:xfrm>
            <a:off x="9025442" y="2336331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9" name="Google Shape;3729;p35"/>
          <p:cNvSpPr/>
          <p:nvPr/>
        </p:nvSpPr>
        <p:spPr>
          <a:xfrm>
            <a:off x="9558703" y="2336331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0" name="Google Shape;3730;p35"/>
          <p:cNvSpPr/>
          <p:nvPr/>
        </p:nvSpPr>
        <p:spPr>
          <a:xfrm>
            <a:off x="10091964" y="2361724"/>
            <a:ext cx="279328" cy="228541"/>
          </a:xfrm>
          <a:custGeom>
            <a:rect b="b" l="l" r="r" t="t"/>
            <a:pathLst>
              <a:path extrusionOk="0" h="21600" w="2160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1" name="Google Shape;3731;p35"/>
          <p:cNvSpPr/>
          <p:nvPr/>
        </p:nvSpPr>
        <p:spPr>
          <a:xfrm>
            <a:off x="10625225" y="2349027"/>
            <a:ext cx="279328" cy="253935"/>
          </a:xfrm>
          <a:custGeom>
            <a:rect b="b" l="l" r="r" t="t"/>
            <a:pathLst>
              <a:path extrusionOk="0" h="21600" w="2160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2" name="Google Shape;3732;p35"/>
          <p:cNvSpPr/>
          <p:nvPr/>
        </p:nvSpPr>
        <p:spPr>
          <a:xfrm>
            <a:off x="11158486" y="2361724"/>
            <a:ext cx="279328" cy="228541"/>
          </a:xfrm>
          <a:custGeom>
            <a:rect b="b" l="l" r="r" t="t"/>
            <a:pathLst>
              <a:path extrusionOk="0" h="21600" w="2160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3" name="Google Shape;3733;p35"/>
          <p:cNvSpPr/>
          <p:nvPr/>
        </p:nvSpPr>
        <p:spPr>
          <a:xfrm>
            <a:off x="6359136" y="2869592"/>
            <a:ext cx="279460" cy="279453"/>
          </a:xfrm>
          <a:custGeom>
            <a:rect b="b" l="l" r="r" t="t"/>
            <a:pathLst>
              <a:path extrusionOk="0" h="21410" w="2141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4" name="Google Shape;3734;p35"/>
          <p:cNvSpPr/>
          <p:nvPr/>
        </p:nvSpPr>
        <p:spPr>
          <a:xfrm>
            <a:off x="6892398" y="2869592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5" name="Google Shape;3735;p35"/>
          <p:cNvSpPr/>
          <p:nvPr/>
        </p:nvSpPr>
        <p:spPr>
          <a:xfrm>
            <a:off x="7425659" y="2894985"/>
            <a:ext cx="279328" cy="228532"/>
          </a:xfrm>
          <a:custGeom>
            <a:rect b="b" l="l" r="r" t="t"/>
            <a:pathLst>
              <a:path extrusionOk="0" h="21600" w="2160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6" name="Google Shape;3736;p35"/>
          <p:cNvSpPr/>
          <p:nvPr/>
        </p:nvSpPr>
        <p:spPr>
          <a:xfrm>
            <a:off x="7958920" y="2894985"/>
            <a:ext cx="279328" cy="228541"/>
          </a:xfrm>
          <a:custGeom>
            <a:rect b="b" l="l" r="r" t="t"/>
            <a:pathLst>
              <a:path extrusionOk="0" h="21600" w="2160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7" name="Google Shape;3737;p35"/>
          <p:cNvSpPr/>
          <p:nvPr/>
        </p:nvSpPr>
        <p:spPr>
          <a:xfrm>
            <a:off x="8492181" y="2894985"/>
            <a:ext cx="279328" cy="228541"/>
          </a:xfrm>
          <a:custGeom>
            <a:rect b="b" l="l" r="r" t="t"/>
            <a:pathLst>
              <a:path extrusionOk="0" h="21600" w="2160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8" name="Google Shape;3738;p35"/>
          <p:cNvSpPr/>
          <p:nvPr/>
        </p:nvSpPr>
        <p:spPr>
          <a:xfrm>
            <a:off x="9025442" y="2894985"/>
            <a:ext cx="279328" cy="228535"/>
          </a:xfrm>
          <a:custGeom>
            <a:rect b="b" l="l" r="r" t="t"/>
            <a:pathLst>
              <a:path extrusionOk="0" h="21600" w="2160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9" name="Google Shape;3739;p35"/>
          <p:cNvSpPr/>
          <p:nvPr/>
        </p:nvSpPr>
        <p:spPr>
          <a:xfrm>
            <a:off x="9558703" y="2882288"/>
            <a:ext cx="279328" cy="253935"/>
          </a:xfrm>
          <a:custGeom>
            <a:rect b="b" l="l" r="r" t="t"/>
            <a:pathLst>
              <a:path extrusionOk="0" h="21600" w="2160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0" name="Google Shape;3740;p35"/>
          <p:cNvSpPr/>
          <p:nvPr/>
        </p:nvSpPr>
        <p:spPr>
          <a:xfrm>
            <a:off x="10091964" y="2894985"/>
            <a:ext cx="279328" cy="228532"/>
          </a:xfrm>
          <a:custGeom>
            <a:rect b="b" l="l" r="r" t="t"/>
            <a:pathLst>
              <a:path extrusionOk="0" h="21600" w="2160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1" name="Google Shape;3741;p35"/>
          <p:cNvSpPr/>
          <p:nvPr/>
        </p:nvSpPr>
        <p:spPr>
          <a:xfrm>
            <a:off x="10625225" y="2869592"/>
            <a:ext cx="279328" cy="279328"/>
          </a:xfrm>
          <a:custGeom>
            <a:rect b="b" l="l" r="r" t="t"/>
            <a:pathLst>
              <a:path extrusionOk="0" h="21600" w="2160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2" name="Google Shape;3742;p35"/>
          <p:cNvSpPr/>
          <p:nvPr/>
        </p:nvSpPr>
        <p:spPr>
          <a:xfrm>
            <a:off x="11158486" y="2869592"/>
            <a:ext cx="279328" cy="279328"/>
          </a:xfrm>
          <a:custGeom>
            <a:rect b="b" l="l" r="r" t="t"/>
            <a:pathLst>
              <a:path extrusionOk="0" h="21600" w="2160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3" name="Google Shape;3743;p35"/>
          <p:cNvSpPr/>
          <p:nvPr/>
        </p:nvSpPr>
        <p:spPr>
          <a:xfrm>
            <a:off x="6359137" y="3402853"/>
            <a:ext cx="279328" cy="279328"/>
          </a:xfrm>
          <a:custGeom>
            <a:rect b="b" l="l" r="r" t="t"/>
            <a:pathLst>
              <a:path extrusionOk="0" h="21600" w="2160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4" name="Google Shape;3744;p35"/>
          <p:cNvSpPr/>
          <p:nvPr/>
        </p:nvSpPr>
        <p:spPr>
          <a:xfrm>
            <a:off x="6892398" y="3415549"/>
            <a:ext cx="279328" cy="253997"/>
          </a:xfrm>
          <a:custGeom>
            <a:rect b="b" l="l" r="r" t="t"/>
            <a:pathLst>
              <a:path extrusionOk="0" h="21600" w="2160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5" name="Google Shape;3745;p35"/>
          <p:cNvSpPr/>
          <p:nvPr/>
        </p:nvSpPr>
        <p:spPr>
          <a:xfrm>
            <a:off x="7425659" y="3428246"/>
            <a:ext cx="279328" cy="228566"/>
          </a:xfrm>
          <a:custGeom>
            <a:rect b="b" l="l" r="r" t="t"/>
            <a:pathLst>
              <a:path extrusionOk="0" h="21600" w="2160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6" name="Google Shape;3746;p35"/>
          <p:cNvSpPr/>
          <p:nvPr/>
        </p:nvSpPr>
        <p:spPr>
          <a:xfrm>
            <a:off x="7958920" y="3402853"/>
            <a:ext cx="279301" cy="279341"/>
          </a:xfrm>
          <a:custGeom>
            <a:rect b="b" l="l" r="r" t="t"/>
            <a:pathLst>
              <a:path extrusionOk="0" h="21600" w="21278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7" name="Google Shape;3747;p35"/>
          <p:cNvSpPr/>
          <p:nvPr/>
        </p:nvSpPr>
        <p:spPr>
          <a:xfrm>
            <a:off x="8492181" y="3402853"/>
            <a:ext cx="279328" cy="279326"/>
          </a:xfrm>
          <a:custGeom>
            <a:rect b="b" l="l" r="r" t="t"/>
            <a:pathLst>
              <a:path extrusionOk="0" h="21583" w="2160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8" name="Google Shape;3748;p35"/>
          <p:cNvSpPr/>
          <p:nvPr/>
        </p:nvSpPr>
        <p:spPr>
          <a:xfrm>
            <a:off x="9025442" y="3415549"/>
            <a:ext cx="279328" cy="254031"/>
          </a:xfrm>
          <a:custGeom>
            <a:rect b="b" l="l" r="r" t="t"/>
            <a:pathLst>
              <a:path extrusionOk="0" h="21144" w="2160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9" name="Google Shape;3749;p35"/>
          <p:cNvSpPr/>
          <p:nvPr/>
        </p:nvSpPr>
        <p:spPr>
          <a:xfrm>
            <a:off x="9558703" y="3453640"/>
            <a:ext cx="279328" cy="177754"/>
          </a:xfrm>
          <a:custGeom>
            <a:rect b="b" l="l" r="r" t="t"/>
            <a:pathLst>
              <a:path extrusionOk="0" h="21600" w="2160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0" name="Google Shape;3750;p35"/>
          <p:cNvSpPr/>
          <p:nvPr/>
        </p:nvSpPr>
        <p:spPr>
          <a:xfrm>
            <a:off x="10091964" y="3402853"/>
            <a:ext cx="279328" cy="279328"/>
          </a:xfrm>
          <a:custGeom>
            <a:rect b="b" l="l" r="r" t="t"/>
            <a:pathLst>
              <a:path extrusionOk="0" h="21600" w="2160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1" name="Google Shape;3751;p35"/>
          <p:cNvSpPr/>
          <p:nvPr/>
        </p:nvSpPr>
        <p:spPr>
          <a:xfrm>
            <a:off x="10625225" y="3402853"/>
            <a:ext cx="279328" cy="279328"/>
          </a:xfrm>
          <a:custGeom>
            <a:rect b="b" l="l" r="r" t="t"/>
            <a:pathLst>
              <a:path extrusionOk="0" h="21600" w="2160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2" name="Google Shape;3752;p35"/>
          <p:cNvSpPr/>
          <p:nvPr/>
        </p:nvSpPr>
        <p:spPr>
          <a:xfrm>
            <a:off x="11158486" y="3402853"/>
            <a:ext cx="279328" cy="279328"/>
          </a:xfrm>
          <a:custGeom>
            <a:rect b="b" l="l" r="r" t="t"/>
            <a:pathLst>
              <a:path extrusionOk="0" h="21600" w="2160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3" name="Google Shape;3753;p35"/>
          <p:cNvSpPr/>
          <p:nvPr/>
        </p:nvSpPr>
        <p:spPr>
          <a:xfrm>
            <a:off x="6359137" y="3961507"/>
            <a:ext cx="279328" cy="228541"/>
          </a:xfrm>
          <a:custGeom>
            <a:rect b="b" l="l" r="r" t="t"/>
            <a:pathLst>
              <a:path extrusionOk="0" h="21600" w="2160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4" name="Google Shape;3754;p35"/>
          <p:cNvSpPr/>
          <p:nvPr/>
        </p:nvSpPr>
        <p:spPr>
          <a:xfrm>
            <a:off x="6917791" y="3936114"/>
            <a:ext cx="228541" cy="279328"/>
          </a:xfrm>
          <a:custGeom>
            <a:rect b="b" l="l" r="r" t="t"/>
            <a:pathLst>
              <a:path extrusionOk="0" h="21600" w="2160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5" name="Google Shape;3755;p35"/>
          <p:cNvSpPr/>
          <p:nvPr/>
        </p:nvSpPr>
        <p:spPr>
          <a:xfrm>
            <a:off x="7470097" y="3936114"/>
            <a:ext cx="190451" cy="279328"/>
          </a:xfrm>
          <a:custGeom>
            <a:rect b="b" l="l" r="r" t="t"/>
            <a:pathLst>
              <a:path extrusionOk="0" h="21600" w="2160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6" name="Google Shape;3756;p35"/>
          <p:cNvSpPr/>
          <p:nvPr/>
        </p:nvSpPr>
        <p:spPr>
          <a:xfrm>
            <a:off x="7958920" y="3936114"/>
            <a:ext cx="279328" cy="279328"/>
          </a:xfrm>
          <a:custGeom>
            <a:rect b="b" l="l" r="r" t="t"/>
            <a:pathLst>
              <a:path extrusionOk="0" h="21600" w="2160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7" name="Google Shape;3757;p35"/>
          <p:cNvSpPr/>
          <p:nvPr/>
        </p:nvSpPr>
        <p:spPr>
          <a:xfrm>
            <a:off x="8492181" y="3936114"/>
            <a:ext cx="279405" cy="279328"/>
          </a:xfrm>
          <a:custGeom>
            <a:rect b="b" l="l" r="r" t="t"/>
            <a:pathLst>
              <a:path extrusionOk="0" h="21600" w="2160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8" name="Google Shape;3758;p35"/>
          <p:cNvSpPr/>
          <p:nvPr/>
        </p:nvSpPr>
        <p:spPr>
          <a:xfrm>
            <a:off x="9088925" y="3936114"/>
            <a:ext cx="152368" cy="279328"/>
          </a:xfrm>
          <a:custGeom>
            <a:rect b="b" l="l" r="r" t="t"/>
            <a:pathLst>
              <a:path extrusionOk="0" h="21600" w="2160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9" name="Google Shape;3759;p35"/>
          <p:cNvSpPr/>
          <p:nvPr/>
        </p:nvSpPr>
        <p:spPr>
          <a:xfrm>
            <a:off x="9558703" y="3961507"/>
            <a:ext cx="279328" cy="228541"/>
          </a:xfrm>
          <a:custGeom>
            <a:rect b="b" l="l" r="r" t="t"/>
            <a:pathLst>
              <a:path extrusionOk="0" h="21600" w="2160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0" name="Google Shape;3760;p35"/>
          <p:cNvSpPr/>
          <p:nvPr/>
        </p:nvSpPr>
        <p:spPr>
          <a:xfrm>
            <a:off x="10117358" y="3936114"/>
            <a:ext cx="228541" cy="279328"/>
          </a:xfrm>
          <a:custGeom>
            <a:rect b="b" l="l" r="r" t="t"/>
            <a:pathLst>
              <a:path extrusionOk="0" h="21600" w="2160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1" name="Google Shape;3761;p35"/>
          <p:cNvSpPr/>
          <p:nvPr/>
        </p:nvSpPr>
        <p:spPr>
          <a:xfrm>
            <a:off x="10625225" y="3936114"/>
            <a:ext cx="279328" cy="279328"/>
          </a:xfrm>
          <a:custGeom>
            <a:rect b="b" l="l" r="r" t="t"/>
            <a:pathLst>
              <a:path extrusionOk="0" h="21600" w="2160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2" name="Google Shape;3762;p35"/>
          <p:cNvSpPr/>
          <p:nvPr/>
        </p:nvSpPr>
        <p:spPr>
          <a:xfrm>
            <a:off x="11158486" y="3936114"/>
            <a:ext cx="279328" cy="279328"/>
          </a:xfrm>
          <a:custGeom>
            <a:rect b="b" l="l" r="r" t="t"/>
            <a:pathLst>
              <a:path extrusionOk="0" h="21600" w="2160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66" name="Shape 3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7" name="Google Shape;3767;p36"/>
          <p:cNvSpPr/>
          <p:nvPr/>
        </p:nvSpPr>
        <p:spPr>
          <a:xfrm>
            <a:off x="880859" y="1500335"/>
            <a:ext cx="279328" cy="279328"/>
          </a:xfrm>
          <a:custGeom>
            <a:rect b="b" l="l" r="r" t="t"/>
            <a:pathLst>
              <a:path extrusionOk="0" h="21600" w="2160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8" name="Google Shape;3768;p36"/>
          <p:cNvSpPr/>
          <p:nvPr/>
        </p:nvSpPr>
        <p:spPr>
          <a:xfrm>
            <a:off x="1414120" y="1500335"/>
            <a:ext cx="279328" cy="279328"/>
          </a:xfrm>
          <a:custGeom>
            <a:rect b="b" l="l" r="r" t="t"/>
            <a:pathLst>
              <a:path extrusionOk="0" h="21600" w="2160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9" name="Google Shape;3769;p36"/>
          <p:cNvSpPr/>
          <p:nvPr/>
        </p:nvSpPr>
        <p:spPr>
          <a:xfrm>
            <a:off x="2017213" y="1500335"/>
            <a:ext cx="139664" cy="279328"/>
          </a:xfrm>
          <a:custGeom>
            <a:rect b="b" l="l" r="r" t="t"/>
            <a:pathLst>
              <a:path extrusionOk="0" h="21600" w="2160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0" name="Google Shape;3770;p36"/>
          <p:cNvSpPr/>
          <p:nvPr/>
        </p:nvSpPr>
        <p:spPr>
          <a:xfrm>
            <a:off x="2550474" y="1500335"/>
            <a:ext cx="139664" cy="279328"/>
          </a:xfrm>
          <a:custGeom>
            <a:rect b="b" l="l" r="r" t="t"/>
            <a:pathLst>
              <a:path extrusionOk="0" h="21600" w="2160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1" name="Google Shape;3771;p36"/>
          <p:cNvSpPr/>
          <p:nvPr/>
        </p:nvSpPr>
        <p:spPr>
          <a:xfrm>
            <a:off x="3013903" y="1570167"/>
            <a:ext cx="279328" cy="139664"/>
          </a:xfrm>
          <a:custGeom>
            <a:rect b="b" l="l" r="r" t="t"/>
            <a:pathLst>
              <a:path extrusionOk="0" h="21600" w="2160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2" name="Google Shape;3772;p36"/>
          <p:cNvSpPr/>
          <p:nvPr/>
        </p:nvSpPr>
        <p:spPr>
          <a:xfrm>
            <a:off x="3547164" y="1570167"/>
            <a:ext cx="279328" cy="139664"/>
          </a:xfrm>
          <a:custGeom>
            <a:rect b="b" l="l" r="r" t="t"/>
            <a:pathLst>
              <a:path extrusionOk="0" h="21600" w="2160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3" name="Google Shape;3773;p36"/>
          <p:cNvSpPr/>
          <p:nvPr/>
        </p:nvSpPr>
        <p:spPr>
          <a:xfrm>
            <a:off x="4093122" y="1576515"/>
            <a:ext cx="253935" cy="126968"/>
          </a:xfrm>
          <a:custGeom>
            <a:rect b="b" l="l" r="r" t="t"/>
            <a:pathLst>
              <a:path extrusionOk="0" h="21600" w="2160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4" name="Google Shape;3774;p36"/>
          <p:cNvSpPr/>
          <p:nvPr/>
        </p:nvSpPr>
        <p:spPr>
          <a:xfrm>
            <a:off x="4626383" y="1576515"/>
            <a:ext cx="253935" cy="126968"/>
          </a:xfrm>
          <a:custGeom>
            <a:rect b="b" l="l" r="r" t="t"/>
            <a:pathLst>
              <a:path extrusionOk="0" h="21600" w="2160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5" name="Google Shape;3775;p36"/>
          <p:cNvSpPr/>
          <p:nvPr/>
        </p:nvSpPr>
        <p:spPr>
          <a:xfrm>
            <a:off x="5223127" y="1513032"/>
            <a:ext cx="126968" cy="253935"/>
          </a:xfrm>
          <a:custGeom>
            <a:rect b="b" l="l" r="r" t="t"/>
            <a:pathLst>
              <a:path extrusionOk="0" h="21600" w="2160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6" name="Google Shape;3776;p36"/>
          <p:cNvSpPr/>
          <p:nvPr/>
        </p:nvSpPr>
        <p:spPr>
          <a:xfrm>
            <a:off x="5756388" y="1513032"/>
            <a:ext cx="126968" cy="253935"/>
          </a:xfrm>
          <a:custGeom>
            <a:rect b="b" l="l" r="r" t="t"/>
            <a:pathLst>
              <a:path extrusionOk="0" h="21600" w="2160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7" name="Google Shape;3777;p36"/>
          <p:cNvSpPr/>
          <p:nvPr/>
        </p:nvSpPr>
        <p:spPr>
          <a:xfrm>
            <a:off x="880859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8" name="Google Shape;3778;p36"/>
          <p:cNvSpPr/>
          <p:nvPr/>
        </p:nvSpPr>
        <p:spPr>
          <a:xfrm>
            <a:off x="1414120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9" name="Google Shape;3779;p36"/>
          <p:cNvSpPr/>
          <p:nvPr/>
        </p:nvSpPr>
        <p:spPr>
          <a:xfrm>
            <a:off x="1947381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0" name="Google Shape;3780;p36"/>
          <p:cNvSpPr/>
          <p:nvPr/>
        </p:nvSpPr>
        <p:spPr>
          <a:xfrm>
            <a:off x="2480642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1" name="Google Shape;3781;p36"/>
          <p:cNvSpPr/>
          <p:nvPr/>
        </p:nvSpPr>
        <p:spPr>
          <a:xfrm>
            <a:off x="3013903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2" name="Google Shape;3782;p36"/>
          <p:cNvSpPr/>
          <p:nvPr/>
        </p:nvSpPr>
        <p:spPr>
          <a:xfrm>
            <a:off x="3547164" y="2097079"/>
            <a:ext cx="279328" cy="152361"/>
          </a:xfrm>
          <a:custGeom>
            <a:rect b="b" l="l" r="r" t="t"/>
            <a:pathLst>
              <a:path extrusionOk="0" h="21600" w="2160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3" name="Google Shape;3783;p36"/>
          <p:cNvSpPr/>
          <p:nvPr/>
        </p:nvSpPr>
        <p:spPr>
          <a:xfrm>
            <a:off x="4080425" y="2097079"/>
            <a:ext cx="279328" cy="152361"/>
          </a:xfrm>
          <a:custGeom>
            <a:rect b="b" l="l" r="r" t="t"/>
            <a:pathLst>
              <a:path extrusionOk="0" h="21600" w="2160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4" name="Google Shape;3784;p36"/>
          <p:cNvSpPr/>
          <p:nvPr/>
        </p:nvSpPr>
        <p:spPr>
          <a:xfrm>
            <a:off x="4677169" y="2033596"/>
            <a:ext cx="152361" cy="279328"/>
          </a:xfrm>
          <a:custGeom>
            <a:rect b="b" l="l" r="r" t="t"/>
            <a:pathLst>
              <a:path extrusionOk="0" h="21600" w="2160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5" name="Google Shape;3785;p36"/>
          <p:cNvSpPr/>
          <p:nvPr/>
        </p:nvSpPr>
        <p:spPr>
          <a:xfrm>
            <a:off x="5210431" y="2033596"/>
            <a:ext cx="152361" cy="279328"/>
          </a:xfrm>
          <a:custGeom>
            <a:rect b="b" l="l" r="r" t="t"/>
            <a:pathLst>
              <a:path extrusionOk="0" h="21600" w="2160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6" name="Google Shape;3786;p36"/>
          <p:cNvSpPr/>
          <p:nvPr/>
        </p:nvSpPr>
        <p:spPr>
          <a:xfrm>
            <a:off x="5680208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7" name="Google Shape;3787;p36"/>
          <p:cNvSpPr/>
          <p:nvPr/>
        </p:nvSpPr>
        <p:spPr>
          <a:xfrm>
            <a:off x="6213470" y="1500335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8" name="Google Shape;3788;p36"/>
          <p:cNvSpPr/>
          <p:nvPr/>
        </p:nvSpPr>
        <p:spPr>
          <a:xfrm>
            <a:off x="6746731" y="1500335"/>
            <a:ext cx="279328" cy="279328"/>
          </a:xfrm>
          <a:custGeom>
            <a:rect b="b" l="l" r="r" t="t"/>
            <a:pathLst>
              <a:path extrusionOk="0" h="21600" w="2160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9" name="Google Shape;3789;p36"/>
          <p:cNvSpPr/>
          <p:nvPr/>
        </p:nvSpPr>
        <p:spPr>
          <a:xfrm>
            <a:off x="7279992" y="1500335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0" name="Google Shape;3790;p36"/>
          <p:cNvSpPr/>
          <p:nvPr/>
        </p:nvSpPr>
        <p:spPr>
          <a:xfrm>
            <a:off x="7813253" y="1500335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1" name="Google Shape;3791;p36"/>
          <p:cNvSpPr/>
          <p:nvPr/>
        </p:nvSpPr>
        <p:spPr>
          <a:xfrm>
            <a:off x="8390952" y="1500335"/>
            <a:ext cx="190451" cy="279328"/>
          </a:xfrm>
          <a:custGeom>
            <a:rect b="b" l="l" r="r" t="t"/>
            <a:pathLst>
              <a:path extrusionOk="0" h="21600" w="2160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2" name="Google Shape;3792;p36"/>
          <p:cNvSpPr/>
          <p:nvPr/>
        </p:nvSpPr>
        <p:spPr>
          <a:xfrm>
            <a:off x="8924213" y="1500335"/>
            <a:ext cx="190451" cy="279328"/>
          </a:xfrm>
          <a:custGeom>
            <a:rect b="b" l="l" r="r" t="t"/>
            <a:pathLst>
              <a:path extrusionOk="0" h="21600" w="2160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3" name="Google Shape;3793;p36"/>
          <p:cNvSpPr/>
          <p:nvPr/>
        </p:nvSpPr>
        <p:spPr>
          <a:xfrm>
            <a:off x="9413036" y="1544773"/>
            <a:ext cx="279328" cy="190451"/>
          </a:xfrm>
          <a:custGeom>
            <a:rect b="b" l="l" r="r" t="t"/>
            <a:pathLst>
              <a:path extrusionOk="0" h="21600" w="2160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4" name="Google Shape;3794;p36"/>
          <p:cNvSpPr/>
          <p:nvPr/>
        </p:nvSpPr>
        <p:spPr>
          <a:xfrm>
            <a:off x="9946297" y="1544773"/>
            <a:ext cx="279328" cy="190451"/>
          </a:xfrm>
          <a:custGeom>
            <a:rect b="b" l="l" r="r" t="t"/>
            <a:pathLst>
              <a:path extrusionOk="0" h="21600" w="2160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5" name="Google Shape;3795;p36"/>
          <p:cNvSpPr/>
          <p:nvPr/>
        </p:nvSpPr>
        <p:spPr>
          <a:xfrm>
            <a:off x="10517648" y="1500335"/>
            <a:ext cx="203148" cy="279328"/>
          </a:xfrm>
          <a:custGeom>
            <a:rect b="b" l="l" r="r" t="t"/>
            <a:pathLst>
              <a:path extrusionOk="0" h="21600" w="2160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6" name="Google Shape;3796;p36"/>
          <p:cNvSpPr/>
          <p:nvPr/>
        </p:nvSpPr>
        <p:spPr>
          <a:xfrm>
            <a:off x="11012819" y="1538425"/>
            <a:ext cx="279328" cy="203148"/>
          </a:xfrm>
          <a:custGeom>
            <a:rect b="b" l="l" r="r" t="t"/>
            <a:pathLst>
              <a:path extrusionOk="0" h="21600" w="2160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7" name="Google Shape;3797;p36"/>
          <p:cNvSpPr/>
          <p:nvPr/>
        </p:nvSpPr>
        <p:spPr>
          <a:xfrm>
            <a:off x="6213470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8" name="Google Shape;3798;p36"/>
          <p:cNvSpPr/>
          <p:nvPr/>
        </p:nvSpPr>
        <p:spPr>
          <a:xfrm>
            <a:off x="6746731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9" name="Google Shape;3799;p36"/>
          <p:cNvSpPr/>
          <p:nvPr/>
        </p:nvSpPr>
        <p:spPr>
          <a:xfrm>
            <a:off x="7279992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0" name="Google Shape;3800;p36"/>
          <p:cNvSpPr/>
          <p:nvPr/>
        </p:nvSpPr>
        <p:spPr>
          <a:xfrm>
            <a:off x="7813253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1" name="Google Shape;3801;p36"/>
          <p:cNvSpPr/>
          <p:nvPr/>
        </p:nvSpPr>
        <p:spPr>
          <a:xfrm>
            <a:off x="8346514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2" name="Google Shape;3802;p36"/>
          <p:cNvSpPr/>
          <p:nvPr/>
        </p:nvSpPr>
        <p:spPr>
          <a:xfrm>
            <a:off x="8879775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3" name="Google Shape;3803;p36"/>
          <p:cNvSpPr/>
          <p:nvPr/>
        </p:nvSpPr>
        <p:spPr>
          <a:xfrm>
            <a:off x="9413036" y="2033596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4" name="Google Shape;3804;p36"/>
          <p:cNvSpPr/>
          <p:nvPr/>
        </p:nvSpPr>
        <p:spPr>
          <a:xfrm>
            <a:off x="9946297" y="2084383"/>
            <a:ext cx="279328" cy="177754"/>
          </a:xfrm>
          <a:custGeom>
            <a:rect b="b" l="l" r="r" t="t"/>
            <a:pathLst>
              <a:path extrusionOk="0" h="21600" w="2160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5" name="Google Shape;3805;p36"/>
          <p:cNvSpPr/>
          <p:nvPr/>
        </p:nvSpPr>
        <p:spPr>
          <a:xfrm>
            <a:off x="10479558" y="2071686"/>
            <a:ext cx="279328" cy="203148"/>
          </a:xfrm>
          <a:custGeom>
            <a:rect b="b" l="l" r="r" t="t"/>
            <a:pathLst>
              <a:path extrusionOk="0" h="21600" w="2160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6" name="Google Shape;3806;p36"/>
          <p:cNvSpPr/>
          <p:nvPr/>
        </p:nvSpPr>
        <p:spPr>
          <a:xfrm>
            <a:off x="11012819" y="2058989"/>
            <a:ext cx="279328" cy="228541"/>
          </a:xfrm>
          <a:custGeom>
            <a:rect b="b" l="l" r="r" t="t"/>
            <a:pathLst>
              <a:path extrusionOk="0" h="21600" w="2160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7" name="Google Shape;3807;p36"/>
          <p:cNvSpPr/>
          <p:nvPr/>
        </p:nvSpPr>
        <p:spPr>
          <a:xfrm>
            <a:off x="918949" y="2946272"/>
            <a:ext cx="203148" cy="279328"/>
          </a:xfrm>
          <a:custGeom>
            <a:rect b="b" l="l" r="r" t="t"/>
            <a:pathLst>
              <a:path extrusionOk="0" h="21600" w="21600">
                <a:moveTo>
                  <a:pt x="10800" y="10800"/>
                </a:moveTo>
                <a:cubicBezTo>
                  <a:pt x="8563" y="10800"/>
                  <a:pt x="6750" y="9481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1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8" name="Google Shape;3808;p36"/>
          <p:cNvSpPr/>
          <p:nvPr/>
        </p:nvSpPr>
        <p:spPr>
          <a:xfrm>
            <a:off x="1414119" y="2946272"/>
            <a:ext cx="279126" cy="279167"/>
          </a:xfrm>
          <a:custGeom>
            <a:rect b="b" l="l" r="r" t="t"/>
            <a:pathLst>
              <a:path extrusionOk="0" h="21600" w="21531">
                <a:moveTo>
                  <a:pt x="6365" y="15409"/>
                </a:moveTo>
                <a:cubicBezTo>
                  <a:pt x="5782" y="14888"/>
                  <a:pt x="4858" y="14006"/>
                  <a:pt x="3935" y="12895"/>
                </a:cubicBezTo>
                <a:cubicBezTo>
                  <a:pt x="2587" y="11273"/>
                  <a:pt x="979" y="8835"/>
                  <a:pt x="979" y="6430"/>
                </a:cubicBezTo>
                <a:cubicBezTo>
                  <a:pt x="979" y="3427"/>
                  <a:pt x="3396" y="982"/>
                  <a:pt x="6366" y="982"/>
                </a:cubicBezTo>
                <a:cubicBezTo>
                  <a:pt x="9336" y="982"/>
                  <a:pt x="11752" y="3427"/>
                  <a:pt x="11752" y="6430"/>
                </a:cubicBezTo>
                <a:cubicBezTo>
                  <a:pt x="11752" y="10208"/>
                  <a:pt x="7888" y="14044"/>
                  <a:pt x="6365" y="15409"/>
                </a:cubicBezTo>
                <a:moveTo>
                  <a:pt x="6366" y="0"/>
                </a:moveTo>
                <a:cubicBezTo>
                  <a:pt x="2850" y="0"/>
                  <a:pt x="0" y="2879"/>
                  <a:pt x="0" y="6430"/>
                </a:cubicBezTo>
                <a:cubicBezTo>
                  <a:pt x="0" y="11655"/>
                  <a:pt x="6366" y="16701"/>
                  <a:pt x="6366" y="16701"/>
                </a:cubicBezTo>
                <a:cubicBezTo>
                  <a:pt x="6366" y="16701"/>
                  <a:pt x="12732" y="11655"/>
                  <a:pt x="12732" y="6430"/>
                </a:cubicBezTo>
                <a:cubicBezTo>
                  <a:pt x="12732" y="2879"/>
                  <a:pt x="9882" y="0"/>
                  <a:pt x="6366" y="0"/>
                </a:cubicBezTo>
                <a:moveTo>
                  <a:pt x="17357" y="19604"/>
                </a:moveTo>
                <a:cubicBezTo>
                  <a:pt x="17127" y="19764"/>
                  <a:pt x="16856" y="19909"/>
                  <a:pt x="16554" y="20033"/>
                </a:cubicBezTo>
                <a:cubicBezTo>
                  <a:pt x="16304" y="20137"/>
                  <a:pt x="16185" y="20424"/>
                  <a:pt x="16288" y="20675"/>
                </a:cubicBezTo>
                <a:cubicBezTo>
                  <a:pt x="16365" y="20865"/>
                  <a:pt x="16548" y="20979"/>
                  <a:pt x="16740" y="20979"/>
                </a:cubicBezTo>
                <a:cubicBezTo>
                  <a:pt x="16802" y="20979"/>
                  <a:pt x="16866" y="20967"/>
                  <a:pt x="16926" y="20942"/>
                </a:cubicBezTo>
                <a:cubicBezTo>
                  <a:pt x="17294" y="20790"/>
                  <a:pt x="17627" y="20611"/>
                  <a:pt x="17915" y="20411"/>
                </a:cubicBezTo>
                <a:cubicBezTo>
                  <a:pt x="18138" y="20256"/>
                  <a:pt x="18193" y="19950"/>
                  <a:pt x="18039" y="19727"/>
                </a:cubicBezTo>
                <a:cubicBezTo>
                  <a:pt x="17885" y="19505"/>
                  <a:pt x="17579" y="19449"/>
                  <a:pt x="17357" y="19604"/>
                </a:cubicBezTo>
                <a:moveTo>
                  <a:pt x="16249" y="13042"/>
                </a:moveTo>
                <a:cubicBezTo>
                  <a:pt x="16109" y="12790"/>
                  <a:pt x="16024" y="12529"/>
                  <a:pt x="15995" y="12265"/>
                </a:cubicBezTo>
                <a:cubicBezTo>
                  <a:pt x="15966" y="11995"/>
                  <a:pt x="15731" y="11801"/>
                  <a:pt x="15456" y="11829"/>
                </a:cubicBezTo>
                <a:cubicBezTo>
                  <a:pt x="15187" y="11859"/>
                  <a:pt x="14992" y="12100"/>
                  <a:pt x="15022" y="12370"/>
                </a:cubicBezTo>
                <a:cubicBezTo>
                  <a:pt x="15064" y="12767"/>
                  <a:pt x="15190" y="13154"/>
                  <a:pt x="15395" y="13522"/>
                </a:cubicBezTo>
                <a:cubicBezTo>
                  <a:pt x="15484" y="13682"/>
                  <a:pt x="15651" y="13773"/>
                  <a:pt x="15822" y="13773"/>
                </a:cubicBezTo>
                <a:cubicBezTo>
                  <a:pt x="15904" y="13773"/>
                  <a:pt x="15985" y="13753"/>
                  <a:pt x="16061" y="13710"/>
                </a:cubicBezTo>
                <a:cubicBezTo>
                  <a:pt x="16297" y="13578"/>
                  <a:pt x="16382" y="13279"/>
                  <a:pt x="16249" y="13042"/>
                </a:cubicBezTo>
                <a:moveTo>
                  <a:pt x="18249" y="15254"/>
                </a:moveTo>
                <a:cubicBezTo>
                  <a:pt x="18041" y="14981"/>
                  <a:pt x="17803" y="14708"/>
                  <a:pt x="17538" y="14439"/>
                </a:cubicBezTo>
                <a:cubicBezTo>
                  <a:pt x="17349" y="14246"/>
                  <a:pt x="17039" y="14244"/>
                  <a:pt x="16845" y="14434"/>
                </a:cubicBezTo>
                <a:cubicBezTo>
                  <a:pt x="16653" y="14624"/>
                  <a:pt x="16651" y="14935"/>
                  <a:pt x="16841" y="15129"/>
                </a:cubicBezTo>
                <a:cubicBezTo>
                  <a:pt x="17076" y="15368"/>
                  <a:pt x="17288" y="15612"/>
                  <a:pt x="17471" y="15851"/>
                </a:cubicBezTo>
                <a:cubicBezTo>
                  <a:pt x="17568" y="15977"/>
                  <a:pt x="17713" y="16043"/>
                  <a:pt x="17860" y="16043"/>
                </a:cubicBezTo>
                <a:cubicBezTo>
                  <a:pt x="17964" y="16043"/>
                  <a:pt x="18068" y="16011"/>
                  <a:pt x="18157" y="15942"/>
                </a:cubicBezTo>
                <a:cubicBezTo>
                  <a:pt x="18373" y="15777"/>
                  <a:pt x="18413" y="15469"/>
                  <a:pt x="18249" y="15254"/>
                </a:cubicBezTo>
                <a:moveTo>
                  <a:pt x="21476" y="5928"/>
                </a:moveTo>
                <a:cubicBezTo>
                  <a:pt x="21352" y="5687"/>
                  <a:pt x="21057" y="5592"/>
                  <a:pt x="20817" y="5717"/>
                </a:cubicBezTo>
                <a:cubicBezTo>
                  <a:pt x="20817" y="5717"/>
                  <a:pt x="20650" y="5803"/>
                  <a:pt x="20371" y="5962"/>
                </a:cubicBezTo>
                <a:cubicBezTo>
                  <a:pt x="20136" y="6096"/>
                  <a:pt x="20054" y="6396"/>
                  <a:pt x="20188" y="6632"/>
                </a:cubicBezTo>
                <a:cubicBezTo>
                  <a:pt x="20278" y="6791"/>
                  <a:pt x="20444" y="6880"/>
                  <a:pt x="20614" y="6880"/>
                </a:cubicBezTo>
                <a:cubicBezTo>
                  <a:pt x="20697" y="6880"/>
                  <a:pt x="20780" y="6859"/>
                  <a:pt x="20856" y="6815"/>
                </a:cubicBezTo>
                <a:cubicBezTo>
                  <a:pt x="21108" y="6672"/>
                  <a:pt x="21261" y="6592"/>
                  <a:pt x="21265" y="6590"/>
                </a:cubicBezTo>
                <a:cubicBezTo>
                  <a:pt x="21506" y="6466"/>
                  <a:pt x="21600" y="6170"/>
                  <a:pt x="21476" y="5928"/>
                </a:cubicBezTo>
                <a:moveTo>
                  <a:pt x="18659" y="16886"/>
                </a:moveTo>
                <a:cubicBezTo>
                  <a:pt x="18395" y="16941"/>
                  <a:pt x="18225" y="17201"/>
                  <a:pt x="18280" y="17467"/>
                </a:cubicBezTo>
                <a:cubicBezTo>
                  <a:pt x="18312" y="17625"/>
                  <a:pt x="18330" y="17781"/>
                  <a:pt x="18330" y="17929"/>
                </a:cubicBezTo>
                <a:cubicBezTo>
                  <a:pt x="18330" y="18050"/>
                  <a:pt x="18318" y="18171"/>
                  <a:pt x="18296" y="18287"/>
                </a:cubicBezTo>
                <a:cubicBezTo>
                  <a:pt x="18244" y="18554"/>
                  <a:pt x="18418" y="18811"/>
                  <a:pt x="18683" y="18862"/>
                </a:cubicBezTo>
                <a:cubicBezTo>
                  <a:pt x="18715" y="18869"/>
                  <a:pt x="18746" y="18871"/>
                  <a:pt x="18777" y="18871"/>
                </a:cubicBezTo>
                <a:cubicBezTo>
                  <a:pt x="19007" y="18871"/>
                  <a:pt x="19212" y="18708"/>
                  <a:pt x="19257" y="18473"/>
                </a:cubicBezTo>
                <a:cubicBezTo>
                  <a:pt x="19292" y="18296"/>
                  <a:pt x="19309" y="18114"/>
                  <a:pt x="19309" y="17929"/>
                </a:cubicBezTo>
                <a:cubicBezTo>
                  <a:pt x="19309" y="17715"/>
                  <a:pt x="19285" y="17492"/>
                  <a:pt x="19239" y="17267"/>
                </a:cubicBezTo>
                <a:cubicBezTo>
                  <a:pt x="19183" y="17001"/>
                  <a:pt x="18923" y="16832"/>
                  <a:pt x="18659" y="16886"/>
                </a:cubicBezTo>
                <a:moveTo>
                  <a:pt x="18590" y="7106"/>
                </a:moveTo>
                <a:cubicBezTo>
                  <a:pt x="18317" y="7303"/>
                  <a:pt x="18035" y="7518"/>
                  <a:pt x="17756" y="7745"/>
                </a:cubicBezTo>
                <a:cubicBezTo>
                  <a:pt x="17546" y="7917"/>
                  <a:pt x="17515" y="8226"/>
                  <a:pt x="17686" y="8436"/>
                </a:cubicBezTo>
                <a:cubicBezTo>
                  <a:pt x="17783" y="8556"/>
                  <a:pt x="17924" y="8617"/>
                  <a:pt x="18066" y="8617"/>
                </a:cubicBezTo>
                <a:cubicBezTo>
                  <a:pt x="18174" y="8617"/>
                  <a:pt x="18284" y="8581"/>
                  <a:pt x="18374" y="8507"/>
                </a:cubicBezTo>
                <a:cubicBezTo>
                  <a:pt x="18637" y="8292"/>
                  <a:pt x="18903" y="8090"/>
                  <a:pt x="19161" y="7905"/>
                </a:cubicBezTo>
                <a:cubicBezTo>
                  <a:pt x="19380" y="7747"/>
                  <a:pt x="19431" y="7440"/>
                  <a:pt x="19273" y="7220"/>
                </a:cubicBezTo>
                <a:cubicBezTo>
                  <a:pt x="19116" y="6999"/>
                  <a:pt x="18810" y="6949"/>
                  <a:pt x="18590" y="7106"/>
                </a:cubicBezTo>
                <a:moveTo>
                  <a:pt x="14704" y="20512"/>
                </a:moveTo>
                <a:cubicBezTo>
                  <a:pt x="14393" y="20556"/>
                  <a:pt x="14065" y="20590"/>
                  <a:pt x="13729" y="20611"/>
                </a:cubicBezTo>
                <a:cubicBezTo>
                  <a:pt x="13459" y="20629"/>
                  <a:pt x="13254" y="20863"/>
                  <a:pt x="13272" y="21134"/>
                </a:cubicBezTo>
                <a:cubicBezTo>
                  <a:pt x="13289" y="21394"/>
                  <a:pt x="13504" y="21593"/>
                  <a:pt x="13760" y="21593"/>
                </a:cubicBezTo>
                <a:cubicBezTo>
                  <a:pt x="13771" y="21593"/>
                  <a:pt x="13781" y="21592"/>
                  <a:pt x="13792" y="21592"/>
                </a:cubicBezTo>
                <a:cubicBezTo>
                  <a:pt x="14152" y="21568"/>
                  <a:pt x="14506" y="21533"/>
                  <a:pt x="14842" y="21485"/>
                </a:cubicBezTo>
                <a:cubicBezTo>
                  <a:pt x="15110" y="21447"/>
                  <a:pt x="15296" y="21198"/>
                  <a:pt x="15258" y="20929"/>
                </a:cubicBezTo>
                <a:cubicBezTo>
                  <a:pt x="15220" y="20661"/>
                  <a:pt x="14973" y="20472"/>
                  <a:pt x="14704" y="20512"/>
                </a:cubicBezTo>
                <a:moveTo>
                  <a:pt x="8893" y="20109"/>
                </a:moveTo>
                <a:cubicBezTo>
                  <a:pt x="8582" y="19997"/>
                  <a:pt x="8299" y="19866"/>
                  <a:pt x="8052" y="19721"/>
                </a:cubicBezTo>
                <a:cubicBezTo>
                  <a:pt x="7818" y="19582"/>
                  <a:pt x="7519" y="19663"/>
                  <a:pt x="7382" y="19896"/>
                </a:cubicBezTo>
                <a:cubicBezTo>
                  <a:pt x="7244" y="20130"/>
                  <a:pt x="7323" y="20432"/>
                  <a:pt x="7556" y="20568"/>
                </a:cubicBezTo>
                <a:cubicBezTo>
                  <a:pt x="7856" y="20744"/>
                  <a:pt x="8194" y="20901"/>
                  <a:pt x="8562" y="21034"/>
                </a:cubicBezTo>
                <a:cubicBezTo>
                  <a:pt x="8617" y="21053"/>
                  <a:pt x="8672" y="21062"/>
                  <a:pt x="8728" y="21062"/>
                </a:cubicBezTo>
                <a:cubicBezTo>
                  <a:pt x="8928" y="21062"/>
                  <a:pt x="9117" y="20938"/>
                  <a:pt x="9189" y="20737"/>
                </a:cubicBezTo>
                <a:cubicBezTo>
                  <a:pt x="9280" y="20482"/>
                  <a:pt x="9148" y="20200"/>
                  <a:pt x="8893" y="20109"/>
                </a:cubicBezTo>
                <a:moveTo>
                  <a:pt x="11751" y="20618"/>
                </a:moveTo>
                <a:cubicBezTo>
                  <a:pt x="11412" y="20600"/>
                  <a:pt x="11082" y="20572"/>
                  <a:pt x="10771" y="20533"/>
                </a:cubicBezTo>
                <a:cubicBezTo>
                  <a:pt x="10502" y="20493"/>
                  <a:pt x="10258" y="20690"/>
                  <a:pt x="10225" y="20959"/>
                </a:cubicBezTo>
                <a:cubicBezTo>
                  <a:pt x="10191" y="21229"/>
                  <a:pt x="10382" y="21474"/>
                  <a:pt x="10650" y="21507"/>
                </a:cubicBezTo>
                <a:cubicBezTo>
                  <a:pt x="10984" y="21549"/>
                  <a:pt x="11337" y="21580"/>
                  <a:pt x="11699" y="21600"/>
                </a:cubicBezTo>
                <a:cubicBezTo>
                  <a:pt x="11708" y="21600"/>
                  <a:pt x="11716" y="21600"/>
                  <a:pt x="11725" y="21600"/>
                </a:cubicBezTo>
                <a:cubicBezTo>
                  <a:pt x="11984" y="21600"/>
                  <a:pt x="12200" y="21397"/>
                  <a:pt x="12214" y="21135"/>
                </a:cubicBezTo>
                <a:cubicBezTo>
                  <a:pt x="12228" y="20863"/>
                  <a:pt x="12021" y="20632"/>
                  <a:pt x="11751" y="20618"/>
                </a:cubicBezTo>
                <a:moveTo>
                  <a:pt x="6840" y="18180"/>
                </a:moveTo>
                <a:cubicBezTo>
                  <a:pt x="6836" y="17912"/>
                  <a:pt x="6619" y="17696"/>
                  <a:pt x="6351" y="17696"/>
                </a:cubicBezTo>
                <a:cubicBezTo>
                  <a:pt x="6080" y="17696"/>
                  <a:pt x="5861" y="17916"/>
                  <a:pt x="5861" y="18188"/>
                </a:cubicBezTo>
                <a:cubicBezTo>
                  <a:pt x="5861" y="18234"/>
                  <a:pt x="5867" y="18484"/>
                  <a:pt x="5997" y="18834"/>
                </a:cubicBezTo>
                <a:cubicBezTo>
                  <a:pt x="6070" y="19033"/>
                  <a:pt x="6257" y="19155"/>
                  <a:pt x="6456" y="19155"/>
                </a:cubicBezTo>
                <a:cubicBezTo>
                  <a:pt x="6512" y="19155"/>
                  <a:pt x="6570" y="19145"/>
                  <a:pt x="6626" y="19124"/>
                </a:cubicBezTo>
                <a:cubicBezTo>
                  <a:pt x="6880" y="19030"/>
                  <a:pt x="7009" y="18748"/>
                  <a:pt x="6915" y="18493"/>
                </a:cubicBezTo>
                <a:cubicBezTo>
                  <a:pt x="6849" y="18314"/>
                  <a:pt x="6841" y="18191"/>
                  <a:pt x="6840" y="18180"/>
                </a:cubicBezTo>
                <a:moveTo>
                  <a:pt x="15760" y="10798"/>
                </a:moveTo>
                <a:cubicBezTo>
                  <a:pt x="15838" y="10844"/>
                  <a:pt x="15924" y="10866"/>
                  <a:pt x="16008" y="10866"/>
                </a:cubicBezTo>
                <a:cubicBezTo>
                  <a:pt x="16176" y="10866"/>
                  <a:pt x="16339" y="10780"/>
                  <a:pt x="16431" y="10625"/>
                </a:cubicBezTo>
                <a:cubicBezTo>
                  <a:pt x="16577" y="10376"/>
                  <a:pt x="16761" y="10120"/>
                  <a:pt x="16977" y="9861"/>
                </a:cubicBezTo>
                <a:cubicBezTo>
                  <a:pt x="17151" y="9653"/>
                  <a:pt x="17124" y="9343"/>
                  <a:pt x="16917" y="9169"/>
                </a:cubicBezTo>
                <a:cubicBezTo>
                  <a:pt x="16709" y="8994"/>
                  <a:pt x="16400" y="9022"/>
                  <a:pt x="16227" y="9230"/>
                </a:cubicBezTo>
                <a:cubicBezTo>
                  <a:pt x="15976" y="9529"/>
                  <a:pt x="15761" y="9832"/>
                  <a:pt x="15587" y="10125"/>
                </a:cubicBezTo>
                <a:cubicBezTo>
                  <a:pt x="15450" y="10359"/>
                  <a:pt x="15527" y="10659"/>
                  <a:pt x="15760" y="10798"/>
                </a:cubicBezTo>
                <a:moveTo>
                  <a:pt x="6366" y="8841"/>
                </a:moveTo>
                <a:cubicBezTo>
                  <a:pt x="5014" y="8841"/>
                  <a:pt x="3917" y="7741"/>
                  <a:pt x="3917" y="6384"/>
                </a:cubicBezTo>
                <a:cubicBezTo>
                  <a:pt x="3917" y="5027"/>
                  <a:pt x="5014" y="3927"/>
                  <a:pt x="6366" y="3927"/>
                </a:cubicBezTo>
                <a:cubicBezTo>
                  <a:pt x="7719" y="3927"/>
                  <a:pt x="8814" y="5027"/>
                  <a:pt x="8814" y="6384"/>
                </a:cubicBezTo>
                <a:cubicBezTo>
                  <a:pt x="8814" y="7741"/>
                  <a:pt x="7719" y="8841"/>
                  <a:pt x="6366" y="8841"/>
                </a:cubicBezTo>
                <a:moveTo>
                  <a:pt x="6366" y="2955"/>
                </a:moveTo>
                <a:cubicBezTo>
                  <a:pt x="4473" y="2955"/>
                  <a:pt x="2938" y="4494"/>
                  <a:pt x="2938" y="6392"/>
                </a:cubicBezTo>
                <a:cubicBezTo>
                  <a:pt x="2938" y="8291"/>
                  <a:pt x="4473" y="9831"/>
                  <a:pt x="6366" y="9831"/>
                </a:cubicBezTo>
                <a:cubicBezTo>
                  <a:pt x="8259" y="9831"/>
                  <a:pt x="9794" y="8291"/>
                  <a:pt x="9794" y="6392"/>
                </a:cubicBezTo>
                <a:cubicBezTo>
                  <a:pt x="9794" y="4494"/>
                  <a:pt x="8259" y="2955"/>
                  <a:pt x="6366" y="29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9" name="Google Shape;3809;p36"/>
          <p:cNvSpPr/>
          <p:nvPr/>
        </p:nvSpPr>
        <p:spPr>
          <a:xfrm>
            <a:off x="2023561" y="2946272"/>
            <a:ext cx="126968" cy="279328"/>
          </a:xfrm>
          <a:custGeom>
            <a:rect b="b" l="l" r="r" t="t"/>
            <a:pathLst>
              <a:path extrusionOk="0" h="21600" w="21600">
                <a:moveTo>
                  <a:pt x="10800" y="1964"/>
                </a:moveTo>
                <a:cubicBezTo>
                  <a:pt x="10800" y="1964"/>
                  <a:pt x="4320" y="1964"/>
                  <a:pt x="4320" y="4909"/>
                </a:cubicBezTo>
                <a:cubicBezTo>
                  <a:pt x="4320" y="5180"/>
                  <a:pt x="4804" y="5400"/>
                  <a:pt x="5400" y="5400"/>
                </a:cubicBezTo>
                <a:cubicBezTo>
                  <a:pt x="5996" y="5400"/>
                  <a:pt x="6480" y="5180"/>
                  <a:pt x="6480" y="4909"/>
                </a:cubicBezTo>
                <a:cubicBezTo>
                  <a:pt x="6480" y="2945"/>
                  <a:pt x="10800" y="2945"/>
                  <a:pt x="10800" y="2945"/>
                </a:cubicBezTo>
                <a:cubicBezTo>
                  <a:pt x="11396" y="2945"/>
                  <a:pt x="11880" y="2726"/>
                  <a:pt x="11880" y="2455"/>
                </a:cubicBezTo>
                <a:cubicBezTo>
                  <a:pt x="11880" y="2183"/>
                  <a:pt x="11396" y="1964"/>
                  <a:pt x="10800" y="1964"/>
                </a:cubicBezTo>
                <a:moveTo>
                  <a:pt x="10800" y="8836"/>
                </a:moveTo>
                <a:cubicBezTo>
                  <a:pt x="6029" y="8836"/>
                  <a:pt x="2160" y="7078"/>
                  <a:pt x="2160" y="4909"/>
                </a:cubicBezTo>
                <a:cubicBezTo>
                  <a:pt x="2160" y="2740"/>
                  <a:pt x="6029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7078"/>
                  <a:pt x="15571" y="8836"/>
                  <a:pt x="10800" y="8836"/>
                </a:cubicBezTo>
                <a:moveTo>
                  <a:pt x="10800" y="17182"/>
                </a:moveTo>
                <a:lnTo>
                  <a:pt x="8154" y="9664"/>
                </a:lnTo>
                <a:cubicBezTo>
                  <a:pt x="9002" y="9761"/>
                  <a:pt x="9885" y="9818"/>
                  <a:pt x="10800" y="9818"/>
                </a:cubicBezTo>
                <a:cubicBezTo>
                  <a:pt x="11715" y="9818"/>
                  <a:pt x="12598" y="9761"/>
                  <a:pt x="13446" y="9664"/>
                </a:cubicBezTo>
                <a:cubicBezTo>
                  <a:pt x="13446" y="9664"/>
                  <a:pt x="10800" y="17182"/>
                  <a:pt x="10800" y="17182"/>
                </a:cubicBezTo>
                <a:close/>
                <a:moveTo>
                  <a:pt x="10800" y="0"/>
                </a:moveTo>
                <a:cubicBezTo>
                  <a:pt x="4835" y="0"/>
                  <a:pt x="0" y="2199"/>
                  <a:pt x="0" y="4909"/>
                </a:cubicBezTo>
                <a:cubicBezTo>
                  <a:pt x="0" y="6830"/>
                  <a:pt x="2431" y="8487"/>
                  <a:pt x="5966" y="9295"/>
                </a:cubicBezTo>
                <a:lnTo>
                  <a:pt x="10800" y="21600"/>
                </a:lnTo>
                <a:lnTo>
                  <a:pt x="15635" y="9295"/>
                </a:lnTo>
                <a:cubicBezTo>
                  <a:pt x="19169" y="8487"/>
                  <a:pt x="21600" y="6830"/>
                  <a:pt x="21600" y="4909"/>
                </a:cubicBezTo>
                <a:cubicBezTo>
                  <a:pt x="21600" y="2199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0" name="Google Shape;3810;p36"/>
          <p:cNvSpPr/>
          <p:nvPr/>
        </p:nvSpPr>
        <p:spPr>
          <a:xfrm>
            <a:off x="2480642" y="2946272"/>
            <a:ext cx="279328" cy="279328"/>
          </a:xfrm>
          <a:custGeom>
            <a:rect b="b" l="l" r="r" t="t"/>
            <a:pathLst>
              <a:path extrusionOk="0" h="21600" w="2160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1" name="Google Shape;3811;p36"/>
          <p:cNvSpPr/>
          <p:nvPr/>
        </p:nvSpPr>
        <p:spPr>
          <a:xfrm>
            <a:off x="3013903" y="2946272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20458"/>
                </a:moveTo>
                <a:lnTo>
                  <a:pt x="14727" y="18775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2" y="1990"/>
                </a:moveTo>
                <a:lnTo>
                  <a:pt x="21244" y="1983"/>
                </a:lnTo>
                <a:lnTo>
                  <a:pt x="14371" y="19"/>
                </a:lnTo>
                <a:lnTo>
                  <a:pt x="14369" y="27"/>
                </a:lnTo>
                <a:cubicBezTo>
                  <a:pt x="14326" y="14"/>
                  <a:pt x="14284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1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8" y="19610"/>
                </a:cubicBezTo>
                <a:lnTo>
                  <a:pt x="356" y="19618"/>
                </a:lnTo>
                <a:lnTo>
                  <a:pt x="7229" y="21581"/>
                </a:lnTo>
                <a:lnTo>
                  <a:pt x="7231" y="21573"/>
                </a:lnTo>
                <a:cubicBezTo>
                  <a:pt x="7274" y="21586"/>
                  <a:pt x="7316" y="21600"/>
                  <a:pt x="7364" y="21600"/>
                </a:cubicBezTo>
                <a:cubicBezTo>
                  <a:pt x="7411" y="21600"/>
                  <a:pt x="7454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2" y="199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2" name="Google Shape;3812;p36"/>
          <p:cNvSpPr/>
          <p:nvPr/>
        </p:nvSpPr>
        <p:spPr>
          <a:xfrm>
            <a:off x="3547164" y="2946272"/>
            <a:ext cx="279328" cy="279328"/>
          </a:xfrm>
          <a:custGeom>
            <a:rect b="b" l="l" r="r" t="t"/>
            <a:pathLst>
              <a:path extrusionOk="0" h="21600" w="21600">
                <a:moveTo>
                  <a:pt x="17547" y="12509"/>
                </a:moveTo>
                <a:lnTo>
                  <a:pt x="18520" y="12645"/>
                </a:lnTo>
                <a:cubicBezTo>
                  <a:pt x="18572" y="12276"/>
                  <a:pt x="18589" y="11922"/>
                  <a:pt x="18572" y="11593"/>
                </a:cubicBezTo>
                <a:lnTo>
                  <a:pt x="17592" y="11644"/>
                </a:lnTo>
                <a:cubicBezTo>
                  <a:pt x="17606" y="11910"/>
                  <a:pt x="17591" y="12201"/>
                  <a:pt x="17547" y="12509"/>
                </a:cubicBezTo>
                <a:moveTo>
                  <a:pt x="17444" y="10833"/>
                </a:moveTo>
                <a:lnTo>
                  <a:pt x="18374" y="10520"/>
                </a:lnTo>
                <a:cubicBezTo>
                  <a:pt x="18262" y="10187"/>
                  <a:pt x="18104" y="9869"/>
                  <a:pt x="17890" y="9546"/>
                </a:cubicBezTo>
                <a:lnTo>
                  <a:pt x="17072" y="10089"/>
                </a:lnTo>
                <a:cubicBezTo>
                  <a:pt x="17237" y="10339"/>
                  <a:pt x="17359" y="10582"/>
                  <a:pt x="17444" y="10833"/>
                </a:cubicBezTo>
                <a:moveTo>
                  <a:pt x="17529" y="13890"/>
                </a:moveTo>
                <a:cubicBezTo>
                  <a:pt x="17440" y="13801"/>
                  <a:pt x="17317" y="13745"/>
                  <a:pt x="17182" y="13745"/>
                </a:cubicBezTo>
                <a:cubicBezTo>
                  <a:pt x="16910" y="13745"/>
                  <a:pt x="16691" y="13965"/>
                  <a:pt x="16691" y="14236"/>
                </a:cubicBezTo>
                <a:cubicBezTo>
                  <a:pt x="16691" y="14372"/>
                  <a:pt x="16746" y="14495"/>
                  <a:pt x="16835" y="14583"/>
                </a:cubicBezTo>
                <a:lnTo>
                  <a:pt x="17469" y="15218"/>
                </a:lnTo>
                <a:lnTo>
                  <a:pt x="16835" y="15853"/>
                </a:lnTo>
                <a:cubicBezTo>
                  <a:pt x="16746" y="15942"/>
                  <a:pt x="16691" y="16064"/>
                  <a:pt x="16691" y="16200"/>
                </a:cubicBezTo>
                <a:cubicBezTo>
                  <a:pt x="16691" y="16471"/>
                  <a:pt x="16910" y="16691"/>
                  <a:pt x="17182" y="16691"/>
                </a:cubicBezTo>
                <a:cubicBezTo>
                  <a:pt x="17317" y="16691"/>
                  <a:pt x="17440" y="16636"/>
                  <a:pt x="17529" y="16547"/>
                </a:cubicBezTo>
                <a:lnTo>
                  <a:pt x="18164" y="15912"/>
                </a:lnTo>
                <a:lnTo>
                  <a:pt x="18798" y="16547"/>
                </a:lnTo>
                <a:cubicBezTo>
                  <a:pt x="18887" y="16636"/>
                  <a:pt x="19010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6064"/>
                  <a:pt x="19582" y="15942"/>
                  <a:pt x="19493" y="15853"/>
                </a:cubicBezTo>
                <a:lnTo>
                  <a:pt x="18858" y="15218"/>
                </a:lnTo>
                <a:lnTo>
                  <a:pt x="19493" y="14583"/>
                </a:lnTo>
                <a:cubicBezTo>
                  <a:pt x="19582" y="14495"/>
                  <a:pt x="19636" y="14372"/>
                  <a:pt x="19636" y="14236"/>
                </a:cubicBezTo>
                <a:cubicBezTo>
                  <a:pt x="19636" y="13965"/>
                  <a:pt x="19417" y="13745"/>
                  <a:pt x="19145" y="13745"/>
                </a:cubicBezTo>
                <a:cubicBezTo>
                  <a:pt x="19009" y="13745"/>
                  <a:pt x="18887" y="13801"/>
                  <a:pt x="18798" y="13890"/>
                </a:cubicBezTo>
                <a:lnTo>
                  <a:pt x="18164" y="14524"/>
                </a:lnTo>
                <a:cubicBezTo>
                  <a:pt x="18164" y="14524"/>
                  <a:pt x="17529" y="13890"/>
                  <a:pt x="17529" y="13890"/>
                </a:cubicBezTo>
                <a:close/>
                <a:moveTo>
                  <a:pt x="20618" y="20458"/>
                </a:moveTo>
                <a:lnTo>
                  <a:pt x="14727" y="18775"/>
                </a:lnTo>
                <a:lnTo>
                  <a:pt x="14727" y="7698"/>
                </a:lnTo>
                <a:cubicBezTo>
                  <a:pt x="14950" y="7802"/>
                  <a:pt x="15155" y="7914"/>
                  <a:pt x="15324" y="8034"/>
                </a:cubicBezTo>
                <a:lnTo>
                  <a:pt x="15893" y="7234"/>
                </a:lnTo>
                <a:cubicBezTo>
                  <a:pt x="15627" y="7044"/>
                  <a:pt x="15313" y="6872"/>
                  <a:pt x="14959" y="6721"/>
                </a:cubicBezTo>
                <a:lnTo>
                  <a:pt x="14727" y="7263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9347"/>
                </a:lnTo>
                <a:lnTo>
                  <a:pt x="8249" y="10199"/>
                </a:lnTo>
                <a:cubicBezTo>
                  <a:pt x="8580" y="10045"/>
                  <a:pt x="8881" y="9843"/>
                  <a:pt x="9168" y="9581"/>
                </a:cubicBezTo>
                <a:lnTo>
                  <a:pt x="8505" y="8857"/>
                </a:lnTo>
                <a:cubicBezTo>
                  <a:pt x="8297" y="9048"/>
                  <a:pt x="8088" y="9187"/>
                  <a:pt x="7855" y="9299"/>
                </a:cubicBez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0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9" y="19610"/>
                </a:cubicBezTo>
                <a:lnTo>
                  <a:pt x="356" y="19618"/>
                </a:lnTo>
                <a:lnTo>
                  <a:pt x="7228" y="21581"/>
                </a:lnTo>
                <a:lnTo>
                  <a:pt x="7231" y="21573"/>
                </a:lnTo>
                <a:cubicBezTo>
                  <a:pt x="7274" y="21586"/>
                  <a:pt x="7317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  <a:moveTo>
                  <a:pt x="16435" y="9275"/>
                </a:moveTo>
                <a:lnTo>
                  <a:pt x="16518" y="9374"/>
                </a:lnTo>
                <a:lnTo>
                  <a:pt x="17269" y="8740"/>
                </a:lnTo>
                <a:lnTo>
                  <a:pt x="17184" y="8640"/>
                </a:lnTo>
                <a:cubicBezTo>
                  <a:pt x="17013" y="8438"/>
                  <a:pt x="16840" y="8236"/>
                  <a:pt x="16677" y="8019"/>
                </a:cubicBezTo>
                <a:lnTo>
                  <a:pt x="15891" y="8606"/>
                </a:lnTo>
                <a:cubicBezTo>
                  <a:pt x="16066" y="8840"/>
                  <a:pt x="16251" y="9059"/>
                  <a:pt x="16435" y="9275"/>
                </a:cubicBezTo>
                <a:moveTo>
                  <a:pt x="6270" y="11022"/>
                </a:moveTo>
                <a:lnTo>
                  <a:pt x="5739" y="10196"/>
                </a:lnTo>
                <a:cubicBezTo>
                  <a:pt x="5432" y="10394"/>
                  <a:pt x="5153" y="10605"/>
                  <a:pt x="4909" y="10825"/>
                </a:cubicBezTo>
                <a:lnTo>
                  <a:pt x="5568" y="11554"/>
                </a:lnTo>
                <a:cubicBezTo>
                  <a:pt x="5772" y="11370"/>
                  <a:pt x="6008" y="11191"/>
                  <a:pt x="6270" y="11022"/>
                </a:cubicBezTo>
                <a:moveTo>
                  <a:pt x="5004" y="12185"/>
                </a:moveTo>
                <a:lnTo>
                  <a:pt x="4196" y="11628"/>
                </a:lnTo>
                <a:cubicBezTo>
                  <a:pt x="3975" y="11949"/>
                  <a:pt x="3812" y="12288"/>
                  <a:pt x="3713" y="12634"/>
                </a:cubicBezTo>
                <a:lnTo>
                  <a:pt x="4656" y="12906"/>
                </a:lnTo>
                <a:cubicBezTo>
                  <a:pt x="4727" y="12661"/>
                  <a:pt x="4844" y="12418"/>
                  <a:pt x="5004" y="12185"/>
                </a:cubicBezTo>
                <a:moveTo>
                  <a:pt x="10467" y="8318"/>
                </a:moveTo>
                <a:lnTo>
                  <a:pt x="9972" y="7470"/>
                </a:lnTo>
                <a:cubicBezTo>
                  <a:pt x="9623" y="7674"/>
                  <a:pt x="9362" y="7936"/>
                  <a:pt x="9132" y="8189"/>
                </a:cubicBezTo>
                <a:lnTo>
                  <a:pt x="9857" y="8850"/>
                </a:lnTo>
                <a:cubicBezTo>
                  <a:pt x="10063" y="8624"/>
                  <a:pt x="10245" y="8448"/>
                  <a:pt x="10467" y="8318"/>
                </a:cubicBezTo>
                <a:moveTo>
                  <a:pt x="3927" y="15709"/>
                </a:moveTo>
                <a:cubicBezTo>
                  <a:pt x="4469" y="15709"/>
                  <a:pt x="4909" y="15270"/>
                  <a:pt x="4909" y="14727"/>
                </a:cubicBezTo>
                <a:cubicBezTo>
                  <a:pt x="4909" y="14185"/>
                  <a:pt x="4469" y="13745"/>
                  <a:pt x="3927" y="13745"/>
                </a:cubicBezTo>
                <a:cubicBezTo>
                  <a:pt x="3385" y="13745"/>
                  <a:pt x="2945" y="14185"/>
                  <a:pt x="2945" y="14727"/>
                </a:cubicBezTo>
                <a:cubicBezTo>
                  <a:pt x="2945" y="15270"/>
                  <a:pt x="3385" y="15709"/>
                  <a:pt x="3927" y="15709"/>
                </a:cubicBezTo>
                <a:moveTo>
                  <a:pt x="12273" y="7855"/>
                </a:moveTo>
                <a:cubicBezTo>
                  <a:pt x="12815" y="7855"/>
                  <a:pt x="13255" y="7415"/>
                  <a:pt x="13255" y="6873"/>
                </a:cubicBezTo>
                <a:cubicBezTo>
                  <a:pt x="13255" y="6331"/>
                  <a:pt x="12815" y="5891"/>
                  <a:pt x="12273" y="5891"/>
                </a:cubicBezTo>
                <a:cubicBezTo>
                  <a:pt x="11730" y="5891"/>
                  <a:pt x="11291" y="6331"/>
                  <a:pt x="11291" y="6873"/>
                </a:cubicBezTo>
                <a:cubicBezTo>
                  <a:pt x="11291" y="7415"/>
                  <a:pt x="11730" y="7855"/>
                  <a:pt x="12273" y="78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3" name="Google Shape;3813;p36"/>
          <p:cNvSpPr/>
          <p:nvPr/>
        </p:nvSpPr>
        <p:spPr>
          <a:xfrm>
            <a:off x="4080425" y="2946272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4" name="Google Shape;3814;p36"/>
          <p:cNvSpPr/>
          <p:nvPr/>
        </p:nvSpPr>
        <p:spPr>
          <a:xfrm>
            <a:off x="4613686" y="2946272"/>
            <a:ext cx="279328" cy="279328"/>
          </a:xfrm>
          <a:custGeom>
            <a:rect b="b" l="l" r="r" t="t"/>
            <a:pathLst>
              <a:path extrusionOk="0" h="21600" w="21600">
                <a:moveTo>
                  <a:pt x="11291" y="20593"/>
                </a:moveTo>
                <a:lnTo>
                  <a:pt x="11291" y="17648"/>
                </a:lnTo>
                <a:cubicBezTo>
                  <a:pt x="14694" y="17407"/>
                  <a:pt x="17408" y="14693"/>
                  <a:pt x="17649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1291" y="13205"/>
                </a:moveTo>
                <a:cubicBezTo>
                  <a:pt x="12252" y="13010"/>
                  <a:pt x="13005" y="12252"/>
                  <a:pt x="13201" y="11291"/>
                </a:cubicBezTo>
                <a:lnTo>
                  <a:pt x="16667" y="11291"/>
                </a:lnTo>
                <a:cubicBezTo>
                  <a:pt x="16431" y="14152"/>
                  <a:pt x="14152" y="16429"/>
                  <a:pt x="11291" y="16666"/>
                </a:cubicBezTo>
                <a:cubicBezTo>
                  <a:pt x="11291" y="16666"/>
                  <a:pt x="11291" y="13205"/>
                  <a:pt x="11291" y="13205"/>
                </a:cubicBezTo>
                <a:close/>
                <a:moveTo>
                  <a:pt x="11291" y="4934"/>
                </a:moveTo>
                <a:cubicBezTo>
                  <a:pt x="12233" y="5012"/>
                  <a:pt x="13111" y="5315"/>
                  <a:pt x="13875" y="5784"/>
                </a:cubicBezTo>
                <a:cubicBezTo>
                  <a:pt x="13793" y="5967"/>
                  <a:pt x="13745" y="6168"/>
                  <a:pt x="13745" y="6382"/>
                </a:cubicBezTo>
                <a:cubicBezTo>
                  <a:pt x="13745" y="7195"/>
                  <a:pt x="14405" y="7855"/>
                  <a:pt x="15218" y="7855"/>
                </a:cubicBezTo>
                <a:cubicBezTo>
                  <a:pt x="15432" y="7855"/>
                  <a:pt x="15633" y="7807"/>
                  <a:pt x="15816" y="7725"/>
                </a:cubicBezTo>
                <a:cubicBezTo>
                  <a:pt x="16286" y="8489"/>
                  <a:pt x="16589" y="9367"/>
                  <a:pt x="16667" y="10309"/>
                </a:cubicBezTo>
                <a:lnTo>
                  <a:pt x="13201" y="10309"/>
                </a:lnTo>
                <a:cubicBezTo>
                  <a:pt x="13005" y="9348"/>
                  <a:pt x="12252" y="8590"/>
                  <a:pt x="11291" y="8395"/>
                </a:cubicBezTo>
                <a:cubicBezTo>
                  <a:pt x="11291" y="8395"/>
                  <a:pt x="11291" y="4934"/>
                  <a:pt x="11291" y="4934"/>
                </a:cubicBezTo>
                <a:close/>
                <a:moveTo>
                  <a:pt x="11291" y="1007"/>
                </a:moveTo>
                <a:cubicBezTo>
                  <a:pt x="16320" y="1256"/>
                  <a:pt x="20345" y="5281"/>
                  <a:pt x="20594" y="10309"/>
                </a:cubicBezTo>
                <a:lnTo>
                  <a:pt x="17649" y="10309"/>
                </a:lnTo>
                <a:cubicBezTo>
                  <a:pt x="17563" y="9102"/>
                  <a:pt x="17162" y="7985"/>
                  <a:pt x="16534" y="7031"/>
                </a:cubicBezTo>
                <a:cubicBezTo>
                  <a:pt x="16631" y="6835"/>
                  <a:pt x="16691" y="6616"/>
                  <a:pt x="16691" y="6382"/>
                </a:cubicBezTo>
                <a:cubicBezTo>
                  <a:pt x="16691" y="5569"/>
                  <a:pt x="16032" y="4909"/>
                  <a:pt x="15218" y="4909"/>
                </a:cubicBezTo>
                <a:cubicBezTo>
                  <a:pt x="14984" y="4909"/>
                  <a:pt x="14765" y="4969"/>
                  <a:pt x="14568" y="5066"/>
                </a:cubicBezTo>
                <a:cubicBezTo>
                  <a:pt x="13614" y="4439"/>
                  <a:pt x="12498" y="4038"/>
                  <a:pt x="11291" y="3952"/>
                </a:cubicBezTo>
                <a:cubicBezTo>
                  <a:pt x="11291" y="3952"/>
                  <a:pt x="11291" y="1007"/>
                  <a:pt x="11291" y="1007"/>
                </a:cubicBezTo>
                <a:close/>
                <a:moveTo>
                  <a:pt x="10309" y="3949"/>
                </a:moveTo>
                <a:cubicBezTo>
                  <a:pt x="7225" y="4167"/>
                  <a:pt x="4703" y="6417"/>
                  <a:pt x="4078" y="9370"/>
                </a:cubicBezTo>
                <a:cubicBezTo>
                  <a:pt x="3590" y="9486"/>
                  <a:pt x="3196" y="9843"/>
                  <a:pt x="3030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cubicBezTo>
                  <a:pt x="10309" y="1007"/>
                  <a:pt x="10309" y="3949"/>
                  <a:pt x="10309" y="3949"/>
                </a:cubicBezTo>
                <a:close/>
                <a:moveTo>
                  <a:pt x="10309" y="8395"/>
                </a:moveTo>
                <a:cubicBezTo>
                  <a:pt x="9348" y="8590"/>
                  <a:pt x="8595" y="9348"/>
                  <a:pt x="8399" y="10309"/>
                </a:cubicBezTo>
                <a:lnTo>
                  <a:pt x="5796" y="10309"/>
                </a:lnTo>
                <a:cubicBezTo>
                  <a:pt x="5666" y="9948"/>
                  <a:pt x="5405" y="9649"/>
                  <a:pt x="5062" y="9482"/>
                </a:cubicBezTo>
                <a:cubicBezTo>
                  <a:pt x="5626" y="7018"/>
                  <a:pt x="7730" y="5144"/>
                  <a:pt x="10309" y="4930"/>
                </a:cubicBezTo>
                <a:cubicBezTo>
                  <a:pt x="10309" y="4930"/>
                  <a:pt x="10309" y="8395"/>
                  <a:pt x="10309" y="8395"/>
                </a:cubicBezTo>
                <a:close/>
                <a:moveTo>
                  <a:pt x="10309" y="16670"/>
                </a:moveTo>
                <a:cubicBezTo>
                  <a:pt x="7730" y="16456"/>
                  <a:pt x="5626" y="14582"/>
                  <a:pt x="5062" y="12118"/>
                </a:cubicBezTo>
                <a:cubicBezTo>
                  <a:pt x="5405" y="11951"/>
                  <a:pt x="5666" y="11652"/>
                  <a:pt x="5796" y="11291"/>
                </a:cubicBezTo>
                <a:lnTo>
                  <a:pt x="8399" y="11291"/>
                </a:lnTo>
                <a:cubicBezTo>
                  <a:pt x="8595" y="12252"/>
                  <a:pt x="9348" y="13010"/>
                  <a:pt x="10309" y="13205"/>
                </a:cubicBezTo>
                <a:cubicBezTo>
                  <a:pt x="10309" y="13205"/>
                  <a:pt x="10309" y="16670"/>
                  <a:pt x="10309" y="16670"/>
                </a:cubicBezTo>
                <a:close/>
                <a:moveTo>
                  <a:pt x="10309" y="20593"/>
                </a:moveTo>
                <a:cubicBezTo>
                  <a:pt x="5280" y="20344"/>
                  <a:pt x="1255" y="16319"/>
                  <a:pt x="1006" y="11291"/>
                </a:cubicBezTo>
                <a:lnTo>
                  <a:pt x="3030" y="11291"/>
                </a:lnTo>
                <a:cubicBezTo>
                  <a:pt x="3196" y="11757"/>
                  <a:pt x="3590" y="12114"/>
                  <a:pt x="4078" y="12230"/>
                </a:cubicBezTo>
                <a:cubicBezTo>
                  <a:pt x="4703" y="15183"/>
                  <a:pt x="7225" y="17434"/>
                  <a:pt x="10309" y="17651"/>
                </a:cubicBezTo>
                <a:cubicBezTo>
                  <a:pt x="10309" y="17651"/>
                  <a:pt x="10309" y="20593"/>
                  <a:pt x="10309" y="20593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5" name="Google Shape;3815;p36"/>
          <p:cNvSpPr/>
          <p:nvPr/>
        </p:nvSpPr>
        <p:spPr>
          <a:xfrm>
            <a:off x="5172341" y="2946272"/>
            <a:ext cx="228541" cy="279328"/>
          </a:xfrm>
          <a:custGeom>
            <a:rect b="b" l="l" r="r" t="t"/>
            <a:pathLst>
              <a:path extrusionOk="0" h="21600" w="21600">
                <a:moveTo>
                  <a:pt x="20400" y="12524"/>
                </a:moveTo>
                <a:cubicBezTo>
                  <a:pt x="19362" y="12218"/>
                  <a:pt x="17455" y="11782"/>
                  <a:pt x="15000" y="11782"/>
                </a:cubicBezTo>
                <a:cubicBezTo>
                  <a:pt x="12625" y="11782"/>
                  <a:pt x="11514" y="12089"/>
                  <a:pt x="10534" y="12360"/>
                </a:cubicBezTo>
                <a:cubicBezTo>
                  <a:pt x="9751" y="12577"/>
                  <a:pt x="9076" y="12764"/>
                  <a:pt x="7800" y="12764"/>
                </a:cubicBezTo>
                <a:cubicBezTo>
                  <a:pt x="6097" y="12764"/>
                  <a:pt x="5268" y="12537"/>
                  <a:pt x="4390" y="12298"/>
                </a:cubicBezTo>
                <a:cubicBezTo>
                  <a:pt x="3564" y="12073"/>
                  <a:pt x="2709" y="11842"/>
                  <a:pt x="1200" y="11792"/>
                </a:cubicBezTo>
                <a:lnTo>
                  <a:pt x="1200" y="992"/>
                </a:lnTo>
                <a:cubicBezTo>
                  <a:pt x="2511" y="1038"/>
                  <a:pt x="3242" y="1238"/>
                  <a:pt x="4010" y="1448"/>
                </a:cubicBezTo>
                <a:cubicBezTo>
                  <a:pt x="4941" y="1701"/>
                  <a:pt x="5903" y="1964"/>
                  <a:pt x="7800" y="1964"/>
                </a:cubicBezTo>
                <a:cubicBezTo>
                  <a:pt x="9273" y="1964"/>
                  <a:pt x="10109" y="1733"/>
                  <a:pt x="10918" y="1508"/>
                </a:cubicBezTo>
                <a:cubicBezTo>
                  <a:pt x="11854" y="1250"/>
                  <a:pt x="12823" y="982"/>
                  <a:pt x="15000" y="982"/>
                </a:cubicBezTo>
                <a:cubicBezTo>
                  <a:pt x="17661" y="982"/>
                  <a:pt x="19648" y="1545"/>
                  <a:pt x="20400" y="1794"/>
                </a:cubicBezTo>
                <a:cubicBezTo>
                  <a:pt x="20400" y="1794"/>
                  <a:pt x="20400" y="12524"/>
                  <a:pt x="20400" y="12524"/>
                </a:cubicBezTo>
                <a:close/>
                <a:moveTo>
                  <a:pt x="21594" y="1473"/>
                </a:moveTo>
                <a:cubicBezTo>
                  <a:pt x="21594" y="1293"/>
                  <a:pt x="21478" y="1120"/>
                  <a:pt x="21268" y="1034"/>
                </a:cubicBezTo>
                <a:cubicBezTo>
                  <a:pt x="21165" y="991"/>
                  <a:pt x="18699" y="0"/>
                  <a:pt x="15000" y="0"/>
                </a:cubicBezTo>
                <a:cubicBezTo>
                  <a:pt x="12625" y="0"/>
                  <a:pt x="11514" y="308"/>
                  <a:pt x="10534" y="579"/>
                </a:cubicBezTo>
                <a:cubicBezTo>
                  <a:pt x="9751" y="795"/>
                  <a:pt x="9076" y="982"/>
                  <a:pt x="7800" y="982"/>
                </a:cubicBezTo>
                <a:cubicBezTo>
                  <a:pt x="6097" y="982"/>
                  <a:pt x="5268" y="756"/>
                  <a:pt x="4390" y="516"/>
                </a:cubicBezTo>
                <a:cubicBezTo>
                  <a:pt x="3459" y="263"/>
                  <a:pt x="2497" y="0"/>
                  <a:pt x="600" y="0"/>
                </a:cubicBez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2774"/>
                </a:lnTo>
                <a:cubicBezTo>
                  <a:pt x="2511" y="12820"/>
                  <a:pt x="3242" y="13020"/>
                  <a:pt x="4010" y="13230"/>
                </a:cubicBezTo>
                <a:cubicBezTo>
                  <a:pt x="4941" y="13483"/>
                  <a:pt x="5903" y="13745"/>
                  <a:pt x="7800" y="13745"/>
                </a:cubicBezTo>
                <a:cubicBezTo>
                  <a:pt x="9273" y="13745"/>
                  <a:pt x="10109" y="13514"/>
                  <a:pt x="10918" y="13291"/>
                </a:cubicBezTo>
                <a:cubicBezTo>
                  <a:pt x="11854" y="13031"/>
                  <a:pt x="12823" y="12764"/>
                  <a:pt x="15000" y="12764"/>
                </a:cubicBezTo>
                <a:cubicBezTo>
                  <a:pt x="18400" y="12764"/>
                  <a:pt x="20709" y="13685"/>
                  <a:pt x="20733" y="13694"/>
                </a:cubicBezTo>
                <a:cubicBezTo>
                  <a:pt x="21029" y="13814"/>
                  <a:pt x="21389" y="13716"/>
                  <a:pt x="21537" y="13473"/>
                </a:cubicBezTo>
                <a:cubicBezTo>
                  <a:pt x="21580" y="13403"/>
                  <a:pt x="21594" y="13328"/>
                  <a:pt x="21594" y="13255"/>
                </a:cubicBezTo>
                <a:lnTo>
                  <a:pt x="21600" y="13255"/>
                </a:lnTo>
                <a:lnTo>
                  <a:pt x="21600" y="1473"/>
                </a:lnTo>
                <a:cubicBezTo>
                  <a:pt x="21600" y="1473"/>
                  <a:pt x="21594" y="1473"/>
                  <a:pt x="21594" y="1473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6" name="Google Shape;3816;p36"/>
          <p:cNvSpPr/>
          <p:nvPr/>
        </p:nvSpPr>
        <p:spPr>
          <a:xfrm>
            <a:off x="5705602" y="2946272"/>
            <a:ext cx="228541" cy="279328"/>
          </a:xfrm>
          <a:custGeom>
            <a:rect b="b" l="l" r="r" t="t"/>
            <a:pathLst>
              <a:path extrusionOk="0" h="21600" w="2160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6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0"/>
                </a:moveTo>
                <a:lnTo>
                  <a:pt x="18100" y="7364"/>
                </a:lnTo>
                <a:lnTo>
                  <a:pt x="21514" y="2707"/>
                </a:lnTo>
                <a:lnTo>
                  <a:pt x="21506" y="2703"/>
                </a:lnTo>
                <a:cubicBezTo>
                  <a:pt x="21560" y="2629"/>
                  <a:pt x="21600" y="2547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0"/>
                  <a:pt x="21514" y="1202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7" name="Google Shape;3817;p36"/>
          <p:cNvSpPr/>
          <p:nvPr/>
        </p:nvSpPr>
        <p:spPr>
          <a:xfrm>
            <a:off x="6251560" y="2939715"/>
            <a:ext cx="279328" cy="279327"/>
          </a:xfrm>
          <a:custGeom>
            <a:rect b="b" l="l" r="r" t="t"/>
            <a:pathLst>
              <a:path extrusionOk="0" h="21600" w="2160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8" name="Google Shape;3818;p36"/>
          <p:cNvSpPr/>
          <p:nvPr/>
        </p:nvSpPr>
        <p:spPr>
          <a:xfrm>
            <a:off x="6784821" y="2939715"/>
            <a:ext cx="279328" cy="279327"/>
          </a:xfrm>
          <a:custGeom>
            <a:rect b="b" l="l" r="r" t="t"/>
            <a:pathLst>
              <a:path extrusionOk="0" h="21600" w="21600">
                <a:moveTo>
                  <a:pt x="17658" y="8342"/>
                </a:moveTo>
                <a:cubicBezTo>
                  <a:pt x="17614" y="6914"/>
                  <a:pt x="17383" y="5576"/>
                  <a:pt x="17008" y="4408"/>
                </a:cubicBezTo>
                <a:cubicBezTo>
                  <a:pt x="17543" y="4130"/>
                  <a:pt x="18018" y="3797"/>
                  <a:pt x="18435" y="3427"/>
                </a:cubicBezTo>
                <a:cubicBezTo>
                  <a:pt x="19673" y="4722"/>
                  <a:pt x="20474" y="6437"/>
                  <a:pt x="20593" y="8342"/>
                </a:cubicBezTo>
                <a:cubicBezTo>
                  <a:pt x="20593" y="8342"/>
                  <a:pt x="17658" y="8342"/>
                  <a:pt x="17658" y="8342"/>
                </a:cubicBezTo>
                <a:close/>
                <a:moveTo>
                  <a:pt x="15485" y="1482"/>
                </a:moveTo>
                <a:cubicBezTo>
                  <a:pt x="16306" y="1786"/>
                  <a:pt x="17058" y="2226"/>
                  <a:pt x="17723" y="2769"/>
                </a:cubicBezTo>
                <a:cubicBezTo>
                  <a:pt x="17412" y="3036"/>
                  <a:pt x="17056" y="3275"/>
                  <a:pt x="16666" y="3486"/>
                </a:cubicBezTo>
                <a:cubicBezTo>
                  <a:pt x="16337" y="2707"/>
                  <a:pt x="15939" y="2026"/>
                  <a:pt x="15485" y="1482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7"/>
                </a:cubicBezTo>
                <a:cubicBezTo>
                  <a:pt x="6514" y="3197"/>
                  <a:pt x="7287" y="3044"/>
                  <a:pt x="8086" y="2983"/>
                </a:cubicBezTo>
                <a:cubicBezTo>
                  <a:pt x="7991" y="2912"/>
                  <a:pt x="7892" y="2844"/>
                  <a:pt x="7804" y="2769"/>
                </a:cubicBezTo>
                <a:cubicBezTo>
                  <a:pt x="8469" y="2226"/>
                  <a:pt x="9222" y="1786"/>
                  <a:pt x="10042" y="1482"/>
                </a:cubicBezTo>
                <a:cubicBezTo>
                  <a:pt x="9694" y="1899"/>
                  <a:pt x="9380" y="2398"/>
                  <a:pt x="9104" y="2959"/>
                </a:cubicBezTo>
                <a:cubicBezTo>
                  <a:pt x="9451" y="2968"/>
                  <a:pt x="9793" y="2996"/>
                  <a:pt x="10131" y="3040"/>
                </a:cubicBezTo>
                <a:cubicBezTo>
                  <a:pt x="10712" y="1983"/>
                  <a:pt x="11449" y="1263"/>
                  <a:pt x="12269" y="1056"/>
                </a:cubicBezTo>
                <a:lnTo>
                  <a:pt x="12269" y="3575"/>
                </a:lnTo>
                <a:cubicBezTo>
                  <a:pt x="12608" y="3701"/>
                  <a:pt x="12938" y="3844"/>
                  <a:pt x="13258" y="4006"/>
                </a:cubicBezTo>
                <a:lnTo>
                  <a:pt x="13258" y="1056"/>
                </a:lnTo>
                <a:cubicBezTo>
                  <a:pt x="14282" y="1315"/>
                  <a:pt x="15181" y="2363"/>
                  <a:pt x="15801" y="3883"/>
                </a:cubicBezTo>
                <a:cubicBezTo>
                  <a:pt x="15207" y="4107"/>
                  <a:pt x="14555" y="4261"/>
                  <a:pt x="13865" y="4342"/>
                </a:cubicBezTo>
                <a:cubicBezTo>
                  <a:pt x="14263" y="4581"/>
                  <a:pt x="14647" y="4840"/>
                  <a:pt x="15006" y="5131"/>
                </a:cubicBezTo>
                <a:cubicBezTo>
                  <a:pt x="15391" y="5041"/>
                  <a:pt x="15767" y="4935"/>
                  <a:pt x="16122" y="4801"/>
                </a:cubicBezTo>
                <a:cubicBezTo>
                  <a:pt x="16296" y="5379"/>
                  <a:pt x="16430" y="6009"/>
                  <a:pt x="16526" y="6670"/>
                </a:cubicBezTo>
                <a:cubicBezTo>
                  <a:pt x="17157" y="7466"/>
                  <a:pt x="17663" y="8363"/>
                  <a:pt x="18025" y="9331"/>
                </a:cubicBezTo>
                <a:lnTo>
                  <a:pt x="20593" y="9331"/>
                </a:lnTo>
                <a:cubicBezTo>
                  <a:pt x="20478" y="11173"/>
                  <a:pt x="19721" y="12834"/>
                  <a:pt x="18551" y="14114"/>
                </a:cubicBezTo>
                <a:cubicBezTo>
                  <a:pt x="18470" y="14700"/>
                  <a:pt x="18342" y="15272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13731" y="12269"/>
                </a:moveTo>
                <a:cubicBezTo>
                  <a:pt x="13687" y="10842"/>
                  <a:pt x="13456" y="9504"/>
                  <a:pt x="13081" y="8335"/>
                </a:cubicBezTo>
                <a:cubicBezTo>
                  <a:pt x="13616" y="8057"/>
                  <a:pt x="14091" y="7725"/>
                  <a:pt x="14507" y="7354"/>
                </a:cubicBezTo>
                <a:cubicBezTo>
                  <a:pt x="15746" y="8649"/>
                  <a:pt x="16547" y="10365"/>
                  <a:pt x="16666" y="12269"/>
                </a:cubicBezTo>
                <a:cubicBezTo>
                  <a:pt x="16666" y="12269"/>
                  <a:pt x="13731" y="12269"/>
                  <a:pt x="13731" y="12269"/>
                </a:cubicBezTo>
                <a:close/>
                <a:moveTo>
                  <a:pt x="14507" y="18173"/>
                </a:moveTo>
                <a:cubicBezTo>
                  <a:pt x="14091" y="17803"/>
                  <a:pt x="13616" y="17470"/>
                  <a:pt x="13081" y="17192"/>
                </a:cubicBezTo>
                <a:cubicBezTo>
                  <a:pt x="13456" y="16024"/>
                  <a:pt x="13687" y="14686"/>
                  <a:pt x="13731" y="13258"/>
                </a:cubicBezTo>
                <a:lnTo>
                  <a:pt x="16666" y="13258"/>
                </a:lnTo>
                <a:cubicBezTo>
                  <a:pt x="16547" y="15163"/>
                  <a:pt x="15746" y="16878"/>
                  <a:pt x="14507" y="18173"/>
                </a:cubicBezTo>
                <a:moveTo>
                  <a:pt x="11558" y="20118"/>
                </a:moveTo>
                <a:cubicBezTo>
                  <a:pt x="12012" y="19574"/>
                  <a:pt x="12409" y="18893"/>
                  <a:pt x="12738" y="18114"/>
                </a:cubicBezTo>
                <a:cubicBezTo>
                  <a:pt x="13129" y="18325"/>
                  <a:pt x="13485" y="18564"/>
                  <a:pt x="13796" y="18831"/>
                </a:cubicBezTo>
                <a:cubicBezTo>
                  <a:pt x="13131" y="19374"/>
                  <a:pt x="12378" y="19814"/>
                  <a:pt x="11558" y="20118"/>
                </a:cubicBezTo>
                <a:moveTo>
                  <a:pt x="9331" y="20544"/>
                </a:moveTo>
                <a:lnTo>
                  <a:pt x="9331" y="17204"/>
                </a:lnTo>
                <a:cubicBezTo>
                  <a:pt x="10246" y="17253"/>
                  <a:pt x="11108" y="17428"/>
                  <a:pt x="11874" y="17717"/>
                </a:cubicBezTo>
                <a:cubicBezTo>
                  <a:pt x="11254" y="19237"/>
                  <a:pt x="10355" y="20286"/>
                  <a:pt x="9331" y="20544"/>
                </a:cubicBezTo>
                <a:moveTo>
                  <a:pt x="9331" y="13258"/>
                </a:moveTo>
                <a:lnTo>
                  <a:pt x="12749" y="13258"/>
                </a:lnTo>
                <a:cubicBezTo>
                  <a:pt x="12709" y="14550"/>
                  <a:pt x="12510" y="15752"/>
                  <a:pt x="12195" y="16799"/>
                </a:cubicBezTo>
                <a:cubicBezTo>
                  <a:pt x="11327" y="16471"/>
                  <a:pt x="10357" y="16273"/>
                  <a:pt x="9331" y="16223"/>
                </a:cubicBezTo>
                <a:cubicBezTo>
                  <a:pt x="9331" y="16223"/>
                  <a:pt x="9331" y="13258"/>
                  <a:pt x="9331" y="13258"/>
                </a:cubicBezTo>
                <a:close/>
                <a:moveTo>
                  <a:pt x="9331" y="9305"/>
                </a:moveTo>
                <a:cubicBezTo>
                  <a:pt x="10357" y="9254"/>
                  <a:pt x="11327" y="9056"/>
                  <a:pt x="12195" y="8728"/>
                </a:cubicBezTo>
                <a:cubicBezTo>
                  <a:pt x="12510" y="9775"/>
                  <a:pt x="12709" y="10977"/>
                  <a:pt x="12749" y="12269"/>
                </a:cubicBezTo>
                <a:lnTo>
                  <a:pt x="9331" y="12269"/>
                </a:lnTo>
                <a:cubicBezTo>
                  <a:pt x="9331" y="12269"/>
                  <a:pt x="9331" y="9305"/>
                  <a:pt x="9331" y="9305"/>
                </a:cubicBezTo>
                <a:close/>
                <a:moveTo>
                  <a:pt x="9331" y="4983"/>
                </a:moveTo>
                <a:cubicBezTo>
                  <a:pt x="10355" y="5242"/>
                  <a:pt x="11254" y="6290"/>
                  <a:pt x="11874" y="7810"/>
                </a:cubicBezTo>
                <a:cubicBezTo>
                  <a:pt x="11108" y="8099"/>
                  <a:pt x="10246" y="8275"/>
                  <a:pt x="9331" y="8323"/>
                </a:cubicBezTo>
                <a:cubicBezTo>
                  <a:pt x="9331" y="8323"/>
                  <a:pt x="9331" y="4983"/>
                  <a:pt x="9331" y="4983"/>
                </a:cubicBezTo>
                <a:close/>
                <a:moveTo>
                  <a:pt x="13796" y="6696"/>
                </a:moveTo>
                <a:cubicBezTo>
                  <a:pt x="13485" y="6963"/>
                  <a:pt x="13129" y="7203"/>
                  <a:pt x="12738" y="7413"/>
                </a:cubicBezTo>
                <a:cubicBezTo>
                  <a:pt x="12409" y="6634"/>
                  <a:pt x="12012" y="5954"/>
                  <a:pt x="11557" y="5410"/>
                </a:cubicBezTo>
                <a:cubicBezTo>
                  <a:pt x="12378" y="5714"/>
                  <a:pt x="13131" y="6153"/>
                  <a:pt x="13796" y="6696"/>
                </a:cubicBezTo>
                <a:moveTo>
                  <a:pt x="8342" y="8323"/>
                </a:moveTo>
                <a:cubicBezTo>
                  <a:pt x="7427" y="8275"/>
                  <a:pt x="6564" y="8099"/>
                  <a:pt x="5799" y="7810"/>
                </a:cubicBezTo>
                <a:cubicBezTo>
                  <a:pt x="6419" y="6290"/>
                  <a:pt x="7318" y="5242"/>
                  <a:pt x="8342" y="4983"/>
                </a:cubicBezTo>
                <a:cubicBezTo>
                  <a:pt x="8342" y="4983"/>
                  <a:pt x="8342" y="8323"/>
                  <a:pt x="8342" y="8323"/>
                </a:cubicBezTo>
                <a:close/>
                <a:moveTo>
                  <a:pt x="8342" y="12269"/>
                </a:moveTo>
                <a:lnTo>
                  <a:pt x="4923" y="12269"/>
                </a:lnTo>
                <a:cubicBezTo>
                  <a:pt x="4964" y="10977"/>
                  <a:pt x="5163" y="9775"/>
                  <a:pt x="5478" y="8728"/>
                </a:cubicBezTo>
                <a:cubicBezTo>
                  <a:pt x="6346" y="9056"/>
                  <a:pt x="7316" y="9254"/>
                  <a:pt x="8342" y="9305"/>
                </a:cubicBezTo>
                <a:cubicBezTo>
                  <a:pt x="8342" y="9305"/>
                  <a:pt x="8342" y="12269"/>
                  <a:pt x="8342" y="12269"/>
                </a:cubicBezTo>
                <a:close/>
                <a:moveTo>
                  <a:pt x="8342" y="16223"/>
                </a:moveTo>
                <a:cubicBezTo>
                  <a:pt x="7316" y="16273"/>
                  <a:pt x="6346" y="16471"/>
                  <a:pt x="5478" y="16799"/>
                </a:cubicBezTo>
                <a:cubicBezTo>
                  <a:pt x="5163" y="15752"/>
                  <a:pt x="4964" y="14550"/>
                  <a:pt x="4923" y="13258"/>
                </a:cubicBezTo>
                <a:lnTo>
                  <a:pt x="8342" y="13258"/>
                </a:lnTo>
                <a:cubicBezTo>
                  <a:pt x="8342" y="13258"/>
                  <a:pt x="8342" y="16223"/>
                  <a:pt x="8342" y="16223"/>
                </a:cubicBezTo>
                <a:close/>
                <a:moveTo>
                  <a:pt x="8342" y="20544"/>
                </a:moveTo>
                <a:cubicBezTo>
                  <a:pt x="7318" y="20286"/>
                  <a:pt x="6419" y="19237"/>
                  <a:pt x="5799" y="17717"/>
                </a:cubicBezTo>
                <a:cubicBezTo>
                  <a:pt x="6564" y="17428"/>
                  <a:pt x="7427" y="17253"/>
                  <a:pt x="8342" y="17204"/>
                </a:cubicBezTo>
                <a:cubicBezTo>
                  <a:pt x="8342" y="17204"/>
                  <a:pt x="8342" y="20544"/>
                  <a:pt x="8342" y="20544"/>
                </a:cubicBezTo>
                <a:close/>
                <a:moveTo>
                  <a:pt x="3877" y="18831"/>
                </a:moveTo>
                <a:cubicBezTo>
                  <a:pt x="4188" y="18564"/>
                  <a:pt x="4544" y="18325"/>
                  <a:pt x="4935" y="18114"/>
                </a:cubicBezTo>
                <a:cubicBezTo>
                  <a:pt x="5264" y="18893"/>
                  <a:pt x="5661" y="19574"/>
                  <a:pt x="6115" y="20118"/>
                </a:cubicBezTo>
                <a:cubicBezTo>
                  <a:pt x="5295" y="19814"/>
                  <a:pt x="4541" y="19374"/>
                  <a:pt x="3877" y="18831"/>
                </a:cubicBezTo>
                <a:moveTo>
                  <a:pt x="1007" y="13258"/>
                </a:moveTo>
                <a:lnTo>
                  <a:pt x="3942" y="13258"/>
                </a:lnTo>
                <a:cubicBezTo>
                  <a:pt x="3986" y="14686"/>
                  <a:pt x="4217" y="16024"/>
                  <a:pt x="4591" y="17192"/>
                </a:cubicBezTo>
                <a:cubicBezTo>
                  <a:pt x="4057" y="17470"/>
                  <a:pt x="3582" y="17803"/>
                  <a:pt x="3166" y="18173"/>
                </a:cubicBezTo>
                <a:cubicBezTo>
                  <a:pt x="1927" y="16878"/>
                  <a:pt x="1126" y="15163"/>
                  <a:pt x="1007" y="13258"/>
                </a:cubicBezTo>
                <a:moveTo>
                  <a:pt x="3166" y="7354"/>
                </a:moveTo>
                <a:cubicBezTo>
                  <a:pt x="3582" y="7725"/>
                  <a:pt x="4057" y="8057"/>
                  <a:pt x="4591" y="8335"/>
                </a:cubicBezTo>
                <a:cubicBezTo>
                  <a:pt x="4217" y="9504"/>
                  <a:pt x="3986" y="10842"/>
                  <a:pt x="3942" y="12269"/>
                </a:cubicBezTo>
                <a:lnTo>
                  <a:pt x="1007" y="12269"/>
                </a:lnTo>
                <a:cubicBezTo>
                  <a:pt x="1126" y="10365"/>
                  <a:pt x="1927" y="8649"/>
                  <a:pt x="3166" y="7354"/>
                </a:cubicBezTo>
                <a:moveTo>
                  <a:pt x="6115" y="5410"/>
                </a:moveTo>
                <a:cubicBezTo>
                  <a:pt x="5661" y="5954"/>
                  <a:pt x="5264" y="6634"/>
                  <a:pt x="4935" y="7413"/>
                </a:cubicBezTo>
                <a:cubicBezTo>
                  <a:pt x="4544" y="7203"/>
                  <a:pt x="4188" y="6963"/>
                  <a:pt x="3877" y="6696"/>
                </a:cubicBezTo>
                <a:cubicBezTo>
                  <a:pt x="4542" y="6153"/>
                  <a:pt x="5295" y="5714"/>
                  <a:pt x="6115" y="5410"/>
                </a:cubicBezTo>
                <a:moveTo>
                  <a:pt x="8836" y="3927"/>
                </a:moveTo>
                <a:cubicBezTo>
                  <a:pt x="3956" y="3927"/>
                  <a:pt x="0" y="7883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3"/>
                  <a:pt x="13717" y="3927"/>
                  <a:pt x="8836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9" name="Google Shape;3819;p36"/>
          <p:cNvSpPr/>
          <p:nvPr/>
        </p:nvSpPr>
        <p:spPr>
          <a:xfrm>
            <a:off x="7318082" y="2939715"/>
            <a:ext cx="279328" cy="279327"/>
          </a:xfrm>
          <a:custGeom>
            <a:rect b="b" l="l" r="r" t="t"/>
            <a:pathLst>
              <a:path extrusionOk="0" h="21600" w="2160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4" y="9355"/>
                  <a:pt x="19480" y="9172"/>
                </a:cubicBezTo>
                <a:cubicBezTo>
                  <a:pt x="19463" y="9078"/>
                  <a:pt x="19444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4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2" y="4192"/>
                </a:cubicBezTo>
                <a:cubicBezTo>
                  <a:pt x="16499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6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7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6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2" y="7960"/>
                  <a:pt x="15862" y="9788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6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5" y="5830"/>
                  <a:pt x="9296" y="5615"/>
                </a:cubicBezTo>
                <a:cubicBezTo>
                  <a:pt x="9787" y="5400"/>
                  <a:pt x="10278" y="4510"/>
                  <a:pt x="9419" y="4449"/>
                </a:cubicBezTo>
                <a:cubicBezTo>
                  <a:pt x="8560" y="4388"/>
                  <a:pt x="8744" y="4817"/>
                  <a:pt x="8069" y="4572"/>
                </a:cubicBezTo>
                <a:cubicBezTo>
                  <a:pt x="7394" y="4326"/>
                  <a:pt x="7087" y="5431"/>
                  <a:pt x="6658" y="5277"/>
                </a:cubicBezTo>
                <a:cubicBezTo>
                  <a:pt x="6373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29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8" y="13561"/>
                  <a:pt x="16200" y="13822"/>
                </a:cubicBezTo>
                <a:cubicBezTo>
                  <a:pt x="16491" y="14083"/>
                  <a:pt x="17074" y="14420"/>
                  <a:pt x="17258" y="13822"/>
                </a:cubicBezTo>
                <a:cubicBezTo>
                  <a:pt x="17442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7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6" y="14819"/>
                  <a:pt x="9205" y="16231"/>
                </a:cubicBezTo>
                <a:cubicBezTo>
                  <a:pt x="9112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6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0" name="Google Shape;3820;p36"/>
          <p:cNvSpPr/>
          <p:nvPr/>
        </p:nvSpPr>
        <p:spPr>
          <a:xfrm>
            <a:off x="7851343" y="2939715"/>
            <a:ext cx="279328" cy="279327"/>
          </a:xfrm>
          <a:custGeom>
            <a:rect b="b" l="l" r="r" t="t"/>
            <a:pathLst>
              <a:path extrusionOk="0" h="21600" w="21600">
                <a:moveTo>
                  <a:pt x="18367" y="17673"/>
                </a:moveTo>
                <a:lnTo>
                  <a:pt x="20127" y="17673"/>
                </a:lnTo>
                <a:cubicBezTo>
                  <a:pt x="20398" y="17673"/>
                  <a:pt x="20618" y="17453"/>
                  <a:pt x="20618" y="17182"/>
                </a:cubicBezTo>
                <a:cubicBezTo>
                  <a:pt x="20618" y="16910"/>
                  <a:pt x="20398" y="16691"/>
                  <a:pt x="20127" y="16691"/>
                </a:cubicBezTo>
                <a:lnTo>
                  <a:pt x="17182" y="16691"/>
                </a:lnTo>
                <a:cubicBezTo>
                  <a:pt x="16911" y="16691"/>
                  <a:pt x="16691" y="16910"/>
                  <a:pt x="16691" y="17182"/>
                </a:cubicBezTo>
                <a:lnTo>
                  <a:pt x="16691" y="20127"/>
                </a:lnTo>
                <a:cubicBezTo>
                  <a:pt x="16691" y="20399"/>
                  <a:pt x="16911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8367"/>
                </a:lnTo>
                <a:lnTo>
                  <a:pt x="20762" y="21456"/>
                </a:lnTo>
                <a:cubicBezTo>
                  <a:pt x="20851" y="21545"/>
                  <a:pt x="20974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8367" y="17673"/>
                  <a:pt x="18367" y="17673"/>
                </a:cubicBezTo>
                <a:close/>
                <a:moveTo>
                  <a:pt x="4418" y="16691"/>
                </a:moveTo>
                <a:lnTo>
                  <a:pt x="1473" y="16691"/>
                </a:lnTo>
                <a:cubicBezTo>
                  <a:pt x="1202" y="16691"/>
                  <a:pt x="982" y="16910"/>
                  <a:pt x="982" y="17182"/>
                </a:cubicBezTo>
                <a:cubicBezTo>
                  <a:pt x="982" y="17453"/>
                  <a:pt x="1202" y="17673"/>
                  <a:pt x="1473" y="17673"/>
                </a:cubicBezTo>
                <a:lnTo>
                  <a:pt x="3233" y="17673"/>
                </a:lnTo>
                <a:lnTo>
                  <a:pt x="144" y="20762"/>
                </a:lnTo>
                <a:cubicBezTo>
                  <a:pt x="55" y="20851"/>
                  <a:pt x="0" y="20974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3927" y="18367"/>
                </a:lnTo>
                <a:lnTo>
                  <a:pt x="3927" y="20127"/>
                </a:lnTo>
                <a:cubicBezTo>
                  <a:pt x="3927" y="20399"/>
                  <a:pt x="4147" y="20618"/>
                  <a:pt x="4418" y="20618"/>
                </a:cubicBezTo>
                <a:cubicBezTo>
                  <a:pt x="4689" y="20618"/>
                  <a:pt x="4909" y="20399"/>
                  <a:pt x="4909" y="20127"/>
                </a:cubicBezTo>
                <a:lnTo>
                  <a:pt x="4909" y="17182"/>
                </a:lnTo>
                <a:cubicBezTo>
                  <a:pt x="4909" y="16910"/>
                  <a:pt x="4689" y="16691"/>
                  <a:pt x="4418" y="16691"/>
                </a:cubicBezTo>
                <a:moveTo>
                  <a:pt x="14578" y="13923"/>
                </a:moveTo>
                <a:cubicBezTo>
                  <a:pt x="14366" y="13756"/>
                  <a:pt x="14123" y="13606"/>
                  <a:pt x="13863" y="13470"/>
                </a:cubicBezTo>
                <a:cubicBezTo>
                  <a:pt x="14060" y="12810"/>
                  <a:pt x="14189" y="12080"/>
                  <a:pt x="14228" y="11304"/>
                </a:cubicBezTo>
                <a:lnTo>
                  <a:pt x="15676" y="11304"/>
                </a:lnTo>
                <a:cubicBezTo>
                  <a:pt x="15574" y="12295"/>
                  <a:pt x="15177" y="13195"/>
                  <a:pt x="14578" y="13923"/>
                </a:cubicBezTo>
                <a:moveTo>
                  <a:pt x="13136" y="15120"/>
                </a:moveTo>
                <a:cubicBezTo>
                  <a:pt x="13280" y="14892"/>
                  <a:pt x="13410" y="14641"/>
                  <a:pt x="13529" y="14374"/>
                </a:cubicBezTo>
                <a:cubicBezTo>
                  <a:pt x="13660" y="14445"/>
                  <a:pt x="13781" y="14521"/>
                  <a:pt x="13893" y="14602"/>
                </a:cubicBezTo>
                <a:cubicBezTo>
                  <a:pt x="13656" y="14795"/>
                  <a:pt x="13407" y="14973"/>
                  <a:pt x="13136" y="15120"/>
                </a:cubicBezTo>
                <a:moveTo>
                  <a:pt x="11304" y="12785"/>
                </a:moveTo>
                <a:lnTo>
                  <a:pt x="11304" y="11304"/>
                </a:lnTo>
                <a:lnTo>
                  <a:pt x="13226" y="11304"/>
                </a:lnTo>
                <a:cubicBezTo>
                  <a:pt x="13193" y="11948"/>
                  <a:pt x="13093" y="12547"/>
                  <a:pt x="12949" y="13093"/>
                </a:cubicBezTo>
                <a:cubicBezTo>
                  <a:pt x="12443" y="12931"/>
                  <a:pt x="11890" y="12824"/>
                  <a:pt x="11304" y="12785"/>
                </a:cubicBezTo>
                <a:moveTo>
                  <a:pt x="11304" y="15605"/>
                </a:moveTo>
                <a:lnTo>
                  <a:pt x="11304" y="13766"/>
                </a:lnTo>
                <a:cubicBezTo>
                  <a:pt x="11784" y="13800"/>
                  <a:pt x="12233" y="13886"/>
                  <a:pt x="12642" y="14009"/>
                </a:cubicBezTo>
                <a:cubicBezTo>
                  <a:pt x="12301" y="14805"/>
                  <a:pt x="11837" y="15382"/>
                  <a:pt x="11304" y="15605"/>
                </a:cubicBezTo>
                <a:moveTo>
                  <a:pt x="11304" y="8815"/>
                </a:moveTo>
                <a:cubicBezTo>
                  <a:pt x="11890" y="8776"/>
                  <a:pt x="12443" y="8669"/>
                  <a:pt x="12949" y="8507"/>
                </a:cubicBezTo>
                <a:cubicBezTo>
                  <a:pt x="13093" y="9053"/>
                  <a:pt x="13193" y="9652"/>
                  <a:pt x="13226" y="10297"/>
                </a:cubicBezTo>
                <a:lnTo>
                  <a:pt x="11304" y="10297"/>
                </a:lnTo>
                <a:cubicBezTo>
                  <a:pt x="11304" y="10297"/>
                  <a:pt x="11304" y="8815"/>
                  <a:pt x="11304" y="8815"/>
                </a:cubicBezTo>
                <a:close/>
                <a:moveTo>
                  <a:pt x="11304" y="5995"/>
                </a:moveTo>
                <a:cubicBezTo>
                  <a:pt x="11837" y="6218"/>
                  <a:pt x="12301" y="6795"/>
                  <a:pt x="12642" y="7591"/>
                </a:cubicBezTo>
                <a:cubicBezTo>
                  <a:pt x="12233" y="7714"/>
                  <a:pt x="11784" y="7800"/>
                  <a:pt x="11304" y="7835"/>
                </a:cubicBezTo>
                <a:cubicBezTo>
                  <a:pt x="11304" y="7835"/>
                  <a:pt x="11304" y="5995"/>
                  <a:pt x="11304" y="5995"/>
                </a:cubicBezTo>
                <a:close/>
                <a:moveTo>
                  <a:pt x="13893" y="6998"/>
                </a:moveTo>
                <a:cubicBezTo>
                  <a:pt x="13781" y="7079"/>
                  <a:pt x="13660" y="7155"/>
                  <a:pt x="13529" y="7227"/>
                </a:cubicBezTo>
                <a:cubicBezTo>
                  <a:pt x="13410" y="6960"/>
                  <a:pt x="13280" y="6708"/>
                  <a:pt x="13136" y="6480"/>
                </a:cubicBezTo>
                <a:cubicBezTo>
                  <a:pt x="13407" y="6627"/>
                  <a:pt x="13656" y="6805"/>
                  <a:pt x="13893" y="6998"/>
                </a:cubicBezTo>
                <a:moveTo>
                  <a:pt x="15676" y="10297"/>
                </a:moveTo>
                <a:lnTo>
                  <a:pt x="14228" y="10297"/>
                </a:lnTo>
                <a:cubicBezTo>
                  <a:pt x="14189" y="9520"/>
                  <a:pt x="14060" y="8790"/>
                  <a:pt x="13863" y="8130"/>
                </a:cubicBezTo>
                <a:cubicBezTo>
                  <a:pt x="14123" y="7994"/>
                  <a:pt x="14366" y="7844"/>
                  <a:pt x="14578" y="7677"/>
                </a:cubicBezTo>
                <a:cubicBezTo>
                  <a:pt x="15177" y="8405"/>
                  <a:pt x="15574" y="9305"/>
                  <a:pt x="15676" y="10297"/>
                </a:cubicBezTo>
                <a:moveTo>
                  <a:pt x="10296" y="7835"/>
                </a:moveTo>
                <a:cubicBezTo>
                  <a:pt x="9816" y="7800"/>
                  <a:pt x="9367" y="7714"/>
                  <a:pt x="8958" y="7591"/>
                </a:cubicBezTo>
                <a:cubicBezTo>
                  <a:pt x="9299" y="6795"/>
                  <a:pt x="9764" y="6218"/>
                  <a:pt x="10296" y="5995"/>
                </a:cubicBezTo>
                <a:cubicBezTo>
                  <a:pt x="10296" y="5995"/>
                  <a:pt x="10296" y="7835"/>
                  <a:pt x="10296" y="7835"/>
                </a:cubicBezTo>
                <a:close/>
                <a:moveTo>
                  <a:pt x="10296" y="10297"/>
                </a:moveTo>
                <a:lnTo>
                  <a:pt x="8374" y="10297"/>
                </a:lnTo>
                <a:cubicBezTo>
                  <a:pt x="8407" y="9652"/>
                  <a:pt x="8507" y="9053"/>
                  <a:pt x="8651" y="8507"/>
                </a:cubicBezTo>
                <a:cubicBezTo>
                  <a:pt x="9158" y="8669"/>
                  <a:pt x="9710" y="8776"/>
                  <a:pt x="10296" y="8815"/>
                </a:cubicBezTo>
                <a:cubicBezTo>
                  <a:pt x="10296" y="8815"/>
                  <a:pt x="10296" y="10297"/>
                  <a:pt x="10296" y="10297"/>
                </a:cubicBezTo>
                <a:close/>
                <a:moveTo>
                  <a:pt x="10296" y="12785"/>
                </a:moveTo>
                <a:cubicBezTo>
                  <a:pt x="9710" y="12824"/>
                  <a:pt x="9158" y="12931"/>
                  <a:pt x="8651" y="13093"/>
                </a:cubicBezTo>
                <a:cubicBezTo>
                  <a:pt x="8507" y="12547"/>
                  <a:pt x="8407" y="11948"/>
                  <a:pt x="8374" y="11304"/>
                </a:cubicBezTo>
                <a:lnTo>
                  <a:pt x="10296" y="11304"/>
                </a:lnTo>
                <a:cubicBezTo>
                  <a:pt x="10296" y="11304"/>
                  <a:pt x="10296" y="12785"/>
                  <a:pt x="10296" y="12785"/>
                </a:cubicBezTo>
                <a:close/>
                <a:moveTo>
                  <a:pt x="10296" y="15605"/>
                </a:moveTo>
                <a:cubicBezTo>
                  <a:pt x="9764" y="15382"/>
                  <a:pt x="9299" y="14805"/>
                  <a:pt x="8958" y="14009"/>
                </a:cubicBezTo>
                <a:cubicBezTo>
                  <a:pt x="9367" y="13886"/>
                  <a:pt x="9816" y="13800"/>
                  <a:pt x="10296" y="13766"/>
                </a:cubicBezTo>
                <a:cubicBezTo>
                  <a:pt x="10296" y="13766"/>
                  <a:pt x="10296" y="15605"/>
                  <a:pt x="10296" y="15605"/>
                </a:cubicBezTo>
                <a:close/>
                <a:moveTo>
                  <a:pt x="7707" y="14602"/>
                </a:moveTo>
                <a:cubicBezTo>
                  <a:pt x="7819" y="14521"/>
                  <a:pt x="7941" y="14445"/>
                  <a:pt x="8071" y="14374"/>
                </a:cubicBezTo>
                <a:cubicBezTo>
                  <a:pt x="8190" y="14641"/>
                  <a:pt x="8321" y="14892"/>
                  <a:pt x="8464" y="15120"/>
                </a:cubicBezTo>
                <a:cubicBezTo>
                  <a:pt x="8193" y="14973"/>
                  <a:pt x="7944" y="14795"/>
                  <a:pt x="7707" y="14602"/>
                </a:cubicBezTo>
                <a:moveTo>
                  <a:pt x="5925" y="11304"/>
                </a:moveTo>
                <a:lnTo>
                  <a:pt x="7372" y="11304"/>
                </a:lnTo>
                <a:cubicBezTo>
                  <a:pt x="7411" y="12080"/>
                  <a:pt x="7540" y="12810"/>
                  <a:pt x="7737" y="13470"/>
                </a:cubicBezTo>
                <a:cubicBezTo>
                  <a:pt x="7477" y="13606"/>
                  <a:pt x="7235" y="13756"/>
                  <a:pt x="7022" y="13923"/>
                </a:cubicBezTo>
                <a:cubicBezTo>
                  <a:pt x="6423" y="13195"/>
                  <a:pt x="6026" y="12295"/>
                  <a:pt x="5925" y="11304"/>
                </a:cubicBezTo>
                <a:moveTo>
                  <a:pt x="7022" y="7677"/>
                </a:moveTo>
                <a:cubicBezTo>
                  <a:pt x="7235" y="7844"/>
                  <a:pt x="7477" y="7994"/>
                  <a:pt x="7737" y="8130"/>
                </a:cubicBezTo>
                <a:cubicBezTo>
                  <a:pt x="7540" y="8790"/>
                  <a:pt x="7411" y="9520"/>
                  <a:pt x="7372" y="10297"/>
                </a:cubicBezTo>
                <a:lnTo>
                  <a:pt x="5925" y="10297"/>
                </a:lnTo>
                <a:cubicBezTo>
                  <a:pt x="6026" y="9305"/>
                  <a:pt x="6423" y="8405"/>
                  <a:pt x="7022" y="7677"/>
                </a:cubicBezTo>
                <a:moveTo>
                  <a:pt x="8464" y="6480"/>
                </a:moveTo>
                <a:cubicBezTo>
                  <a:pt x="8321" y="6708"/>
                  <a:pt x="8190" y="6960"/>
                  <a:pt x="8071" y="7227"/>
                </a:cubicBezTo>
                <a:cubicBezTo>
                  <a:pt x="7941" y="7155"/>
                  <a:pt x="7819" y="7079"/>
                  <a:pt x="7707" y="6998"/>
                </a:cubicBezTo>
                <a:cubicBezTo>
                  <a:pt x="7944" y="6805"/>
                  <a:pt x="8193" y="6627"/>
                  <a:pt x="8464" y="6480"/>
                </a:cubicBezTo>
                <a:moveTo>
                  <a:pt x="10800" y="4909"/>
                </a:moveTo>
                <a:cubicBezTo>
                  <a:pt x="7546" y="4909"/>
                  <a:pt x="4909" y="7546"/>
                  <a:pt x="4909" y="10800"/>
                </a:cubicBezTo>
                <a:cubicBezTo>
                  <a:pt x="4909" y="14053"/>
                  <a:pt x="7546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6"/>
                  <a:pt x="14053" y="4909"/>
                  <a:pt x="10800" y="4909"/>
                </a:cubicBezTo>
                <a:moveTo>
                  <a:pt x="3233" y="3927"/>
                </a:moveTo>
                <a:lnTo>
                  <a:pt x="1473" y="3927"/>
                </a:lnTo>
                <a:cubicBezTo>
                  <a:pt x="1202" y="3927"/>
                  <a:pt x="982" y="4147"/>
                  <a:pt x="982" y="4418"/>
                </a:cubicBezTo>
                <a:cubicBezTo>
                  <a:pt x="982" y="4690"/>
                  <a:pt x="1202" y="4909"/>
                  <a:pt x="1473" y="4909"/>
                </a:cubicBezTo>
                <a:lnTo>
                  <a:pt x="4418" y="4909"/>
                </a:lnTo>
                <a:cubicBezTo>
                  <a:pt x="4689" y="4909"/>
                  <a:pt x="4909" y="4690"/>
                  <a:pt x="4909" y="4418"/>
                </a:cubicBezTo>
                <a:lnTo>
                  <a:pt x="4909" y="1473"/>
                </a:lnTo>
                <a:cubicBezTo>
                  <a:pt x="4909" y="1201"/>
                  <a:pt x="4689" y="982"/>
                  <a:pt x="4418" y="982"/>
                </a:cubicBezTo>
                <a:cubicBezTo>
                  <a:pt x="4147" y="982"/>
                  <a:pt x="3927" y="1201"/>
                  <a:pt x="3927" y="1473"/>
                </a:cubicBezTo>
                <a:lnTo>
                  <a:pt x="3927" y="3233"/>
                </a:lnTo>
                <a:lnTo>
                  <a:pt x="838" y="144"/>
                </a:lnTo>
                <a:cubicBezTo>
                  <a:pt x="749" y="55"/>
                  <a:pt x="626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cubicBezTo>
                  <a:pt x="0" y="627"/>
                  <a:pt x="55" y="749"/>
                  <a:pt x="144" y="838"/>
                </a:cubicBezTo>
                <a:cubicBezTo>
                  <a:pt x="144" y="838"/>
                  <a:pt x="3233" y="3927"/>
                  <a:pt x="3233" y="3927"/>
                </a:cubicBezTo>
                <a:close/>
                <a:moveTo>
                  <a:pt x="17182" y="4909"/>
                </a:moveTo>
                <a:lnTo>
                  <a:pt x="20127" y="4909"/>
                </a:lnTo>
                <a:cubicBezTo>
                  <a:pt x="20398" y="4909"/>
                  <a:pt x="20618" y="4690"/>
                  <a:pt x="20618" y="4418"/>
                </a:cubicBezTo>
                <a:cubicBezTo>
                  <a:pt x="20618" y="4147"/>
                  <a:pt x="20398" y="3927"/>
                  <a:pt x="20127" y="3927"/>
                </a:cubicBezTo>
                <a:lnTo>
                  <a:pt x="18367" y="3927"/>
                </a:lnTo>
                <a:lnTo>
                  <a:pt x="21456" y="838"/>
                </a:lnTo>
                <a:cubicBezTo>
                  <a:pt x="21545" y="749"/>
                  <a:pt x="21600" y="627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7673" y="3233"/>
                </a:lnTo>
                <a:lnTo>
                  <a:pt x="17673" y="1473"/>
                </a:lnTo>
                <a:cubicBezTo>
                  <a:pt x="17673" y="1201"/>
                  <a:pt x="17453" y="982"/>
                  <a:pt x="17182" y="982"/>
                </a:cubicBezTo>
                <a:cubicBezTo>
                  <a:pt x="16911" y="982"/>
                  <a:pt x="16691" y="1201"/>
                  <a:pt x="16691" y="1473"/>
                </a:cubicBezTo>
                <a:lnTo>
                  <a:pt x="16691" y="4418"/>
                </a:lnTo>
                <a:cubicBezTo>
                  <a:pt x="16691" y="4690"/>
                  <a:pt x="16911" y="4909"/>
                  <a:pt x="17182" y="490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1" name="Google Shape;3821;p36"/>
          <p:cNvSpPr/>
          <p:nvPr/>
        </p:nvSpPr>
        <p:spPr>
          <a:xfrm>
            <a:off x="8422694" y="2939715"/>
            <a:ext cx="203148" cy="279327"/>
          </a:xfrm>
          <a:custGeom>
            <a:rect b="b" l="l" r="r" t="t"/>
            <a:pathLst>
              <a:path extrusionOk="0" h="21600" w="21600">
                <a:moveTo>
                  <a:pt x="6275" y="6273"/>
                </a:moveTo>
                <a:cubicBezTo>
                  <a:pt x="6275" y="6273"/>
                  <a:pt x="6661" y="6914"/>
                  <a:pt x="8976" y="7703"/>
                </a:cubicBezTo>
                <a:cubicBezTo>
                  <a:pt x="8976" y="7703"/>
                  <a:pt x="9413" y="7721"/>
                  <a:pt x="8899" y="7354"/>
                </a:cubicBezTo>
                <a:cubicBezTo>
                  <a:pt x="8384" y="6987"/>
                  <a:pt x="7819" y="6529"/>
                  <a:pt x="8462" y="6291"/>
                </a:cubicBezTo>
                <a:cubicBezTo>
                  <a:pt x="9104" y="6052"/>
                  <a:pt x="9285" y="6071"/>
                  <a:pt x="9439" y="6511"/>
                </a:cubicBezTo>
                <a:cubicBezTo>
                  <a:pt x="9594" y="6950"/>
                  <a:pt x="10108" y="6694"/>
                  <a:pt x="10159" y="6273"/>
                </a:cubicBezTo>
                <a:cubicBezTo>
                  <a:pt x="10211" y="5851"/>
                  <a:pt x="11163" y="5411"/>
                  <a:pt x="11806" y="5209"/>
                </a:cubicBezTo>
                <a:cubicBezTo>
                  <a:pt x="12449" y="5007"/>
                  <a:pt x="13040" y="4934"/>
                  <a:pt x="12963" y="4585"/>
                </a:cubicBezTo>
                <a:cubicBezTo>
                  <a:pt x="12886" y="4237"/>
                  <a:pt x="12706" y="3980"/>
                  <a:pt x="11703" y="3980"/>
                </a:cubicBezTo>
                <a:cubicBezTo>
                  <a:pt x="10699" y="3980"/>
                  <a:pt x="11137" y="4934"/>
                  <a:pt x="10314" y="4365"/>
                </a:cubicBezTo>
                <a:cubicBezTo>
                  <a:pt x="9491" y="3797"/>
                  <a:pt x="10493" y="3944"/>
                  <a:pt x="10905" y="3816"/>
                </a:cubicBezTo>
                <a:cubicBezTo>
                  <a:pt x="11317" y="3687"/>
                  <a:pt x="11729" y="3155"/>
                  <a:pt x="11009" y="3119"/>
                </a:cubicBezTo>
                <a:cubicBezTo>
                  <a:pt x="10287" y="3082"/>
                  <a:pt x="10442" y="3339"/>
                  <a:pt x="9876" y="3192"/>
                </a:cubicBezTo>
                <a:cubicBezTo>
                  <a:pt x="9310" y="3045"/>
                  <a:pt x="9053" y="3706"/>
                  <a:pt x="8693" y="3614"/>
                </a:cubicBezTo>
                <a:cubicBezTo>
                  <a:pt x="8519" y="3570"/>
                  <a:pt x="8131" y="3374"/>
                  <a:pt x="7770" y="3142"/>
                </a:cubicBezTo>
                <a:cubicBezTo>
                  <a:pt x="6767" y="3765"/>
                  <a:pt x="6022" y="4597"/>
                  <a:pt x="5656" y="5546"/>
                </a:cubicBezTo>
                <a:cubicBezTo>
                  <a:pt x="5919" y="6021"/>
                  <a:pt x="6275" y="6273"/>
                  <a:pt x="6275" y="6273"/>
                </a:cubicBezTo>
                <a:moveTo>
                  <a:pt x="20588" y="12027"/>
                </a:moveTo>
                <a:cubicBezTo>
                  <a:pt x="20407" y="12027"/>
                  <a:pt x="20245" y="12080"/>
                  <a:pt x="20124" y="12164"/>
                </a:cubicBezTo>
                <a:lnTo>
                  <a:pt x="20119" y="12161"/>
                </a:lnTo>
                <a:cubicBezTo>
                  <a:pt x="18145" y="13734"/>
                  <a:pt x="15310" y="14727"/>
                  <a:pt x="12150" y="14727"/>
                </a:cubicBezTo>
                <a:cubicBezTo>
                  <a:pt x="6186" y="14727"/>
                  <a:pt x="1350" y="11211"/>
                  <a:pt x="1350" y="6873"/>
                </a:cubicBezTo>
                <a:cubicBezTo>
                  <a:pt x="1350" y="4606"/>
                  <a:pt x="2678" y="2571"/>
                  <a:pt x="4788" y="1137"/>
                </a:cubicBezTo>
                <a:lnTo>
                  <a:pt x="4777" y="1127"/>
                </a:lnTo>
                <a:cubicBezTo>
                  <a:pt x="4945" y="1037"/>
                  <a:pt x="5062" y="900"/>
                  <a:pt x="5062" y="736"/>
                </a:cubicBezTo>
                <a:cubicBezTo>
                  <a:pt x="5062" y="465"/>
                  <a:pt x="4760" y="245"/>
                  <a:pt x="4388" y="245"/>
                </a:cubicBezTo>
                <a:cubicBezTo>
                  <a:pt x="4192" y="245"/>
                  <a:pt x="4020" y="308"/>
                  <a:pt x="3897" y="405"/>
                </a:cubicBezTo>
                <a:lnTo>
                  <a:pt x="3895" y="403"/>
                </a:lnTo>
                <a:cubicBezTo>
                  <a:pt x="1505" y="2016"/>
                  <a:pt x="0" y="4314"/>
                  <a:pt x="0" y="6873"/>
                </a:cubicBezTo>
                <a:cubicBezTo>
                  <a:pt x="0" y="11587"/>
                  <a:pt x="5081" y="15428"/>
                  <a:pt x="11475" y="15684"/>
                </a:cubicBezTo>
                <a:lnTo>
                  <a:pt x="11475" y="20618"/>
                </a:lnTo>
                <a:lnTo>
                  <a:pt x="7425" y="20618"/>
                </a:lnTo>
                <a:cubicBezTo>
                  <a:pt x="7052" y="20618"/>
                  <a:pt x="6750" y="20838"/>
                  <a:pt x="6750" y="21109"/>
                </a:cubicBezTo>
                <a:cubicBezTo>
                  <a:pt x="6750" y="21380"/>
                  <a:pt x="7052" y="21600"/>
                  <a:pt x="7425" y="21600"/>
                </a:cubicBezTo>
                <a:lnTo>
                  <a:pt x="16875" y="21600"/>
                </a:lnTo>
                <a:cubicBezTo>
                  <a:pt x="17247" y="21600"/>
                  <a:pt x="17550" y="21380"/>
                  <a:pt x="17550" y="21109"/>
                </a:cubicBezTo>
                <a:cubicBezTo>
                  <a:pt x="17550" y="20838"/>
                  <a:pt x="17247" y="20618"/>
                  <a:pt x="16875" y="20618"/>
                </a:cubicBezTo>
                <a:lnTo>
                  <a:pt x="12825" y="20618"/>
                </a:lnTo>
                <a:lnTo>
                  <a:pt x="12825" y="15684"/>
                </a:lnTo>
                <a:cubicBezTo>
                  <a:pt x="16068" y="15554"/>
                  <a:pt x="18970" y="14500"/>
                  <a:pt x="21045" y="12880"/>
                </a:cubicBezTo>
                <a:lnTo>
                  <a:pt x="21041" y="12877"/>
                </a:lnTo>
                <a:cubicBezTo>
                  <a:pt x="21175" y="12788"/>
                  <a:pt x="21262" y="12661"/>
                  <a:pt x="21262" y="12518"/>
                </a:cubicBezTo>
                <a:cubicBezTo>
                  <a:pt x="21262" y="12247"/>
                  <a:pt x="20960" y="12027"/>
                  <a:pt x="20588" y="12027"/>
                </a:cubicBezTo>
                <a:moveTo>
                  <a:pt x="12150" y="982"/>
                </a:moveTo>
                <a:cubicBezTo>
                  <a:pt x="16623" y="982"/>
                  <a:pt x="20250" y="3619"/>
                  <a:pt x="20250" y="6873"/>
                </a:cubicBezTo>
                <a:cubicBezTo>
                  <a:pt x="20250" y="10127"/>
                  <a:pt x="16623" y="12764"/>
                  <a:pt x="12150" y="12764"/>
                </a:cubicBezTo>
                <a:cubicBezTo>
                  <a:pt x="7677" y="12764"/>
                  <a:pt x="4050" y="10127"/>
                  <a:pt x="4050" y="6873"/>
                </a:cubicBezTo>
                <a:cubicBezTo>
                  <a:pt x="4050" y="3619"/>
                  <a:pt x="7677" y="982"/>
                  <a:pt x="12150" y="982"/>
                </a:cubicBezTo>
                <a:moveTo>
                  <a:pt x="12150" y="13745"/>
                </a:moveTo>
                <a:cubicBezTo>
                  <a:pt x="17369" y="13745"/>
                  <a:pt x="21600" y="10669"/>
                  <a:pt x="21600" y="6873"/>
                </a:cubicBezTo>
                <a:cubicBezTo>
                  <a:pt x="21600" y="3077"/>
                  <a:pt x="17369" y="0"/>
                  <a:pt x="12150" y="0"/>
                </a:cubicBezTo>
                <a:cubicBezTo>
                  <a:pt x="6931" y="0"/>
                  <a:pt x="2700" y="3077"/>
                  <a:pt x="2700" y="6873"/>
                </a:cubicBezTo>
                <a:cubicBezTo>
                  <a:pt x="2700" y="10669"/>
                  <a:pt x="6931" y="13745"/>
                  <a:pt x="12150" y="13745"/>
                </a:cubicBezTo>
                <a:moveTo>
                  <a:pt x="16733" y="8152"/>
                </a:moveTo>
                <a:cubicBezTo>
                  <a:pt x="16437" y="8280"/>
                  <a:pt x="16449" y="8564"/>
                  <a:pt x="16693" y="8720"/>
                </a:cubicBezTo>
                <a:cubicBezTo>
                  <a:pt x="16938" y="8876"/>
                  <a:pt x="17427" y="9078"/>
                  <a:pt x="17581" y="8720"/>
                </a:cubicBezTo>
                <a:cubicBezTo>
                  <a:pt x="17736" y="8362"/>
                  <a:pt x="17028" y="8023"/>
                  <a:pt x="16733" y="8152"/>
                </a:cubicBezTo>
                <a:moveTo>
                  <a:pt x="11317" y="7428"/>
                </a:moveTo>
                <a:cubicBezTo>
                  <a:pt x="10211" y="7428"/>
                  <a:pt x="9516" y="7611"/>
                  <a:pt x="9800" y="8711"/>
                </a:cubicBezTo>
                <a:cubicBezTo>
                  <a:pt x="10082" y="9811"/>
                  <a:pt x="10905" y="9316"/>
                  <a:pt x="10828" y="10160"/>
                </a:cubicBezTo>
                <a:cubicBezTo>
                  <a:pt x="10751" y="11003"/>
                  <a:pt x="11034" y="11186"/>
                  <a:pt x="11214" y="11388"/>
                </a:cubicBezTo>
                <a:cubicBezTo>
                  <a:pt x="11315" y="11501"/>
                  <a:pt x="11532" y="11731"/>
                  <a:pt x="11738" y="11767"/>
                </a:cubicBezTo>
                <a:cubicBezTo>
                  <a:pt x="11768" y="11768"/>
                  <a:pt x="11798" y="11769"/>
                  <a:pt x="11828" y="11770"/>
                </a:cubicBezTo>
                <a:cubicBezTo>
                  <a:pt x="11954" y="11751"/>
                  <a:pt x="12068" y="11642"/>
                  <a:pt x="12140" y="11351"/>
                </a:cubicBezTo>
                <a:cubicBezTo>
                  <a:pt x="12346" y="10526"/>
                  <a:pt x="12732" y="10067"/>
                  <a:pt x="13169" y="9664"/>
                </a:cubicBezTo>
                <a:cubicBezTo>
                  <a:pt x="13606" y="9261"/>
                  <a:pt x="14070" y="8729"/>
                  <a:pt x="13195" y="8197"/>
                </a:cubicBezTo>
                <a:cubicBezTo>
                  <a:pt x="12320" y="7666"/>
                  <a:pt x="12423" y="7428"/>
                  <a:pt x="11317" y="7428"/>
                </a:cubicBezTo>
                <a:moveTo>
                  <a:pt x="14404" y="3284"/>
                </a:moveTo>
                <a:cubicBezTo>
                  <a:pt x="14404" y="3284"/>
                  <a:pt x="14198" y="3431"/>
                  <a:pt x="14404" y="3962"/>
                </a:cubicBezTo>
                <a:cubicBezTo>
                  <a:pt x="14610" y="4494"/>
                  <a:pt x="14955" y="4609"/>
                  <a:pt x="15974" y="4311"/>
                </a:cubicBezTo>
                <a:cubicBezTo>
                  <a:pt x="16411" y="4182"/>
                  <a:pt x="16742" y="4248"/>
                  <a:pt x="16693" y="4567"/>
                </a:cubicBezTo>
                <a:cubicBezTo>
                  <a:pt x="16591" y="5246"/>
                  <a:pt x="15858" y="5217"/>
                  <a:pt x="16411" y="6309"/>
                </a:cubicBezTo>
                <a:cubicBezTo>
                  <a:pt x="16745" y="6969"/>
                  <a:pt x="17568" y="7226"/>
                  <a:pt x="17877" y="7739"/>
                </a:cubicBezTo>
                <a:cubicBezTo>
                  <a:pt x="17984" y="7918"/>
                  <a:pt x="18288" y="8083"/>
                  <a:pt x="18633" y="8228"/>
                </a:cubicBezTo>
                <a:cubicBezTo>
                  <a:pt x="18803" y="7797"/>
                  <a:pt x="18900" y="7344"/>
                  <a:pt x="18900" y="6873"/>
                </a:cubicBezTo>
                <a:cubicBezTo>
                  <a:pt x="18900" y="4752"/>
                  <a:pt x="17047" y="2950"/>
                  <a:pt x="14457" y="2264"/>
                </a:cubicBezTo>
                <a:cubicBezTo>
                  <a:pt x="14328" y="2411"/>
                  <a:pt x="14192" y="2545"/>
                  <a:pt x="14044" y="2605"/>
                </a:cubicBezTo>
                <a:cubicBezTo>
                  <a:pt x="13684" y="2752"/>
                  <a:pt x="13710" y="3339"/>
                  <a:pt x="14404" y="328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2" name="Google Shape;3822;p36"/>
          <p:cNvSpPr/>
          <p:nvPr/>
        </p:nvSpPr>
        <p:spPr>
          <a:xfrm>
            <a:off x="8943258" y="2939715"/>
            <a:ext cx="228541" cy="279327"/>
          </a:xfrm>
          <a:custGeom>
            <a:rect b="b" l="l" r="r" t="t"/>
            <a:pathLst>
              <a:path extrusionOk="0" h="21600" w="2160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3" name="Google Shape;3823;p36"/>
          <p:cNvSpPr/>
          <p:nvPr/>
        </p:nvSpPr>
        <p:spPr>
          <a:xfrm>
            <a:off x="9476519" y="2939715"/>
            <a:ext cx="228541" cy="279327"/>
          </a:xfrm>
          <a:custGeom>
            <a:rect b="b" l="l" r="r" t="t"/>
            <a:pathLst>
              <a:path extrusionOk="0" h="21600" w="2160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4" name="Google Shape;3824;p36"/>
          <p:cNvSpPr/>
          <p:nvPr/>
        </p:nvSpPr>
        <p:spPr>
          <a:xfrm>
            <a:off x="9984387" y="2965108"/>
            <a:ext cx="279328" cy="228541"/>
          </a:xfrm>
          <a:custGeom>
            <a:rect b="b" l="l" r="r" t="t"/>
            <a:pathLst>
              <a:path extrusionOk="0" h="21600" w="2160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6" y="18796"/>
                  <a:pt x="1048" y="18735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5" y="1873"/>
                </a:lnTo>
                <a:cubicBezTo>
                  <a:pt x="9929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5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3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7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3255" y="8400"/>
                </a:moveTo>
                <a:lnTo>
                  <a:pt x="10309" y="8400"/>
                </a:lnTo>
                <a:cubicBezTo>
                  <a:pt x="10038" y="8400"/>
                  <a:pt x="9818" y="8668"/>
                  <a:pt x="9818" y="9000"/>
                </a:cubicBezTo>
                <a:cubicBezTo>
                  <a:pt x="9818" y="9332"/>
                  <a:pt x="10038" y="9600"/>
                  <a:pt x="10309" y="9600"/>
                </a:cubicBezTo>
                <a:lnTo>
                  <a:pt x="11821" y="9600"/>
                </a:lnTo>
                <a:cubicBezTo>
                  <a:pt x="10310" y="11177"/>
                  <a:pt x="7852" y="14224"/>
                  <a:pt x="7852" y="17384"/>
                </a:cubicBezTo>
                <a:lnTo>
                  <a:pt x="7857" y="17384"/>
                </a:lnTo>
                <a:cubicBezTo>
                  <a:pt x="7857" y="17389"/>
                  <a:pt x="7855" y="17394"/>
                  <a:pt x="7855" y="17400"/>
                </a:cubicBezTo>
                <a:cubicBezTo>
                  <a:pt x="7855" y="17732"/>
                  <a:pt x="8074" y="18000"/>
                  <a:pt x="8345" y="18000"/>
                </a:cubicBezTo>
                <a:cubicBezTo>
                  <a:pt x="8617" y="18000"/>
                  <a:pt x="8836" y="17732"/>
                  <a:pt x="8836" y="17400"/>
                </a:cubicBezTo>
                <a:cubicBezTo>
                  <a:pt x="8836" y="17394"/>
                  <a:pt x="8833" y="17389"/>
                  <a:pt x="8833" y="17384"/>
                </a:cubicBezTo>
                <a:cubicBezTo>
                  <a:pt x="8833" y="14516"/>
                  <a:pt x="11431" y="11542"/>
                  <a:pt x="12764" y="10204"/>
                </a:cubicBezTo>
                <a:lnTo>
                  <a:pt x="12764" y="12600"/>
                </a:lnTo>
                <a:cubicBezTo>
                  <a:pt x="12764" y="12932"/>
                  <a:pt x="12983" y="13200"/>
                  <a:pt x="13255" y="13200"/>
                </a:cubicBezTo>
                <a:cubicBezTo>
                  <a:pt x="13526" y="13200"/>
                  <a:pt x="13745" y="12932"/>
                  <a:pt x="13745" y="12600"/>
                </a:cubicBezTo>
                <a:lnTo>
                  <a:pt x="13745" y="9000"/>
                </a:lnTo>
                <a:cubicBezTo>
                  <a:pt x="13745" y="8668"/>
                  <a:pt x="13526" y="8400"/>
                  <a:pt x="13255" y="84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5" name="Google Shape;3825;p36"/>
          <p:cNvSpPr/>
          <p:nvPr/>
        </p:nvSpPr>
        <p:spPr>
          <a:xfrm>
            <a:off x="10517648" y="2939715"/>
            <a:ext cx="279328" cy="279327"/>
          </a:xfrm>
          <a:custGeom>
            <a:rect b="b" l="l" r="r" t="t"/>
            <a:pathLst>
              <a:path extrusionOk="0" h="21600" w="2160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9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6" name="Google Shape;3826;p36"/>
          <p:cNvSpPr/>
          <p:nvPr/>
        </p:nvSpPr>
        <p:spPr>
          <a:xfrm>
            <a:off x="11050909" y="2939715"/>
            <a:ext cx="279328" cy="279327"/>
          </a:xfrm>
          <a:custGeom>
            <a:rect b="b" l="l" r="r" t="t"/>
            <a:pathLst>
              <a:path extrusionOk="0" h="21600" w="2160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8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12620" y="4072"/>
                </a:moveTo>
                <a:cubicBezTo>
                  <a:pt x="12531" y="3982"/>
                  <a:pt x="12408" y="3927"/>
                  <a:pt x="12273" y="3927"/>
                </a:cubicBezTo>
                <a:cubicBezTo>
                  <a:pt x="12001" y="3927"/>
                  <a:pt x="11782" y="4147"/>
                  <a:pt x="11782" y="4418"/>
                </a:cubicBezTo>
                <a:cubicBezTo>
                  <a:pt x="11782" y="4554"/>
                  <a:pt x="11837" y="4677"/>
                  <a:pt x="11926" y="4765"/>
                </a:cubicBezTo>
                <a:lnTo>
                  <a:pt x="13542" y="6382"/>
                </a:lnTo>
                <a:lnTo>
                  <a:pt x="6873" y="6382"/>
                </a:lnTo>
                <a:cubicBezTo>
                  <a:pt x="6601" y="6382"/>
                  <a:pt x="6382" y="6602"/>
                  <a:pt x="6382" y="6873"/>
                </a:cubicBezTo>
                <a:cubicBezTo>
                  <a:pt x="6382" y="7144"/>
                  <a:pt x="6601" y="7364"/>
                  <a:pt x="6873" y="7364"/>
                </a:cubicBezTo>
                <a:lnTo>
                  <a:pt x="13542" y="7364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15074" y="7220"/>
                </a:lnTo>
                <a:cubicBezTo>
                  <a:pt x="15163" y="7131"/>
                  <a:pt x="15218" y="7008"/>
                  <a:pt x="15218" y="6873"/>
                </a:cubicBezTo>
                <a:cubicBezTo>
                  <a:pt x="15218" y="6738"/>
                  <a:pt x="15163" y="6614"/>
                  <a:pt x="15074" y="6526"/>
                </a:cubicBezTo>
                <a:cubicBezTo>
                  <a:pt x="15074" y="6526"/>
                  <a:pt x="12620" y="4072"/>
                  <a:pt x="12620" y="407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7" name="Google Shape;3827;p36"/>
          <p:cNvSpPr/>
          <p:nvPr/>
        </p:nvSpPr>
        <p:spPr>
          <a:xfrm>
            <a:off x="894306" y="365759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17673"/>
                </a:moveTo>
                <a:cubicBezTo>
                  <a:pt x="10529" y="17673"/>
                  <a:pt x="10309" y="17892"/>
                  <a:pt x="10309" y="18164"/>
                </a:cubicBez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18164"/>
                </a:lnTo>
                <a:cubicBezTo>
                  <a:pt x="11291" y="17892"/>
                  <a:pt x="11071" y="17673"/>
                  <a:pt x="10800" y="17673"/>
                </a:cubicBezTo>
                <a:moveTo>
                  <a:pt x="10800" y="15709"/>
                </a:moveTo>
                <a:cubicBezTo>
                  <a:pt x="8089" y="15709"/>
                  <a:pt x="5891" y="13511"/>
                  <a:pt x="5891" y="10800"/>
                </a:cubicBez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3511"/>
                  <a:pt x="13511" y="15709"/>
                  <a:pt x="10800" y="15709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16354" y="15660"/>
                </a:moveTo>
                <a:cubicBezTo>
                  <a:pt x="16162" y="15468"/>
                  <a:pt x="15851" y="15468"/>
                  <a:pt x="15659" y="15660"/>
                </a:cubicBezTo>
                <a:cubicBezTo>
                  <a:pt x="15468" y="15851"/>
                  <a:pt x="15468" y="16163"/>
                  <a:pt x="15659" y="16354"/>
                </a:cubicBezTo>
                <a:lnTo>
                  <a:pt x="17742" y="18437"/>
                </a:lnTo>
                <a:cubicBezTo>
                  <a:pt x="17934" y="18629"/>
                  <a:pt x="18245" y="18629"/>
                  <a:pt x="18437" y="18437"/>
                </a:cubicBezTo>
                <a:cubicBezTo>
                  <a:pt x="18628" y="18245"/>
                  <a:pt x="18628" y="17934"/>
                  <a:pt x="18437" y="17743"/>
                </a:cubicBezTo>
                <a:cubicBezTo>
                  <a:pt x="18437" y="17743"/>
                  <a:pt x="16354" y="15660"/>
                  <a:pt x="16354" y="15660"/>
                </a:cubicBezTo>
                <a:close/>
                <a:moveTo>
                  <a:pt x="21109" y="10309"/>
                </a:moveTo>
                <a:lnTo>
                  <a:pt x="18164" y="10309"/>
                </a:lnTo>
                <a:cubicBezTo>
                  <a:pt x="17893" y="10309"/>
                  <a:pt x="17673" y="10529"/>
                  <a:pt x="17673" y="10800"/>
                </a:cubicBezTo>
                <a:cubicBezTo>
                  <a:pt x="17673" y="11071"/>
                  <a:pt x="17893" y="11291"/>
                  <a:pt x="18164" y="11291"/>
                </a:cubicBez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5246" y="15660"/>
                </a:moveTo>
                <a:lnTo>
                  <a:pt x="3163" y="17743"/>
                </a:lnTo>
                <a:cubicBezTo>
                  <a:pt x="2972" y="17934"/>
                  <a:pt x="2972" y="18245"/>
                  <a:pt x="3163" y="18437"/>
                </a:cubicBezTo>
                <a:cubicBezTo>
                  <a:pt x="3355" y="18629"/>
                  <a:pt x="3666" y="18629"/>
                  <a:pt x="3858" y="18437"/>
                </a:cubicBezTo>
                <a:lnTo>
                  <a:pt x="5941" y="16354"/>
                </a:lnTo>
                <a:cubicBezTo>
                  <a:pt x="6132" y="16163"/>
                  <a:pt x="6132" y="15851"/>
                  <a:pt x="5941" y="15660"/>
                </a:cubicBezTo>
                <a:cubicBezTo>
                  <a:pt x="5749" y="15468"/>
                  <a:pt x="5438" y="15468"/>
                  <a:pt x="5246" y="15660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1"/>
                </a:cubicBezTo>
                <a:cubicBezTo>
                  <a:pt x="15851" y="6132"/>
                  <a:pt x="16162" y="6132"/>
                  <a:pt x="16354" y="5941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3927" y="10800"/>
                </a:moveTo>
                <a:cubicBezTo>
                  <a:pt x="3927" y="10529"/>
                  <a:pt x="3707" y="10309"/>
                  <a:pt x="3436" y="10309"/>
                </a:cubicBez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3436" y="11291"/>
                </a:lnTo>
                <a:cubicBezTo>
                  <a:pt x="3707" y="11291"/>
                  <a:pt x="3927" y="11071"/>
                  <a:pt x="3927" y="10800"/>
                </a:cubicBezTo>
                <a:moveTo>
                  <a:pt x="5246" y="5941"/>
                </a:moveTo>
                <a:cubicBezTo>
                  <a:pt x="5438" y="6132"/>
                  <a:pt x="5749" y="6132"/>
                  <a:pt x="5941" y="5941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1"/>
                  <a:pt x="5246" y="5941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8" name="Google Shape;3828;p36"/>
          <p:cNvSpPr/>
          <p:nvPr/>
        </p:nvSpPr>
        <p:spPr>
          <a:xfrm>
            <a:off x="1427567" y="365759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415"/>
                </a:moveTo>
                <a:lnTo>
                  <a:pt x="9040" y="18655"/>
                </a:lnTo>
                <a:lnTo>
                  <a:pt x="9327" y="18655"/>
                </a:lnTo>
                <a:cubicBezTo>
                  <a:pt x="9598" y="18655"/>
                  <a:pt x="9818" y="18435"/>
                  <a:pt x="9818" y="18164"/>
                </a:cubicBezTo>
                <a:lnTo>
                  <a:pt x="9818" y="15709"/>
                </a:lnTo>
                <a:lnTo>
                  <a:pt x="11782" y="15709"/>
                </a:lnTo>
                <a:lnTo>
                  <a:pt x="11782" y="18164"/>
                </a:lnTo>
                <a:cubicBezTo>
                  <a:pt x="11782" y="18435"/>
                  <a:pt x="12002" y="18655"/>
                  <a:pt x="12273" y="18655"/>
                </a:cubicBezTo>
                <a:lnTo>
                  <a:pt x="12560" y="18655"/>
                </a:lnTo>
                <a:cubicBezTo>
                  <a:pt x="12560" y="18655"/>
                  <a:pt x="10800" y="20415"/>
                  <a:pt x="10800" y="20415"/>
                </a:cubicBezTo>
                <a:close/>
                <a:moveTo>
                  <a:pt x="13745" y="17673"/>
                </a:moveTo>
                <a:lnTo>
                  <a:pt x="12764" y="17673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17673"/>
                </a:lnTo>
                <a:lnTo>
                  <a:pt x="7855" y="17673"/>
                </a:lnTo>
                <a:cubicBezTo>
                  <a:pt x="7584" y="17673"/>
                  <a:pt x="7364" y="17892"/>
                  <a:pt x="7364" y="18164"/>
                </a:cubicBezTo>
                <a:cubicBezTo>
                  <a:pt x="7364" y="18299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5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1" y="18422"/>
                  <a:pt x="14236" y="18299"/>
                  <a:pt x="14236" y="18164"/>
                </a:cubicBezTo>
                <a:cubicBezTo>
                  <a:pt x="14236" y="17892"/>
                  <a:pt x="14016" y="17673"/>
                  <a:pt x="13745" y="17673"/>
                </a:cubicBezTo>
                <a:moveTo>
                  <a:pt x="5891" y="10800"/>
                </a:move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0800"/>
                  <a:pt x="5891" y="10800"/>
                  <a:pt x="5891" y="10800"/>
                </a:cubicBezTo>
                <a:close/>
                <a:moveTo>
                  <a:pt x="21109" y="10800"/>
                </a:moveTo>
                <a:lnTo>
                  <a:pt x="16691" y="10800"/>
                </a:lnTo>
                <a:cubicBezTo>
                  <a:pt x="16691" y="7547"/>
                  <a:pt x="14053" y="4909"/>
                  <a:pt x="10800" y="4909"/>
                </a:cubicBezTo>
                <a:cubicBezTo>
                  <a:pt x="7547" y="4909"/>
                  <a:pt x="4909" y="7547"/>
                  <a:pt x="4909" y="10800"/>
                </a:cubicBezTo>
                <a:lnTo>
                  <a:pt x="491" y="10800"/>
                </a:lnTo>
                <a:cubicBezTo>
                  <a:pt x="220" y="10800"/>
                  <a:pt x="0" y="11020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11020"/>
                  <a:pt x="21380" y="10800"/>
                  <a:pt x="21109" y="10800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16354" y="5940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0"/>
                </a:cubicBezTo>
                <a:cubicBezTo>
                  <a:pt x="15851" y="6132"/>
                  <a:pt x="16162" y="6132"/>
                  <a:pt x="16354" y="5940"/>
                </a:cubicBezTo>
                <a:moveTo>
                  <a:pt x="5246" y="5940"/>
                </a:moveTo>
                <a:cubicBezTo>
                  <a:pt x="5438" y="6132"/>
                  <a:pt x="5749" y="6132"/>
                  <a:pt x="5941" y="5940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0"/>
                  <a:pt x="5246" y="5940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9" name="Google Shape;3829;p36"/>
          <p:cNvSpPr/>
          <p:nvPr/>
        </p:nvSpPr>
        <p:spPr>
          <a:xfrm>
            <a:off x="1960828" y="365759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1185"/>
                </a:moveTo>
                <a:lnTo>
                  <a:pt x="12560" y="2945"/>
                </a:lnTo>
                <a:lnTo>
                  <a:pt x="12273" y="2945"/>
                </a:lnTo>
                <a:cubicBezTo>
                  <a:pt x="12002" y="2945"/>
                  <a:pt x="11782" y="3165"/>
                  <a:pt x="11782" y="3436"/>
                </a:cubicBezTo>
                <a:lnTo>
                  <a:pt x="11782" y="5891"/>
                </a:lnTo>
                <a:lnTo>
                  <a:pt x="9818" y="5891"/>
                </a:lnTo>
                <a:lnTo>
                  <a:pt x="9818" y="3436"/>
                </a:lnTo>
                <a:cubicBezTo>
                  <a:pt x="9818" y="3165"/>
                  <a:pt x="9598" y="2945"/>
                  <a:pt x="9327" y="2945"/>
                </a:cubicBezTo>
                <a:lnTo>
                  <a:pt x="9040" y="2945"/>
                </a:lnTo>
                <a:cubicBezTo>
                  <a:pt x="9040" y="2945"/>
                  <a:pt x="10800" y="1185"/>
                  <a:pt x="10800" y="1185"/>
                </a:cubicBezTo>
                <a:close/>
                <a:moveTo>
                  <a:pt x="7855" y="3927"/>
                </a:moveTo>
                <a:lnTo>
                  <a:pt x="8836" y="3927"/>
                </a:lnTo>
                <a:lnTo>
                  <a:pt x="8836" y="6382"/>
                </a:lnTo>
                <a:cubicBezTo>
                  <a:pt x="8836" y="6653"/>
                  <a:pt x="9056" y="6873"/>
                  <a:pt x="9327" y="6873"/>
                </a:cubicBezTo>
                <a:lnTo>
                  <a:pt x="12273" y="6873"/>
                </a:lnTo>
                <a:cubicBezTo>
                  <a:pt x="12544" y="6873"/>
                  <a:pt x="12764" y="6653"/>
                  <a:pt x="12764" y="6382"/>
                </a:cubicBezTo>
                <a:lnTo>
                  <a:pt x="12764" y="3927"/>
                </a:lnTo>
                <a:lnTo>
                  <a:pt x="13745" y="3927"/>
                </a:ln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9" y="55"/>
                  <a:pt x="10935" y="0"/>
                  <a:pt x="10800" y="0"/>
                </a:cubicBezTo>
                <a:cubicBezTo>
                  <a:pt x="10665" y="0"/>
                  <a:pt x="10542" y="55"/>
                  <a:pt x="10452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  <a:moveTo>
                  <a:pt x="5246" y="15759"/>
                </a:moveTo>
                <a:cubicBezTo>
                  <a:pt x="5438" y="15950"/>
                  <a:pt x="5749" y="15950"/>
                  <a:pt x="5941" y="15759"/>
                </a:cubicBezTo>
                <a:cubicBezTo>
                  <a:pt x="6132" y="15567"/>
                  <a:pt x="6132" y="15256"/>
                  <a:pt x="5941" y="15064"/>
                </a:cubicBezTo>
                <a:lnTo>
                  <a:pt x="3858" y="12981"/>
                </a:lnTo>
                <a:cubicBezTo>
                  <a:pt x="3666" y="12790"/>
                  <a:pt x="3355" y="12790"/>
                  <a:pt x="3163" y="12981"/>
                </a:cubicBezTo>
                <a:cubicBezTo>
                  <a:pt x="2971" y="13173"/>
                  <a:pt x="2971" y="13484"/>
                  <a:pt x="3163" y="13675"/>
                </a:cubicBezTo>
                <a:cubicBezTo>
                  <a:pt x="3163" y="13675"/>
                  <a:pt x="5246" y="15759"/>
                  <a:pt x="5246" y="15759"/>
                </a:cubicBezTo>
                <a:close/>
                <a:moveTo>
                  <a:pt x="10309" y="10309"/>
                </a:moveTo>
                <a:lnTo>
                  <a:pt x="10309" y="13255"/>
                </a:lnTo>
                <a:cubicBezTo>
                  <a:pt x="10309" y="13526"/>
                  <a:pt x="10529" y="13745"/>
                  <a:pt x="10800" y="13745"/>
                </a:cubicBezTo>
                <a:cubicBezTo>
                  <a:pt x="11071" y="13745"/>
                  <a:pt x="11291" y="13526"/>
                  <a:pt x="11291" y="13255"/>
                </a:cubicBezTo>
                <a:lnTo>
                  <a:pt x="11291" y="10309"/>
                </a:lnTo>
                <a:cubicBezTo>
                  <a:pt x="11291" y="10038"/>
                  <a:pt x="11071" y="9818"/>
                  <a:pt x="10800" y="9818"/>
                </a:cubicBezTo>
                <a:cubicBezTo>
                  <a:pt x="10529" y="9818"/>
                  <a:pt x="10309" y="10038"/>
                  <a:pt x="10309" y="10309"/>
                </a:cubicBezTo>
                <a:moveTo>
                  <a:pt x="16354" y="15759"/>
                </a:moveTo>
                <a:lnTo>
                  <a:pt x="18437" y="13675"/>
                </a:lnTo>
                <a:cubicBezTo>
                  <a:pt x="18628" y="13484"/>
                  <a:pt x="18628" y="13173"/>
                  <a:pt x="18437" y="12981"/>
                </a:cubicBezTo>
                <a:cubicBezTo>
                  <a:pt x="18245" y="12790"/>
                  <a:pt x="17934" y="12790"/>
                  <a:pt x="17742" y="12981"/>
                </a:cubicBezTo>
                <a:lnTo>
                  <a:pt x="15659" y="15064"/>
                </a:lnTo>
                <a:cubicBezTo>
                  <a:pt x="15468" y="15256"/>
                  <a:pt x="15468" y="15567"/>
                  <a:pt x="15659" y="15759"/>
                </a:cubicBezTo>
                <a:cubicBezTo>
                  <a:pt x="15851" y="15950"/>
                  <a:pt x="16162" y="15950"/>
                  <a:pt x="16354" y="15759"/>
                </a:cubicBezTo>
                <a:moveTo>
                  <a:pt x="5891" y="20618"/>
                </a:moveTo>
                <a:cubicBezTo>
                  <a:pt x="5891" y="17907"/>
                  <a:pt x="8089" y="15709"/>
                  <a:pt x="10800" y="15709"/>
                </a:cubicBezTo>
                <a:cubicBezTo>
                  <a:pt x="13511" y="15709"/>
                  <a:pt x="15709" y="17907"/>
                  <a:pt x="15709" y="20618"/>
                </a:cubicBezTo>
                <a:cubicBezTo>
                  <a:pt x="15709" y="20618"/>
                  <a:pt x="5891" y="20618"/>
                  <a:pt x="5891" y="20618"/>
                </a:cubicBezTo>
                <a:close/>
                <a:moveTo>
                  <a:pt x="21109" y="20618"/>
                </a:moveTo>
                <a:lnTo>
                  <a:pt x="16691" y="20618"/>
                </a:lnTo>
                <a:cubicBezTo>
                  <a:pt x="16691" y="17365"/>
                  <a:pt x="14053" y="14727"/>
                  <a:pt x="10800" y="14727"/>
                </a:cubicBezTo>
                <a:cubicBezTo>
                  <a:pt x="7547" y="14727"/>
                  <a:pt x="4909" y="17365"/>
                  <a:pt x="4909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cubicBezTo>
                  <a:pt x="21600" y="20838"/>
                  <a:pt x="21380" y="20618"/>
                  <a:pt x="21109" y="206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0" name="Google Shape;3830;p36"/>
          <p:cNvSpPr/>
          <p:nvPr/>
        </p:nvSpPr>
        <p:spPr>
          <a:xfrm>
            <a:off x="2494089" y="3657593"/>
            <a:ext cx="279328" cy="279328"/>
          </a:xfrm>
          <a:custGeom>
            <a:rect b="b" l="l" r="r" t="t"/>
            <a:pathLst>
              <a:path extrusionOk="0" h="21600" w="21600">
                <a:moveTo>
                  <a:pt x="21600" y="1964"/>
                </a:moveTo>
                <a:lnTo>
                  <a:pt x="19636" y="1964"/>
                </a:lnTo>
                <a:lnTo>
                  <a:pt x="18900" y="0"/>
                </a:lnTo>
                <a:lnTo>
                  <a:pt x="18164" y="1964"/>
                </a:lnTo>
                <a:lnTo>
                  <a:pt x="16200" y="1964"/>
                </a:lnTo>
                <a:lnTo>
                  <a:pt x="17795" y="3191"/>
                </a:lnTo>
                <a:lnTo>
                  <a:pt x="17059" y="5400"/>
                </a:lnTo>
                <a:lnTo>
                  <a:pt x="18900" y="4050"/>
                </a:lnTo>
                <a:lnTo>
                  <a:pt x="20741" y="5400"/>
                </a:lnTo>
                <a:lnTo>
                  <a:pt x="20005" y="3191"/>
                </a:lnTo>
                <a:cubicBezTo>
                  <a:pt x="20005" y="3191"/>
                  <a:pt x="21600" y="1964"/>
                  <a:pt x="21600" y="1964"/>
                </a:cubicBezTo>
                <a:close/>
                <a:moveTo>
                  <a:pt x="10800" y="20616"/>
                </a:moveTo>
                <a:cubicBezTo>
                  <a:pt x="5386" y="20616"/>
                  <a:pt x="982" y="16203"/>
                  <a:pt x="982" y="10777"/>
                </a:cubicBezTo>
                <a:cubicBezTo>
                  <a:pt x="982" y="6434"/>
                  <a:pt x="3745" y="2741"/>
                  <a:pt x="7690" y="1441"/>
                </a:cubicBezTo>
                <a:cubicBezTo>
                  <a:pt x="6837" y="3102"/>
                  <a:pt x="6382" y="4957"/>
                  <a:pt x="6382" y="6841"/>
                </a:cubicBezTo>
                <a:cubicBezTo>
                  <a:pt x="6382" y="13004"/>
                  <a:pt x="11118" y="18079"/>
                  <a:pt x="17134" y="18604"/>
                </a:cubicBezTo>
                <a:cubicBezTo>
                  <a:pt x="15361" y="19863"/>
                  <a:pt x="13065" y="20616"/>
                  <a:pt x="10800" y="20616"/>
                </a:cubicBezTo>
                <a:moveTo>
                  <a:pt x="7364" y="6841"/>
                </a:moveTo>
                <a:cubicBezTo>
                  <a:pt x="7364" y="4248"/>
                  <a:pt x="8276" y="1870"/>
                  <a:pt x="9794" y="5"/>
                </a:cubicBezTo>
                <a:cubicBezTo>
                  <a:pt x="4302" y="514"/>
                  <a:pt x="0" y="5140"/>
                  <a:pt x="0" y="10777"/>
                </a:cubicBezTo>
                <a:cubicBezTo>
                  <a:pt x="0" y="16755"/>
                  <a:pt x="4836" y="21600"/>
                  <a:pt x="10800" y="21600"/>
                </a:cubicBezTo>
                <a:cubicBezTo>
                  <a:pt x="14176" y="21600"/>
                  <a:pt x="17656" y="20045"/>
                  <a:pt x="19636" y="17613"/>
                </a:cubicBezTo>
                <a:cubicBezTo>
                  <a:pt x="19305" y="17644"/>
                  <a:pt x="18503" y="17665"/>
                  <a:pt x="18164" y="17665"/>
                </a:cubicBezTo>
                <a:cubicBezTo>
                  <a:pt x="12199" y="17665"/>
                  <a:pt x="7364" y="12819"/>
                  <a:pt x="7364" y="6841"/>
                </a:cubicBezTo>
                <a:moveTo>
                  <a:pt x="17673" y="10309"/>
                </a:moveTo>
                <a:lnTo>
                  <a:pt x="17137" y="11737"/>
                </a:lnTo>
                <a:lnTo>
                  <a:pt x="15709" y="11737"/>
                </a:lnTo>
                <a:lnTo>
                  <a:pt x="16869" y="12629"/>
                </a:lnTo>
                <a:lnTo>
                  <a:pt x="16334" y="14236"/>
                </a:lnTo>
                <a:lnTo>
                  <a:pt x="17673" y="13255"/>
                </a:lnTo>
                <a:lnTo>
                  <a:pt x="19011" y="14236"/>
                </a:lnTo>
                <a:lnTo>
                  <a:pt x="18476" y="12629"/>
                </a:lnTo>
                <a:lnTo>
                  <a:pt x="19636" y="11737"/>
                </a:lnTo>
                <a:lnTo>
                  <a:pt x="18208" y="11737"/>
                </a:lnTo>
                <a:cubicBezTo>
                  <a:pt x="18208" y="11737"/>
                  <a:pt x="17673" y="10309"/>
                  <a:pt x="17673" y="10309"/>
                </a:cubicBezTo>
                <a:close/>
                <a:moveTo>
                  <a:pt x="11425" y="9327"/>
                </a:moveTo>
                <a:lnTo>
                  <a:pt x="12764" y="8345"/>
                </a:lnTo>
                <a:lnTo>
                  <a:pt x="14102" y="9327"/>
                </a:lnTo>
                <a:lnTo>
                  <a:pt x="13567" y="7721"/>
                </a:lnTo>
                <a:lnTo>
                  <a:pt x="14727" y="6828"/>
                </a:lnTo>
                <a:lnTo>
                  <a:pt x="13299" y="6828"/>
                </a:lnTo>
                <a:lnTo>
                  <a:pt x="12764" y="5400"/>
                </a:lnTo>
                <a:lnTo>
                  <a:pt x="12228" y="6828"/>
                </a:lnTo>
                <a:lnTo>
                  <a:pt x="10800" y="6828"/>
                </a:lnTo>
                <a:lnTo>
                  <a:pt x="11960" y="7721"/>
                </a:lnTo>
                <a:cubicBezTo>
                  <a:pt x="11960" y="7721"/>
                  <a:pt x="11425" y="9327"/>
                  <a:pt x="11425" y="9327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1" name="Google Shape;3831;p36"/>
          <p:cNvSpPr/>
          <p:nvPr/>
        </p:nvSpPr>
        <p:spPr>
          <a:xfrm>
            <a:off x="3027350" y="3657593"/>
            <a:ext cx="279328" cy="279328"/>
          </a:xfrm>
          <a:custGeom>
            <a:rect b="b" l="l" r="r" t="t"/>
            <a:pathLst>
              <a:path extrusionOk="0" h="21600" w="21600">
                <a:moveTo>
                  <a:pt x="7855" y="8836"/>
                </a:moveTo>
                <a:cubicBezTo>
                  <a:pt x="6770" y="8836"/>
                  <a:pt x="5891" y="7957"/>
                  <a:pt x="5891" y="6873"/>
                </a:cubicBezTo>
                <a:cubicBezTo>
                  <a:pt x="5891" y="5788"/>
                  <a:pt x="6770" y="4909"/>
                  <a:pt x="7855" y="4909"/>
                </a:cubicBezTo>
                <a:cubicBezTo>
                  <a:pt x="8939" y="4909"/>
                  <a:pt x="9818" y="5788"/>
                  <a:pt x="9818" y="6873"/>
                </a:cubicBezTo>
                <a:cubicBezTo>
                  <a:pt x="9818" y="7957"/>
                  <a:pt x="8939" y="8836"/>
                  <a:pt x="7855" y="8836"/>
                </a:cubicBezTo>
                <a:moveTo>
                  <a:pt x="7855" y="3927"/>
                </a:moveTo>
                <a:cubicBezTo>
                  <a:pt x="6228" y="3927"/>
                  <a:pt x="4909" y="5247"/>
                  <a:pt x="4909" y="6873"/>
                </a:cubicBezTo>
                <a:cubicBezTo>
                  <a:pt x="4909" y="8500"/>
                  <a:pt x="6228" y="9818"/>
                  <a:pt x="7855" y="9818"/>
                </a:cubicBezTo>
                <a:cubicBezTo>
                  <a:pt x="9481" y="9818"/>
                  <a:pt x="10800" y="8500"/>
                  <a:pt x="10800" y="6873"/>
                </a:cubicBezTo>
                <a:cubicBezTo>
                  <a:pt x="10800" y="5247"/>
                  <a:pt x="9481" y="3927"/>
                  <a:pt x="7855" y="3927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273" y="10800"/>
                </a:moveTo>
                <a:cubicBezTo>
                  <a:pt x="12002" y="10800"/>
                  <a:pt x="11782" y="11020"/>
                  <a:pt x="11782" y="11291"/>
                </a:cubicBezTo>
                <a:cubicBezTo>
                  <a:pt x="11782" y="11562"/>
                  <a:pt x="12002" y="11782"/>
                  <a:pt x="12273" y="11782"/>
                </a:cubicBezTo>
                <a:cubicBezTo>
                  <a:pt x="12544" y="11782"/>
                  <a:pt x="12764" y="11562"/>
                  <a:pt x="12764" y="11291"/>
                </a:cubicBezTo>
                <a:cubicBezTo>
                  <a:pt x="12764" y="11020"/>
                  <a:pt x="12544" y="10800"/>
                  <a:pt x="12273" y="10800"/>
                </a:cubicBezTo>
                <a:moveTo>
                  <a:pt x="9327" y="15709"/>
                </a:moveTo>
                <a:cubicBezTo>
                  <a:pt x="9056" y="15709"/>
                  <a:pt x="8836" y="15490"/>
                  <a:pt x="8836" y="15218"/>
                </a:cubicBezTo>
                <a:cubicBezTo>
                  <a:pt x="8836" y="14947"/>
                  <a:pt x="9056" y="14727"/>
                  <a:pt x="9327" y="14727"/>
                </a:cubicBezTo>
                <a:cubicBezTo>
                  <a:pt x="9598" y="14727"/>
                  <a:pt x="9818" y="14947"/>
                  <a:pt x="9818" y="15218"/>
                </a:cubicBezTo>
                <a:cubicBezTo>
                  <a:pt x="9818" y="15490"/>
                  <a:pt x="9598" y="15709"/>
                  <a:pt x="9327" y="15709"/>
                </a:cubicBezTo>
                <a:moveTo>
                  <a:pt x="9327" y="13745"/>
                </a:moveTo>
                <a:cubicBezTo>
                  <a:pt x="8514" y="13745"/>
                  <a:pt x="7855" y="14405"/>
                  <a:pt x="7855" y="15218"/>
                </a:cubicBezTo>
                <a:cubicBezTo>
                  <a:pt x="7855" y="16032"/>
                  <a:pt x="8514" y="16691"/>
                  <a:pt x="9327" y="16691"/>
                </a:cubicBezTo>
                <a:cubicBezTo>
                  <a:pt x="10141" y="16691"/>
                  <a:pt x="10800" y="16032"/>
                  <a:pt x="10800" y="15218"/>
                </a:cubicBezTo>
                <a:cubicBezTo>
                  <a:pt x="10800" y="14405"/>
                  <a:pt x="10141" y="13745"/>
                  <a:pt x="9327" y="13745"/>
                </a:cubicBezTo>
                <a:moveTo>
                  <a:pt x="4909" y="11782"/>
                </a:moveTo>
                <a:cubicBezTo>
                  <a:pt x="4367" y="11782"/>
                  <a:pt x="3927" y="12222"/>
                  <a:pt x="3927" y="12764"/>
                </a:cubicBezTo>
                <a:cubicBezTo>
                  <a:pt x="3927" y="13305"/>
                  <a:pt x="4367" y="13745"/>
                  <a:pt x="4909" y="13745"/>
                </a:cubicBezTo>
                <a:cubicBezTo>
                  <a:pt x="5451" y="13745"/>
                  <a:pt x="5891" y="13305"/>
                  <a:pt x="5891" y="12764"/>
                </a:cubicBezTo>
                <a:cubicBezTo>
                  <a:pt x="5891" y="12222"/>
                  <a:pt x="5451" y="11782"/>
                  <a:pt x="4909" y="11782"/>
                </a:cubicBezTo>
                <a:moveTo>
                  <a:pt x="14236" y="16691"/>
                </a:moveTo>
                <a:cubicBezTo>
                  <a:pt x="13966" y="16691"/>
                  <a:pt x="13745" y="16911"/>
                  <a:pt x="13745" y="17182"/>
                </a:cubicBezTo>
                <a:cubicBezTo>
                  <a:pt x="13745" y="17453"/>
                  <a:pt x="13966" y="17673"/>
                  <a:pt x="14236" y="17673"/>
                </a:cubicBezTo>
                <a:cubicBezTo>
                  <a:pt x="14507" y="17673"/>
                  <a:pt x="14727" y="17453"/>
                  <a:pt x="14727" y="17182"/>
                </a:cubicBezTo>
                <a:cubicBezTo>
                  <a:pt x="14727" y="16911"/>
                  <a:pt x="14507" y="16691"/>
                  <a:pt x="14236" y="16691"/>
                </a:cubicBezTo>
                <a:moveTo>
                  <a:pt x="16691" y="11782"/>
                </a:moveTo>
                <a:cubicBezTo>
                  <a:pt x="16149" y="11782"/>
                  <a:pt x="15709" y="11342"/>
                  <a:pt x="15709" y="10800"/>
                </a:cubicBezTo>
                <a:cubicBezTo>
                  <a:pt x="15709" y="10258"/>
                  <a:pt x="16149" y="9818"/>
                  <a:pt x="16691" y="9818"/>
                </a:cubicBezTo>
                <a:cubicBezTo>
                  <a:pt x="17233" y="9818"/>
                  <a:pt x="17673" y="10258"/>
                  <a:pt x="17673" y="10800"/>
                </a:cubicBezTo>
                <a:cubicBezTo>
                  <a:pt x="17673" y="11342"/>
                  <a:pt x="17233" y="11782"/>
                  <a:pt x="16691" y="11782"/>
                </a:cubicBezTo>
                <a:moveTo>
                  <a:pt x="16691" y="8836"/>
                </a:moveTo>
                <a:cubicBezTo>
                  <a:pt x="15606" y="8836"/>
                  <a:pt x="14727" y="9716"/>
                  <a:pt x="14727" y="10800"/>
                </a:cubicBezTo>
                <a:cubicBezTo>
                  <a:pt x="14727" y="11884"/>
                  <a:pt x="15606" y="12764"/>
                  <a:pt x="16691" y="12764"/>
                </a:cubicBezTo>
                <a:cubicBezTo>
                  <a:pt x="17775" y="12764"/>
                  <a:pt x="18655" y="11884"/>
                  <a:pt x="18655" y="10800"/>
                </a:cubicBezTo>
                <a:cubicBezTo>
                  <a:pt x="18655" y="9716"/>
                  <a:pt x="17775" y="8836"/>
                  <a:pt x="16691" y="883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2" name="Google Shape;3832;p36"/>
          <p:cNvSpPr/>
          <p:nvPr/>
        </p:nvSpPr>
        <p:spPr>
          <a:xfrm>
            <a:off x="3560611" y="3695683"/>
            <a:ext cx="279362" cy="203148"/>
          </a:xfrm>
          <a:custGeom>
            <a:rect b="b" l="l" r="r" t="t"/>
            <a:pathLst>
              <a:path extrusionOk="0" h="21600" w="21016">
                <a:moveTo>
                  <a:pt x="17140" y="11946"/>
                </a:moveTo>
                <a:cubicBezTo>
                  <a:pt x="15736" y="13192"/>
                  <a:pt x="13853" y="14375"/>
                  <a:pt x="11542" y="15211"/>
                </a:cubicBezTo>
                <a:cubicBezTo>
                  <a:pt x="9755" y="15857"/>
                  <a:pt x="7947" y="16197"/>
                  <a:pt x="6315" y="16197"/>
                </a:cubicBezTo>
                <a:cubicBezTo>
                  <a:pt x="5843" y="16197"/>
                  <a:pt x="5401" y="16158"/>
                  <a:pt x="4974" y="16102"/>
                </a:cubicBezTo>
                <a:cubicBezTo>
                  <a:pt x="4247" y="14590"/>
                  <a:pt x="3822" y="12766"/>
                  <a:pt x="3822" y="10800"/>
                </a:cubicBezTo>
                <a:cubicBezTo>
                  <a:pt x="3822" y="5581"/>
                  <a:pt x="6815" y="1350"/>
                  <a:pt x="10508" y="1350"/>
                </a:cubicBezTo>
                <a:cubicBezTo>
                  <a:pt x="14201" y="1350"/>
                  <a:pt x="17194" y="5581"/>
                  <a:pt x="17194" y="10800"/>
                </a:cubicBezTo>
                <a:cubicBezTo>
                  <a:pt x="17194" y="11189"/>
                  <a:pt x="17172" y="11570"/>
                  <a:pt x="17140" y="11946"/>
                </a:cubicBezTo>
                <a:moveTo>
                  <a:pt x="10508" y="20250"/>
                </a:moveTo>
                <a:cubicBezTo>
                  <a:pt x="8681" y="20250"/>
                  <a:pt x="7028" y="19212"/>
                  <a:pt x="5821" y="17534"/>
                </a:cubicBezTo>
                <a:cubicBezTo>
                  <a:pt x="5984" y="17541"/>
                  <a:pt x="6147" y="17547"/>
                  <a:pt x="6315" y="17547"/>
                </a:cubicBezTo>
                <a:cubicBezTo>
                  <a:pt x="7976" y="17547"/>
                  <a:pt x="9848" y="17215"/>
                  <a:pt x="11778" y="16518"/>
                </a:cubicBezTo>
                <a:cubicBezTo>
                  <a:pt x="13697" y="15824"/>
                  <a:pt x="15425" y="14854"/>
                  <a:pt x="16859" y="13742"/>
                </a:cubicBezTo>
                <a:cubicBezTo>
                  <a:pt x="15984" y="17519"/>
                  <a:pt x="13473" y="20250"/>
                  <a:pt x="10508" y="20250"/>
                </a:cubicBezTo>
                <a:moveTo>
                  <a:pt x="20938" y="6356"/>
                </a:moveTo>
                <a:cubicBezTo>
                  <a:pt x="20592" y="4617"/>
                  <a:pt x="19141" y="3452"/>
                  <a:pt x="17072" y="2964"/>
                </a:cubicBezTo>
                <a:cubicBezTo>
                  <a:pt x="17380" y="3481"/>
                  <a:pt x="17660" y="4034"/>
                  <a:pt x="17905" y="4620"/>
                </a:cubicBezTo>
                <a:cubicBezTo>
                  <a:pt x="19058" y="5088"/>
                  <a:pt x="19838" y="5815"/>
                  <a:pt x="20018" y="6721"/>
                </a:cubicBezTo>
                <a:cubicBezTo>
                  <a:pt x="20123" y="7246"/>
                  <a:pt x="20033" y="7861"/>
                  <a:pt x="19752" y="8549"/>
                </a:cubicBezTo>
                <a:cubicBezTo>
                  <a:pt x="19449" y="9292"/>
                  <a:pt x="18904" y="10122"/>
                  <a:pt x="18143" y="10958"/>
                </a:cubicBezTo>
                <a:cubicBezTo>
                  <a:pt x="18144" y="10905"/>
                  <a:pt x="18149" y="10853"/>
                  <a:pt x="18149" y="10800"/>
                </a:cubicBezTo>
                <a:cubicBezTo>
                  <a:pt x="18149" y="4835"/>
                  <a:pt x="14728" y="0"/>
                  <a:pt x="10508" y="0"/>
                </a:cubicBezTo>
                <a:cubicBezTo>
                  <a:pt x="6288" y="0"/>
                  <a:pt x="2867" y="4835"/>
                  <a:pt x="2867" y="10800"/>
                </a:cubicBezTo>
                <a:cubicBezTo>
                  <a:pt x="2867" y="12627"/>
                  <a:pt x="3190" y="14345"/>
                  <a:pt x="3756" y="15853"/>
                </a:cubicBezTo>
                <a:cubicBezTo>
                  <a:pt x="2245" y="15418"/>
                  <a:pt x="1209" y="14595"/>
                  <a:pt x="997" y="13528"/>
                </a:cubicBezTo>
                <a:cubicBezTo>
                  <a:pt x="893" y="13003"/>
                  <a:pt x="982" y="12389"/>
                  <a:pt x="1263" y="11700"/>
                </a:cubicBezTo>
                <a:cubicBezTo>
                  <a:pt x="1416" y="11327"/>
                  <a:pt x="1650" y="10926"/>
                  <a:pt x="1922" y="10518"/>
                </a:cubicBezTo>
                <a:cubicBezTo>
                  <a:pt x="1933" y="9817"/>
                  <a:pt x="1982" y="9128"/>
                  <a:pt x="2074" y="8461"/>
                </a:cubicBezTo>
                <a:cubicBezTo>
                  <a:pt x="528" y="10248"/>
                  <a:pt x="-261" y="12188"/>
                  <a:pt x="78" y="13893"/>
                </a:cubicBezTo>
                <a:cubicBezTo>
                  <a:pt x="452" y="15777"/>
                  <a:pt x="2118" y="16988"/>
                  <a:pt x="4465" y="17394"/>
                </a:cubicBezTo>
                <a:cubicBezTo>
                  <a:pt x="5863" y="19948"/>
                  <a:pt x="8046" y="21600"/>
                  <a:pt x="10508" y="21600"/>
                </a:cubicBezTo>
                <a:cubicBezTo>
                  <a:pt x="14255" y="21600"/>
                  <a:pt x="17365" y="17785"/>
                  <a:pt x="18017" y="12755"/>
                </a:cubicBezTo>
                <a:cubicBezTo>
                  <a:pt x="20167" y="10724"/>
                  <a:pt x="21339" y="8374"/>
                  <a:pt x="20938" y="6356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3" name="Google Shape;3833;p36"/>
          <p:cNvSpPr/>
          <p:nvPr/>
        </p:nvSpPr>
        <p:spPr>
          <a:xfrm>
            <a:off x="4131962" y="3657593"/>
            <a:ext cx="20314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581" y="20618"/>
                  <a:pt x="1350" y="17422"/>
                  <a:pt x="1350" y="13478"/>
                </a:cubicBezTo>
                <a:cubicBezTo>
                  <a:pt x="1350" y="8836"/>
                  <a:pt x="10125" y="1166"/>
                  <a:pt x="10800" y="1166"/>
                </a:cubicBezTo>
                <a:cubicBezTo>
                  <a:pt x="11475" y="1166"/>
                  <a:pt x="20250" y="8836"/>
                  <a:pt x="20250" y="13478"/>
                </a:cubicBezTo>
                <a:cubicBezTo>
                  <a:pt x="20250" y="17422"/>
                  <a:pt x="16019" y="20618"/>
                  <a:pt x="10800" y="20618"/>
                </a:cubicBezTo>
                <a:moveTo>
                  <a:pt x="10800" y="0"/>
                </a:moveTo>
                <a:cubicBezTo>
                  <a:pt x="9450" y="0"/>
                  <a:pt x="0" y="8345"/>
                  <a:pt x="0" y="13745"/>
                </a:cubicBezTo>
                <a:cubicBezTo>
                  <a:pt x="0" y="18083"/>
                  <a:pt x="4836" y="21600"/>
                  <a:pt x="10800" y="21600"/>
                </a:cubicBezTo>
                <a:cubicBezTo>
                  <a:pt x="16765" y="21600"/>
                  <a:pt x="21600" y="18083"/>
                  <a:pt x="21600" y="13745"/>
                </a:cubicBezTo>
                <a:cubicBezTo>
                  <a:pt x="21600" y="8345"/>
                  <a:pt x="12150" y="0"/>
                  <a:pt x="10800" y="0"/>
                </a:cubicBezTo>
                <a:moveTo>
                  <a:pt x="10800" y="18655"/>
                </a:moveTo>
                <a:cubicBezTo>
                  <a:pt x="7072" y="18655"/>
                  <a:pt x="4050" y="16456"/>
                  <a:pt x="4050" y="13745"/>
                </a:cubicBezTo>
                <a:cubicBezTo>
                  <a:pt x="4050" y="13474"/>
                  <a:pt x="3748" y="13255"/>
                  <a:pt x="3375" y="13255"/>
                </a:cubicBezTo>
                <a:cubicBezTo>
                  <a:pt x="3002" y="13255"/>
                  <a:pt x="2700" y="13474"/>
                  <a:pt x="2700" y="13745"/>
                </a:cubicBezTo>
                <a:cubicBezTo>
                  <a:pt x="2700" y="16999"/>
                  <a:pt x="6327" y="19636"/>
                  <a:pt x="10800" y="19636"/>
                </a:cubicBezTo>
                <a:cubicBezTo>
                  <a:pt x="11173" y="19636"/>
                  <a:pt x="11475" y="19417"/>
                  <a:pt x="11475" y="19145"/>
                </a:cubicBezTo>
                <a:cubicBezTo>
                  <a:pt x="11475" y="18875"/>
                  <a:pt x="11173" y="18655"/>
                  <a:pt x="10800" y="1865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4" name="Google Shape;3834;p36"/>
          <p:cNvSpPr/>
          <p:nvPr/>
        </p:nvSpPr>
        <p:spPr>
          <a:xfrm>
            <a:off x="4627133" y="3657593"/>
            <a:ext cx="279328" cy="279328"/>
          </a:xfrm>
          <a:custGeom>
            <a:rect b="b" l="l" r="r" t="t"/>
            <a:pathLst>
              <a:path extrusionOk="0" h="21600" w="21600">
                <a:moveTo>
                  <a:pt x="13745" y="3927"/>
                </a:moveTo>
                <a:cubicBezTo>
                  <a:pt x="13204" y="3927"/>
                  <a:pt x="12764" y="4367"/>
                  <a:pt x="12764" y="4909"/>
                </a:cubicBezTo>
                <a:cubicBezTo>
                  <a:pt x="12764" y="5451"/>
                  <a:pt x="13204" y="5891"/>
                  <a:pt x="13745" y="5891"/>
                </a:cubicBezTo>
                <a:cubicBezTo>
                  <a:pt x="14287" y="5891"/>
                  <a:pt x="14727" y="5451"/>
                  <a:pt x="14727" y="4909"/>
                </a:cubicBezTo>
                <a:cubicBezTo>
                  <a:pt x="14727" y="4367"/>
                  <a:pt x="14287" y="3927"/>
                  <a:pt x="13745" y="3927"/>
                </a:cubicBezTo>
                <a:moveTo>
                  <a:pt x="16691" y="7855"/>
                </a:moveTo>
                <a:cubicBezTo>
                  <a:pt x="16149" y="7855"/>
                  <a:pt x="15709" y="8295"/>
                  <a:pt x="15709" y="8836"/>
                </a:cubicBezTo>
                <a:cubicBezTo>
                  <a:pt x="15709" y="9378"/>
                  <a:pt x="16149" y="9818"/>
                  <a:pt x="16691" y="9818"/>
                </a:cubicBezTo>
                <a:cubicBezTo>
                  <a:pt x="17233" y="9818"/>
                  <a:pt x="17673" y="9378"/>
                  <a:pt x="17673" y="8836"/>
                </a:cubicBezTo>
                <a:cubicBezTo>
                  <a:pt x="17673" y="8295"/>
                  <a:pt x="17233" y="7855"/>
                  <a:pt x="16691" y="7855"/>
                </a:cubicBezTo>
                <a:moveTo>
                  <a:pt x="7855" y="4909"/>
                </a:moveTo>
                <a:cubicBezTo>
                  <a:pt x="7313" y="4909"/>
                  <a:pt x="6873" y="5349"/>
                  <a:pt x="6873" y="5891"/>
                </a:cubicBezTo>
                <a:cubicBezTo>
                  <a:pt x="6873" y="6433"/>
                  <a:pt x="7313" y="6873"/>
                  <a:pt x="7855" y="6873"/>
                </a:cubicBezTo>
                <a:cubicBezTo>
                  <a:pt x="8396" y="6873"/>
                  <a:pt x="8836" y="6433"/>
                  <a:pt x="8836" y="5891"/>
                </a:cubicBezTo>
                <a:cubicBezTo>
                  <a:pt x="8836" y="5349"/>
                  <a:pt x="8396" y="4909"/>
                  <a:pt x="7855" y="4909"/>
                </a:cubicBezTo>
                <a:moveTo>
                  <a:pt x="3927" y="7855"/>
                </a:moveTo>
                <a:cubicBezTo>
                  <a:pt x="3385" y="7855"/>
                  <a:pt x="2945" y="8295"/>
                  <a:pt x="2945" y="8836"/>
                </a:cubicBezTo>
                <a:cubicBezTo>
                  <a:pt x="2945" y="9378"/>
                  <a:pt x="3385" y="9818"/>
                  <a:pt x="3927" y="9818"/>
                </a:cubicBezTo>
                <a:cubicBezTo>
                  <a:pt x="4469" y="9818"/>
                  <a:pt x="4909" y="9378"/>
                  <a:pt x="4909" y="8836"/>
                </a:cubicBezTo>
                <a:cubicBezTo>
                  <a:pt x="4909" y="8295"/>
                  <a:pt x="4469" y="7855"/>
                  <a:pt x="3927" y="7855"/>
                </a:cubicBezTo>
                <a:moveTo>
                  <a:pt x="1008" y="10800"/>
                </a:moveTo>
                <a:cubicBezTo>
                  <a:pt x="1278" y="5878"/>
                  <a:pt x="5552" y="1964"/>
                  <a:pt x="10800" y="1964"/>
                </a:cubicBezTo>
                <a:cubicBezTo>
                  <a:pt x="16048" y="1964"/>
                  <a:pt x="20322" y="5878"/>
                  <a:pt x="20592" y="10800"/>
                </a:cubicBezTo>
                <a:cubicBezTo>
                  <a:pt x="20592" y="10800"/>
                  <a:pt x="1008" y="10800"/>
                  <a:pt x="1008" y="10800"/>
                </a:cubicBezTo>
                <a:close/>
                <a:moveTo>
                  <a:pt x="11291" y="1005"/>
                </a:move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005"/>
                </a:lnTo>
                <a:cubicBezTo>
                  <a:pt x="4574" y="1252"/>
                  <a:pt x="0" y="5756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10309" y="11782"/>
                </a:lnTo>
                <a:lnTo>
                  <a:pt x="10309" y="18655"/>
                </a:lnTo>
                <a:cubicBezTo>
                  <a:pt x="10309" y="19739"/>
                  <a:pt x="9430" y="20618"/>
                  <a:pt x="8345" y="20618"/>
                </a:cubicBezTo>
                <a:cubicBezTo>
                  <a:pt x="7261" y="20618"/>
                  <a:pt x="6382" y="19739"/>
                  <a:pt x="6382" y="18655"/>
                </a:cubicBezTo>
                <a:cubicBezTo>
                  <a:pt x="6382" y="18383"/>
                  <a:pt x="6162" y="18164"/>
                  <a:pt x="5891" y="18164"/>
                </a:cubicBezTo>
                <a:cubicBezTo>
                  <a:pt x="5620" y="18164"/>
                  <a:pt x="5400" y="18383"/>
                  <a:pt x="5400" y="18655"/>
                </a:cubicBezTo>
                <a:cubicBezTo>
                  <a:pt x="5400" y="20281"/>
                  <a:pt x="6719" y="21600"/>
                  <a:pt x="8345" y="21600"/>
                </a:cubicBezTo>
                <a:cubicBezTo>
                  <a:pt x="9804" y="21600"/>
                  <a:pt x="11007" y="20537"/>
                  <a:pt x="11242" y="19145"/>
                </a:cubicBezTo>
                <a:lnTo>
                  <a:pt x="11291" y="19145"/>
                </a:lnTo>
                <a:lnTo>
                  <a:pt x="11291" y="11782"/>
                </a:ln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5756"/>
                  <a:pt x="17026" y="1252"/>
                  <a:pt x="11291" y="1005"/>
                </a:cubicBezTo>
                <a:moveTo>
                  <a:pt x="10800" y="6873"/>
                </a:moveTo>
                <a:cubicBezTo>
                  <a:pt x="10258" y="6873"/>
                  <a:pt x="9818" y="7313"/>
                  <a:pt x="9818" y="7855"/>
                </a:cubicBezTo>
                <a:cubicBezTo>
                  <a:pt x="9818" y="8396"/>
                  <a:pt x="10258" y="8836"/>
                  <a:pt x="10800" y="8836"/>
                </a:cubicBezTo>
                <a:cubicBezTo>
                  <a:pt x="11342" y="8836"/>
                  <a:pt x="11782" y="8396"/>
                  <a:pt x="11782" y="7855"/>
                </a:cubicBezTo>
                <a:cubicBezTo>
                  <a:pt x="11782" y="7313"/>
                  <a:pt x="11342" y="6873"/>
                  <a:pt x="10800" y="687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5" name="Google Shape;3835;p36"/>
          <p:cNvSpPr/>
          <p:nvPr/>
        </p:nvSpPr>
        <p:spPr>
          <a:xfrm>
            <a:off x="5160394" y="3721077"/>
            <a:ext cx="279328" cy="152361"/>
          </a:xfrm>
          <a:custGeom>
            <a:rect b="b" l="l" r="r" t="t"/>
            <a:pathLst>
              <a:path extrusionOk="0" h="21600" w="21600">
                <a:moveTo>
                  <a:pt x="18632" y="19800"/>
                </a:moveTo>
                <a:cubicBezTo>
                  <a:pt x="18391" y="11772"/>
                  <a:pt x="14982" y="5400"/>
                  <a:pt x="10800" y="5400"/>
                </a:cubicBezTo>
                <a:cubicBezTo>
                  <a:pt x="6618" y="5400"/>
                  <a:pt x="3209" y="11772"/>
                  <a:pt x="2968" y="19800"/>
                </a:cubicBezTo>
                <a:lnTo>
                  <a:pt x="1005" y="19800"/>
                </a:lnTo>
                <a:cubicBezTo>
                  <a:pt x="1251" y="9783"/>
                  <a:pt x="5535" y="1800"/>
                  <a:pt x="10800" y="1800"/>
                </a:cubicBezTo>
                <a:cubicBezTo>
                  <a:pt x="16065" y="1800"/>
                  <a:pt x="20349" y="9783"/>
                  <a:pt x="20595" y="19800"/>
                </a:cubicBezTo>
                <a:cubicBezTo>
                  <a:pt x="20595" y="19800"/>
                  <a:pt x="18632" y="19800"/>
                  <a:pt x="18632" y="19800"/>
                </a:cubicBezTo>
                <a:close/>
                <a:moveTo>
                  <a:pt x="15687" y="19800"/>
                </a:moveTo>
                <a:cubicBezTo>
                  <a:pt x="15461" y="14755"/>
                  <a:pt x="13360" y="10800"/>
                  <a:pt x="10800" y="10800"/>
                </a:cubicBezTo>
                <a:cubicBezTo>
                  <a:pt x="8240" y="10800"/>
                  <a:pt x="6139" y="14755"/>
                  <a:pt x="5913" y="19800"/>
                </a:cubicBezTo>
                <a:lnTo>
                  <a:pt x="3950" y="19800"/>
                </a:lnTo>
                <a:cubicBezTo>
                  <a:pt x="4187" y="12767"/>
                  <a:pt x="7159" y="7200"/>
                  <a:pt x="10800" y="7200"/>
                </a:cubicBezTo>
                <a:cubicBezTo>
                  <a:pt x="14441" y="7200"/>
                  <a:pt x="17413" y="12767"/>
                  <a:pt x="17650" y="19800"/>
                </a:cubicBezTo>
                <a:cubicBezTo>
                  <a:pt x="17650" y="19800"/>
                  <a:pt x="15687" y="19800"/>
                  <a:pt x="15687" y="19800"/>
                </a:cubicBezTo>
                <a:close/>
                <a:moveTo>
                  <a:pt x="12724" y="19800"/>
                </a:moveTo>
                <a:cubicBezTo>
                  <a:pt x="12542" y="17747"/>
                  <a:pt x="11750" y="16200"/>
                  <a:pt x="10800" y="16200"/>
                </a:cubicBezTo>
                <a:cubicBezTo>
                  <a:pt x="9850" y="16200"/>
                  <a:pt x="9058" y="17747"/>
                  <a:pt x="8876" y="19800"/>
                </a:cubicBezTo>
                <a:lnTo>
                  <a:pt x="6899" y="19800"/>
                </a:lnTo>
                <a:cubicBezTo>
                  <a:pt x="7115" y="15751"/>
                  <a:pt x="8779" y="12600"/>
                  <a:pt x="10800" y="12600"/>
                </a:cubicBezTo>
                <a:cubicBezTo>
                  <a:pt x="12821" y="12600"/>
                  <a:pt x="14485" y="15751"/>
                  <a:pt x="14701" y="19800"/>
                </a:cubicBezTo>
                <a:cubicBezTo>
                  <a:pt x="14701" y="19800"/>
                  <a:pt x="12724" y="19800"/>
                  <a:pt x="12724" y="19800"/>
                </a:cubicBezTo>
                <a:close/>
                <a:moveTo>
                  <a:pt x="10800" y="0"/>
                </a:moveTo>
                <a:cubicBezTo>
                  <a:pt x="4835" y="0"/>
                  <a:pt x="0" y="9268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9327" y="21600"/>
                </a:lnTo>
                <a:cubicBezTo>
                  <a:pt x="9599" y="21600"/>
                  <a:pt x="9818" y="21197"/>
                  <a:pt x="9818" y="20700"/>
                </a:cubicBezTo>
                <a:cubicBezTo>
                  <a:pt x="9818" y="19209"/>
                  <a:pt x="10258" y="18000"/>
                  <a:pt x="10800" y="18000"/>
                </a:cubicBezTo>
                <a:cubicBezTo>
                  <a:pt x="11342" y="18000"/>
                  <a:pt x="11782" y="19209"/>
                  <a:pt x="11782" y="20700"/>
                </a:cubicBezTo>
                <a:cubicBezTo>
                  <a:pt x="11782" y="21197"/>
                  <a:pt x="12001" y="21600"/>
                  <a:pt x="12273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9268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6" name="Google Shape;3836;p36"/>
          <p:cNvSpPr/>
          <p:nvPr/>
        </p:nvSpPr>
        <p:spPr>
          <a:xfrm>
            <a:off x="5693655" y="3695683"/>
            <a:ext cx="279328" cy="203148"/>
          </a:xfrm>
          <a:custGeom>
            <a:rect b="b" l="l" r="r" t="t"/>
            <a:pathLst>
              <a:path extrusionOk="0" h="21600" w="21600">
                <a:moveTo>
                  <a:pt x="16691" y="20250"/>
                </a:moveTo>
                <a:lnTo>
                  <a:pt x="4418" y="20250"/>
                </a:lnTo>
                <a:cubicBezTo>
                  <a:pt x="2524" y="20250"/>
                  <a:pt x="982" y="18130"/>
                  <a:pt x="982" y="15525"/>
                </a:cubicBezTo>
                <a:cubicBezTo>
                  <a:pt x="982" y="13489"/>
                  <a:pt x="1926" y="11690"/>
                  <a:pt x="3333" y="11045"/>
                </a:cubicBezTo>
                <a:lnTo>
                  <a:pt x="4165" y="10664"/>
                </a:lnTo>
                <a:lnTo>
                  <a:pt x="3982" y="9484"/>
                </a:lnTo>
                <a:cubicBezTo>
                  <a:pt x="3946" y="9247"/>
                  <a:pt x="3927" y="9008"/>
                  <a:pt x="3927" y="8775"/>
                </a:cubicBezTo>
                <a:cubicBezTo>
                  <a:pt x="3927" y="6914"/>
                  <a:pt x="5028" y="5400"/>
                  <a:pt x="6382" y="5400"/>
                </a:cubicBezTo>
                <a:cubicBezTo>
                  <a:pt x="6662" y="5400"/>
                  <a:pt x="6942" y="5470"/>
                  <a:pt x="7215" y="5605"/>
                </a:cubicBezTo>
                <a:lnTo>
                  <a:pt x="8019" y="6006"/>
                </a:lnTo>
                <a:lnTo>
                  <a:pt x="8418" y="4965"/>
                </a:lnTo>
                <a:cubicBezTo>
                  <a:pt x="9272" y="2735"/>
                  <a:pt x="10937" y="1350"/>
                  <a:pt x="12764" y="1350"/>
                </a:cubicBezTo>
                <a:cubicBezTo>
                  <a:pt x="15470" y="1350"/>
                  <a:pt x="17673" y="4378"/>
                  <a:pt x="17673" y="8100"/>
                </a:cubicBezTo>
                <a:cubicBezTo>
                  <a:pt x="17673" y="8218"/>
                  <a:pt x="17666" y="8333"/>
                  <a:pt x="17660" y="8449"/>
                </a:cubicBezTo>
                <a:lnTo>
                  <a:pt x="17655" y="8565"/>
                </a:lnTo>
                <a:lnTo>
                  <a:pt x="17610" y="9515"/>
                </a:lnTo>
                <a:lnTo>
                  <a:pt x="18245" y="9892"/>
                </a:lnTo>
                <a:cubicBezTo>
                  <a:pt x="19687" y="10747"/>
                  <a:pt x="20618" y="12693"/>
                  <a:pt x="20618" y="14850"/>
                </a:cubicBezTo>
                <a:cubicBezTo>
                  <a:pt x="20618" y="17828"/>
                  <a:pt x="18856" y="20250"/>
                  <a:pt x="16691" y="20250"/>
                </a:cubicBezTo>
                <a:moveTo>
                  <a:pt x="18634" y="8652"/>
                </a:moveTo>
                <a:cubicBezTo>
                  <a:pt x="18643" y="8469"/>
                  <a:pt x="18655" y="8287"/>
                  <a:pt x="18655" y="8100"/>
                </a:cubicBezTo>
                <a:cubicBezTo>
                  <a:pt x="18655" y="3627"/>
                  <a:pt x="16017" y="0"/>
                  <a:pt x="12764" y="0"/>
                </a:cubicBezTo>
                <a:cubicBezTo>
                  <a:pt x="10499" y="0"/>
                  <a:pt x="8536" y="1759"/>
                  <a:pt x="7550" y="4336"/>
                </a:cubicBezTo>
                <a:cubicBezTo>
                  <a:pt x="7185" y="4154"/>
                  <a:pt x="6793" y="4050"/>
                  <a:pt x="6382" y="4050"/>
                </a:cubicBezTo>
                <a:cubicBezTo>
                  <a:pt x="4484" y="4050"/>
                  <a:pt x="2945" y="6165"/>
                  <a:pt x="2945" y="8775"/>
                </a:cubicBezTo>
                <a:cubicBezTo>
                  <a:pt x="2945" y="9114"/>
                  <a:pt x="2973" y="9445"/>
                  <a:pt x="3022" y="9764"/>
                </a:cubicBezTo>
                <a:cubicBezTo>
                  <a:pt x="1267" y="10569"/>
                  <a:pt x="0" y="12841"/>
                  <a:pt x="0" y="15525"/>
                </a:cubicBezTo>
                <a:cubicBezTo>
                  <a:pt x="0" y="18880"/>
                  <a:pt x="1978" y="21600"/>
                  <a:pt x="4418" y="21600"/>
                </a:cubicBezTo>
                <a:lnTo>
                  <a:pt x="16691" y="21600"/>
                </a:lnTo>
                <a:cubicBezTo>
                  <a:pt x="19401" y="21600"/>
                  <a:pt x="21600" y="18578"/>
                  <a:pt x="21600" y="14850"/>
                </a:cubicBezTo>
                <a:cubicBezTo>
                  <a:pt x="21600" y="12072"/>
                  <a:pt x="20378" y="9687"/>
                  <a:pt x="18634" y="8652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7" name="Google Shape;3837;p36"/>
          <p:cNvSpPr/>
          <p:nvPr/>
        </p:nvSpPr>
        <p:spPr>
          <a:xfrm>
            <a:off x="894306" y="4254338"/>
            <a:ext cx="279328" cy="165058"/>
          </a:xfrm>
          <a:custGeom>
            <a:rect b="b" l="l" r="r" t="t"/>
            <a:pathLst>
              <a:path extrusionOk="0" h="21600" w="21600">
                <a:moveTo>
                  <a:pt x="17673" y="19938"/>
                </a:moveTo>
                <a:lnTo>
                  <a:pt x="3927" y="19938"/>
                </a:lnTo>
                <a:cubicBezTo>
                  <a:pt x="2303" y="19938"/>
                  <a:pt x="982" y="17703"/>
                  <a:pt x="982" y="14954"/>
                </a:cubicBezTo>
                <a:cubicBezTo>
                  <a:pt x="982" y="12638"/>
                  <a:pt x="1912" y="10647"/>
                  <a:pt x="3244" y="10110"/>
                </a:cubicBezTo>
                <a:cubicBezTo>
                  <a:pt x="3634" y="9954"/>
                  <a:pt x="3929" y="9410"/>
                  <a:pt x="3988" y="8739"/>
                </a:cubicBezTo>
                <a:cubicBezTo>
                  <a:pt x="4343" y="4704"/>
                  <a:pt x="6427" y="1662"/>
                  <a:pt x="8836" y="1662"/>
                </a:cubicBezTo>
                <a:cubicBezTo>
                  <a:pt x="10501" y="1662"/>
                  <a:pt x="12038" y="3081"/>
                  <a:pt x="12948" y="5461"/>
                </a:cubicBezTo>
                <a:cubicBezTo>
                  <a:pt x="13103" y="5866"/>
                  <a:pt x="13354" y="6137"/>
                  <a:pt x="13636" y="6203"/>
                </a:cubicBezTo>
                <a:cubicBezTo>
                  <a:pt x="13682" y="6215"/>
                  <a:pt x="13727" y="6219"/>
                  <a:pt x="13773" y="6219"/>
                </a:cubicBezTo>
                <a:cubicBezTo>
                  <a:pt x="14009" y="6219"/>
                  <a:pt x="14238" y="6076"/>
                  <a:pt x="14419" y="5809"/>
                </a:cubicBezTo>
                <a:cubicBezTo>
                  <a:pt x="14777" y="5278"/>
                  <a:pt x="15236" y="4985"/>
                  <a:pt x="15709" y="4985"/>
                </a:cubicBezTo>
                <a:cubicBezTo>
                  <a:pt x="16792" y="4985"/>
                  <a:pt x="17673" y="6476"/>
                  <a:pt x="17671" y="8326"/>
                </a:cubicBezTo>
                <a:lnTo>
                  <a:pt x="17667" y="8447"/>
                </a:lnTo>
                <a:cubicBezTo>
                  <a:pt x="17646" y="9234"/>
                  <a:pt x="17953" y="9937"/>
                  <a:pt x="18404" y="10132"/>
                </a:cubicBezTo>
                <a:cubicBezTo>
                  <a:pt x="19708" y="10697"/>
                  <a:pt x="20618" y="12680"/>
                  <a:pt x="20618" y="14954"/>
                </a:cubicBezTo>
                <a:cubicBezTo>
                  <a:pt x="20618" y="17703"/>
                  <a:pt x="19297" y="19938"/>
                  <a:pt x="17673" y="19938"/>
                </a:cubicBezTo>
                <a:moveTo>
                  <a:pt x="18648" y="8523"/>
                </a:moveTo>
                <a:cubicBezTo>
                  <a:pt x="18650" y="8451"/>
                  <a:pt x="18655" y="8381"/>
                  <a:pt x="18655" y="8308"/>
                </a:cubicBezTo>
                <a:cubicBezTo>
                  <a:pt x="18655" y="5556"/>
                  <a:pt x="17335" y="3323"/>
                  <a:pt x="15709" y="3323"/>
                </a:cubicBezTo>
                <a:cubicBezTo>
                  <a:pt x="14967" y="3323"/>
                  <a:pt x="14290" y="3791"/>
                  <a:pt x="13773" y="4558"/>
                </a:cubicBezTo>
                <a:cubicBezTo>
                  <a:pt x="12724" y="1819"/>
                  <a:pt x="10909" y="0"/>
                  <a:pt x="8836" y="0"/>
                </a:cubicBezTo>
                <a:cubicBezTo>
                  <a:pt x="5880" y="0"/>
                  <a:pt x="3439" y="3690"/>
                  <a:pt x="3017" y="8494"/>
                </a:cubicBezTo>
                <a:cubicBezTo>
                  <a:pt x="1288" y="9190"/>
                  <a:pt x="0" y="11814"/>
                  <a:pt x="0" y="14954"/>
                </a:cubicBezTo>
                <a:cubicBezTo>
                  <a:pt x="0" y="1862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8624"/>
                  <a:pt x="21600" y="14954"/>
                </a:cubicBezTo>
                <a:cubicBezTo>
                  <a:pt x="21600" y="11855"/>
                  <a:pt x="20344" y="9259"/>
                  <a:pt x="18648" y="8523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8" name="Google Shape;3838;p36"/>
          <p:cNvSpPr/>
          <p:nvPr/>
        </p:nvSpPr>
        <p:spPr>
          <a:xfrm>
            <a:off x="1427567" y="4216248"/>
            <a:ext cx="279328" cy="228541"/>
          </a:xfrm>
          <a:custGeom>
            <a:rect b="b" l="l" r="r" t="t"/>
            <a:pathLst>
              <a:path extrusionOk="0" h="21600" w="21600">
                <a:moveTo>
                  <a:pt x="17673" y="20400"/>
                </a:moveTo>
                <a:lnTo>
                  <a:pt x="3927" y="20400"/>
                </a:lnTo>
                <a:cubicBezTo>
                  <a:pt x="2303" y="20400"/>
                  <a:pt x="982" y="18785"/>
                  <a:pt x="982" y="16800"/>
                </a:cubicBezTo>
                <a:cubicBezTo>
                  <a:pt x="982" y="15128"/>
                  <a:pt x="1912" y="13690"/>
                  <a:pt x="3244" y="13302"/>
                </a:cubicBezTo>
                <a:cubicBezTo>
                  <a:pt x="3634" y="13189"/>
                  <a:pt x="3929" y="12796"/>
                  <a:pt x="3988" y="12312"/>
                </a:cubicBezTo>
                <a:cubicBezTo>
                  <a:pt x="4343" y="9397"/>
                  <a:pt x="6427" y="7200"/>
                  <a:pt x="8836" y="7200"/>
                </a:cubicBezTo>
                <a:cubicBezTo>
                  <a:pt x="10501" y="7200"/>
                  <a:pt x="11547" y="7626"/>
                  <a:pt x="12457" y="9344"/>
                </a:cubicBezTo>
                <a:cubicBezTo>
                  <a:pt x="12612" y="9636"/>
                  <a:pt x="13354" y="10432"/>
                  <a:pt x="13636" y="10480"/>
                </a:cubicBezTo>
                <a:cubicBezTo>
                  <a:pt x="13682" y="10488"/>
                  <a:pt x="13773" y="10492"/>
                  <a:pt x="13773" y="10492"/>
                </a:cubicBezTo>
                <a:cubicBezTo>
                  <a:pt x="14009" y="10492"/>
                  <a:pt x="14238" y="10388"/>
                  <a:pt x="14419" y="10195"/>
                </a:cubicBezTo>
                <a:cubicBezTo>
                  <a:pt x="14777" y="9812"/>
                  <a:pt x="15236" y="9600"/>
                  <a:pt x="15709" y="9600"/>
                </a:cubicBezTo>
                <a:cubicBezTo>
                  <a:pt x="16792" y="9600"/>
                  <a:pt x="17673" y="10677"/>
                  <a:pt x="17671" y="12013"/>
                </a:cubicBezTo>
                <a:lnTo>
                  <a:pt x="17667" y="12101"/>
                </a:lnTo>
                <a:cubicBezTo>
                  <a:pt x="17646" y="12669"/>
                  <a:pt x="17953" y="13177"/>
                  <a:pt x="18404" y="13318"/>
                </a:cubicBezTo>
                <a:cubicBezTo>
                  <a:pt x="19708" y="13726"/>
                  <a:pt x="20618" y="15158"/>
                  <a:pt x="20618" y="16800"/>
                </a:cubicBezTo>
                <a:cubicBezTo>
                  <a:pt x="20618" y="18785"/>
                  <a:pt x="19297" y="20400"/>
                  <a:pt x="17673" y="20400"/>
                </a:cubicBezTo>
                <a:moveTo>
                  <a:pt x="15709" y="1200"/>
                </a:moveTo>
                <a:cubicBezTo>
                  <a:pt x="18420" y="1200"/>
                  <a:pt x="20618" y="3887"/>
                  <a:pt x="20618" y="7200"/>
                </a:cubicBezTo>
                <a:cubicBezTo>
                  <a:pt x="20618" y="9162"/>
                  <a:pt x="19844" y="10898"/>
                  <a:pt x="18654" y="11992"/>
                </a:cubicBezTo>
                <a:cubicBezTo>
                  <a:pt x="18651" y="10008"/>
                  <a:pt x="17334" y="8400"/>
                  <a:pt x="15709" y="8400"/>
                </a:cubicBezTo>
                <a:cubicBezTo>
                  <a:pt x="14967" y="8400"/>
                  <a:pt x="14290" y="8738"/>
                  <a:pt x="13773" y="9292"/>
                </a:cubicBezTo>
                <a:cubicBezTo>
                  <a:pt x="13082" y="7989"/>
                  <a:pt x="12054" y="6984"/>
                  <a:pt x="10843" y="6443"/>
                </a:cubicBezTo>
                <a:cubicBezTo>
                  <a:pt x="11149" y="3488"/>
                  <a:pt x="13208" y="1200"/>
                  <a:pt x="15709" y="1200"/>
                </a:cubicBezTo>
                <a:moveTo>
                  <a:pt x="19575" y="12625"/>
                </a:moveTo>
                <a:cubicBezTo>
                  <a:pt x="20814" y="11304"/>
                  <a:pt x="21600" y="9367"/>
                  <a:pt x="21600" y="7200"/>
                </a:cubicBezTo>
                <a:cubicBezTo>
                  <a:pt x="21600" y="3224"/>
                  <a:pt x="18962" y="0"/>
                  <a:pt x="15709" y="0"/>
                </a:cubicBezTo>
                <a:cubicBezTo>
                  <a:pt x="12754" y="0"/>
                  <a:pt x="10314" y="2663"/>
                  <a:pt x="9890" y="6130"/>
                </a:cubicBezTo>
                <a:cubicBezTo>
                  <a:pt x="9547" y="6053"/>
                  <a:pt x="9198" y="6000"/>
                  <a:pt x="8836" y="6000"/>
                </a:cubicBezTo>
                <a:cubicBezTo>
                  <a:pt x="5880" y="6000"/>
                  <a:pt x="3439" y="8665"/>
                  <a:pt x="3017" y="12135"/>
                </a:cubicBezTo>
                <a:cubicBezTo>
                  <a:pt x="1288" y="12638"/>
                  <a:pt x="0" y="14532"/>
                  <a:pt x="0" y="16800"/>
                </a:cubicBezTo>
                <a:cubicBezTo>
                  <a:pt x="0" y="1945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9451"/>
                  <a:pt x="21600" y="16800"/>
                </a:cubicBezTo>
                <a:cubicBezTo>
                  <a:pt x="21600" y="14997"/>
                  <a:pt x="20778" y="13443"/>
                  <a:pt x="19575" y="1262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9" name="Google Shape;3839;p36"/>
          <p:cNvSpPr/>
          <p:nvPr/>
        </p:nvSpPr>
        <p:spPr>
          <a:xfrm>
            <a:off x="1960828" y="4203551"/>
            <a:ext cx="279328" cy="253935"/>
          </a:xfrm>
          <a:custGeom>
            <a:rect b="b" l="l" r="r" t="t"/>
            <a:pathLst>
              <a:path extrusionOk="0" h="21600" w="21600">
                <a:moveTo>
                  <a:pt x="14727" y="19440"/>
                </a:moveTo>
                <a:cubicBezTo>
                  <a:pt x="14727" y="20036"/>
                  <a:pt x="15167" y="20520"/>
                  <a:pt x="15709" y="20520"/>
                </a:cubicBezTo>
                <a:cubicBezTo>
                  <a:pt x="16251" y="20520"/>
                  <a:pt x="16691" y="20036"/>
                  <a:pt x="16691" y="19440"/>
                </a:cubicBezTo>
                <a:cubicBezTo>
                  <a:pt x="16691" y="18360"/>
                  <a:pt x="15709" y="17280"/>
                  <a:pt x="15709" y="17280"/>
                </a:cubicBezTo>
                <a:cubicBezTo>
                  <a:pt x="15709" y="17280"/>
                  <a:pt x="14727" y="18360"/>
                  <a:pt x="14727" y="19440"/>
                </a:cubicBezTo>
                <a:moveTo>
                  <a:pt x="4909" y="20520"/>
                </a:moveTo>
                <a:cubicBezTo>
                  <a:pt x="4909" y="21117"/>
                  <a:pt x="5349" y="21600"/>
                  <a:pt x="5891" y="21600"/>
                </a:cubicBezTo>
                <a:cubicBezTo>
                  <a:pt x="6433" y="21600"/>
                  <a:pt x="6873" y="21117"/>
                  <a:pt x="6873" y="20520"/>
                </a:cubicBezTo>
                <a:cubicBezTo>
                  <a:pt x="6873" y="19440"/>
                  <a:pt x="5891" y="18360"/>
                  <a:pt x="5891" y="18360"/>
                </a:cubicBezTo>
                <a:cubicBezTo>
                  <a:pt x="5891" y="18360"/>
                  <a:pt x="4909" y="19440"/>
                  <a:pt x="4909" y="20520"/>
                </a:cubicBezTo>
                <a:moveTo>
                  <a:pt x="9818" y="17280"/>
                </a:moveTo>
                <a:cubicBezTo>
                  <a:pt x="9818" y="17876"/>
                  <a:pt x="10258" y="18360"/>
                  <a:pt x="10800" y="18360"/>
                </a:cubicBezTo>
                <a:cubicBezTo>
                  <a:pt x="11342" y="18360"/>
                  <a:pt x="11782" y="17876"/>
                  <a:pt x="11782" y="17280"/>
                </a:cubicBezTo>
                <a:cubicBezTo>
                  <a:pt x="11782" y="16200"/>
                  <a:pt x="10800" y="15120"/>
                  <a:pt x="10800" y="15120"/>
                </a:cubicBezTo>
                <a:cubicBezTo>
                  <a:pt x="10800" y="15120"/>
                  <a:pt x="9818" y="16200"/>
                  <a:pt x="9818" y="1728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0" name="Google Shape;3840;p36"/>
          <p:cNvSpPr/>
          <p:nvPr/>
        </p:nvSpPr>
        <p:spPr>
          <a:xfrm>
            <a:off x="2494089" y="4216248"/>
            <a:ext cx="279328" cy="228541"/>
          </a:xfrm>
          <a:custGeom>
            <a:rect b="b" l="l" r="r" t="t"/>
            <a:pathLst>
              <a:path extrusionOk="0" h="21600" w="21600">
                <a:moveTo>
                  <a:pt x="17673" y="14400"/>
                </a:moveTo>
                <a:lnTo>
                  <a:pt x="3927" y="14400"/>
                </a:lnTo>
                <a:cubicBezTo>
                  <a:pt x="2303" y="14400"/>
                  <a:pt x="982" y="12785"/>
                  <a:pt x="982" y="10800"/>
                </a:cubicBezTo>
                <a:cubicBezTo>
                  <a:pt x="982" y="9128"/>
                  <a:pt x="1912" y="7690"/>
                  <a:pt x="3244" y="7302"/>
                </a:cubicBezTo>
                <a:cubicBezTo>
                  <a:pt x="3634" y="7189"/>
                  <a:pt x="3929" y="6796"/>
                  <a:pt x="3988" y="6312"/>
                </a:cubicBezTo>
                <a:cubicBezTo>
                  <a:pt x="4343" y="3397"/>
                  <a:pt x="6427" y="1200"/>
                  <a:pt x="8836" y="1200"/>
                </a:cubicBezTo>
                <a:cubicBezTo>
                  <a:pt x="10501" y="1200"/>
                  <a:pt x="11547" y="1626"/>
                  <a:pt x="12457" y="3344"/>
                </a:cubicBezTo>
                <a:cubicBezTo>
                  <a:pt x="12612" y="3636"/>
                  <a:pt x="13354" y="4432"/>
                  <a:pt x="13636" y="4480"/>
                </a:cubicBezTo>
                <a:cubicBezTo>
                  <a:pt x="13682" y="4488"/>
                  <a:pt x="13773" y="4492"/>
                  <a:pt x="13773" y="4492"/>
                </a:cubicBezTo>
                <a:cubicBezTo>
                  <a:pt x="14009" y="4492"/>
                  <a:pt x="14238" y="4388"/>
                  <a:pt x="14419" y="4195"/>
                </a:cubicBezTo>
                <a:cubicBezTo>
                  <a:pt x="14777" y="3812"/>
                  <a:pt x="15236" y="3600"/>
                  <a:pt x="15709" y="3600"/>
                </a:cubicBezTo>
                <a:cubicBezTo>
                  <a:pt x="16792" y="3600"/>
                  <a:pt x="17673" y="4676"/>
                  <a:pt x="17671" y="6013"/>
                </a:cubicBezTo>
                <a:lnTo>
                  <a:pt x="17667" y="6101"/>
                </a:lnTo>
                <a:cubicBezTo>
                  <a:pt x="17646" y="6669"/>
                  <a:pt x="17953" y="7177"/>
                  <a:pt x="18404" y="7318"/>
                </a:cubicBezTo>
                <a:cubicBezTo>
                  <a:pt x="19708" y="7726"/>
                  <a:pt x="20618" y="9158"/>
                  <a:pt x="20618" y="10800"/>
                </a:cubicBezTo>
                <a:cubicBezTo>
                  <a:pt x="20618" y="12785"/>
                  <a:pt x="19297" y="14400"/>
                  <a:pt x="17673" y="14400"/>
                </a:cubicBezTo>
                <a:moveTo>
                  <a:pt x="18648" y="6156"/>
                </a:moveTo>
                <a:cubicBezTo>
                  <a:pt x="18650" y="6104"/>
                  <a:pt x="18655" y="6053"/>
                  <a:pt x="18655" y="6000"/>
                </a:cubicBezTo>
                <a:cubicBezTo>
                  <a:pt x="18655" y="4012"/>
                  <a:pt x="17335" y="2400"/>
                  <a:pt x="15709" y="2400"/>
                </a:cubicBezTo>
                <a:cubicBezTo>
                  <a:pt x="14967" y="2400"/>
                  <a:pt x="14290" y="2738"/>
                  <a:pt x="13773" y="3292"/>
                </a:cubicBezTo>
                <a:cubicBezTo>
                  <a:pt x="12724" y="1314"/>
                  <a:pt x="10909" y="0"/>
                  <a:pt x="8836" y="0"/>
                </a:cubicBezTo>
                <a:cubicBezTo>
                  <a:pt x="5880" y="0"/>
                  <a:pt x="3439" y="2665"/>
                  <a:pt x="3017" y="6135"/>
                </a:cubicBezTo>
                <a:cubicBezTo>
                  <a:pt x="1288" y="6638"/>
                  <a:pt x="0" y="8532"/>
                  <a:pt x="0" y="10800"/>
                </a:cubicBezTo>
                <a:cubicBezTo>
                  <a:pt x="0" y="13451"/>
                  <a:pt x="1758" y="15600"/>
                  <a:pt x="3927" y="15600"/>
                </a:cubicBezTo>
                <a:lnTo>
                  <a:pt x="17673" y="15600"/>
                </a:lnTo>
                <a:cubicBezTo>
                  <a:pt x="19842" y="15600"/>
                  <a:pt x="21600" y="13451"/>
                  <a:pt x="21600" y="10800"/>
                </a:cubicBezTo>
                <a:cubicBezTo>
                  <a:pt x="21600" y="8562"/>
                  <a:pt x="20344" y="6687"/>
                  <a:pt x="18648" y="6156"/>
                </a:cubicBezTo>
                <a:moveTo>
                  <a:pt x="15218" y="16800"/>
                </a:moveTo>
                <a:cubicBezTo>
                  <a:pt x="15083" y="16800"/>
                  <a:pt x="14960" y="16867"/>
                  <a:pt x="14871" y="16976"/>
                </a:cubicBezTo>
                <a:lnTo>
                  <a:pt x="11926" y="20575"/>
                </a:lnTo>
                <a:cubicBezTo>
                  <a:pt x="11837" y="20685"/>
                  <a:pt x="11782" y="20835"/>
                  <a:pt x="11782" y="21000"/>
                </a:cubicBezTo>
                <a:cubicBezTo>
                  <a:pt x="11782" y="21332"/>
                  <a:pt x="12002" y="21600"/>
                  <a:pt x="12273" y="21600"/>
                </a:cubicBezTo>
                <a:cubicBezTo>
                  <a:pt x="12408" y="21600"/>
                  <a:pt x="12531" y="21533"/>
                  <a:pt x="12620" y="21424"/>
                </a:cubicBezTo>
                <a:lnTo>
                  <a:pt x="15565" y="17824"/>
                </a:lnTo>
                <a:cubicBezTo>
                  <a:pt x="15654" y="17716"/>
                  <a:pt x="15709" y="17566"/>
                  <a:pt x="15709" y="17400"/>
                </a:cubicBezTo>
                <a:cubicBezTo>
                  <a:pt x="15709" y="17069"/>
                  <a:pt x="15489" y="16800"/>
                  <a:pt x="15218" y="16800"/>
                </a:cubicBezTo>
                <a:moveTo>
                  <a:pt x="12764" y="17400"/>
                </a:moveTo>
                <a:cubicBezTo>
                  <a:pt x="12764" y="17069"/>
                  <a:pt x="12544" y="16800"/>
                  <a:pt x="12273" y="16800"/>
                </a:cubicBezTo>
                <a:cubicBezTo>
                  <a:pt x="12137" y="16800"/>
                  <a:pt x="12015" y="16867"/>
                  <a:pt x="11925" y="16976"/>
                </a:cubicBezTo>
                <a:lnTo>
                  <a:pt x="8981" y="20575"/>
                </a:lnTo>
                <a:cubicBezTo>
                  <a:pt x="8891" y="20685"/>
                  <a:pt x="8836" y="20835"/>
                  <a:pt x="8836" y="21000"/>
                </a:cubicBezTo>
                <a:cubicBezTo>
                  <a:pt x="8836" y="21332"/>
                  <a:pt x="9056" y="21600"/>
                  <a:pt x="9327" y="21600"/>
                </a:cubicBezTo>
                <a:cubicBezTo>
                  <a:pt x="9463" y="21600"/>
                  <a:pt x="9585" y="21533"/>
                  <a:pt x="9674" y="21424"/>
                </a:cubicBezTo>
                <a:lnTo>
                  <a:pt x="12620" y="17824"/>
                </a:lnTo>
                <a:cubicBezTo>
                  <a:pt x="12709" y="17716"/>
                  <a:pt x="12764" y="17566"/>
                  <a:pt x="12764" y="17400"/>
                </a:cubicBezTo>
                <a:moveTo>
                  <a:pt x="6873" y="17400"/>
                </a:moveTo>
                <a:cubicBezTo>
                  <a:pt x="6873" y="17069"/>
                  <a:pt x="6653" y="16800"/>
                  <a:pt x="6382" y="16800"/>
                </a:cubicBezTo>
                <a:cubicBezTo>
                  <a:pt x="6246" y="16800"/>
                  <a:pt x="6124" y="16867"/>
                  <a:pt x="6034" y="16976"/>
                </a:cubicBezTo>
                <a:lnTo>
                  <a:pt x="3090" y="20575"/>
                </a:lnTo>
                <a:cubicBezTo>
                  <a:pt x="3000" y="20685"/>
                  <a:pt x="2945" y="20835"/>
                  <a:pt x="2945" y="21000"/>
                </a:cubicBezTo>
                <a:cubicBezTo>
                  <a:pt x="2945" y="21332"/>
                  <a:pt x="3166" y="21600"/>
                  <a:pt x="3436" y="21600"/>
                </a:cubicBezTo>
                <a:cubicBezTo>
                  <a:pt x="3572" y="21600"/>
                  <a:pt x="3695" y="21533"/>
                  <a:pt x="3783" y="21424"/>
                </a:cubicBezTo>
                <a:lnTo>
                  <a:pt x="6729" y="17824"/>
                </a:lnTo>
                <a:cubicBezTo>
                  <a:pt x="6818" y="17716"/>
                  <a:pt x="6873" y="17566"/>
                  <a:pt x="6873" y="17400"/>
                </a:cubicBezTo>
                <a:moveTo>
                  <a:pt x="9818" y="17400"/>
                </a:moveTo>
                <a:cubicBezTo>
                  <a:pt x="9818" y="17069"/>
                  <a:pt x="9598" y="16800"/>
                  <a:pt x="9327" y="16800"/>
                </a:cubicBezTo>
                <a:cubicBezTo>
                  <a:pt x="9192" y="16800"/>
                  <a:pt x="9069" y="16867"/>
                  <a:pt x="8980" y="16976"/>
                </a:cubicBezTo>
                <a:lnTo>
                  <a:pt x="6035" y="20575"/>
                </a:lnTo>
                <a:cubicBezTo>
                  <a:pt x="5946" y="20685"/>
                  <a:pt x="5891" y="20835"/>
                  <a:pt x="5891" y="21000"/>
                </a:cubicBezTo>
                <a:cubicBezTo>
                  <a:pt x="5891" y="21332"/>
                  <a:pt x="6111" y="21600"/>
                  <a:pt x="6382" y="21600"/>
                </a:cubicBezTo>
                <a:cubicBezTo>
                  <a:pt x="6517" y="21600"/>
                  <a:pt x="6640" y="21533"/>
                  <a:pt x="6729" y="21424"/>
                </a:cubicBezTo>
                <a:lnTo>
                  <a:pt x="9674" y="17824"/>
                </a:lnTo>
                <a:cubicBezTo>
                  <a:pt x="9763" y="17716"/>
                  <a:pt x="9818" y="17566"/>
                  <a:pt x="9818" y="1740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1" name="Google Shape;3841;p36"/>
          <p:cNvSpPr/>
          <p:nvPr/>
        </p:nvSpPr>
        <p:spPr>
          <a:xfrm>
            <a:off x="3027350" y="4203551"/>
            <a:ext cx="279328" cy="253935"/>
          </a:xfrm>
          <a:custGeom>
            <a:rect b="b" l="l" r="r" t="t"/>
            <a:pathLst>
              <a:path extrusionOk="0" h="21600" w="2160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2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2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2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2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2" name="Google Shape;3842;p36"/>
          <p:cNvSpPr/>
          <p:nvPr/>
        </p:nvSpPr>
        <p:spPr>
          <a:xfrm>
            <a:off x="3560611" y="4190854"/>
            <a:ext cx="279328" cy="279328"/>
          </a:xfrm>
          <a:custGeom>
            <a:rect b="b" l="l" r="r" t="t"/>
            <a:pathLst>
              <a:path extrusionOk="0" h="21600" w="21600">
                <a:moveTo>
                  <a:pt x="15709" y="19636"/>
                </a:moveTo>
                <a:cubicBezTo>
                  <a:pt x="15167" y="19636"/>
                  <a:pt x="14727" y="20076"/>
                  <a:pt x="14727" y="20618"/>
                </a:cubicBezTo>
                <a:cubicBezTo>
                  <a:pt x="14727" y="21160"/>
                  <a:pt x="15167" y="21600"/>
                  <a:pt x="15709" y="21600"/>
                </a:cubicBezTo>
                <a:cubicBezTo>
                  <a:pt x="16251" y="21600"/>
                  <a:pt x="16691" y="21160"/>
                  <a:pt x="16691" y="20618"/>
                </a:cubicBezTo>
                <a:cubicBezTo>
                  <a:pt x="16691" y="20076"/>
                  <a:pt x="16251" y="19636"/>
                  <a:pt x="15709" y="19636"/>
                </a:cubicBezTo>
                <a:moveTo>
                  <a:pt x="18655" y="16691"/>
                </a:moveTo>
                <a:cubicBezTo>
                  <a:pt x="18113" y="16691"/>
                  <a:pt x="17673" y="17131"/>
                  <a:pt x="17673" y="17673"/>
                </a:cubicBezTo>
                <a:cubicBezTo>
                  <a:pt x="17673" y="18215"/>
                  <a:pt x="18113" y="18655"/>
                  <a:pt x="18655" y="18655"/>
                </a:cubicBezTo>
                <a:cubicBezTo>
                  <a:pt x="19196" y="18655"/>
                  <a:pt x="19636" y="18215"/>
                  <a:pt x="19636" y="17673"/>
                </a:cubicBezTo>
                <a:cubicBezTo>
                  <a:pt x="19636" y="17131"/>
                  <a:pt x="19196" y="16691"/>
                  <a:pt x="18655" y="16691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6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7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6"/>
                </a:cubicBezTo>
                <a:moveTo>
                  <a:pt x="15709" y="15709"/>
                </a:moveTo>
                <a:cubicBezTo>
                  <a:pt x="15709" y="15167"/>
                  <a:pt x="15269" y="14727"/>
                  <a:pt x="14727" y="14727"/>
                </a:cubicBezTo>
                <a:cubicBezTo>
                  <a:pt x="14186" y="14727"/>
                  <a:pt x="13745" y="15167"/>
                  <a:pt x="13745" y="15709"/>
                </a:cubicBezTo>
                <a:cubicBezTo>
                  <a:pt x="13745" y="16252"/>
                  <a:pt x="14186" y="16691"/>
                  <a:pt x="14727" y="16691"/>
                </a:cubicBezTo>
                <a:cubicBezTo>
                  <a:pt x="15269" y="16691"/>
                  <a:pt x="15709" y="16252"/>
                  <a:pt x="15709" y="15709"/>
                </a:cubicBezTo>
                <a:moveTo>
                  <a:pt x="10800" y="17673"/>
                </a:moveTo>
                <a:cubicBezTo>
                  <a:pt x="10258" y="17673"/>
                  <a:pt x="9818" y="18113"/>
                  <a:pt x="9818" y="18655"/>
                </a:cubicBezTo>
                <a:cubicBezTo>
                  <a:pt x="9818" y="19196"/>
                  <a:pt x="10258" y="19636"/>
                  <a:pt x="10800" y="19636"/>
                </a:cubicBezTo>
                <a:cubicBezTo>
                  <a:pt x="11342" y="19636"/>
                  <a:pt x="11782" y="19196"/>
                  <a:pt x="11782" y="18655"/>
                </a:cubicBezTo>
                <a:cubicBezTo>
                  <a:pt x="11782" y="18113"/>
                  <a:pt x="11342" y="17673"/>
                  <a:pt x="10800" y="17673"/>
                </a:cubicBezTo>
                <a:moveTo>
                  <a:pt x="2945" y="15709"/>
                </a:moveTo>
                <a:cubicBezTo>
                  <a:pt x="2404" y="15709"/>
                  <a:pt x="1964" y="16149"/>
                  <a:pt x="1964" y="16691"/>
                </a:cubicBezTo>
                <a:cubicBezTo>
                  <a:pt x="1964" y="17233"/>
                  <a:pt x="2404" y="17673"/>
                  <a:pt x="2945" y="17673"/>
                </a:cubicBezTo>
                <a:cubicBezTo>
                  <a:pt x="3487" y="17673"/>
                  <a:pt x="3927" y="17233"/>
                  <a:pt x="3927" y="16691"/>
                </a:cubicBezTo>
                <a:cubicBezTo>
                  <a:pt x="3927" y="16149"/>
                  <a:pt x="3487" y="15709"/>
                  <a:pt x="2945" y="15709"/>
                </a:cubicBezTo>
                <a:moveTo>
                  <a:pt x="4909" y="18655"/>
                </a:moveTo>
                <a:cubicBezTo>
                  <a:pt x="4367" y="18655"/>
                  <a:pt x="3927" y="19095"/>
                  <a:pt x="3927" y="19636"/>
                </a:cubicBezTo>
                <a:cubicBezTo>
                  <a:pt x="3927" y="20179"/>
                  <a:pt x="4367" y="20618"/>
                  <a:pt x="4909" y="20618"/>
                </a:cubicBezTo>
                <a:cubicBezTo>
                  <a:pt x="5451" y="20618"/>
                  <a:pt x="5891" y="20179"/>
                  <a:pt x="5891" y="19636"/>
                </a:cubicBezTo>
                <a:cubicBezTo>
                  <a:pt x="5891" y="19095"/>
                  <a:pt x="5451" y="18655"/>
                  <a:pt x="4909" y="18655"/>
                </a:cubicBezTo>
                <a:moveTo>
                  <a:pt x="7855" y="13745"/>
                </a:moveTo>
                <a:cubicBezTo>
                  <a:pt x="7313" y="13745"/>
                  <a:pt x="6873" y="14186"/>
                  <a:pt x="6873" y="14727"/>
                </a:cubicBezTo>
                <a:cubicBezTo>
                  <a:pt x="6873" y="15270"/>
                  <a:pt x="7313" y="15709"/>
                  <a:pt x="7855" y="15709"/>
                </a:cubicBezTo>
                <a:cubicBezTo>
                  <a:pt x="8396" y="15709"/>
                  <a:pt x="8836" y="15270"/>
                  <a:pt x="8836" y="14727"/>
                </a:cubicBezTo>
                <a:cubicBezTo>
                  <a:pt x="8836" y="14186"/>
                  <a:pt x="8396" y="13745"/>
                  <a:pt x="7855" y="13745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3" name="Google Shape;3843;p36"/>
          <p:cNvSpPr/>
          <p:nvPr/>
        </p:nvSpPr>
        <p:spPr>
          <a:xfrm>
            <a:off x="4093872" y="4190854"/>
            <a:ext cx="279328" cy="279328"/>
          </a:xfrm>
          <a:custGeom>
            <a:rect b="b" l="l" r="r" t="t"/>
            <a:pathLst>
              <a:path extrusionOk="0" h="21600" w="21600">
                <a:moveTo>
                  <a:pt x="16691" y="15709"/>
                </a:moveTo>
                <a:cubicBezTo>
                  <a:pt x="16555" y="15709"/>
                  <a:pt x="16433" y="15764"/>
                  <a:pt x="16344" y="15853"/>
                </a:cubicBezTo>
                <a:lnTo>
                  <a:pt x="13399" y="18798"/>
                </a:lnTo>
                <a:cubicBezTo>
                  <a:pt x="13310" y="18888"/>
                  <a:pt x="13255" y="19010"/>
                  <a:pt x="13255" y="19145"/>
                </a:cubicBezTo>
                <a:cubicBezTo>
                  <a:pt x="13255" y="19417"/>
                  <a:pt x="13474" y="19636"/>
                  <a:pt x="13745" y="19636"/>
                </a:cubicBezTo>
                <a:cubicBezTo>
                  <a:pt x="13881" y="19636"/>
                  <a:pt x="14003" y="19582"/>
                  <a:pt x="14093" y="19493"/>
                </a:cubicBezTo>
                <a:lnTo>
                  <a:pt x="17038" y="16547"/>
                </a:lnTo>
                <a:cubicBezTo>
                  <a:pt x="17127" y="16458"/>
                  <a:pt x="17182" y="16336"/>
                  <a:pt x="17182" y="16200"/>
                </a:cubicBezTo>
                <a:cubicBezTo>
                  <a:pt x="17182" y="15929"/>
                  <a:pt x="16962" y="15709"/>
                  <a:pt x="16691" y="15709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7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6382" y="15709"/>
                </a:moveTo>
                <a:cubicBezTo>
                  <a:pt x="6246" y="15709"/>
                  <a:pt x="6123" y="15764"/>
                  <a:pt x="6035" y="15853"/>
                </a:cubicBezTo>
                <a:lnTo>
                  <a:pt x="3090" y="18798"/>
                </a:lnTo>
                <a:cubicBezTo>
                  <a:pt x="3001" y="18888"/>
                  <a:pt x="2945" y="19010"/>
                  <a:pt x="2945" y="19145"/>
                </a:cubicBezTo>
                <a:cubicBezTo>
                  <a:pt x="2945" y="19417"/>
                  <a:pt x="3165" y="19636"/>
                  <a:pt x="3436" y="19636"/>
                </a:cubicBezTo>
                <a:cubicBezTo>
                  <a:pt x="3572" y="19636"/>
                  <a:pt x="3695" y="19582"/>
                  <a:pt x="3783" y="19493"/>
                </a:cubicBezTo>
                <a:lnTo>
                  <a:pt x="6729" y="16547"/>
                </a:lnTo>
                <a:cubicBezTo>
                  <a:pt x="6818" y="16458"/>
                  <a:pt x="6873" y="16336"/>
                  <a:pt x="6873" y="16200"/>
                </a:cubicBezTo>
                <a:cubicBezTo>
                  <a:pt x="6873" y="15929"/>
                  <a:pt x="6653" y="15709"/>
                  <a:pt x="6382" y="15709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10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4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4" name="Google Shape;3844;p36"/>
          <p:cNvSpPr/>
          <p:nvPr/>
        </p:nvSpPr>
        <p:spPr>
          <a:xfrm>
            <a:off x="4627133" y="4190854"/>
            <a:ext cx="279328" cy="279328"/>
          </a:xfrm>
          <a:custGeom>
            <a:rect b="b" l="l" r="r" t="t"/>
            <a:pathLst>
              <a:path extrusionOk="0" h="21600" w="21600"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09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3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5" name="Google Shape;3845;p36"/>
          <p:cNvSpPr/>
          <p:nvPr/>
        </p:nvSpPr>
        <p:spPr>
          <a:xfrm>
            <a:off x="5160394" y="4209899"/>
            <a:ext cx="279328" cy="241238"/>
          </a:xfrm>
          <a:custGeom>
            <a:rect b="b" l="l" r="r" t="t"/>
            <a:pathLst>
              <a:path extrusionOk="0" h="21600" w="21600">
                <a:moveTo>
                  <a:pt x="11782" y="12505"/>
                </a:moveTo>
                <a:lnTo>
                  <a:pt x="4418" y="12505"/>
                </a:lnTo>
                <a:cubicBezTo>
                  <a:pt x="4147" y="12505"/>
                  <a:pt x="3927" y="12759"/>
                  <a:pt x="3927" y="13074"/>
                </a:cubicBezTo>
                <a:cubicBezTo>
                  <a:pt x="3927" y="13388"/>
                  <a:pt x="4147" y="13642"/>
                  <a:pt x="4418" y="13642"/>
                </a:cubicBezTo>
                <a:lnTo>
                  <a:pt x="11782" y="13642"/>
                </a:lnTo>
                <a:cubicBezTo>
                  <a:pt x="13408" y="13642"/>
                  <a:pt x="14727" y="15170"/>
                  <a:pt x="14727" y="17053"/>
                </a:cubicBezTo>
                <a:cubicBezTo>
                  <a:pt x="14727" y="18937"/>
                  <a:pt x="13408" y="20463"/>
                  <a:pt x="11782" y="20463"/>
                </a:cubicBezTo>
                <a:lnTo>
                  <a:pt x="11291" y="20463"/>
                </a:lnTo>
                <a:cubicBezTo>
                  <a:pt x="11020" y="20463"/>
                  <a:pt x="10800" y="20717"/>
                  <a:pt x="10800" y="21032"/>
                </a:cubicBezTo>
                <a:cubicBezTo>
                  <a:pt x="10800" y="21346"/>
                  <a:pt x="11020" y="21600"/>
                  <a:pt x="11291" y="21600"/>
                </a:cubicBezTo>
                <a:lnTo>
                  <a:pt x="11782" y="21600"/>
                </a:lnTo>
                <a:cubicBezTo>
                  <a:pt x="13951" y="21600"/>
                  <a:pt x="15709" y="19564"/>
                  <a:pt x="15709" y="17053"/>
                </a:cubicBezTo>
                <a:cubicBezTo>
                  <a:pt x="15709" y="14541"/>
                  <a:pt x="13951" y="12505"/>
                  <a:pt x="11782" y="12505"/>
                </a:cubicBezTo>
                <a:moveTo>
                  <a:pt x="18655" y="10232"/>
                </a:moveTo>
                <a:lnTo>
                  <a:pt x="2455" y="10232"/>
                </a:lnTo>
                <a:cubicBezTo>
                  <a:pt x="2183" y="10232"/>
                  <a:pt x="1964" y="10486"/>
                  <a:pt x="1964" y="10800"/>
                </a:cubicBezTo>
                <a:cubicBezTo>
                  <a:pt x="1964" y="11114"/>
                  <a:pt x="2183" y="11368"/>
                  <a:pt x="2455" y="11368"/>
                </a:cubicBezTo>
                <a:lnTo>
                  <a:pt x="18655" y="11368"/>
                </a:lnTo>
                <a:cubicBezTo>
                  <a:pt x="19739" y="11368"/>
                  <a:pt x="20618" y="12386"/>
                  <a:pt x="20618" y="13642"/>
                </a:cubicBezTo>
                <a:cubicBezTo>
                  <a:pt x="20618" y="14898"/>
                  <a:pt x="19739" y="15916"/>
                  <a:pt x="18655" y="15916"/>
                </a:cubicBezTo>
                <a:lnTo>
                  <a:pt x="18164" y="15916"/>
                </a:lnTo>
                <a:cubicBezTo>
                  <a:pt x="17892" y="15916"/>
                  <a:pt x="17673" y="16170"/>
                  <a:pt x="17673" y="16484"/>
                </a:cubicBezTo>
                <a:cubicBezTo>
                  <a:pt x="17673" y="16798"/>
                  <a:pt x="17892" y="17053"/>
                  <a:pt x="18164" y="17053"/>
                </a:cubicBezTo>
                <a:lnTo>
                  <a:pt x="18655" y="17053"/>
                </a:lnTo>
                <a:cubicBezTo>
                  <a:pt x="20281" y="17053"/>
                  <a:pt x="21600" y="15526"/>
                  <a:pt x="21600" y="13642"/>
                </a:cubicBezTo>
                <a:cubicBezTo>
                  <a:pt x="21600" y="11759"/>
                  <a:pt x="20281" y="10232"/>
                  <a:pt x="18655" y="10232"/>
                </a:cubicBezTo>
                <a:moveTo>
                  <a:pt x="17673" y="6821"/>
                </a:moveTo>
                <a:cubicBezTo>
                  <a:pt x="17673" y="5565"/>
                  <a:pt x="16794" y="4547"/>
                  <a:pt x="15709" y="4547"/>
                </a:cubicBezTo>
                <a:lnTo>
                  <a:pt x="15218" y="4547"/>
                </a:lnTo>
                <a:cubicBezTo>
                  <a:pt x="14947" y="4547"/>
                  <a:pt x="14727" y="4802"/>
                  <a:pt x="14727" y="5116"/>
                </a:cubicBezTo>
                <a:cubicBezTo>
                  <a:pt x="14727" y="5430"/>
                  <a:pt x="14947" y="5684"/>
                  <a:pt x="15218" y="5684"/>
                </a:cubicBezTo>
                <a:lnTo>
                  <a:pt x="15709" y="5684"/>
                </a:lnTo>
                <a:cubicBezTo>
                  <a:pt x="16251" y="5684"/>
                  <a:pt x="16691" y="6194"/>
                  <a:pt x="16691" y="6821"/>
                </a:cubicBezTo>
                <a:cubicBezTo>
                  <a:pt x="16691" y="7448"/>
                  <a:pt x="16251" y="7958"/>
                  <a:pt x="15709" y="7958"/>
                </a:cubicBezTo>
                <a:lnTo>
                  <a:pt x="491" y="7958"/>
                </a:lnTo>
                <a:cubicBezTo>
                  <a:pt x="220" y="7958"/>
                  <a:pt x="0" y="8212"/>
                  <a:pt x="0" y="8526"/>
                </a:cubicBezTo>
                <a:cubicBezTo>
                  <a:pt x="0" y="8841"/>
                  <a:pt x="220" y="9095"/>
                  <a:pt x="491" y="9095"/>
                </a:cubicBezTo>
                <a:lnTo>
                  <a:pt x="15709" y="9095"/>
                </a:lnTo>
                <a:cubicBezTo>
                  <a:pt x="16794" y="9095"/>
                  <a:pt x="17673" y="8077"/>
                  <a:pt x="17673" y="6821"/>
                </a:cubicBezTo>
                <a:moveTo>
                  <a:pt x="2455" y="6821"/>
                </a:moveTo>
                <a:lnTo>
                  <a:pt x="9818" y="6821"/>
                </a:lnTo>
                <a:cubicBezTo>
                  <a:pt x="11444" y="6821"/>
                  <a:pt x="12764" y="5294"/>
                  <a:pt x="12764" y="3411"/>
                </a:cubicBezTo>
                <a:cubicBezTo>
                  <a:pt x="12764" y="1528"/>
                  <a:pt x="11444" y="0"/>
                  <a:pt x="9818" y="0"/>
                </a:cubicBezTo>
                <a:lnTo>
                  <a:pt x="9327" y="0"/>
                </a:lnTo>
                <a:cubicBezTo>
                  <a:pt x="9056" y="0"/>
                  <a:pt x="8836" y="254"/>
                  <a:pt x="8836" y="568"/>
                </a:cubicBezTo>
                <a:cubicBezTo>
                  <a:pt x="8836" y="883"/>
                  <a:pt x="9056" y="1137"/>
                  <a:pt x="9327" y="1137"/>
                </a:cubicBezTo>
                <a:lnTo>
                  <a:pt x="9818" y="1137"/>
                </a:lnTo>
                <a:cubicBezTo>
                  <a:pt x="10903" y="1137"/>
                  <a:pt x="11782" y="2155"/>
                  <a:pt x="11782" y="3411"/>
                </a:cubicBezTo>
                <a:cubicBezTo>
                  <a:pt x="11782" y="4666"/>
                  <a:pt x="10903" y="5684"/>
                  <a:pt x="9818" y="5684"/>
                </a:cubicBezTo>
                <a:lnTo>
                  <a:pt x="2455" y="5684"/>
                </a:lnTo>
                <a:cubicBezTo>
                  <a:pt x="2183" y="5684"/>
                  <a:pt x="1964" y="5938"/>
                  <a:pt x="1964" y="6253"/>
                </a:cubicBezTo>
                <a:cubicBezTo>
                  <a:pt x="1964" y="6567"/>
                  <a:pt x="2183" y="6821"/>
                  <a:pt x="2455" y="6821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6" name="Google Shape;3846;p36"/>
          <p:cNvSpPr/>
          <p:nvPr/>
        </p:nvSpPr>
        <p:spPr>
          <a:xfrm>
            <a:off x="5693655" y="4190854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480" y="13937"/>
                </a:moveTo>
                <a:cubicBezTo>
                  <a:pt x="14147" y="14117"/>
                  <a:pt x="13804" y="14208"/>
                  <a:pt x="13451" y="14208"/>
                </a:cubicBezTo>
                <a:cubicBezTo>
                  <a:pt x="12999" y="14208"/>
                  <a:pt x="12590" y="14119"/>
                  <a:pt x="12225" y="13943"/>
                </a:cubicBezTo>
                <a:cubicBezTo>
                  <a:pt x="11859" y="13768"/>
                  <a:pt x="11545" y="13525"/>
                  <a:pt x="11282" y="13217"/>
                </a:cubicBezTo>
                <a:cubicBezTo>
                  <a:pt x="11020" y="12909"/>
                  <a:pt x="10816" y="12544"/>
                  <a:pt x="10672" y="12121"/>
                </a:cubicBezTo>
                <a:cubicBezTo>
                  <a:pt x="10529" y="11698"/>
                  <a:pt x="10457" y="11236"/>
                  <a:pt x="10457" y="10734"/>
                </a:cubicBezTo>
                <a:cubicBezTo>
                  <a:pt x="10457" y="10268"/>
                  <a:pt x="10529" y="9832"/>
                  <a:pt x="10672" y="9427"/>
                </a:cubicBezTo>
                <a:cubicBezTo>
                  <a:pt x="10816" y="9022"/>
                  <a:pt x="11020" y="8668"/>
                  <a:pt x="11282" y="8364"/>
                </a:cubicBezTo>
                <a:cubicBezTo>
                  <a:pt x="11545" y="8060"/>
                  <a:pt x="11859" y="7823"/>
                  <a:pt x="12225" y="7651"/>
                </a:cubicBezTo>
                <a:cubicBezTo>
                  <a:pt x="12590" y="7479"/>
                  <a:pt x="12999" y="7393"/>
                  <a:pt x="13451" y="7393"/>
                </a:cubicBezTo>
                <a:cubicBezTo>
                  <a:pt x="13755" y="7393"/>
                  <a:pt x="14057" y="7456"/>
                  <a:pt x="14357" y="7579"/>
                </a:cubicBezTo>
                <a:cubicBezTo>
                  <a:pt x="14656" y="7702"/>
                  <a:pt x="14966" y="7948"/>
                  <a:pt x="15287" y="8318"/>
                </a:cubicBezTo>
                <a:lnTo>
                  <a:pt x="16494" y="7367"/>
                </a:lnTo>
                <a:cubicBezTo>
                  <a:pt x="16059" y="6830"/>
                  <a:pt x="15589" y="6449"/>
                  <a:pt x="15083" y="6225"/>
                </a:cubicBezTo>
                <a:cubicBezTo>
                  <a:pt x="14578" y="6000"/>
                  <a:pt x="14030" y="5888"/>
                  <a:pt x="13439" y="5888"/>
                </a:cubicBezTo>
                <a:cubicBezTo>
                  <a:pt x="12765" y="5888"/>
                  <a:pt x="12147" y="6005"/>
                  <a:pt x="11584" y="6238"/>
                </a:cubicBezTo>
                <a:cubicBezTo>
                  <a:pt x="11021" y="6471"/>
                  <a:pt x="10537" y="6804"/>
                  <a:pt x="10131" y="7235"/>
                </a:cubicBezTo>
                <a:cubicBezTo>
                  <a:pt x="9724" y="7666"/>
                  <a:pt x="9405" y="8188"/>
                  <a:pt x="9176" y="8800"/>
                </a:cubicBezTo>
                <a:cubicBezTo>
                  <a:pt x="8946" y="9412"/>
                  <a:pt x="8831" y="10092"/>
                  <a:pt x="8831" y="10840"/>
                </a:cubicBezTo>
                <a:cubicBezTo>
                  <a:pt x="8831" y="11571"/>
                  <a:pt x="8946" y="12235"/>
                  <a:pt x="9176" y="12835"/>
                </a:cubicBezTo>
                <a:cubicBezTo>
                  <a:pt x="9405" y="13433"/>
                  <a:pt x="9724" y="13946"/>
                  <a:pt x="10131" y="14373"/>
                </a:cubicBezTo>
                <a:cubicBezTo>
                  <a:pt x="10537" y="14800"/>
                  <a:pt x="11021" y="15130"/>
                  <a:pt x="11584" y="15363"/>
                </a:cubicBezTo>
                <a:cubicBezTo>
                  <a:pt x="12147" y="15597"/>
                  <a:pt x="12765" y="15713"/>
                  <a:pt x="13439" y="15713"/>
                </a:cubicBezTo>
                <a:cubicBezTo>
                  <a:pt x="14079" y="15713"/>
                  <a:pt x="14683" y="15581"/>
                  <a:pt x="15250" y="15317"/>
                </a:cubicBezTo>
                <a:cubicBezTo>
                  <a:pt x="15816" y="15053"/>
                  <a:pt x="16297" y="14630"/>
                  <a:pt x="16691" y="14049"/>
                </a:cubicBezTo>
                <a:lnTo>
                  <a:pt x="15410" y="13072"/>
                </a:lnTo>
                <a:cubicBezTo>
                  <a:pt x="15122" y="13468"/>
                  <a:pt x="14813" y="13756"/>
                  <a:pt x="14480" y="13937"/>
                </a:cubicBezTo>
                <a:moveTo>
                  <a:pt x="5891" y="6873"/>
                </a:moveTo>
                <a:cubicBezTo>
                  <a:pt x="5349" y="6873"/>
                  <a:pt x="4909" y="6433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3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7" name="Google Shape;3847;p36"/>
          <p:cNvSpPr/>
          <p:nvPr/>
        </p:nvSpPr>
        <p:spPr>
          <a:xfrm>
            <a:off x="6303097" y="3695683"/>
            <a:ext cx="279328" cy="279328"/>
          </a:xfrm>
          <a:custGeom>
            <a:rect b="b" l="l" r="r" t="t"/>
            <a:pathLst>
              <a:path extrusionOk="0" h="21600" w="2160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9825" y="15704"/>
                </a:moveTo>
                <a:lnTo>
                  <a:pt x="11291" y="15709"/>
                </a:lnTo>
                <a:lnTo>
                  <a:pt x="11291" y="11782"/>
                </a:lnTo>
                <a:lnTo>
                  <a:pt x="15218" y="11782"/>
                </a:lnTo>
                <a:lnTo>
                  <a:pt x="15218" y="10309"/>
                </a:lnTo>
                <a:lnTo>
                  <a:pt x="11291" y="10309"/>
                </a:lnTo>
                <a:lnTo>
                  <a:pt x="11291" y="7364"/>
                </a:lnTo>
                <a:lnTo>
                  <a:pt x="15709" y="7364"/>
                </a:lnTo>
                <a:lnTo>
                  <a:pt x="15711" y="5897"/>
                </a:lnTo>
                <a:lnTo>
                  <a:pt x="9825" y="5897"/>
                </a:lnTo>
                <a:cubicBezTo>
                  <a:pt x="9825" y="5897"/>
                  <a:pt x="9825" y="15704"/>
                  <a:pt x="9825" y="15704"/>
                </a:cubicBezTo>
                <a:close/>
                <a:moveTo>
                  <a:pt x="5891" y="6873"/>
                </a:moveTo>
                <a:cubicBezTo>
                  <a:pt x="5349" y="6873"/>
                  <a:pt x="4909" y="6434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4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8" name="Google Shape;3848;p36"/>
          <p:cNvSpPr/>
          <p:nvPr/>
        </p:nvSpPr>
        <p:spPr>
          <a:xfrm>
            <a:off x="6836358" y="369568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9" name="Google Shape;3849;p36"/>
          <p:cNvSpPr/>
          <p:nvPr/>
        </p:nvSpPr>
        <p:spPr>
          <a:xfrm>
            <a:off x="7369619" y="3695683"/>
            <a:ext cx="279328" cy="279328"/>
          </a:xfrm>
          <a:custGeom>
            <a:rect b="b" l="l" r="r" t="t"/>
            <a:pathLst>
              <a:path extrusionOk="0" h="21600" w="21600">
                <a:moveTo>
                  <a:pt x="12086" y="20524"/>
                </a:moveTo>
                <a:cubicBezTo>
                  <a:pt x="11664" y="20580"/>
                  <a:pt x="11237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1237" y="982"/>
                  <a:pt x="11665" y="1020"/>
                  <a:pt x="12086" y="1076"/>
                </a:cubicBezTo>
                <a:cubicBezTo>
                  <a:pt x="14339" y="3664"/>
                  <a:pt x="15709" y="7100"/>
                  <a:pt x="15709" y="10800"/>
                </a:cubicBezTo>
                <a:cubicBezTo>
                  <a:pt x="15709" y="14500"/>
                  <a:pt x="14339" y="17936"/>
                  <a:pt x="12086" y="20524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0" name="Google Shape;3850;p36"/>
          <p:cNvSpPr/>
          <p:nvPr/>
        </p:nvSpPr>
        <p:spPr>
          <a:xfrm>
            <a:off x="7902880" y="369568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0800" y="982"/>
                  <a:pt x="10800" y="20618"/>
                  <a:pt x="10800" y="20618"/>
                </a:cubicBezTo>
                <a:close/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1" name="Google Shape;3851;p36"/>
          <p:cNvSpPr/>
          <p:nvPr/>
        </p:nvSpPr>
        <p:spPr>
          <a:xfrm>
            <a:off x="8436141" y="3695683"/>
            <a:ext cx="279328" cy="279328"/>
          </a:xfrm>
          <a:custGeom>
            <a:rect b="b" l="l" r="r" t="t"/>
            <a:pathLst>
              <a:path extrusionOk="0" h="21600" w="21600">
                <a:moveTo>
                  <a:pt x="9570" y="20533"/>
                </a:moveTo>
                <a:cubicBezTo>
                  <a:pt x="4730" y="19927"/>
                  <a:pt x="982" y="15805"/>
                  <a:pt x="982" y="10800"/>
                </a:cubicBezTo>
                <a:cubicBezTo>
                  <a:pt x="982" y="5795"/>
                  <a:pt x="4730" y="1673"/>
                  <a:pt x="9570" y="1067"/>
                </a:cubicBezTo>
                <a:cubicBezTo>
                  <a:pt x="7282" y="3663"/>
                  <a:pt x="5891" y="7068"/>
                  <a:pt x="5891" y="10800"/>
                </a:cubicBezTo>
                <a:cubicBezTo>
                  <a:pt x="5891" y="14532"/>
                  <a:pt x="7282" y="17937"/>
                  <a:pt x="9570" y="2053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2" name="Google Shape;3852;p36"/>
          <p:cNvSpPr/>
          <p:nvPr/>
        </p:nvSpPr>
        <p:spPr>
          <a:xfrm>
            <a:off x="8969402" y="3695683"/>
            <a:ext cx="279328" cy="279328"/>
          </a:xfrm>
          <a:prstGeom prst="ellipse">
            <a:avLst/>
          </a:pr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3" name="Google Shape;3853;p36"/>
          <p:cNvSpPr/>
          <p:nvPr/>
        </p:nvSpPr>
        <p:spPr>
          <a:xfrm>
            <a:off x="9502663" y="3695683"/>
            <a:ext cx="279328" cy="279328"/>
          </a:xfrm>
          <a:custGeom>
            <a:rect b="b" l="l" r="r" t="t"/>
            <a:pathLst>
              <a:path extrusionOk="0" h="21600" w="21600">
                <a:moveTo>
                  <a:pt x="12030" y="20533"/>
                </a:moveTo>
                <a:cubicBezTo>
                  <a:pt x="14318" y="17937"/>
                  <a:pt x="15709" y="14532"/>
                  <a:pt x="15709" y="10800"/>
                </a:cubicBezTo>
                <a:cubicBezTo>
                  <a:pt x="15709" y="7068"/>
                  <a:pt x="14318" y="3663"/>
                  <a:pt x="12030" y="1067"/>
                </a:cubicBezTo>
                <a:cubicBezTo>
                  <a:pt x="16870" y="1673"/>
                  <a:pt x="20618" y="5795"/>
                  <a:pt x="20618" y="10800"/>
                </a:cubicBezTo>
                <a:cubicBezTo>
                  <a:pt x="20618" y="15805"/>
                  <a:pt x="16870" y="19927"/>
                  <a:pt x="12030" y="2053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4" name="Google Shape;3854;p36"/>
          <p:cNvSpPr/>
          <p:nvPr/>
        </p:nvSpPr>
        <p:spPr>
          <a:xfrm>
            <a:off x="10035924" y="369568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lnTo>
                  <a:pt x="10800" y="982"/>
                </a:ln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5" name="Google Shape;3855;p36"/>
          <p:cNvSpPr/>
          <p:nvPr/>
        </p:nvSpPr>
        <p:spPr>
          <a:xfrm>
            <a:off x="10569185" y="3695683"/>
            <a:ext cx="27932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10378" y="20618"/>
                  <a:pt x="9964" y="20583"/>
                  <a:pt x="9556" y="20531"/>
                </a:cubicBezTo>
                <a:cubicBezTo>
                  <a:pt x="7276" y="17937"/>
                  <a:pt x="5891" y="14524"/>
                  <a:pt x="5891" y="10800"/>
                </a:cubicBezTo>
                <a:cubicBezTo>
                  <a:pt x="5891" y="7076"/>
                  <a:pt x="7276" y="3663"/>
                  <a:pt x="9556" y="1069"/>
                </a:cubicBezTo>
                <a:cubicBezTo>
                  <a:pt x="9964" y="1017"/>
                  <a:pt x="10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6" name="Google Shape;3856;p36"/>
          <p:cNvSpPr/>
          <p:nvPr/>
        </p:nvSpPr>
        <p:spPr>
          <a:xfrm>
            <a:off x="11178627" y="3695683"/>
            <a:ext cx="126968" cy="279328"/>
          </a:xfrm>
          <a:custGeom>
            <a:rect b="b" l="l" r="r" t="t"/>
            <a:pathLst>
              <a:path extrusionOk="0" h="21600" w="21600">
                <a:moveTo>
                  <a:pt x="10800" y="20618"/>
                </a:moveTo>
                <a:cubicBezTo>
                  <a:pt x="6029" y="20618"/>
                  <a:pt x="2160" y="18860"/>
                  <a:pt x="2160" y="16691"/>
                </a:cubicBezTo>
                <a:cubicBezTo>
                  <a:pt x="2160" y="15238"/>
                  <a:pt x="3900" y="13973"/>
                  <a:pt x="6480" y="13293"/>
                </a:cubicBezTo>
                <a:lnTo>
                  <a:pt x="6480" y="2945"/>
                </a:lnTo>
                <a:cubicBezTo>
                  <a:pt x="6480" y="1861"/>
                  <a:pt x="8414" y="982"/>
                  <a:pt x="10800" y="982"/>
                </a:cubicBezTo>
                <a:cubicBezTo>
                  <a:pt x="13186" y="982"/>
                  <a:pt x="15120" y="1861"/>
                  <a:pt x="15120" y="2945"/>
                </a:cubicBezTo>
                <a:lnTo>
                  <a:pt x="15120" y="13293"/>
                </a:lnTo>
                <a:cubicBezTo>
                  <a:pt x="17700" y="13973"/>
                  <a:pt x="19440" y="15238"/>
                  <a:pt x="19440" y="16691"/>
                </a:cubicBezTo>
                <a:cubicBezTo>
                  <a:pt x="19440" y="18860"/>
                  <a:pt x="15571" y="20618"/>
                  <a:pt x="10800" y="20618"/>
                </a:cubicBezTo>
                <a:moveTo>
                  <a:pt x="17280" y="12770"/>
                </a:moveTo>
                <a:lnTo>
                  <a:pt x="17280" y="2945"/>
                </a:lnTo>
                <a:cubicBezTo>
                  <a:pt x="17280" y="1318"/>
                  <a:pt x="14378" y="0"/>
                  <a:pt x="10800" y="0"/>
                </a:cubicBezTo>
                <a:cubicBezTo>
                  <a:pt x="7221" y="0"/>
                  <a:pt x="4320" y="1318"/>
                  <a:pt x="4320" y="2945"/>
                </a:cubicBezTo>
                <a:lnTo>
                  <a:pt x="4320" y="12770"/>
                </a:lnTo>
                <a:cubicBezTo>
                  <a:pt x="1701" y="13666"/>
                  <a:pt x="0" y="15087"/>
                  <a:pt x="0" y="16691"/>
                </a:cubicBezTo>
                <a:cubicBezTo>
                  <a:pt x="0" y="19402"/>
                  <a:pt x="4835" y="21600"/>
                  <a:pt x="10800" y="21600"/>
                </a:cubicBezTo>
                <a:cubicBezTo>
                  <a:pt x="16763" y="21600"/>
                  <a:pt x="21600" y="19402"/>
                  <a:pt x="21600" y="16691"/>
                </a:cubicBezTo>
                <a:cubicBezTo>
                  <a:pt x="21600" y="15087"/>
                  <a:pt x="19899" y="13666"/>
                  <a:pt x="17280" y="12770"/>
                </a:cubicBezTo>
                <a:moveTo>
                  <a:pt x="12960" y="13917"/>
                </a:moveTo>
                <a:lnTo>
                  <a:pt x="12960" y="7855"/>
                </a:lnTo>
                <a:cubicBezTo>
                  <a:pt x="12960" y="7313"/>
                  <a:pt x="11992" y="6873"/>
                  <a:pt x="10800" y="6873"/>
                </a:cubicBezTo>
                <a:cubicBezTo>
                  <a:pt x="9608" y="6873"/>
                  <a:pt x="8640" y="7313"/>
                  <a:pt x="8640" y="7855"/>
                </a:cubicBezTo>
                <a:lnTo>
                  <a:pt x="8640" y="13917"/>
                </a:lnTo>
                <a:cubicBezTo>
                  <a:pt x="6126" y="14322"/>
                  <a:pt x="4320" y="15409"/>
                  <a:pt x="4320" y="16691"/>
                </a:cubicBezTo>
                <a:cubicBezTo>
                  <a:pt x="4320" y="18318"/>
                  <a:pt x="7221" y="19636"/>
                  <a:pt x="10800" y="19636"/>
                </a:cubicBezTo>
                <a:cubicBezTo>
                  <a:pt x="14378" y="19636"/>
                  <a:pt x="17280" y="18318"/>
                  <a:pt x="17280" y="16691"/>
                </a:cubicBezTo>
                <a:cubicBezTo>
                  <a:pt x="17280" y="15409"/>
                  <a:pt x="15475" y="14322"/>
                  <a:pt x="12960" y="13917"/>
                </a:cubicBezTo>
              </a:path>
            </a:pathLst>
          </a:custGeom>
          <a:solidFill>
            <a:srgbClr val="53585F"/>
          </a:solidFill>
          <a:ln>
            <a:noFill/>
          </a:ln>
        </p:spPr>
        <p:txBody>
          <a:bodyPr anchorCtr="0" anchor="ctr" bIns="19025" lIns="19025" spcFirstLastPara="1" rIns="19025" wrap="square" tIns="190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0" name="Shape 3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1" name="Google Shape;3861;p37"/>
          <p:cNvSpPr/>
          <p:nvPr/>
        </p:nvSpPr>
        <p:spPr>
          <a:xfrm>
            <a:off x="10245725" y="3675670"/>
            <a:ext cx="334169" cy="327819"/>
          </a:xfrm>
          <a:custGeom>
            <a:rect b="b" l="l" r="r" t="t"/>
            <a:pathLst>
              <a:path extrusionOk="0" h="453" w="461">
                <a:moveTo>
                  <a:pt x="275" y="0"/>
                </a:moveTo>
                <a:lnTo>
                  <a:pt x="275" y="0"/>
                </a:lnTo>
                <a:cubicBezTo>
                  <a:pt x="185" y="0"/>
                  <a:pt x="106" y="71"/>
                  <a:pt x="97" y="159"/>
                </a:cubicBezTo>
                <a:cubicBezTo>
                  <a:pt x="44" y="187"/>
                  <a:pt x="0" y="240"/>
                  <a:pt x="0" y="302"/>
                </a:cubicBezTo>
                <a:cubicBezTo>
                  <a:pt x="0" y="390"/>
                  <a:pt x="71" y="452"/>
                  <a:pt x="150" y="452"/>
                </a:cubicBezTo>
                <a:cubicBezTo>
                  <a:pt x="212" y="452"/>
                  <a:pt x="275" y="417"/>
                  <a:pt x="292" y="355"/>
                </a:cubicBezTo>
                <a:cubicBezTo>
                  <a:pt x="390" y="346"/>
                  <a:pt x="460" y="275"/>
                  <a:pt x="460" y="177"/>
                </a:cubicBezTo>
                <a:cubicBezTo>
                  <a:pt x="460" y="80"/>
                  <a:pt x="381" y="0"/>
                  <a:pt x="275" y="0"/>
                </a:cubicBezTo>
                <a:close/>
                <a:moveTo>
                  <a:pt x="150" y="408"/>
                </a:moveTo>
                <a:lnTo>
                  <a:pt x="150" y="408"/>
                </a:lnTo>
                <a:cubicBezTo>
                  <a:pt x="97" y="408"/>
                  <a:pt x="53" y="355"/>
                  <a:pt x="53" y="302"/>
                </a:cubicBezTo>
                <a:cubicBezTo>
                  <a:pt x="53" y="266"/>
                  <a:pt x="71" y="231"/>
                  <a:pt x="106" y="212"/>
                </a:cubicBezTo>
                <a:cubicBezTo>
                  <a:pt x="115" y="284"/>
                  <a:pt x="168" y="337"/>
                  <a:pt x="239" y="355"/>
                </a:cubicBezTo>
                <a:cubicBezTo>
                  <a:pt x="221" y="381"/>
                  <a:pt x="185" y="408"/>
                  <a:pt x="150" y="408"/>
                </a:cubicBezTo>
                <a:close/>
                <a:moveTo>
                  <a:pt x="150" y="204"/>
                </a:moveTo>
                <a:lnTo>
                  <a:pt x="150" y="204"/>
                </a:lnTo>
                <a:cubicBezTo>
                  <a:pt x="212" y="204"/>
                  <a:pt x="248" y="248"/>
                  <a:pt x="256" y="302"/>
                </a:cubicBezTo>
                <a:cubicBezTo>
                  <a:pt x="203" y="293"/>
                  <a:pt x="168" y="248"/>
                  <a:pt x="150" y="204"/>
                </a:cubicBezTo>
                <a:close/>
                <a:moveTo>
                  <a:pt x="301" y="302"/>
                </a:moveTo>
                <a:lnTo>
                  <a:pt x="301" y="302"/>
                </a:lnTo>
                <a:cubicBezTo>
                  <a:pt x="301" y="222"/>
                  <a:pt x="239" y="151"/>
                  <a:pt x="150" y="151"/>
                </a:cubicBezTo>
                <a:cubicBezTo>
                  <a:pt x="168" y="98"/>
                  <a:pt x="221" y="53"/>
                  <a:pt x="275" y="53"/>
                </a:cubicBezTo>
                <a:cubicBezTo>
                  <a:pt x="345" y="53"/>
                  <a:pt x="407" y="106"/>
                  <a:pt x="407" y="177"/>
                </a:cubicBezTo>
                <a:cubicBezTo>
                  <a:pt x="407" y="240"/>
                  <a:pt x="363" y="293"/>
                  <a:pt x="301" y="302"/>
                </a:cubicBezTo>
                <a:close/>
                <a:moveTo>
                  <a:pt x="53" y="106"/>
                </a:moveTo>
                <a:lnTo>
                  <a:pt x="53" y="106"/>
                </a:lnTo>
                <a:cubicBezTo>
                  <a:pt x="79" y="106"/>
                  <a:pt x="106" y="80"/>
                  <a:pt x="106" y="53"/>
                </a:cubicBezTo>
                <a:cubicBezTo>
                  <a:pt x="106" y="27"/>
                  <a:pt x="79" y="0"/>
                  <a:pt x="53" y="0"/>
                </a:cubicBezTo>
                <a:cubicBezTo>
                  <a:pt x="26" y="0"/>
                  <a:pt x="0" y="27"/>
                  <a:pt x="0" y="53"/>
                </a:cubicBezTo>
                <a:cubicBezTo>
                  <a:pt x="0" y="80"/>
                  <a:pt x="26" y="106"/>
                  <a:pt x="53" y="106"/>
                </a:cubicBezTo>
                <a:close/>
                <a:moveTo>
                  <a:pt x="53" y="27"/>
                </a:moveTo>
                <a:lnTo>
                  <a:pt x="53" y="27"/>
                </a:lnTo>
                <a:cubicBezTo>
                  <a:pt x="71" y="27"/>
                  <a:pt x="79" y="36"/>
                  <a:pt x="79" y="53"/>
                </a:cubicBezTo>
                <a:cubicBezTo>
                  <a:pt x="79" y="71"/>
                  <a:pt x="71" y="80"/>
                  <a:pt x="53" y="80"/>
                </a:cubicBezTo>
                <a:cubicBezTo>
                  <a:pt x="35" y="80"/>
                  <a:pt x="26" y="71"/>
                  <a:pt x="26" y="53"/>
                </a:cubicBezTo>
                <a:cubicBezTo>
                  <a:pt x="26" y="36"/>
                  <a:pt x="35" y="27"/>
                  <a:pt x="53" y="2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62" name="Google Shape;3862;p37"/>
          <p:cNvSpPr/>
          <p:nvPr/>
        </p:nvSpPr>
        <p:spPr>
          <a:xfrm>
            <a:off x="3795713" y="2227870"/>
            <a:ext cx="340519" cy="336550"/>
          </a:xfrm>
          <a:custGeom>
            <a:rect b="b" l="l" r="r" t="t"/>
            <a:pathLst>
              <a:path extrusionOk="0" h="463" w="470">
                <a:moveTo>
                  <a:pt x="443" y="143"/>
                </a:moveTo>
                <a:lnTo>
                  <a:pt x="443" y="143"/>
                </a:lnTo>
                <a:cubicBezTo>
                  <a:pt x="416" y="284"/>
                  <a:pt x="275" y="408"/>
                  <a:pt x="239" y="435"/>
                </a:cubicBezTo>
                <a:cubicBezTo>
                  <a:pt x="194" y="462"/>
                  <a:pt x="159" y="417"/>
                  <a:pt x="141" y="391"/>
                </a:cubicBezTo>
                <a:cubicBezTo>
                  <a:pt x="124" y="355"/>
                  <a:pt x="79" y="178"/>
                  <a:pt x="62" y="160"/>
                </a:cubicBezTo>
                <a:cubicBezTo>
                  <a:pt x="53" y="151"/>
                  <a:pt x="18" y="178"/>
                  <a:pt x="18" y="178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71" y="63"/>
                  <a:pt x="132" y="45"/>
                </a:cubicBezTo>
                <a:cubicBezTo>
                  <a:pt x="194" y="36"/>
                  <a:pt x="194" y="143"/>
                  <a:pt x="203" y="204"/>
                </a:cubicBezTo>
                <a:cubicBezTo>
                  <a:pt x="222" y="266"/>
                  <a:pt x="230" y="293"/>
                  <a:pt x="247" y="293"/>
                </a:cubicBezTo>
                <a:cubicBezTo>
                  <a:pt x="256" y="293"/>
                  <a:pt x="283" y="266"/>
                  <a:pt x="310" y="213"/>
                </a:cubicBezTo>
                <a:cubicBezTo>
                  <a:pt x="328" y="160"/>
                  <a:pt x="301" y="125"/>
                  <a:pt x="256" y="151"/>
                </a:cubicBezTo>
                <a:cubicBezTo>
                  <a:pt x="275" y="27"/>
                  <a:pt x="469" y="0"/>
                  <a:pt x="443" y="143"/>
                </a:cubicBez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63" name="Google Shape;3863;p37"/>
          <p:cNvSpPr/>
          <p:nvPr/>
        </p:nvSpPr>
        <p:spPr>
          <a:xfrm>
            <a:off x="2362994" y="2333438"/>
            <a:ext cx="321469" cy="146050"/>
          </a:xfrm>
          <a:custGeom>
            <a:rect b="b" l="l" r="r" t="t"/>
            <a:pathLst>
              <a:path extrusionOk="0" h="205" w="444">
                <a:moveTo>
                  <a:pt x="98" y="204"/>
                </a:moveTo>
                <a:lnTo>
                  <a:pt x="98" y="204"/>
                </a:lnTo>
                <a:cubicBezTo>
                  <a:pt x="45" y="204"/>
                  <a:pt x="0" y="159"/>
                  <a:pt x="0" y="97"/>
                </a:cubicBezTo>
                <a:cubicBezTo>
                  <a:pt x="0" y="44"/>
                  <a:pt x="45" y="0"/>
                  <a:pt x="98" y="0"/>
                </a:cubicBezTo>
                <a:cubicBezTo>
                  <a:pt x="151" y="0"/>
                  <a:pt x="195" y="44"/>
                  <a:pt x="195" y="97"/>
                </a:cubicBezTo>
                <a:cubicBezTo>
                  <a:pt x="195" y="159"/>
                  <a:pt x="151" y="204"/>
                  <a:pt x="98" y="204"/>
                </a:cubicBezTo>
                <a:close/>
                <a:moveTo>
                  <a:pt x="345" y="204"/>
                </a:moveTo>
                <a:lnTo>
                  <a:pt x="345" y="204"/>
                </a:lnTo>
                <a:cubicBezTo>
                  <a:pt x="292" y="204"/>
                  <a:pt x="248" y="159"/>
                  <a:pt x="248" y="97"/>
                </a:cubicBezTo>
                <a:cubicBezTo>
                  <a:pt x="248" y="44"/>
                  <a:pt x="292" y="0"/>
                  <a:pt x="345" y="0"/>
                </a:cubicBezTo>
                <a:cubicBezTo>
                  <a:pt x="399" y="0"/>
                  <a:pt x="443" y="44"/>
                  <a:pt x="443" y="97"/>
                </a:cubicBezTo>
                <a:cubicBezTo>
                  <a:pt x="443" y="159"/>
                  <a:pt x="399" y="204"/>
                  <a:pt x="345" y="20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64" name="Google Shape;3864;p37"/>
          <p:cNvSpPr/>
          <p:nvPr/>
        </p:nvSpPr>
        <p:spPr>
          <a:xfrm>
            <a:off x="2362994" y="2964470"/>
            <a:ext cx="69850" cy="315119"/>
          </a:xfrm>
          <a:custGeom>
            <a:rect b="b" l="l" r="r" t="t"/>
            <a:pathLst>
              <a:path extrusionOk="0" h="435" w="99">
                <a:moveTo>
                  <a:pt x="98" y="44"/>
                </a:moveTo>
                <a:lnTo>
                  <a:pt x="98" y="44"/>
                </a:lnTo>
                <a:cubicBezTo>
                  <a:pt x="98" y="71"/>
                  <a:pt x="80" y="88"/>
                  <a:pt x="45" y="88"/>
                </a:cubicBezTo>
                <a:cubicBezTo>
                  <a:pt x="17" y="88"/>
                  <a:pt x="0" y="71"/>
                  <a:pt x="0" y="44"/>
                </a:cubicBezTo>
                <a:cubicBezTo>
                  <a:pt x="0" y="18"/>
                  <a:pt x="17" y="0"/>
                  <a:pt x="45" y="0"/>
                </a:cubicBezTo>
                <a:cubicBezTo>
                  <a:pt x="80" y="0"/>
                  <a:pt x="98" y="18"/>
                  <a:pt x="98" y="44"/>
                </a:cubicBezTo>
                <a:close/>
                <a:moveTo>
                  <a:pt x="0" y="434"/>
                </a:moveTo>
                <a:lnTo>
                  <a:pt x="0" y="434"/>
                </a:lnTo>
                <a:cubicBezTo>
                  <a:pt x="0" y="132"/>
                  <a:pt x="0" y="132"/>
                  <a:pt x="0" y="132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434"/>
                  <a:pt x="98" y="434"/>
                  <a:pt x="98" y="434"/>
                </a:cubicBezTo>
                <a:lnTo>
                  <a:pt x="0" y="43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65" name="Google Shape;3865;p37"/>
          <p:cNvSpPr/>
          <p:nvPr/>
        </p:nvSpPr>
        <p:spPr>
          <a:xfrm>
            <a:off x="2470944" y="3057338"/>
            <a:ext cx="209550" cy="226219"/>
          </a:xfrm>
          <a:custGeom>
            <a:rect b="b" l="l" r="r" t="t"/>
            <a:pathLst>
              <a:path extrusionOk="0" h="311" w="293">
                <a:moveTo>
                  <a:pt x="0" y="106"/>
                </a:moveTo>
                <a:lnTo>
                  <a:pt x="0" y="106"/>
                </a:lnTo>
                <a:cubicBezTo>
                  <a:pt x="0" y="62"/>
                  <a:pt x="0" y="35"/>
                  <a:pt x="0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88" y="44"/>
                  <a:pt x="88" y="44"/>
                  <a:pt x="88" y="44"/>
                </a:cubicBezTo>
                <a:lnTo>
                  <a:pt x="88" y="44"/>
                </a:lnTo>
                <a:cubicBezTo>
                  <a:pt x="97" y="26"/>
                  <a:pt x="132" y="0"/>
                  <a:pt x="186" y="0"/>
                </a:cubicBezTo>
                <a:cubicBezTo>
                  <a:pt x="248" y="0"/>
                  <a:pt x="292" y="44"/>
                  <a:pt x="292" y="132"/>
                </a:cubicBezTo>
                <a:cubicBezTo>
                  <a:pt x="292" y="310"/>
                  <a:pt x="292" y="310"/>
                  <a:pt x="292" y="310"/>
                </a:cubicBezTo>
                <a:cubicBezTo>
                  <a:pt x="194" y="310"/>
                  <a:pt x="194" y="310"/>
                  <a:pt x="194" y="310"/>
                </a:cubicBezTo>
                <a:cubicBezTo>
                  <a:pt x="194" y="141"/>
                  <a:pt x="194" y="141"/>
                  <a:pt x="194" y="141"/>
                </a:cubicBezTo>
                <a:cubicBezTo>
                  <a:pt x="194" y="106"/>
                  <a:pt x="186" y="79"/>
                  <a:pt x="150" y="79"/>
                </a:cubicBezTo>
                <a:cubicBezTo>
                  <a:pt x="123" y="79"/>
                  <a:pt x="106" y="97"/>
                  <a:pt x="97" y="115"/>
                </a:cubicBezTo>
                <a:cubicBezTo>
                  <a:pt x="97" y="115"/>
                  <a:pt x="97" y="124"/>
                  <a:pt x="97" y="132"/>
                </a:cubicBezTo>
                <a:cubicBezTo>
                  <a:pt x="97" y="310"/>
                  <a:pt x="97" y="310"/>
                  <a:pt x="97" y="310"/>
                </a:cubicBezTo>
                <a:cubicBezTo>
                  <a:pt x="0" y="310"/>
                  <a:pt x="0" y="310"/>
                  <a:pt x="0" y="310"/>
                </a:cubicBezTo>
                <a:lnTo>
                  <a:pt x="0" y="106"/>
                </a:ln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66" name="Google Shape;3866;p37"/>
          <p:cNvSpPr/>
          <p:nvPr/>
        </p:nvSpPr>
        <p:spPr>
          <a:xfrm>
            <a:off x="3065463" y="2951770"/>
            <a:ext cx="347663" cy="340519"/>
          </a:xfrm>
          <a:custGeom>
            <a:rect b="b" l="l" r="r" t="t"/>
            <a:pathLst>
              <a:path extrusionOk="0" h="471" w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177" y="338"/>
                </a:moveTo>
                <a:lnTo>
                  <a:pt x="177" y="338"/>
                </a:lnTo>
                <a:cubicBezTo>
                  <a:pt x="133" y="338"/>
                  <a:pt x="133" y="338"/>
                  <a:pt x="133" y="338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77" y="178"/>
                  <a:pt x="177" y="178"/>
                  <a:pt x="177" y="178"/>
                </a:cubicBezTo>
                <a:lnTo>
                  <a:pt x="177" y="338"/>
                </a:lnTo>
                <a:close/>
                <a:moveTo>
                  <a:pt x="159" y="160"/>
                </a:moveTo>
                <a:lnTo>
                  <a:pt x="159" y="160"/>
                </a:lnTo>
                <a:cubicBezTo>
                  <a:pt x="141" y="160"/>
                  <a:pt x="133" y="151"/>
                  <a:pt x="133" y="134"/>
                </a:cubicBezTo>
                <a:cubicBezTo>
                  <a:pt x="133" y="125"/>
                  <a:pt x="141" y="107"/>
                  <a:pt x="159" y="107"/>
                </a:cubicBezTo>
                <a:cubicBezTo>
                  <a:pt x="168" y="107"/>
                  <a:pt x="177" y="125"/>
                  <a:pt x="186" y="134"/>
                </a:cubicBezTo>
                <a:cubicBezTo>
                  <a:pt x="186" y="151"/>
                  <a:pt x="168" y="160"/>
                  <a:pt x="159" y="160"/>
                </a:cubicBezTo>
                <a:close/>
                <a:moveTo>
                  <a:pt x="354" y="338"/>
                </a:moveTo>
                <a:lnTo>
                  <a:pt x="354" y="338"/>
                </a:lnTo>
                <a:cubicBezTo>
                  <a:pt x="310" y="338"/>
                  <a:pt x="310" y="338"/>
                  <a:pt x="310" y="338"/>
                </a:cubicBezTo>
                <a:cubicBezTo>
                  <a:pt x="310" y="249"/>
                  <a:pt x="310" y="249"/>
                  <a:pt x="310" y="249"/>
                </a:cubicBezTo>
                <a:cubicBezTo>
                  <a:pt x="310" y="231"/>
                  <a:pt x="300" y="213"/>
                  <a:pt x="284" y="213"/>
                </a:cubicBezTo>
                <a:cubicBezTo>
                  <a:pt x="275" y="213"/>
                  <a:pt x="265" y="222"/>
                  <a:pt x="256" y="231"/>
                </a:cubicBezTo>
                <a:lnTo>
                  <a:pt x="256" y="240"/>
                </a:lnTo>
                <a:cubicBezTo>
                  <a:pt x="256" y="338"/>
                  <a:pt x="256" y="338"/>
                  <a:pt x="256" y="338"/>
                </a:cubicBezTo>
                <a:cubicBezTo>
                  <a:pt x="212" y="338"/>
                  <a:pt x="212" y="338"/>
                  <a:pt x="212" y="338"/>
                </a:cubicBezTo>
                <a:cubicBezTo>
                  <a:pt x="212" y="231"/>
                  <a:pt x="212" y="231"/>
                  <a:pt x="212" y="231"/>
                </a:cubicBezTo>
                <a:cubicBezTo>
                  <a:pt x="212" y="205"/>
                  <a:pt x="212" y="196"/>
                  <a:pt x="203" y="178"/>
                </a:cubicBezTo>
                <a:cubicBezTo>
                  <a:pt x="247" y="178"/>
                  <a:pt x="247" y="178"/>
                  <a:pt x="247" y="178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56" y="196"/>
                  <a:pt x="256" y="196"/>
                  <a:pt x="256" y="196"/>
                </a:cubicBezTo>
                <a:cubicBezTo>
                  <a:pt x="256" y="187"/>
                  <a:pt x="275" y="178"/>
                  <a:pt x="300" y="178"/>
                </a:cubicBezTo>
                <a:cubicBezTo>
                  <a:pt x="337" y="178"/>
                  <a:pt x="354" y="196"/>
                  <a:pt x="354" y="240"/>
                </a:cubicBezTo>
                <a:lnTo>
                  <a:pt x="354" y="33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67" name="Google Shape;3867;p37"/>
          <p:cNvSpPr/>
          <p:nvPr/>
        </p:nvSpPr>
        <p:spPr>
          <a:xfrm>
            <a:off x="1632744" y="3675670"/>
            <a:ext cx="347663" cy="327819"/>
          </a:xfrm>
          <a:custGeom>
            <a:rect b="b" l="l" r="r" t="t"/>
            <a:pathLst>
              <a:path extrusionOk="0" h="453" w="480">
                <a:moveTo>
                  <a:pt x="142" y="0"/>
                </a:moveTo>
                <a:lnTo>
                  <a:pt x="142" y="0"/>
                </a:lnTo>
                <a:cubicBezTo>
                  <a:pt x="0" y="89"/>
                  <a:pt x="0" y="89"/>
                  <a:pt x="0" y="89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239" y="80"/>
                  <a:pt x="239" y="80"/>
                  <a:pt x="239" y="80"/>
                </a:cubicBezTo>
                <a:lnTo>
                  <a:pt x="142" y="0"/>
                </a:lnTo>
                <a:close/>
                <a:moveTo>
                  <a:pt x="327" y="372"/>
                </a:moveTo>
                <a:lnTo>
                  <a:pt x="327" y="372"/>
                </a:lnTo>
                <a:cubicBezTo>
                  <a:pt x="319" y="372"/>
                  <a:pt x="319" y="372"/>
                  <a:pt x="319" y="372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159" y="372"/>
                  <a:pt x="159" y="372"/>
                  <a:pt x="159" y="372"/>
                </a:cubicBezTo>
                <a:cubicBezTo>
                  <a:pt x="159" y="372"/>
                  <a:pt x="159" y="372"/>
                  <a:pt x="151" y="372"/>
                </a:cubicBezTo>
                <a:lnTo>
                  <a:pt x="151" y="372"/>
                </a:lnTo>
                <a:cubicBezTo>
                  <a:pt x="88" y="337"/>
                  <a:pt x="88" y="337"/>
                  <a:pt x="88" y="337"/>
                </a:cubicBezTo>
                <a:cubicBezTo>
                  <a:pt x="88" y="355"/>
                  <a:pt x="88" y="355"/>
                  <a:pt x="88" y="355"/>
                </a:cubicBezTo>
                <a:cubicBezTo>
                  <a:pt x="239" y="452"/>
                  <a:pt x="239" y="452"/>
                  <a:pt x="239" y="452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337"/>
                  <a:pt x="389" y="337"/>
                  <a:pt x="389" y="337"/>
                </a:cubicBezTo>
                <a:cubicBezTo>
                  <a:pt x="327" y="372"/>
                  <a:pt x="327" y="372"/>
                  <a:pt x="327" y="372"/>
                </a:cubicBezTo>
                <a:close/>
                <a:moveTo>
                  <a:pt x="479" y="89"/>
                </a:moveTo>
                <a:lnTo>
                  <a:pt x="479" y="89"/>
                </a:lnTo>
                <a:cubicBezTo>
                  <a:pt x="336" y="0"/>
                  <a:pt x="336" y="0"/>
                  <a:pt x="336" y="0"/>
                </a:cubicBezTo>
                <a:cubicBezTo>
                  <a:pt x="239" y="80"/>
                  <a:pt x="239" y="80"/>
                  <a:pt x="239" y="80"/>
                </a:cubicBezTo>
                <a:cubicBezTo>
                  <a:pt x="380" y="168"/>
                  <a:pt x="380" y="168"/>
                  <a:pt x="380" y="168"/>
                </a:cubicBezTo>
                <a:lnTo>
                  <a:pt x="479" y="89"/>
                </a:lnTo>
                <a:close/>
                <a:moveTo>
                  <a:pt x="239" y="257"/>
                </a:moveTo>
                <a:lnTo>
                  <a:pt x="239" y="257"/>
                </a:lnTo>
                <a:cubicBezTo>
                  <a:pt x="327" y="328"/>
                  <a:pt x="327" y="328"/>
                  <a:pt x="327" y="328"/>
                </a:cubicBezTo>
                <a:cubicBezTo>
                  <a:pt x="470" y="240"/>
                  <a:pt x="470" y="240"/>
                  <a:pt x="470" y="240"/>
                </a:cubicBezTo>
                <a:cubicBezTo>
                  <a:pt x="380" y="168"/>
                  <a:pt x="380" y="168"/>
                  <a:pt x="380" y="168"/>
                </a:cubicBezTo>
                <a:lnTo>
                  <a:pt x="239" y="257"/>
                </a:lnTo>
                <a:close/>
                <a:moveTo>
                  <a:pt x="151" y="328"/>
                </a:moveTo>
                <a:lnTo>
                  <a:pt x="151" y="328"/>
                </a:lnTo>
                <a:cubicBezTo>
                  <a:pt x="239" y="257"/>
                  <a:pt x="239" y="257"/>
                  <a:pt x="239" y="257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8" y="240"/>
                  <a:pt x="8" y="240"/>
                  <a:pt x="8" y="240"/>
                </a:cubicBezTo>
                <a:lnTo>
                  <a:pt x="151" y="32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68" name="Google Shape;3868;p37"/>
          <p:cNvSpPr/>
          <p:nvPr/>
        </p:nvSpPr>
        <p:spPr>
          <a:xfrm>
            <a:off x="10271125" y="2215170"/>
            <a:ext cx="289719" cy="368300"/>
          </a:xfrm>
          <a:custGeom>
            <a:rect b="b" l="l" r="r" t="t"/>
            <a:pathLst>
              <a:path extrusionOk="0" h="506" w="400">
                <a:moveTo>
                  <a:pt x="160" y="336"/>
                </a:moveTo>
                <a:lnTo>
                  <a:pt x="160" y="336"/>
                </a:lnTo>
                <a:cubicBezTo>
                  <a:pt x="150" y="408"/>
                  <a:pt x="133" y="479"/>
                  <a:pt x="89" y="505"/>
                </a:cubicBezTo>
                <a:cubicBezTo>
                  <a:pt x="71" y="408"/>
                  <a:pt x="106" y="327"/>
                  <a:pt x="124" y="248"/>
                </a:cubicBezTo>
                <a:cubicBezTo>
                  <a:pt x="97" y="195"/>
                  <a:pt x="124" y="97"/>
                  <a:pt x="186" y="124"/>
                </a:cubicBezTo>
                <a:cubicBezTo>
                  <a:pt x="257" y="151"/>
                  <a:pt x="124" y="301"/>
                  <a:pt x="213" y="319"/>
                </a:cubicBezTo>
                <a:cubicBezTo>
                  <a:pt x="310" y="336"/>
                  <a:pt x="355" y="151"/>
                  <a:pt x="293" y="97"/>
                </a:cubicBezTo>
                <a:cubicBezTo>
                  <a:pt x="204" y="8"/>
                  <a:pt x="36" y="89"/>
                  <a:pt x="62" y="213"/>
                </a:cubicBezTo>
                <a:cubicBezTo>
                  <a:pt x="62" y="248"/>
                  <a:pt x="97" y="257"/>
                  <a:pt x="71" y="301"/>
                </a:cubicBezTo>
                <a:cubicBezTo>
                  <a:pt x="18" y="283"/>
                  <a:pt x="0" y="239"/>
                  <a:pt x="0" y="186"/>
                </a:cubicBezTo>
                <a:cubicBezTo>
                  <a:pt x="9" y="89"/>
                  <a:pt x="89" y="26"/>
                  <a:pt x="168" y="17"/>
                </a:cubicBezTo>
                <a:cubicBezTo>
                  <a:pt x="275" y="0"/>
                  <a:pt x="372" y="53"/>
                  <a:pt x="390" y="151"/>
                </a:cubicBezTo>
                <a:cubicBezTo>
                  <a:pt x="399" y="257"/>
                  <a:pt x="337" y="380"/>
                  <a:pt x="231" y="372"/>
                </a:cubicBezTo>
                <a:cubicBezTo>
                  <a:pt x="195" y="372"/>
                  <a:pt x="186" y="354"/>
                  <a:pt x="160" y="336"/>
                </a:cubicBez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69" name="Google Shape;3869;p37"/>
          <p:cNvSpPr/>
          <p:nvPr/>
        </p:nvSpPr>
        <p:spPr>
          <a:xfrm>
            <a:off x="10956925" y="2234220"/>
            <a:ext cx="346869" cy="342900"/>
          </a:xfrm>
          <a:custGeom>
            <a:rect b="b" l="l" r="r" t="t"/>
            <a:pathLst>
              <a:path extrusionOk="0" h="471" w="479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57" y="293"/>
                </a:moveTo>
                <a:lnTo>
                  <a:pt x="257" y="293"/>
                </a:lnTo>
                <a:cubicBezTo>
                  <a:pt x="240" y="293"/>
                  <a:pt x="231" y="284"/>
                  <a:pt x="222" y="275"/>
                </a:cubicBezTo>
                <a:cubicBezTo>
                  <a:pt x="213" y="310"/>
                  <a:pt x="204" y="346"/>
                  <a:pt x="186" y="363"/>
                </a:cubicBezTo>
                <a:cubicBezTo>
                  <a:pt x="178" y="310"/>
                  <a:pt x="195" y="266"/>
                  <a:pt x="204" y="231"/>
                </a:cubicBezTo>
                <a:cubicBezTo>
                  <a:pt x="186" y="204"/>
                  <a:pt x="204" y="151"/>
                  <a:pt x="240" y="169"/>
                </a:cubicBezTo>
                <a:cubicBezTo>
                  <a:pt x="275" y="178"/>
                  <a:pt x="204" y="257"/>
                  <a:pt x="249" y="266"/>
                </a:cubicBezTo>
                <a:cubicBezTo>
                  <a:pt x="302" y="275"/>
                  <a:pt x="319" y="178"/>
                  <a:pt x="284" y="151"/>
                </a:cubicBezTo>
                <a:cubicBezTo>
                  <a:pt x="249" y="107"/>
                  <a:pt x="159" y="151"/>
                  <a:pt x="169" y="213"/>
                </a:cubicBezTo>
                <a:cubicBezTo>
                  <a:pt x="178" y="231"/>
                  <a:pt x="186" y="231"/>
                  <a:pt x="178" y="257"/>
                </a:cubicBezTo>
                <a:cubicBezTo>
                  <a:pt x="151" y="248"/>
                  <a:pt x="142" y="222"/>
                  <a:pt x="142" y="195"/>
                </a:cubicBezTo>
                <a:cubicBezTo>
                  <a:pt x="142" y="151"/>
                  <a:pt x="186" y="116"/>
                  <a:pt x="231" y="107"/>
                </a:cubicBezTo>
                <a:cubicBezTo>
                  <a:pt x="284" y="107"/>
                  <a:pt x="328" y="134"/>
                  <a:pt x="337" y="178"/>
                </a:cubicBezTo>
                <a:cubicBezTo>
                  <a:pt x="346" y="231"/>
                  <a:pt x="310" y="293"/>
                  <a:pt x="257" y="29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0" name="Google Shape;3870;p37"/>
          <p:cNvSpPr/>
          <p:nvPr/>
        </p:nvSpPr>
        <p:spPr>
          <a:xfrm>
            <a:off x="5224463" y="3675670"/>
            <a:ext cx="334169" cy="327819"/>
          </a:xfrm>
          <a:custGeom>
            <a:rect b="b" l="l" r="r" t="t"/>
            <a:pathLst>
              <a:path extrusionOk="0" h="453" w="462">
                <a:moveTo>
                  <a:pt x="195" y="0"/>
                </a:moveTo>
                <a:lnTo>
                  <a:pt x="195" y="0"/>
                </a:lnTo>
                <a:cubicBezTo>
                  <a:pt x="79" y="18"/>
                  <a:pt x="0" y="106"/>
                  <a:pt x="0" y="222"/>
                </a:cubicBezTo>
                <a:cubicBezTo>
                  <a:pt x="0" y="284"/>
                  <a:pt x="26" y="328"/>
                  <a:pt x="53" y="372"/>
                </a:cubicBezTo>
                <a:cubicBezTo>
                  <a:pt x="133" y="337"/>
                  <a:pt x="195" y="248"/>
                  <a:pt x="195" y="142"/>
                </a:cubicBezTo>
                <a:lnTo>
                  <a:pt x="195" y="0"/>
                </a:lnTo>
                <a:close/>
                <a:moveTo>
                  <a:pt x="230" y="284"/>
                </a:moveTo>
                <a:lnTo>
                  <a:pt x="230" y="284"/>
                </a:lnTo>
                <a:cubicBezTo>
                  <a:pt x="212" y="337"/>
                  <a:pt x="177" y="390"/>
                  <a:pt x="124" y="425"/>
                </a:cubicBezTo>
                <a:cubicBezTo>
                  <a:pt x="151" y="443"/>
                  <a:pt x="186" y="452"/>
                  <a:pt x="230" y="452"/>
                </a:cubicBezTo>
                <a:cubicBezTo>
                  <a:pt x="265" y="452"/>
                  <a:pt x="310" y="443"/>
                  <a:pt x="336" y="425"/>
                </a:cubicBezTo>
                <a:cubicBezTo>
                  <a:pt x="283" y="390"/>
                  <a:pt x="248" y="337"/>
                  <a:pt x="230" y="284"/>
                </a:cubicBezTo>
                <a:close/>
                <a:moveTo>
                  <a:pt x="265" y="142"/>
                </a:moveTo>
                <a:lnTo>
                  <a:pt x="265" y="142"/>
                </a:lnTo>
                <a:cubicBezTo>
                  <a:pt x="265" y="248"/>
                  <a:pt x="327" y="328"/>
                  <a:pt x="408" y="372"/>
                </a:cubicBezTo>
                <a:cubicBezTo>
                  <a:pt x="434" y="328"/>
                  <a:pt x="461" y="284"/>
                  <a:pt x="461" y="222"/>
                </a:cubicBezTo>
                <a:cubicBezTo>
                  <a:pt x="461" y="106"/>
                  <a:pt x="372" y="18"/>
                  <a:pt x="265" y="0"/>
                </a:cubicBezTo>
                <a:lnTo>
                  <a:pt x="265" y="14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1" name="Google Shape;3871;p37"/>
          <p:cNvSpPr/>
          <p:nvPr/>
        </p:nvSpPr>
        <p:spPr>
          <a:xfrm>
            <a:off x="8093869" y="2983520"/>
            <a:ext cx="346869" cy="277019"/>
          </a:xfrm>
          <a:custGeom>
            <a:rect b="b" l="l" r="r" t="t"/>
            <a:pathLst>
              <a:path extrusionOk="0" h="382" w="480">
                <a:moveTo>
                  <a:pt x="381" y="168"/>
                </a:moveTo>
                <a:lnTo>
                  <a:pt x="381" y="168"/>
                </a:lnTo>
                <a:cubicBezTo>
                  <a:pt x="443" y="151"/>
                  <a:pt x="479" y="89"/>
                  <a:pt x="453" y="80"/>
                </a:cubicBezTo>
                <a:cubicBezTo>
                  <a:pt x="390" y="80"/>
                  <a:pt x="337" y="53"/>
                  <a:pt x="302" y="27"/>
                </a:cubicBezTo>
                <a:cubicBezTo>
                  <a:pt x="293" y="27"/>
                  <a:pt x="293" y="27"/>
                  <a:pt x="284" y="18"/>
                </a:cubicBezTo>
                <a:cubicBezTo>
                  <a:pt x="284" y="160"/>
                  <a:pt x="284" y="160"/>
                  <a:pt x="284" y="160"/>
                </a:cubicBezTo>
                <a:cubicBezTo>
                  <a:pt x="284" y="213"/>
                  <a:pt x="257" y="248"/>
                  <a:pt x="222" y="266"/>
                </a:cubicBezTo>
                <a:cubicBezTo>
                  <a:pt x="178" y="283"/>
                  <a:pt x="124" y="275"/>
                  <a:pt x="106" y="230"/>
                </a:cubicBezTo>
                <a:cubicBezTo>
                  <a:pt x="90" y="195"/>
                  <a:pt x="115" y="142"/>
                  <a:pt x="160" y="115"/>
                </a:cubicBezTo>
                <a:cubicBezTo>
                  <a:pt x="187" y="106"/>
                  <a:pt x="213" y="106"/>
                  <a:pt x="240" y="115"/>
                </a:cubicBezTo>
                <a:cubicBezTo>
                  <a:pt x="240" y="0"/>
                  <a:pt x="240" y="0"/>
                  <a:pt x="240" y="0"/>
                </a:cubicBezTo>
                <a:cubicBezTo>
                  <a:pt x="222" y="0"/>
                  <a:pt x="213" y="0"/>
                  <a:pt x="196" y="0"/>
                </a:cubicBezTo>
                <a:cubicBezTo>
                  <a:pt x="90" y="0"/>
                  <a:pt x="0" y="80"/>
                  <a:pt x="0" y="186"/>
                </a:cubicBezTo>
                <a:cubicBezTo>
                  <a:pt x="0" y="293"/>
                  <a:pt x="90" y="381"/>
                  <a:pt x="196" y="381"/>
                </a:cubicBezTo>
                <a:cubicBezTo>
                  <a:pt x="302" y="381"/>
                  <a:pt x="381" y="293"/>
                  <a:pt x="381" y="186"/>
                </a:cubicBezTo>
                <a:cubicBezTo>
                  <a:pt x="381" y="177"/>
                  <a:pt x="381" y="168"/>
                  <a:pt x="381" y="168"/>
                </a:cubicBez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2" name="Google Shape;3872;p37"/>
          <p:cNvSpPr/>
          <p:nvPr/>
        </p:nvSpPr>
        <p:spPr>
          <a:xfrm>
            <a:off x="8804275" y="2951770"/>
            <a:ext cx="347663" cy="340519"/>
          </a:xfrm>
          <a:custGeom>
            <a:rect b="b" l="l" r="r" t="t"/>
            <a:pathLst>
              <a:path extrusionOk="0" h="471" w="480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28" y="222"/>
                </a:moveTo>
                <a:lnTo>
                  <a:pt x="328" y="222"/>
                </a:lnTo>
                <a:lnTo>
                  <a:pt x="328" y="231"/>
                </a:lnTo>
                <a:cubicBezTo>
                  <a:pt x="328" y="293"/>
                  <a:pt x="283" y="328"/>
                  <a:pt x="230" y="328"/>
                </a:cubicBezTo>
                <a:cubicBezTo>
                  <a:pt x="177" y="328"/>
                  <a:pt x="133" y="293"/>
                  <a:pt x="133" y="231"/>
                </a:cubicBezTo>
                <a:cubicBezTo>
                  <a:pt x="133" y="178"/>
                  <a:pt x="177" y="134"/>
                  <a:pt x="230" y="134"/>
                </a:cubicBezTo>
                <a:cubicBezTo>
                  <a:pt x="239" y="134"/>
                  <a:pt x="248" y="134"/>
                  <a:pt x="248" y="143"/>
                </a:cubicBezTo>
                <a:cubicBezTo>
                  <a:pt x="248" y="196"/>
                  <a:pt x="248" y="196"/>
                  <a:pt x="248" y="196"/>
                </a:cubicBezTo>
                <a:cubicBezTo>
                  <a:pt x="239" y="187"/>
                  <a:pt x="222" y="196"/>
                  <a:pt x="213" y="196"/>
                </a:cubicBezTo>
                <a:cubicBezTo>
                  <a:pt x="186" y="213"/>
                  <a:pt x="177" y="231"/>
                  <a:pt x="186" y="258"/>
                </a:cubicBezTo>
                <a:cubicBezTo>
                  <a:pt x="195" y="275"/>
                  <a:pt x="222" y="284"/>
                  <a:pt x="248" y="275"/>
                </a:cubicBezTo>
                <a:cubicBezTo>
                  <a:pt x="257" y="267"/>
                  <a:pt x="275" y="249"/>
                  <a:pt x="275" y="222"/>
                </a:cubicBezTo>
                <a:cubicBezTo>
                  <a:pt x="275" y="151"/>
                  <a:pt x="275" y="151"/>
                  <a:pt x="275" y="151"/>
                </a:cubicBezTo>
                <a:lnTo>
                  <a:pt x="283" y="151"/>
                </a:lnTo>
                <a:cubicBezTo>
                  <a:pt x="301" y="160"/>
                  <a:pt x="328" y="178"/>
                  <a:pt x="354" y="178"/>
                </a:cubicBezTo>
                <a:cubicBezTo>
                  <a:pt x="372" y="178"/>
                  <a:pt x="354" y="213"/>
                  <a:pt x="328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3" name="Google Shape;3873;p37"/>
          <p:cNvSpPr/>
          <p:nvPr/>
        </p:nvSpPr>
        <p:spPr>
          <a:xfrm>
            <a:off x="2388394" y="3675670"/>
            <a:ext cx="296069" cy="327819"/>
          </a:xfrm>
          <a:custGeom>
            <a:rect b="b" l="l" r="r" t="t"/>
            <a:pathLst>
              <a:path extrusionOk="0" h="453" w="409">
                <a:moveTo>
                  <a:pt x="364" y="80"/>
                </a:moveTo>
                <a:lnTo>
                  <a:pt x="364" y="80"/>
                </a:lnTo>
                <a:cubicBezTo>
                  <a:pt x="364" y="53"/>
                  <a:pt x="329" y="53"/>
                  <a:pt x="329" y="53"/>
                </a:cubicBezTo>
                <a:cubicBezTo>
                  <a:pt x="222" y="45"/>
                  <a:pt x="222" y="45"/>
                  <a:pt x="222" y="45"/>
                </a:cubicBezTo>
                <a:cubicBezTo>
                  <a:pt x="222" y="45"/>
                  <a:pt x="222" y="18"/>
                  <a:pt x="204" y="9"/>
                </a:cubicBezTo>
                <a:cubicBezTo>
                  <a:pt x="177" y="0"/>
                  <a:pt x="160" y="0"/>
                  <a:pt x="142" y="0"/>
                </a:cubicBezTo>
                <a:cubicBezTo>
                  <a:pt x="124" y="0"/>
                  <a:pt x="124" y="27"/>
                  <a:pt x="124" y="45"/>
                </a:cubicBezTo>
                <a:cubicBezTo>
                  <a:pt x="124" y="62"/>
                  <a:pt x="124" y="89"/>
                  <a:pt x="124" y="98"/>
                </a:cubicBezTo>
                <a:cubicBezTo>
                  <a:pt x="124" y="124"/>
                  <a:pt x="116" y="133"/>
                  <a:pt x="80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10" y="133"/>
                  <a:pt x="0" y="133"/>
                  <a:pt x="0" y="151"/>
                </a:cubicBezTo>
                <a:cubicBezTo>
                  <a:pt x="0" y="159"/>
                  <a:pt x="18" y="275"/>
                  <a:pt x="45" y="302"/>
                </a:cubicBezTo>
                <a:cubicBezTo>
                  <a:pt x="63" y="310"/>
                  <a:pt x="151" y="319"/>
                  <a:pt x="169" y="319"/>
                </a:cubicBezTo>
                <a:cubicBezTo>
                  <a:pt x="186" y="319"/>
                  <a:pt x="177" y="266"/>
                  <a:pt x="186" y="266"/>
                </a:cubicBezTo>
                <a:cubicBezTo>
                  <a:pt x="195" y="266"/>
                  <a:pt x="195" y="302"/>
                  <a:pt x="231" y="310"/>
                </a:cubicBezTo>
                <a:cubicBezTo>
                  <a:pt x="257" y="310"/>
                  <a:pt x="302" y="310"/>
                  <a:pt x="302" y="337"/>
                </a:cubicBezTo>
                <a:cubicBezTo>
                  <a:pt x="302" y="363"/>
                  <a:pt x="310" y="399"/>
                  <a:pt x="293" y="399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13" y="399"/>
                  <a:pt x="222" y="372"/>
                  <a:pt x="239" y="372"/>
                </a:cubicBezTo>
                <a:cubicBezTo>
                  <a:pt x="248" y="372"/>
                  <a:pt x="257" y="372"/>
                  <a:pt x="257" y="372"/>
                </a:cubicBezTo>
                <a:cubicBezTo>
                  <a:pt x="257" y="337"/>
                  <a:pt x="257" y="337"/>
                  <a:pt x="257" y="337"/>
                </a:cubicBezTo>
                <a:cubicBezTo>
                  <a:pt x="257" y="337"/>
                  <a:pt x="195" y="328"/>
                  <a:pt x="186" y="372"/>
                </a:cubicBezTo>
                <a:cubicBezTo>
                  <a:pt x="186" y="417"/>
                  <a:pt x="195" y="434"/>
                  <a:pt x="195" y="434"/>
                </a:cubicBezTo>
                <a:cubicBezTo>
                  <a:pt x="204" y="443"/>
                  <a:pt x="213" y="452"/>
                  <a:pt x="293" y="452"/>
                </a:cubicBezTo>
                <a:cubicBezTo>
                  <a:pt x="408" y="452"/>
                  <a:pt x="364" y="115"/>
                  <a:pt x="364" y="80"/>
                </a:cubicBezTo>
                <a:close/>
                <a:moveTo>
                  <a:pt x="319" y="231"/>
                </a:moveTo>
                <a:lnTo>
                  <a:pt x="319" y="231"/>
                </a:lnTo>
                <a:cubicBezTo>
                  <a:pt x="319" y="240"/>
                  <a:pt x="302" y="222"/>
                  <a:pt x="284" y="222"/>
                </a:cubicBezTo>
                <a:cubicBezTo>
                  <a:pt x="266" y="222"/>
                  <a:pt x="248" y="231"/>
                  <a:pt x="248" y="231"/>
                </a:cubicBezTo>
                <a:cubicBezTo>
                  <a:pt x="239" y="222"/>
                  <a:pt x="248" y="177"/>
                  <a:pt x="284" y="177"/>
                </a:cubicBezTo>
                <a:cubicBezTo>
                  <a:pt x="310" y="177"/>
                  <a:pt x="329" y="231"/>
                  <a:pt x="319" y="23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4" name="Google Shape;3874;p37"/>
          <p:cNvSpPr/>
          <p:nvPr/>
        </p:nvSpPr>
        <p:spPr>
          <a:xfrm>
            <a:off x="2388394" y="3682020"/>
            <a:ext cx="57150" cy="57150"/>
          </a:xfrm>
          <a:custGeom>
            <a:rect b="b" l="l" r="r" t="t"/>
            <a:pathLst>
              <a:path extrusionOk="0" h="81" w="81">
                <a:moveTo>
                  <a:pt x="80" y="71"/>
                </a:moveTo>
                <a:lnTo>
                  <a:pt x="80" y="71"/>
                </a:lnTo>
                <a:cubicBezTo>
                  <a:pt x="80" y="62"/>
                  <a:pt x="80" y="0"/>
                  <a:pt x="8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54" y="80"/>
                  <a:pt x="71" y="80"/>
                </a:cubicBezTo>
                <a:cubicBezTo>
                  <a:pt x="80" y="80"/>
                  <a:pt x="80" y="80"/>
                  <a:pt x="80" y="71"/>
                </a:cubicBez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5" name="Google Shape;3875;p37"/>
          <p:cNvSpPr/>
          <p:nvPr/>
        </p:nvSpPr>
        <p:spPr>
          <a:xfrm>
            <a:off x="4500563" y="2234220"/>
            <a:ext cx="346869" cy="342900"/>
          </a:xfrm>
          <a:custGeom>
            <a:rect b="b" l="l" r="r" t="t"/>
            <a:pathLst>
              <a:path extrusionOk="0" h="471" w="480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40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346" y="187"/>
                </a:moveTo>
                <a:lnTo>
                  <a:pt x="346" y="187"/>
                </a:lnTo>
                <a:cubicBezTo>
                  <a:pt x="337" y="257"/>
                  <a:pt x="266" y="319"/>
                  <a:pt x="249" y="338"/>
                </a:cubicBezTo>
                <a:cubicBezTo>
                  <a:pt x="222" y="346"/>
                  <a:pt x="205" y="328"/>
                  <a:pt x="195" y="319"/>
                </a:cubicBezTo>
                <a:cubicBezTo>
                  <a:pt x="187" y="301"/>
                  <a:pt x="169" y="204"/>
                  <a:pt x="160" y="195"/>
                </a:cubicBezTo>
                <a:cubicBezTo>
                  <a:pt x="151" y="195"/>
                  <a:pt x="134" y="204"/>
                  <a:pt x="134" y="204"/>
                </a:cubicBezTo>
                <a:cubicBezTo>
                  <a:pt x="124" y="195"/>
                  <a:pt x="124" y="195"/>
                  <a:pt x="124" y="195"/>
                </a:cubicBezTo>
                <a:cubicBezTo>
                  <a:pt x="124" y="195"/>
                  <a:pt x="160" y="151"/>
                  <a:pt x="195" y="142"/>
                </a:cubicBezTo>
                <a:cubicBezTo>
                  <a:pt x="222" y="134"/>
                  <a:pt x="222" y="187"/>
                  <a:pt x="231" y="222"/>
                </a:cubicBezTo>
                <a:cubicBezTo>
                  <a:pt x="240" y="248"/>
                  <a:pt x="240" y="266"/>
                  <a:pt x="249" y="266"/>
                </a:cubicBezTo>
                <a:cubicBezTo>
                  <a:pt x="258" y="266"/>
                  <a:pt x="266" y="248"/>
                  <a:pt x="284" y="222"/>
                </a:cubicBezTo>
                <a:cubicBezTo>
                  <a:pt x="293" y="204"/>
                  <a:pt x="275" y="178"/>
                  <a:pt x="258" y="195"/>
                </a:cubicBezTo>
                <a:cubicBezTo>
                  <a:pt x="266" y="134"/>
                  <a:pt x="364" y="116"/>
                  <a:pt x="346" y="18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6" name="Google Shape;3876;p37"/>
          <p:cNvSpPr/>
          <p:nvPr/>
        </p:nvSpPr>
        <p:spPr>
          <a:xfrm>
            <a:off x="3065463" y="2234220"/>
            <a:ext cx="347663" cy="342900"/>
          </a:xfrm>
          <a:custGeom>
            <a:rect b="b" l="l" r="r" t="t"/>
            <a:pathLst>
              <a:path extrusionOk="0" h="471" w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9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177" y="284"/>
                </a:moveTo>
                <a:lnTo>
                  <a:pt x="177" y="284"/>
                </a:lnTo>
                <a:cubicBezTo>
                  <a:pt x="150" y="284"/>
                  <a:pt x="124" y="266"/>
                  <a:pt x="124" y="231"/>
                </a:cubicBezTo>
                <a:cubicBezTo>
                  <a:pt x="124" y="204"/>
                  <a:pt x="150" y="187"/>
                  <a:pt x="177" y="187"/>
                </a:cubicBezTo>
                <a:cubicBezTo>
                  <a:pt x="203" y="187"/>
                  <a:pt x="221" y="204"/>
                  <a:pt x="221" y="231"/>
                </a:cubicBezTo>
                <a:cubicBezTo>
                  <a:pt x="221" y="266"/>
                  <a:pt x="203" y="284"/>
                  <a:pt x="177" y="284"/>
                </a:cubicBezTo>
                <a:close/>
                <a:moveTo>
                  <a:pt x="300" y="284"/>
                </a:moveTo>
                <a:lnTo>
                  <a:pt x="300" y="284"/>
                </a:lnTo>
                <a:cubicBezTo>
                  <a:pt x="275" y="284"/>
                  <a:pt x="256" y="266"/>
                  <a:pt x="256" y="231"/>
                </a:cubicBezTo>
                <a:cubicBezTo>
                  <a:pt x="256" y="204"/>
                  <a:pt x="275" y="187"/>
                  <a:pt x="300" y="187"/>
                </a:cubicBezTo>
                <a:cubicBezTo>
                  <a:pt x="328" y="187"/>
                  <a:pt x="354" y="204"/>
                  <a:pt x="354" y="231"/>
                </a:cubicBezTo>
                <a:cubicBezTo>
                  <a:pt x="354" y="266"/>
                  <a:pt x="328" y="284"/>
                  <a:pt x="300" y="28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7" name="Google Shape;3877;p37"/>
          <p:cNvSpPr/>
          <p:nvPr/>
        </p:nvSpPr>
        <p:spPr>
          <a:xfrm>
            <a:off x="3097213" y="3694720"/>
            <a:ext cx="284163" cy="285750"/>
          </a:xfrm>
          <a:custGeom>
            <a:rect b="b" l="l" r="r" t="t"/>
            <a:pathLst>
              <a:path extrusionOk="0" h="399" w="391">
                <a:moveTo>
                  <a:pt x="89" y="160"/>
                </a:moveTo>
                <a:lnTo>
                  <a:pt x="89" y="160"/>
                </a:lnTo>
                <a:cubicBezTo>
                  <a:pt x="89" y="124"/>
                  <a:pt x="97" y="97"/>
                  <a:pt x="133" y="88"/>
                </a:cubicBezTo>
                <a:cubicBezTo>
                  <a:pt x="142" y="88"/>
                  <a:pt x="168" y="88"/>
                  <a:pt x="186" y="88"/>
                </a:cubicBezTo>
                <a:cubicBezTo>
                  <a:pt x="186" y="150"/>
                  <a:pt x="186" y="150"/>
                  <a:pt x="186" y="150"/>
                </a:cubicBezTo>
                <a:lnTo>
                  <a:pt x="186" y="150"/>
                </a:lnTo>
                <a:cubicBezTo>
                  <a:pt x="186" y="160"/>
                  <a:pt x="195" y="160"/>
                  <a:pt x="195" y="160"/>
                </a:cubicBezTo>
                <a:cubicBezTo>
                  <a:pt x="195" y="160"/>
                  <a:pt x="195" y="160"/>
                  <a:pt x="195" y="150"/>
                </a:cubicBezTo>
                <a:cubicBezTo>
                  <a:pt x="354" y="0"/>
                  <a:pt x="354" y="0"/>
                  <a:pt x="354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44" y="0"/>
                  <a:pt x="0" y="53"/>
                  <a:pt x="0" y="150"/>
                </a:cubicBezTo>
                <a:cubicBezTo>
                  <a:pt x="0" y="354"/>
                  <a:pt x="0" y="354"/>
                  <a:pt x="0" y="354"/>
                </a:cubicBezTo>
                <a:cubicBezTo>
                  <a:pt x="89" y="266"/>
                  <a:pt x="89" y="266"/>
                  <a:pt x="89" y="266"/>
                </a:cubicBezTo>
                <a:lnTo>
                  <a:pt x="89" y="160"/>
                </a:lnTo>
                <a:close/>
                <a:moveTo>
                  <a:pt x="301" y="132"/>
                </a:moveTo>
                <a:lnTo>
                  <a:pt x="301" y="132"/>
                </a:lnTo>
                <a:cubicBezTo>
                  <a:pt x="301" y="239"/>
                  <a:pt x="301" y="239"/>
                  <a:pt x="301" y="239"/>
                </a:cubicBezTo>
                <a:cubicBezTo>
                  <a:pt x="301" y="275"/>
                  <a:pt x="293" y="301"/>
                  <a:pt x="256" y="310"/>
                </a:cubicBezTo>
                <a:cubicBezTo>
                  <a:pt x="248" y="310"/>
                  <a:pt x="221" y="310"/>
                  <a:pt x="203" y="310"/>
                </a:cubicBezTo>
                <a:cubicBezTo>
                  <a:pt x="203" y="248"/>
                  <a:pt x="203" y="248"/>
                  <a:pt x="203" y="248"/>
                </a:cubicBezTo>
                <a:lnTo>
                  <a:pt x="203" y="248"/>
                </a:lnTo>
                <a:cubicBezTo>
                  <a:pt x="203" y="239"/>
                  <a:pt x="195" y="239"/>
                  <a:pt x="195" y="239"/>
                </a:cubicBezTo>
                <a:lnTo>
                  <a:pt x="195" y="239"/>
                </a:lnTo>
                <a:cubicBezTo>
                  <a:pt x="35" y="398"/>
                  <a:pt x="35" y="398"/>
                  <a:pt x="35" y="398"/>
                </a:cubicBezTo>
                <a:cubicBezTo>
                  <a:pt x="142" y="398"/>
                  <a:pt x="142" y="398"/>
                  <a:pt x="142" y="398"/>
                </a:cubicBezTo>
                <a:cubicBezTo>
                  <a:pt x="256" y="398"/>
                  <a:pt x="256" y="398"/>
                  <a:pt x="256" y="398"/>
                </a:cubicBezTo>
                <a:cubicBezTo>
                  <a:pt x="346" y="398"/>
                  <a:pt x="390" y="345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lnTo>
                  <a:pt x="301" y="13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8" name="Google Shape;3878;p37"/>
          <p:cNvSpPr/>
          <p:nvPr/>
        </p:nvSpPr>
        <p:spPr>
          <a:xfrm>
            <a:off x="10944225" y="2951770"/>
            <a:ext cx="355600" cy="359569"/>
          </a:xfrm>
          <a:custGeom>
            <a:rect b="b" l="l" r="r" t="t"/>
            <a:pathLst>
              <a:path extrusionOk="0" h="498" w="496">
                <a:moveTo>
                  <a:pt x="433" y="311"/>
                </a:moveTo>
                <a:lnTo>
                  <a:pt x="433" y="311"/>
                </a:lnTo>
                <a:cubicBezTo>
                  <a:pt x="416" y="293"/>
                  <a:pt x="389" y="293"/>
                  <a:pt x="372" y="320"/>
                </a:cubicBezTo>
                <a:cubicBezTo>
                  <a:pt x="363" y="338"/>
                  <a:pt x="266" y="453"/>
                  <a:pt x="106" y="409"/>
                </a:cubicBezTo>
                <a:cubicBezTo>
                  <a:pt x="115" y="409"/>
                  <a:pt x="123" y="417"/>
                  <a:pt x="123" y="417"/>
                </a:cubicBezTo>
                <a:cubicBezTo>
                  <a:pt x="230" y="497"/>
                  <a:pt x="372" y="470"/>
                  <a:pt x="442" y="364"/>
                </a:cubicBezTo>
                <a:cubicBezTo>
                  <a:pt x="460" y="347"/>
                  <a:pt x="451" y="320"/>
                  <a:pt x="433" y="311"/>
                </a:cubicBezTo>
                <a:close/>
                <a:moveTo>
                  <a:pt x="132" y="293"/>
                </a:moveTo>
                <a:lnTo>
                  <a:pt x="132" y="293"/>
                </a:lnTo>
                <a:cubicBezTo>
                  <a:pt x="115" y="275"/>
                  <a:pt x="62" y="134"/>
                  <a:pt x="186" y="19"/>
                </a:cubicBezTo>
                <a:cubicBezTo>
                  <a:pt x="176" y="19"/>
                  <a:pt x="168" y="28"/>
                  <a:pt x="159" y="28"/>
                </a:cubicBezTo>
                <a:cubicBezTo>
                  <a:pt x="44" y="81"/>
                  <a:pt x="0" y="213"/>
                  <a:pt x="53" y="328"/>
                </a:cubicBezTo>
                <a:cubicBezTo>
                  <a:pt x="62" y="356"/>
                  <a:pt x="88" y="356"/>
                  <a:pt x="106" y="347"/>
                </a:cubicBezTo>
                <a:cubicBezTo>
                  <a:pt x="123" y="338"/>
                  <a:pt x="141" y="320"/>
                  <a:pt x="132" y="293"/>
                </a:cubicBezTo>
                <a:close/>
                <a:moveTo>
                  <a:pt x="274" y="9"/>
                </a:moveTo>
                <a:lnTo>
                  <a:pt x="274" y="9"/>
                </a:lnTo>
                <a:cubicBezTo>
                  <a:pt x="257" y="0"/>
                  <a:pt x="239" y="19"/>
                  <a:pt x="239" y="45"/>
                </a:cubicBezTo>
                <a:cubicBezTo>
                  <a:pt x="230" y="72"/>
                  <a:pt x="248" y="90"/>
                  <a:pt x="274" y="90"/>
                </a:cubicBezTo>
                <a:cubicBezTo>
                  <a:pt x="292" y="98"/>
                  <a:pt x="442" y="116"/>
                  <a:pt x="478" y="275"/>
                </a:cubicBezTo>
                <a:cubicBezTo>
                  <a:pt x="487" y="267"/>
                  <a:pt x="487" y="267"/>
                  <a:pt x="487" y="258"/>
                </a:cubicBezTo>
                <a:cubicBezTo>
                  <a:pt x="495" y="134"/>
                  <a:pt x="407" y="19"/>
                  <a:pt x="274" y="9"/>
                </a:cubicBezTo>
                <a:close/>
                <a:moveTo>
                  <a:pt x="176" y="249"/>
                </a:moveTo>
                <a:lnTo>
                  <a:pt x="176" y="249"/>
                </a:lnTo>
                <a:cubicBezTo>
                  <a:pt x="176" y="267"/>
                  <a:pt x="176" y="275"/>
                  <a:pt x="176" y="284"/>
                </a:cubicBezTo>
                <a:cubicBezTo>
                  <a:pt x="186" y="284"/>
                  <a:pt x="186" y="275"/>
                  <a:pt x="195" y="267"/>
                </a:cubicBezTo>
                <a:cubicBezTo>
                  <a:pt x="195" y="275"/>
                  <a:pt x="203" y="284"/>
                  <a:pt x="203" y="293"/>
                </a:cubicBezTo>
                <a:lnTo>
                  <a:pt x="195" y="303"/>
                </a:lnTo>
                <a:cubicBezTo>
                  <a:pt x="195" y="311"/>
                  <a:pt x="212" y="320"/>
                  <a:pt x="221" y="320"/>
                </a:cubicBezTo>
                <a:cubicBezTo>
                  <a:pt x="239" y="320"/>
                  <a:pt x="257" y="320"/>
                  <a:pt x="257" y="311"/>
                </a:cubicBezTo>
                <a:lnTo>
                  <a:pt x="257" y="311"/>
                </a:lnTo>
                <a:cubicBezTo>
                  <a:pt x="266" y="320"/>
                  <a:pt x="274" y="320"/>
                  <a:pt x="292" y="320"/>
                </a:cubicBezTo>
                <a:cubicBezTo>
                  <a:pt x="310" y="320"/>
                  <a:pt x="319" y="311"/>
                  <a:pt x="319" y="303"/>
                </a:cubicBezTo>
                <a:cubicBezTo>
                  <a:pt x="319" y="303"/>
                  <a:pt x="319" y="293"/>
                  <a:pt x="310" y="293"/>
                </a:cubicBezTo>
                <a:cubicBezTo>
                  <a:pt x="319" y="284"/>
                  <a:pt x="319" y="275"/>
                  <a:pt x="319" y="267"/>
                </a:cubicBezTo>
                <a:cubicBezTo>
                  <a:pt x="327" y="275"/>
                  <a:pt x="336" y="284"/>
                  <a:pt x="336" y="284"/>
                </a:cubicBezTo>
                <a:cubicBezTo>
                  <a:pt x="345" y="275"/>
                  <a:pt x="345" y="267"/>
                  <a:pt x="336" y="249"/>
                </a:cubicBezTo>
                <a:cubicBezTo>
                  <a:pt x="327" y="240"/>
                  <a:pt x="319" y="231"/>
                  <a:pt x="319" y="222"/>
                </a:cubicBezTo>
                <a:lnTo>
                  <a:pt x="319" y="222"/>
                </a:lnTo>
                <a:cubicBezTo>
                  <a:pt x="319" y="222"/>
                  <a:pt x="319" y="213"/>
                  <a:pt x="310" y="213"/>
                </a:cubicBezTo>
                <a:lnTo>
                  <a:pt x="310" y="213"/>
                </a:lnTo>
                <a:cubicBezTo>
                  <a:pt x="310" y="205"/>
                  <a:pt x="310" y="205"/>
                  <a:pt x="310" y="205"/>
                </a:cubicBezTo>
                <a:cubicBezTo>
                  <a:pt x="310" y="169"/>
                  <a:pt x="292" y="151"/>
                  <a:pt x="257" y="151"/>
                </a:cubicBezTo>
                <a:cubicBezTo>
                  <a:pt x="221" y="151"/>
                  <a:pt x="203" y="169"/>
                  <a:pt x="203" y="205"/>
                </a:cubicBezTo>
                <a:cubicBezTo>
                  <a:pt x="203" y="205"/>
                  <a:pt x="203" y="205"/>
                  <a:pt x="203" y="213"/>
                </a:cubicBezTo>
                <a:lnTo>
                  <a:pt x="203" y="213"/>
                </a:lnTo>
                <a:lnTo>
                  <a:pt x="195" y="222"/>
                </a:lnTo>
                <a:lnTo>
                  <a:pt x="195" y="222"/>
                </a:lnTo>
                <a:cubicBezTo>
                  <a:pt x="195" y="231"/>
                  <a:pt x="186" y="240"/>
                  <a:pt x="176" y="24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9" name="Google Shape;3879;p37"/>
          <p:cNvSpPr/>
          <p:nvPr/>
        </p:nvSpPr>
        <p:spPr>
          <a:xfrm>
            <a:off x="8791575" y="3656620"/>
            <a:ext cx="373063" cy="353219"/>
          </a:xfrm>
          <a:custGeom>
            <a:rect b="b" l="l" r="r" t="t"/>
            <a:pathLst>
              <a:path extrusionOk="0" h="488" w="515">
                <a:moveTo>
                  <a:pt x="248" y="434"/>
                </a:moveTo>
                <a:lnTo>
                  <a:pt x="248" y="434"/>
                </a:lnTo>
                <a:cubicBezTo>
                  <a:pt x="266" y="434"/>
                  <a:pt x="266" y="434"/>
                  <a:pt x="266" y="434"/>
                </a:cubicBezTo>
                <a:cubicBezTo>
                  <a:pt x="266" y="487"/>
                  <a:pt x="266" y="487"/>
                  <a:pt x="266" y="487"/>
                </a:cubicBezTo>
                <a:cubicBezTo>
                  <a:pt x="435" y="469"/>
                  <a:pt x="514" y="310"/>
                  <a:pt x="505" y="194"/>
                </a:cubicBezTo>
                <a:cubicBezTo>
                  <a:pt x="488" y="79"/>
                  <a:pt x="372" y="0"/>
                  <a:pt x="231" y="17"/>
                </a:cubicBezTo>
                <a:cubicBezTo>
                  <a:pt x="97" y="35"/>
                  <a:pt x="0" y="141"/>
                  <a:pt x="9" y="257"/>
                </a:cubicBezTo>
                <a:cubicBezTo>
                  <a:pt x="27" y="354"/>
                  <a:pt x="125" y="434"/>
                  <a:pt x="248" y="434"/>
                </a:cubicBezTo>
                <a:close/>
                <a:moveTo>
                  <a:pt x="399" y="319"/>
                </a:moveTo>
                <a:lnTo>
                  <a:pt x="399" y="319"/>
                </a:lnTo>
                <a:cubicBezTo>
                  <a:pt x="354" y="319"/>
                  <a:pt x="354" y="319"/>
                  <a:pt x="354" y="319"/>
                </a:cubicBezTo>
                <a:cubicBezTo>
                  <a:pt x="354" y="203"/>
                  <a:pt x="354" y="203"/>
                  <a:pt x="354" y="203"/>
                </a:cubicBezTo>
                <a:cubicBezTo>
                  <a:pt x="354" y="194"/>
                  <a:pt x="354" y="185"/>
                  <a:pt x="354" y="185"/>
                </a:cubicBezTo>
                <a:lnTo>
                  <a:pt x="346" y="177"/>
                </a:lnTo>
                <a:cubicBezTo>
                  <a:pt x="346" y="177"/>
                  <a:pt x="346" y="168"/>
                  <a:pt x="337" y="168"/>
                </a:cubicBezTo>
                <a:lnTo>
                  <a:pt x="328" y="168"/>
                </a:lnTo>
                <a:cubicBezTo>
                  <a:pt x="310" y="168"/>
                  <a:pt x="301" y="168"/>
                  <a:pt x="293" y="177"/>
                </a:cubicBezTo>
                <a:cubicBezTo>
                  <a:pt x="284" y="185"/>
                  <a:pt x="284" y="194"/>
                  <a:pt x="284" y="203"/>
                </a:cubicBezTo>
                <a:cubicBezTo>
                  <a:pt x="284" y="319"/>
                  <a:pt x="284" y="319"/>
                  <a:pt x="284" y="319"/>
                </a:cubicBezTo>
                <a:cubicBezTo>
                  <a:pt x="240" y="319"/>
                  <a:pt x="240" y="319"/>
                  <a:pt x="240" y="319"/>
                </a:cubicBezTo>
                <a:cubicBezTo>
                  <a:pt x="240" y="203"/>
                  <a:pt x="240" y="203"/>
                  <a:pt x="240" y="203"/>
                </a:cubicBezTo>
                <a:cubicBezTo>
                  <a:pt x="240" y="194"/>
                  <a:pt x="240" y="185"/>
                  <a:pt x="240" y="185"/>
                </a:cubicBezTo>
                <a:cubicBezTo>
                  <a:pt x="231" y="185"/>
                  <a:pt x="231" y="177"/>
                  <a:pt x="231" y="177"/>
                </a:cubicBezTo>
                <a:cubicBezTo>
                  <a:pt x="231" y="177"/>
                  <a:pt x="231" y="168"/>
                  <a:pt x="222" y="168"/>
                </a:cubicBezTo>
                <a:lnTo>
                  <a:pt x="213" y="168"/>
                </a:lnTo>
                <a:cubicBezTo>
                  <a:pt x="204" y="168"/>
                  <a:pt x="195" y="168"/>
                  <a:pt x="186" y="168"/>
                </a:cubicBezTo>
                <a:cubicBezTo>
                  <a:pt x="186" y="177"/>
                  <a:pt x="178" y="177"/>
                  <a:pt x="178" y="185"/>
                </a:cubicBezTo>
                <a:cubicBezTo>
                  <a:pt x="169" y="185"/>
                  <a:pt x="169" y="194"/>
                  <a:pt x="169" y="194"/>
                </a:cubicBezTo>
                <a:cubicBezTo>
                  <a:pt x="169" y="203"/>
                  <a:pt x="169" y="203"/>
                  <a:pt x="169" y="203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25" y="319"/>
                  <a:pt x="125" y="319"/>
                  <a:pt x="125" y="319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9" y="150"/>
                  <a:pt x="169" y="150"/>
                  <a:pt x="169" y="150"/>
                </a:cubicBezTo>
                <a:cubicBezTo>
                  <a:pt x="178" y="132"/>
                  <a:pt x="195" y="124"/>
                  <a:pt x="222" y="124"/>
                </a:cubicBezTo>
                <a:cubicBezTo>
                  <a:pt x="231" y="124"/>
                  <a:pt x="240" y="132"/>
                  <a:pt x="257" y="132"/>
                </a:cubicBezTo>
                <a:cubicBezTo>
                  <a:pt x="257" y="141"/>
                  <a:pt x="266" y="141"/>
                  <a:pt x="275" y="150"/>
                </a:cubicBezTo>
                <a:cubicBezTo>
                  <a:pt x="275" y="141"/>
                  <a:pt x="284" y="141"/>
                  <a:pt x="293" y="132"/>
                </a:cubicBezTo>
                <a:cubicBezTo>
                  <a:pt x="301" y="132"/>
                  <a:pt x="319" y="124"/>
                  <a:pt x="328" y="124"/>
                </a:cubicBezTo>
                <a:cubicBezTo>
                  <a:pt x="337" y="124"/>
                  <a:pt x="346" y="132"/>
                  <a:pt x="354" y="132"/>
                </a:cubicBezTo>
                <a:cubicBezTo>
                  <a:pt x="363" y="132"/>
                  <a:pt x="372" y="132"/>
                  <a:pt x="381" y="141"/>
                </a:cubicBezTo>
                <a:cubicBezTo>
                  <a:pt x="381" y="141"/>
                  <a:pt x="390" y="150"/>
                  <a:pt x="390" y="159"/>
                </a:cubicBezTo>
                <a:cubicBezTo>
                  <a:pt x="399" y="168"/>
                  <a:pt x="399" y="177"/>
                  <a:pt x="399" y="185"/>
                </a:cubicBezTo>
                <a:lnTo>
                  <a:pt x="399" y="31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0" name="Google Shape;3880;p37"/>
          <p:cNvSpPr/>
          <p:nvPr/>
        </p:nvSpPr>
        <p:spPr>
          <a:xfrm>
            <a:off x="3789363" y="3669320"/>
            <a:ext cx="334169" cy="340519"/>
          </a:xfrm>
          <a:custGeom>
            <a:rect b="b" l="l" r="r" t="t"/>
            <a:pathLst>
              <a:path extrusionOk="0" h="471" w="461">
                <a:moveTo>
                  <a:pt x="443" y="284"/>
                </a:moveTo>
                <a:lnTo>
                  <a:pt x="443" y="284"/>
                </a:lnTo>
                <a:cubicBezTo>
                  <a:pt x="452" y="266"/>
                  <a:pt x="452" y="257"/>
                  <a:pt x="452" y="240"/>
                </a:cubicBezTo>
                <a:cubicBezTo>
                  <a:pt x="452" y="115"/>
                  <a:pt x="354" y="9"/>
                  <a:pt x="231" y="9"/>
                </a:cubicBezTo>
                <a:cubicBezTo>
                  <a:pt x="221" y="9"/>
                  <a:pt x="203" y="18"/>
                  <a:pt x="194" y="18"/>
                </a:cubicBezTo>
                <a:cubicBezTo>
                  <a:pt x="177" y="0"/>
                  <a:pt x="150" y="0"/>
                  <a:pt x="124" y="0"/>
                </a:cubicBezTo>
                <a:cubicBezTo>
                  <a:pt x="62" y="0"/>
                  <a:pt x="0" y="54"/>
                  <a:pt x="0" y="124"/>
                </a:cubicBezTo>
                <a:cubicBezTo>
                  <a:pt x="0" y="151"/>
                  <a:pt x="9" y="168"/>
                  <a:pt x="18" y="196"/>
                </a:cubicBezTo>
                <a:cubicBezTo>
                  <a:pt x="18" y="204"/>
                  <a:pt x="18" y="221"/>
                  <a:pt x="18" y="240"/>
                </a:cubicBezTo>
                <a:cubicBezTo>
                  <a:pt x="18" y="364"/>
                  <a:pt x="115" y="461"/>
                  <a:pt x="231" y="461"/>
                </a:cubicBezTo>
                <a:cubicBezTo>
                  <a:pt x="248" y="461"/>
                  <a:pt x="256" y="461"/>
                  <a:pt x="275" y="461"/>
                </a:cubicBezTo>
                <a:cubicBezTo>
                  <a:pt x="292" y="470"/>
                  <a:pt x="310" y="470"/>
                  <a:pt x="328" y="470"/>
                </a:cubicBezTo>
                <a:cubicBezTo>
                  <a:pt x="399" y="470"/>
                  <a:pt x="460" y="417"/>
                  <a:pt x="460" y="346"/>
                </a:cubicBezTo>
                <a:cubicBezTo>
                  <a:pt x="460" y="319"/>
                  <a:pt x="452" y="302"/>
                  <a:pt x="443" y="284"/>
                </a:cubicBezTo>
                <a:close/>
                <a:moveTo>
                  <a:pt x="346" y="346"/>
                </a:moveTo>
                <a:lnTo>
                  <a:pt x="346" y="346"/>
                </a:lnTo>
                <a:cubicBezTo>
                  <a:pt x="337" y="355"/>
                  <a:pt x="319" y="372"/>
                  <a:pt x="301" y="381"/>
                </a:cubicBezTo>
                <a:cubicBezTo>
                  <a:pt x="284" y="390"/>
                  <a:pt x="256" y="390"/>
                  <a:pt x="231" y="390"/>
                </a:cubicBezTo>
                <a:cubicBezTo>
                  <a:pt x="203" y="390"/>
                  <a:pt x="177" y="381"/>
                  <a:pt x="150" y="372"/>
                </a:cubicBezTo>
                <a:cubicBezTo>
                  <a:pt x="141" y="364"/>
                  <a:pt x="124" y="355"/>
                  <a:pt x="115" y="337"/>
                </a:cubicBezTo>
                <a:cubicBezTo>
                  <a:pt x="106" y="328"/>
                  <a:pt x="106" y="311"/>
                  <a:pt x="106" y="302"/>
                </a:cubicBezTo>
                <a:cubicBezTo>
                  <a:pt x="106" y="293"/>
                  <a:pt x="106" y="284"/>
                  <a:pt x="115" y="284"/>
                </a:cubicBezTo>
                <a:cubicBezTo>
                  <a:pt x="115" y="275"/>
                  <a:pt x="124" y="275"/>
                  <a:pt x="133" y="275"/>
                </a:cubicBezTo>
                <a:cubicBezTo>
                  <a:pt x="141" y="275"/>
                  <a:pt x="150" y="275"/>
                  <a:pt x="150" y="275"/>
                </a:cubicBezTo>
                <a:cubicBezTo>
                  <a:pt x="159" y="284"/>
                  <a:pt x="168" y="293"/>
                  <a:pt x="168" y="293"/>
                </a:cubicBezTo>
                <a:cubicBezTo>
                  <a:pt x="168" y="311"/>
                  <a:pt x="177" y="311"/>
                  <a:pt x="177" y="319"/>
                </a:cubicBezTo>
                <a:cubicBezTo>
                  <a:pt x="186" y="328"/>
                  <a:pt x="194" y="328"/>
                  <a:pt x="194" y="337"/>
                </a:cubicBezTo>
                <a:cubicBezTo>
                  <a:pt x="203" y="337"/>
                  <a:pt x="212" y="337"/>
                  <a:pt x="231" y="337"/>
                </a:cubicBezTo>
                <a:cubicBezTo>
                  <a:pt x="248" y="337"/>
                  <a:pt x="265" y="337"/>
                  <a:pt x="275" y="328"/>
                </a:cubicBezTo>
                <a:cubicBezTo>
                  <a:pt x="284" y="319"/>
                  <a:pt x="292" y="311"/>
                  <a:pt x="292" y="302"/>
                </a:cubicBezTo>
                <a:cubicBezTo>
                  <a:pt x="292" y="293"/>
                  <a:pt x="284" y="284"/>
                  <a:pt x="284" y="275"/>
                </a:cubicBezTo>
                <a:cubicBezTo>
                  <a:pt x="275" y="275"/>
                  <a:pt x="265" y="266"/>
                  <a:pt x="256" y="266"/>
                </a:cubicBezTo>
                <a:cubicBezTo>
                  <a:pt x="248" y="266"/>
                  <a:pt x="239" y="257"/>
                  <a:pt x="221" y="257"/>
                </a:cubicBezTo>
                <a:cubicBezTo>
                  <a:pt x="194" y="249"/>
                  <a:pt x="177" y="249"/>
                  <a:pt x="159" y="240"/>
                </a:cubicBezTo>
                <a:cubicBezTo>
                  <a:pt x="141" y="231"/>
                  <a:pt x="133" y="221"/>
                  <a:pt x="124" y="213"/>
                </a:cubicBezTo>
                <a:cubicBezTo>
                  <a:pt x="115" y="196"/>
                  <a:pt x="106" y="186"/>
                  <a:pt x="106" y="168"/>
                </a:cubicBezTo>
                <a:cubicBezTo>
                  <a:pt x="106" y="151"/>
                  <a:pt x="115" y="133"/>
                  <a:pt x="124" y="115"/>
                </a:cubicBezTo>
                <a:cubicBezTo>
                  <a:pt x="133" y="107"/>
                  <a:pt x="150" y="98"/>
                  <a:pt x="168" y="89"/>
                </a:cubicBezTo>
                <a:cubicBezTo>
                  <a:pt x="186" y="80"/>
                  <a:pt x="203" y="80"/>
                  <a:pt x="231" y="80"/>
                </a:cubicBezTo>
                <a:cubicBezTo>
                  <a:pt x="248" y="80"/>
                  <a:pt x="265" y="80"/>
                  <a:pt x="284" y="89"/>
                </a:cubicBezTo>
                <a:cubicBezTo>
                  <a:pt x="292" y="89"/>
                  <a:pt x="310" y="98"/>
                  <a:pt x="319" y="107"/>
                </a:cubicBezTo>
                <a:cubicBezTo>
                  <a:pt x="328" y="115"/>
                  <a:pt x="337" y="124"/>
                  <a:pt x="337" y="133"/>
                </a:cubicBezTo>
                <a:cubicBezTo>
                  <a:pt x="346" y="142"/>
                  <a:pt x="346" y="142"/>
                  <a:pt x="346" y="151"/>
                </a:cubicBezTo>
                <a:cubicBezTo>
                  <a:pt x="346" y="160"/>
                  <a:pt x="346" y="168"/>
                  <a:pt x="337" y="177"/>
                </a:cubicBezTo>
                <a:cubicBezTo>
                  <a:pt x="328" y="186"/>
                  <a:pt x="319" y="186"/>
                  <a:pt x="310" y="186"/>
                </a:cubicBezTo>
                <a:cubicBezTo>
                  <a:pt x="310" y="186"/>
                  <a:pt x="301" y="186"/>
                  <a:pt x="292" y="177"/>
                </a:cubicBezTo>
                <a:cubicBezTo>
                  <a:pt x="292" y="177"/>
                  <a:pt x="284" y="168"/>
                  <a:pt x="284" y="160"/>
                </a:cubicBezTo>
                <a:cubicBezTo>
                  <a:pt x="275" y="151"/>
                  <a:pt x="275" y="142"/>
                  <a:pt x="265" y="133"/>
                </a:cubicBezTo>
                <a:cubicBezTo>
                  <a:pt x="256" y="133"/>
                  <a:pt x="239" y="124"/>
                  <a:pt x="231" y="124"/>
                </a:cubicBezTo>
                <a:cubicBezTo>
                  <a:pt x="212" y="124"/>
                  <a:pt x="194" y="133"/>
                  <a:pt x="186" y="142"/>
                </a:cubicBezTo>
                <a:cubicBezTo>
                  <a:pt x="177" y="142"/>
                  <a:pt x="177" y="151"/>
                  <a:pt x="177" y="160"/>
                </a:cubicBezTo>
                <a:cubicBezTo>
                  <a:pt x="177" y="168"/>
                  <a:pt x="177" y="168"/>
                  <a:pt x="177" y="168"/>
                </a:cubicBezTo>
                <a:cubicBezTo>
                  <a:pt x="186" y="177"/>
                  <a:pt x="186" y="177"/>
                  <a:pt x="194" y="186"/>
                </a:cubicBezTo>
                <a:cubicBezTo>
                  <a:pt x="194" y="186"/>
                  <a:pt x="203" y="186"/>
                  <a:pt x="212" y="186"/>
                </a:cubicBezTo>
                <a:cubicBezTo>
                  <a:pt x="212" y="196"/>
                  <a:pt x="231" y="196"/>
                  <a:pt x="239" y="196"/>
                </a:cubicBezTo>
                <a:cubicBezTo>
                  <a:pt x="256" y="204"/>
                  <a:pt x="275" y="204"/>
                  <a:pt x="292" y="213"/>
                </a:cubicBezTo>
                <a:cubicBezTo>
                  <a:pt x="301" y="213"/>
                  <a:pt x="319" y="221"/>
                  <a:pt x="328" y="231"/>
                </a:cubicBezTo>
                <a:cubicBezTo>
                  <a:pt x="337" y="231"/>
                  <a:pt x="346" y="240"/>
                  <a:pt x="354" y="257"/>
                </a:cubicBezTo>
                <a:cubicBezTo>
                  <a:pt x="354" y="266"/>
                  <a:pt x="363" y="275"/>
                  <a:pt x="363" y="293"/>
                </a:cubicBezTo>
                <a:cubicBezTo>
                  <a:pt x="363" y="311"/>
                  <a:pt x="354" y="328"/>
                  <a:pt x="346" y="34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1" name="Google Shape;3881;p37"/>
          <p:cNvSpPr/>
          <p:nvPr/>
        </p:nvSpPr>
        <p:spPr>
          <a:xfrm>
            <a:off x="7378700" y="3675670"/>
            <a:ext cx="334169" cy="327819"/>
          </a:xfrm>
          <a:custGeom>
            <a:rect b="b" l="l" r="r" t="t"/>
            <a:pathLst>
              <a:path extrusionOk="0" h="453" w="461">
                <a:moveTo>
                  <a:pt x="124" y="27"/>
                </a:moveTo>
                <a:lnTo>
                  <a:pt x="124" y="27"/>
                </a:lnTo>
                <a:cubicBezTo>
                  <a:pt x="53" y="62"/>
                  <a:pt x="0" y="142"/>
                  <a:pt x="0" y="222"/>
                </a:cubicBezTo>
                <a:cubicBezTo>
                  <a:pt x="0" y="240"/>
                  <a:pt x="0" y="257"/>
                  <a:pt x="9" y="275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186" y="71"/>
                  <a:pt x="124" y="27"/>
                  <a:pt x="124" y="27"/>
                </a:cubicBezTo>
                <a:close/>
                <a:moveTo>
                  <a:pt x="328" y="18"/>
                </a:moveTo>
                <a:lnTo>
                  <a:pt x="328" y="18"/>
                </a:lnTo>
                <a:cubicBezTo>
                  <a:pt x="293" y="0"/>
                  <a:pt x="266" y="0"/>
                  <a:pt x="231" y="0"/>
                </a:cubicBezTo>
                <a:cubicBezTo>
                  <a:pt x="204" y="0"/>
                  <a:pt x="186" y="0"/>
                  <a:pt x="160" y="9"/>
                </a:cubicBezTo>
                <a:cubicBezTo>
                  <a:pt x="328" y="159"/>
                  <a:pt x="328" y="159"/>
                  <a:pt x="328" y="159"/>
                </a:cubicBezTo>
                <a:lnTo>
                  <a:pt x="328" y="18"/>
                </a:lnTo>
                <a:close/>
                <a:moveTo>
                  <a:pt x="363" y="36"/>
                </a:moveTo>
                <a:lnTo>
                  <a:pt x="363" y="36"/>
                </a:lnTo>
                <a:cubicBezTo>
                  <a:pt x="363" y="302"/>
                  <a:pt x="363" y="302"/>
                  <a:pt x="363" y="302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452" y="275"/>
                  <a:pt x="460" y="248"/>
                  <a:pt x="460" y="222"/>
                </a:cubicBezTo>
                <a:cubicBezTo>
                  <a:pt x="460" y="151"/>
                  <a:pt x="416" y="80"/>
                  <a:pt x="363" y="36"/>
                </a:cubicBezTo>
                <a:close/>
                <a:moveTo>
                  <a:pt x="18" y="310"/>
                </a:moveTo>
                <a:lnTo>
                  <a:pt x="18" y="310"/>
                </a:lnTo>
                <a:cubicBezTo>
                  <a:pt x="35" y="355"/>
                  <a:pt x="62" y="390"/>
                  <a:pt x="106" y="417"/>
                </a:cubicBezTo>
                <a:cubicBezTo>
                  <a:pt x="106" y="231"/>
                  <a:pt x="106" y="231"/>
                  <a:pt x="106" y="231"/>
                </a:cubicBezTo>
                <a:cubicBezTo>
                  <a:pt x="53" y="284"/>
                  <a:pt x="53" y="284"/>
                  <a:pt x="53" y="284"/>
                </a:cubicBezTo>
                <a:cubicBezTo>
                  <a:pt x="35" y="293"/>
                  <a:pt x="18" y="310"/>
                  <a:pt x="18" y="310"/>
                </a:cubicBezTo>
                <a:close/>
                <a:moveTo>
                  <a:pt x="133" y="434"/>
                </a:moveTo>
                <a:lnTo>
                  <a:pt x="133" y="434"/>
                </a:lnTo>
                <a:cubicBezTo>
                  <a:pt x="160" y="443"/>
                  <a:pt x="186" y="452"/>
                  <a:pt x="213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328" y="443"/>
                  <a:pt x="390" y="399"/>
                  <a:pt x="434" y="337"/>
                </a:cubicBezTo>
                <a:cubicBezTo>
                  <a:pt x="133" y="337"/>
                  <a:pt x="133" y="337"/>
                  <a:pt x="133" y="337"/>
                </a:cubicBezTo>
                <a:lnTo>
                  <a:pt x="133" y="43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2" name="Google Shape;3882;p37"/>
          <p:cNvSpPr/>
          <p:nvPr/>
        </p:nvSpPr>
        <p:spPr>
          <a:xfrm>
            <a:off x="6648450" y="3021620"/>
            <a:ext cx="359569" cy="200819"/>
          </a:xfrm>
          <a:custGeom>
            <a:rect b="b" l="l" r="r" t="t"/>
            <a:pathLst>
              <a:path extrusionOk="0" h="276" w="497">
                <a:moveTo>
                  <a:pt x="195" y="205"/>
                </a:moveTo>
                <a:lnTo>
                  <a:pt x="195" y="205"/>
                </a:lnTo>
                <a:cubicBezTo>
                  <a:pt x="186" y="213"/>
                  <a:pt x="168" y="230"/>
                  <a:pt x="133" y="230"/>
                </a:cubicBezTo>
                <a:cubicBezTo>
                  <a:pt x="89" y="230"/>
                  <a:pt x="53" y="195"/>
                  <a:pt x="53" y="142"/>
                </a:cubicBezTo>
                <a:cubicBezTo>
                  <a:pt x="53" y="71"/>
                  <a:pt x="97" y="45"/>
                  <a:pt x="133" y="45"/>
                </a:cubicBezTo>
                <a:cubicBezTo>
                  <a:pt x="186" y="45"/>
                  <a:pt x="195" y="80"/>
                  <a:pt x="212" y="115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48" y="230"/>
                  <a:pt x="284" y="275"/>
                  <a:pt x="381" y="275"/>
                </a:cubicBezTo>
                <a:cubicBezTo>
                  <a:pt x="452" y="275"/>
                  <a:pt x="496" y="258"/>
                  <a:pt x="496" y="195"/>
                </a:cubicBezTo>
                <a:cubicBezTo>
                  <a:pt x="496" y="151"/>
                  <a:pt x="469" y="124"/>
                  <a:pt x="425" y="115"/>
                </a:cubicBezTo>
                <a:cubicBezTo>
                  <a:pt x="381" y="107"/>
                  <a:pt x="381" y="107"/>
                  <a:pt x="381" y="107"/>
                </a:cubicBezTo>
                <a:cubicBezTo>
                  <a:pt x="363" y="98"/>
                  <a:pt x="354" y="89"/>
                  <a:pt x="354" y="71"/>
                </a:cubicBezTo>
                <a:cubicBezTo>
                  <a:pt x="354" y="53"/>
                  <a:pt x="363" y="45"/>
                  <a:pt x="390" y="45"/>
                </a:cubicBezTo>
                <a:cubicBezTo>
                  <a:pt x="416" y="45"/>
                  <a:pt x="434" y="53"/>
                  <a:pt x="434" y="80"/>
                </a:cubicBezTo>
                <a:cubicBezTo>
                  <a:pt x="496" y="71"/>
                  <a:pt x="496" y="71"/>
                  <a:pt x="496" y="71"/>
                </a:cubicBezTo>
                <a:cubicBezTo>
                  <a:pt x="487" y="18"/>
                  <a:pt x="452" y="0"/>
                  <a:pt x="399" y="0"/>
                </a:cubicBezTo>
                <a:cubicBezTo>
                  <a:pt x="346" y="0"/>
                  <a:pt x="293" y="18"/>
                  <a:pt x="293" y="80"/>
                </a:cubicBezTo>
                <a:cubicBezTo>
                  <a:pt x="293" y="115"/>
                  <a:pt x="309" y="142"/>
                  <a:pt x="363" y="151"/>
                </a:cubicBezTo>
                <a:cubicBezTo>
                  <a:pt x="399" y="160"/>
                  <a:pt x="399" y="160"/>
                  <a:pt x="399" y="160"/>
                </a:cubicBezTo>
                <a:cubicBezTo>
                  <a:pt x="425" y="169"/>
                  <a:pt x="434" y="186"/>
                  <a:pt x="434" y="195"/>
                </a:cubicBezTo>
                <a:cubicBezTo>
                  <a:pt x="434" y="222"/>
                  <a:pt x="416" y="230"/>
                  <a:pt x="381" y="230"/>
                </a:cubicBezTo>
                <a:cubicBezTo>
                  <a:pt x="319" y="230"/>
                  <a:pt x="293" y="195"/>
                  <a:pt x="284" y="160"/>
                </a:cubicBezTo>
                <a:cubicBezTo>
                  <a:pt x="256" y="98"/>
                  <a:pt x="256" y="98"/>
                  <a:pt x="256" y="98"/>
                </a:cubicBezTo>
                <a:cubicBezTo>
                  <a:pt x="239" y="27"/>
                  <a:pt x="212" y="0"/>
                  <a:pt x="133" y="0"/>
                </a:cubicBezTo>
                <a:cubicBezTo>
                  <a:pt x="62" y="0"/>
                  <a:pt x="0" y="53"/>
                  <a:pt x="0" y="142"/>
                </a:cubicBezTo>
                <a:cubicBezTo>
                  <a:pt x="0" y="230"/>
                  <a:pt x="62" y="275"/>
                  <a:pt x="133" y="275"/>
                </a:cubicBezTo>
                <a:cubicBezTo>
                  <a:pt x="177" y="275"/>
                  <a:pt x="203" y="258"/>
                  <a:pt x="212" y="249"/>
                </a:cubicBezTo>
                <a:lnTo>
                  <a:pt x="195" y="205"/>
                </a:ln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3" name="Google Shape;3883;p37"/>
          <p:cNvSpPr/>
          <p:nvPr/>
        </p:nvSpPr>
        <p:spPr>
          <a:xfrm>
            <a:off x="7372350" y="2951770"/>
            <a:ext cx="346869" cy="340519"/>
          </a:xfrm>
          <a:custGeom>
            <a:rect b="b" l="l" r="r" t="t"/>
            <a:pathLst>
              <a:path extrusionOk="0" h="471" w="479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302" y="303"/>
                </a:moveTo>
                <a:lnTo>
                  <a:pt x="302" y="303"/>
                </a:lnTo>
                <a:cubicBezTo>
                  <a:pt x="257" y="303"/>
                  <a:pt x="240" y="284"/>
                  <a:pt x="230" y="258"/>
                </a:cubicBezTo>
                <a:cubicBezTo>
                  <a:pt x="222" y="222"/>
                  <a:pt x="222" y="222"/>
                  <a:pt x="222" y="222"/>
                </a:cubicBezTo>
                <a:cubicBezTo>
                  <a:pt x="213" y="205"/>
                  <a:pt x="204" y="187"/>
                  <a:pt x="186" y="187"/>
                </a:cubicBezTo>
                <a:cubicBezTo>
                  <a:pt x="169" y="187"/>
                  <a:pt x="142" y="205"/>
                  <a:pt x="142" y="240"/>
                </a:cubicBezTo>
                <a:cubicBezTo>
                  <a:pt x="142" y="267"/>
                  <a:pt x="159" y="284"/>
                  <a:pt x="177" y="284"/>
                </a:cubicBezTo>
                <a:cubicBezTo>
                  <a:pt x="195" y="284"/>
                  <a:pt x="204" y="275"/>
                  <a:pt x="213" y="267"/>
                </a:cubicBezTo>
                <a:cubicBezTo>
                  <a:pt x="222" y="293"/>
                  <a:pt x="222" y="293"/>
                  <a:pt x="222" y="293"/>
                </a:cubicBezTo>
                <a:cubicBezTo>
                  <a:pt x="213" y="293"/>
                  <a:pt x="204" y="303"/>
                  <a:pt x="177" y="303"/>
                </a:cubicBezTo>
                <a:cubicBezTo>
                  <a:pt x="151" y="303"/>
                  <a:pt x="115" y="284"/>
                  <a:pt x="115" y="240"/>
                </a:cubicBezTo>
                <a:cubicBezTo>
                  <a:pt x="115" y="196"/>
                  <a:pt x="151" y="160"/>
                  <a:pt x="177" y="160"/>
                </a:cubicBezTo>
                <a:cubicBezTo>
                  <a:pt x="222" y="160"/>
                  <a:pt x="230" y="178"/>
                  <a:pt x="249" y="213"/>
                </a:cubicBezTo>
                <a:cubicBezTo>
                  <a:pt x="257" y="249"/>
                  <a:pt x="257" y="249"/>
                  <a:pt x="257" y="249"/>
                </a:cubicBezTo>
                <a:cubicBezTo>
                  <a:pt x="266" y="267"/>
                  <a:pt x="275" y="284"/>
                  <a:pt x="310" y="284"/>
                </a:cubicBezTo>
                <a:cubicBezTo>
                  <a:pt x="328" y="284"/>
                  <a:pt x="337" y="275"/>
                  <a:pt x="337" y="267"/>
                </a:cubicBezTo>
                <a:cubicBezTo>
                  <a:pt x="337" y="258"/>
                  <a:pt x="328" y="249"/>
                  <a:pt x="319" y="249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75" y="240"/>
                  <a:pt x="266" y="222"/>
                  <a:pt x="266" y="205"/>
                </a:cubicBezTo>
                <a:cubicBezTo>
                  <a:pt x="266" y="178"/>
                  <a:pt x="293" y="160"/>
                  <a:pt x="319" y="160"/>
                </a:cubicBezTo>
                <a:cubicBezTo>
                  <a:pt x="346" y="160"/>
                  <a:pt x="363" y="178"/>
                  <a:pt x="363" y="205"/>
                </a:cubicBezTo>
                <a:cubicBezTo>
                  <a:pt x="337" y="205"/>
                  <a:pt x="337" y="205"/>
                  <a:pt x="337" y="205"/>
                </a:cubicBezTo>
                <a:cubicBezTo>
                  <a:pt x="337" y="196"/>
                  <a:pt x="328" y="187"/>
                  <a:pt x="310" y="187"/>
                </a:cubicBezTo>
                <a:cubicBezTo>
                  <a:pt x="302" y="187"/>
                  <a:pt x="293" y="196"/>
                  <a:pt x="293" y="205"/>
                </a:cubicBezTo>
                <a:cubicBezTo>
                  <a:pt x="293" y="213"/>
                  <a:pt x="293" y="213"/>
                  <a:pt x="310" y="222"/>
                </a:cubicBezTo>
                <a:cubicBezTo>
                  <a:pt x="328" y="222"/>
                  <a:pt x="328" y="222"/>
                  <a:pt x="328" y="222"/>
                </a:cubicBezTo>
                <a:cubicBezTo>
                  <a:pt x="355" y="231"/>
                  <a:pt x="363" y="240"/>
                  <a:pt x="363" y="267"/>
                </a:cubicBezTo>
                <a:cubicBezTo>
                  <a:pt x="363" y="293"/>
                  <a:pt x="337" y="303"/>
                  <a:pt x="302" y="30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4" name="Google Shape;3884;p37"/>
          <p:cNvSpPr/>
          <p:nvPr/>
        </p:nvSpPr>
        <p:spPr>
          <a:xfrm>
            <a:off x="5211763" y="2983520"/>
            <a:ext cx="359569" cy="277019"/>
          </a:xfrm>
          <a:custGeom>
            <a:rect b="b" l="l" r="r" t="t"/>
            <a:pathLst>
              <a:path extrusionOk="0" h="382" w="497">
                <a:moveTo>
                  <a:pt x="275" y="142"/>
                </a:moveTo>
                <a:lnTo>
                  <a:pt x="275" y="142"/>
                </a:lnTo>
                <a:cubicBezTo>
                  <a:pt x="310" y="160"/>
                  <a:pt x="310" y="160"/>
                  <a:pt x="310" y="160"/>
                </a:cubicBezTo>
                <a:cubicBezTo>
                  <a:pt x="354" y="142"/>
                  <a:pt x="354" y="142"/>
                  <a:pt x="354" y="142"/>
                </a:cubicBezTo>
                <a:cubicBezTo>
                  <a:pt x="354" y="115"/>
                  <a:pt x="354" y="115"/>
                  <a:pt x="354" y="115"/>
                </a:cubicBezTo>
                <a:cubicBezTo>
                  <a:pt x="354" y="53"/>
                  <a:pt x="310" y="0"/>
                  <a:pt x="248" y="0"/>
                </a:cubicBezTo>
                <a:cubicBezTo>
                  <a:pt x="186" y="0"/>
                  <a:pt x="132" y="53"/>
                  <a:pt x="132" y="115"/>
                </a:cubicBezTo>
                <a:cubicBezTo>
                  <a:pt x="132" y="266"/>
                  <a:pt x="132" y="266"/>
                  <a:pt x="132" y="266"/>
                </a:cubicBezTo>
                <a:cubicBezTo>
                  <a:pt x="132" y="283"/>
                  <a:pt x="124" y="293"/>
                  <a:pt x="107" y="293"/>
                </a:cubicBezTo>
                <a:cubicBezTo>
                  <a:pt x="97" y="293"/>
                  <a:pt x="88" y="283"/>
                  <a:pt x="88" y="266"/>
                </a:cubicBezTo>
                <a:cubicBezTo>
                  <a:pt x="88" y="204"/>
                  <a:pt x="88" y="204"/>
                  <a:pt x="88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28"/>
                  <a:pt x="53" y="381"/>
                  <a:pt x="107" y="381"/>
                </a:cubicBezTo>
                <a:cubicBezTo>
                  <a:pt x="169" y="381"/>
                  <a:pt x="222" y="328"/>
                  <a:pt x="222" y="266"/>
                </a:cubicBezTo>
                <a:cubicBezTo>
                  <a:pt x="222" y="115"/>
                  <a:pt x="222" y="115"/>
                  <a:pt x="222" y="115"/>
                </a:cubicBezTo>
                <a:cubicBezTo>
                  <a:pt x="222" y="98"/>
                  <a:pt x="230" y="89"/>
                  <a:pt x="248" y="89"/>
                </a:cubicBezTo>
                <a:cubicBezTo>
                  <a:pt x="266" y="89"/>
                  <a:pt x="275" y="98"/>
                  <a:pt x="275" y="115"/>
                </a:cubicBezTo>
                <a:lnTo>
                  <a:pt x="275" y="142"/>
                </a:lnTo>
                <a:close/>
                <a:moveTo>
                  <a:pt x="407" y="204"/>
                </a:moveTo>
                <a:lnTo>
                  <a:pt x="407" y="204"/>
                </a:lnTo>
                <a:cubicBezTo>
                  <a:pt x="407" y="266"/>
                  <a:pt x="407" y="266"/>
                  <a:pt x="407" y="266"/>
                </a:cubicBezTo>
                <a:cubicBezTo>
                  <a:pt x="407" y="283"/>
                  <a:pt x="399" y="293"/>
                  <a:pt x="381" y="293"/>
                </a:cubicBezTo>
                <a:cubicBezTo>
                  <a:pt x="372" y="293"/>
                  <a:pt x="354" y="283"/>
                  <a:pt x="354" y="266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10" y="222"/>
                  <a:pt x="310" y="222"/>
                  <a:pt x="310" y="222"/>
                </a:cubicBezTo>
                <a:cubicBezTo>
                  <a:pt x="275" y="204"/>
                  <a:pt x="275" y="204"/>
                  <a:pt x="275" y="204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75" y="328"/>
                  <a:pt x="328" y="381"/>
                  <a:pt x="381" y="381"/>
                </a:cubicBezTo>
                <a:cubicBezTo>
                  <a:pt x="443" y="381"/>
                  <a:pt x="496" y="328"/>
                  <a:pt x="496" y="266"/>
                </a:cubicBezTo>
                <a:cubicBezTo>
                  <a:pt x="496" y="204"/>
                  <a:pt x="496" y="204"/>
                  <a:pt x="496" y="204"/>
                </a:cubicBezTo>
                <a:lnTo>
                  <a:pt x="407" y="20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5" name="Google Shape;3885;p37"/>
          <p:cNvSpPr/>
          <p:nvPr/>
        </p:nvSpPr>
        <p:spPr>
          <a:xfrm>
            <a:off x="3789363" y="2958120"/>
            <a:ext cx="334169" cy="327819"/>
          </a:xfrm>
          <a:custGeom>
            <a:rect b="b" l="l" r="r" t="t"/>
            <a:pathLst>
              <a:path extrusionOk="0" h="454" w="461">
                <a:moveTo>
                  <a:pt x="221" y="160"/>
                </a:moveTo>
                <a:lnTo>
                  <a:pt x="221" y="160"/>
                </a:lnTo>
                <a:cubicBezTo>
                  <a:pt x="186" y="98"/>
                  <a:pt x="150" y="54"/>
                  <a:pt x="150" y="54"/>
                </a:cubicBezTo>
                <a:cubicBezTo>
                  <a:pt x="88" y="72"/>
                  <a:pt x="53" y="125"/>
                  <a:pt x="35" y="187"/>
                </a:cubicBezTo>
                <a:cubicBezTo>
                  <a:pt x="44" y="187"/>
                  <a:pt x="124" y="187"/>
                  <a:pt x="221" y="160"/>
                </a:cubicBezTo>
                <a:close/>
                <a:moveTo>
                  <a:pt x="239" y="231"/>
                </a:moveTo>
                <a:lnTo>
                  <a:pt x="239" y="231"/>
                </a:lnTo>
                <a:cubicBezTo>
                  <a:pt x="248" y="222"/>
                  <a:pt x="248" y="222"/>
                  <a:pt x="248" y="222"/>
                </a:cubicBezTo>
                <a:cubicBezTo>
                  <a:pt x="248" y="213"/>
                  <a:pt x="239" y="204"/>
                  <a:pt x="239" y="196"/>
                </a:cubicBezTo>
                <a:cubicBezTo>
                  <a:pt x="133" y="222"/>
                  <a:pt x="35" y="222"/>
                  <a:pt x="35" y="222"/>
                </a:cubicBezTo>
                <a:lnTo>
                  <a:pt x="35" y="222"/>
                </a:lnTo>
                <a:cubicBezTo>
                  <a:pt x="35" y="275"/>
                  <a:pt x="53" y="319"/>
                  <a:pt x="88" y="355"/>
                </a:cubicBezTo>
                <a:lnTo>
                  <a:pt x="88" y="355"/>
                </a:lnTo>
                <a:cubicBezTo>
                  <a:pt x="88" y="355"/>
                  <a:pt x="141" y="258"/>
                  <a:pt x="239" y="231"/>
                </a:cubicBezTo>
                <a:close/>
                <a:moveTo>
                  <a:pt x="106" y="382"/>
                </a:moveTo>
                <a:lnTo>
                  <a:pt x="106" y="382"/>
                </a:lnTo>
                <a:lnTo>
                  <a:pt x="106" y="382"/>
                </a:lnTo>
                <a:cubicBezTo>
                  <a:pt x="106" y="382"/>
                  <a:pt x="106" y="382"/>
                  <a:pt x="106" y="373"/>
                </a:cubicBezTo>
                <a:cubicBezTo>
                  <a:pt x="106" y="382"/>
                  <a:pt x="106" y="382"/>
                  <a:pt x="106" y="382"/>
                </a:cubicBezTo>
                <a:close/>
                <a:moveTo>
                  <a:pt x="186" y="36"/>
                </a:moveTo>
                <a:lnTo>
                  <a:pt x="186" y="36"/>
                </a:lnTo>
                <a:close/>
                <a:moveTo>
                  <a:pt x="354" y="81"/>
                </a:moveTo>
                <a:lnTo>
                  <a:pt x="354" y="81"/>
                </a:lnTo>
                <a:cubicBezTo>
                  <a:pt x="328" y="45"/>
                  <a:pt x="284" y="28"/>
                  <a:pt x="231" y="28"/>
                </a:cubicBezTo>
                <a:cubicBezTo>
                  <a:pt x="212" y="28"/>
                  <a:pt x="194" y="36"/>
                  <a:pt x="186" y="36"/>
                </a:cubicBezTo>
                <a:cubicBezTo>
                  <a:pt x="186" y="36"/>
                  <a:pt x="221" y="89"/>
                  <a:pt x="256" y="151"/>
                </a:cubicBezTo>
                <a:cubicBezTo>
                  <a:pt x="328" y="125"/>
                  <a:pt x="354" y="81"/>
                  <a:pt x="354" y="81"/>
                </a:cubicBezTo>
                <a:close/>
                <a:moveTo>
                  <a:pt x="231" y="453"/>
                </a:moveTo>
                <a:lnTo>
                  <a:pt x="231" y="453"/>
                </a:lnTo>
                <a:cubicBezTo>
                  <a:pt x="106" y="453"/>
                  <a:pt x="0" y="355"/>
                  <a:pt x="0" y="222"/>
                </a:cubicBezTo>
                <a:cubicBezTo>
                  <a:pt x="0" y="98"/>
                  <a:pt x="106" y="0"/>
                  <a:pt x="231" y="0"/>
                </a:cubicBezTo>
                <a:cubicBezTo>
                  <a:pt x="354" y="0"/>
                  <a:pt x="460" y="98"/>
                  <a:pt x="460" y="222"/>
                </a:cubicBezTo>
                <a:cubicBezTo>
                  <a:pt x="460" y="355"/>
                  <a:pt x="354" y="453"/>
                  <a:pt x="231" y="453"/>
                </a:cubicBezTo>
                <a:close/>
                <a:moveTo>
                  <a:pt x="265" y="258"/>
                </a:moveTo>
                <a:lnTo>
                  <a:pt x="265" y="258"/>
                </a:lnTo>
                <a:cubicBezTo>
                  <a:pt x="150" y="302"/>
                  <a:pt x="115" y="382"/>
                  <a:pt x="106" y="382"/>
                </a:cubicBezTo>
                <a:cubicBezTo>
                  <a:pt x="141" y="408"/>
                  <a:pt x="186" y="417"/>
                  <a:pt x="231" y="417"/>
                </a:cubicBezTo>
                <a:cubicBezTo>
                  <a:pt x="256" y="417"/>
                  <a:pt x="284" y="417"/>
                  <a:pt x="310" y="408"/>
                </a:cubicBezTo>
                <a:cubicBezTo>
                  <a:pt x="301" y="391"/>
                  <a:pt x="292" y="329"/>
                  <a:pt x="265" y="258"/>
                </a:cubicBezTo>
                <a:close/>
                <a:moveTo>
                  <a:pt x="275" y="178"/>
                </a:moveTo>
                <a:lnTo>
                  <a:pt x="275" y="178"/>
                </a:lnTo>
                <a:cubicBezTo>
                  <a:pt x="275" y="187"/>
                  <a:pt x="284" y="196"/>
                  <a:pt x="284" y="204"/>
                </a:cubicBezTo>
                <a:cubicBezTo>
                  <a:pt x="284" y="213"/>
                  <a:pt x="284" y="213"/>
                  <a:pt x="292" y="213"/>
                </a:cubicBezTo>
                <a:cubicBezTo>
                  <a:pt x="354" y="213"/>
                  <a:pt x="425" y="222"/>
                  <a:pt x="425" y="222"/>
                </a:cubicBezTo>
                <a:cubicBezTo>
                  <a:pt x="425" y="178"/>
                  <a:pt x="407" y="134"/>
                  <a:pt x="381" y="98"/>
                </a:cubicBezTo>
                <a:cubicBezTo>
                  <a:pt x="381" y="107"/>
                  <a:pt x="346" y="151"/>
                  <a:pt x="275" y="178"/>
                </a:cubicBezTo>
                <a:close/>
                <a:moveTo>
                  <a:pt x="301" y="249"/>
                </a:moveTo>
                <a:lnTo>
                  <a:pt x="301" y="249"/>
                </a:lnTo>
                <a:cubicBezTo>
                  <a:pt x="328" y="319"/>
                  <a:pt x="337" y="373"/>
                  <a:pt x="337" y="391"/>
                </a:cubicBezTo>
                <a:cubicBezTo>
                  <a:pt x="381" y="355"/>
                  <a:pt x="416" y="311"/>
                  <a:pt x="425" y="258"/>
                </a:cubicBezTo>
                <a:cubicBezTo>
                  <a:pt x="416" y="258"/>
                  <a:pt x="363" y="240"/>
                  <a:pt x="301" y="24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6" name="Google Shape;3886;p37"/>
          <p:cNvSpPr/>
          <p:nvPr/>
        </p:nvSpPr>
        <p:spPr>
          <a:xfrm>
            <a:off x="9515475" y="3720120"/>
            <a:ext cx="372269" cy="245269"/>
          </a:xfrm>
          <a:custGeom>
            <a:rect b="b" l="l" r="r" t="t"/>
            <a:pathLst>
              <a:path extrusionOk="0" h="338" w="514">
                <a:moveTo>
                  <a:pt x="203" y="142"/>
                </a:moveTo>
                <a:lnTo>
                  <a:pt x="203" y="142"/>
                </a:lnTo>
                <a:cubicBezTo>
                  <a:pt x="203" y="142"/>
                  <a:pt x="247" y="142"/>
                  <a:pt x="247" y="89"/>
                </a:cubicBezTo>
                <a:cubicBezTo>
                  <a:pt x="247" y="27"/>
                  <a:pt x="212" y="0"/>
                  <a:pt x="1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9"/>
                  <a:pt x="0" y="319"/>
                  <a:pt x="0" y="319"/>
                </a:cubicBezTo>
                <a:cubicBezTo>
                  <a:pt x="159" y="319"/>
                  <a:pt x="159" y="319"/>
                  <a:pt x="159" y="319"/>
                </a:cubicBezTo>
                <a:cubicBezTo>
                  <a:pt x="159" y="319"/>
                  <a:pt x="256" y="328"/>
                  <a:pt x="256" y="222"/>
                </a:cubicBezTo>
                <a:cubicBezTo>
                  <a:pt x="256" y="222"/>
                  <a:pt x="265" y="142"/>
                  <a:pt x="203" y="142"/>
                </a:cubicBezTo>
                <a:close/>
                <a:moveTo>
                  <a:pt x="71" y="53"/>
                </a:moveTo>
                <a:lnTo>
                  <a:pt x="71" y="53"/>
                </a:lnTo>
                <a:cubicBezTo>
                  <a:pt x="159" y="53"/>
                  <a:pt x="159" y="53"/>
                  <a:pt x="159" y="53"/>
                </a:cubicBezTo>
                <a:cubicBezTo>
                  <a:pt x="159" y="53"/>
                  <a:pt x="186" y="53"/>
                  <a:pt x="186" y="89"/>
                </a:cubicBezTo>
                <a:cubicBezTo>
                  <a:pt x="186" y="125"/>
                  <a:pt x="168" y="125"/>
                  <a:pt x="150" y="125"/>
                </a:cubicBezTo>
                <a:cubicBezTo>
                  <a:pt x="71" y="125"/>
                  <a:pt x="71" y="125"/>
                  <a:pt x="71" y="125"/>
                </a:cubicBezTo>
                <a:lnTo>
                  <a:pt x="71" y="53"/>
                </a:lnTo>
                <a:close/>
                <a:moveTo>
                  <a:pt x="159" y="266"/>
                </a:moveTo>
                <a:lnTo>
                  <a:pt x="159" y="266"/>
                </a:lnTo>
                <a:cubicBezTo>
                  <a:pt x="71" y="266"/>
                  <a:pt x="71" y="266"/>
                  <a:pt x="71" y="266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159" y="178"/>
                  <a:pt x="159" y="178"/>
                  <a:pt x="159" y="178"/>
                </a:cubicBezTo>
                <a:cubicBezTo>
                  <a:pt x="159" y="178"/>
                  <a:pt x="194" y="178"/>
                  <a:pt x="194" y="222"/>
                </a:cubicBezTo>
                <a:cubicBezTo>
                  <a:pt x="194" y="257"/>
                  <a:pt x="168" y="266"/>
                  <a:pt x="159" y="266"/>
                </a:cubicBezTo>
                <a:close/>
                <a:moveTo>
                  <a:pt x="390" y="80"/>
                </a:moveTo>
                <a:lnTo>
                  <a:pt x="390" y="80"/>
                </a:lnTo>
                <a:cubicBezTo>
                  <a:pt x="265" y="80"/>
                  <a:pt x="265" y="204"/>
                  <a:pt x="265" y="204"/>
                </a:cubicBezTo>
                <a:cubicBezTo>
                  <a:pt x="265" y="204"/>
                  <a:pt x="265" y="328"/>
                  <a:pt x="390" y="328"/>
                </a:cubicBezTo>
                <a:cubicBezTo>
                  <a:pt x="390" y="328"/>
                  <a:pt x="496" y="337"/>
                  <a:pt x="496" y="240"/>
                </a:cubicBezTo>
                <a:cubicBezTo>
                  <a:pt x="443" y="240"/>
                  <a:pt x="443" y="240"/>
                  <a:pt x="443" y="240"/>
                </a:cubicBezTo>
                <a:cubicBezTo>
                  <a:pt x="443" y="240"/>
                  <a:pt x="443" y="275"/>
                  <a:pt x="390" y="275"/>
                </a:cubicBezTo>
                <a:cubicBezTo>
                  <a:pt x="390" y="275"/>
                  <a:pt x="337" y="284"/>
                  <a:pt x="337" y="22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22"/>
                  <a:pt x="513" y="80"/>
                  <a:pt x="390" y="80"/>
                </a:cubicBezTo>
                <a:close/>
                <a:moveTo>
                  <a:pt x="434" y="178"/>
                </a:moveTo>
                <a:lnTo>
                  <a:pt x="434" y="178"/>
                </a:lnTo>
                <a:cubicBezTo>
                  <a:pt x="337" y="178"/>
                  <a:pt x="337" y="178"/>
                  <a:pt x="337" y="178"/>
                </a:cubicBezTo>
                <a:cubicBezTo>
                  <a:pt x="337" y="178"/>
                  <a:pt x="345" y="125"/>
                  <a:pt x="390" y="125"/>
                </a:cubicBezTo>
                <a:cubicBezTo>
                  <a:pt x="434" y="125"/>
                  <a:pt x="434" y="178"/>
                  <a:pt x="434" y="178"/>
                </a:cubicBezTo>
                <a:close/>
                <a:moveTo>
                  <a:pt x="452" y="18"/>
                </a:moveTo>
                <a:lnTo>
                  <a:pt x="452" y="18"/>
                </a:lnTo>
                <a:cubicBezTo>
                  <a:pt x="319" y="18"/>
                  <a:pt x="319" y="18"/>
                  <a:pt x="319" y="18"/>
                </a:cubicBezTo>
                <a:cubicBezTo>
                  <a:pt x="319" y="62"/>
                  <a:pt x="319" y="62"/>
                  <a:pt x="319" y="62"/>
                </a:cubicBezTo>
                <a:cubicBezTo>
                  <a:pt x="452" y="62"/>
                  <a:pt x="452" y="62"/>
                  <a:pt x="452" y="62"/>
                </a:cubicBezTo>
                <a:lnTo>
                  <a:pt x="452" y="1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7" name="Google Shape;3887;p37"/>
          <p:cNvSpPr/>
          <p:nvPr/>
        </p:nvSpPr>
        <p:spPr>
          <a:xfrm>
            <a:off x="985838" y="2958120"/>
            <a:ext cx="203200" cy="327819"/>
          </a:xfrm>
          <a:custGeom>
            <a:rect b="b" l="l" r="r" t="t"/>
            <a:pathLst>
              <a:path extrusionOk="0" h="454" w="284">
                <a:moveTo>
                  <a:pt x="283" y="426"/>
                </a:moveTo>
                <a:lnTo>
                  <a:pt x="283" y="426"/>
                </a:lnTo>
                <a:cubicBezTo>
                  <a:pt x="257" y="435"/>
                  <a:pt x="239" y="444"/>
                  <a:pt x="230" y="453"/>
                </a:cubicBezTo>
                <a:cubicBezTo>
                  <a:pt x="213" y="453"/>
                  <a:pt x="195" y="453"/>
                  <a:pt x="177" y="453"/>
                </a:cubicBezTo>
                <a:cubicBezTo>
                  <a:pt x="160" y="453"/>
                  <a:pt x="142" y="453"/>
                  <a:pt x="124" y="444"/>
                </a:cubicBezTo>
                <a:cubicBezTo>
                  <a:pt x="106" y="444"/>
                  <a:pt x="88" y="435"/>
                  <a:pt x="80" y="426"/>
                </a:cubicBezTo>
                <a:cubicBezTo>
                  <a:pt x="71" y="417"/>
                  <a:pt x="61" y="400"/>
                  <a:pt x="61" y="391"/>
                </a:cubicBezTo>
                <a:cubicBezTo>
                  <a:pt x="53" y="382"/>
                  <a:pt x="53" y="364"/>
                  <a:pt x="53" y="34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16"/>
                  <a:pt x="0" y="116"/>
                  <a:pt x="0" y="116"/>
                </a:cubicBezTo>
                <a:cubicBezTo>
                  <a:pt x="17" y="116"/>
                  <a:pt x="35" y="107"/>
                  <a:pt x="44" y="98"/>
                </a:cubicBezTo>
                <a:cubicBezTo>
                  <a:pt x="61" y="81"/>
                  <a:pt x="71" y="72"/>
                  <a:pt x="80" y="54"/>
                </a:cubicBezTo>
                <a:cubicBezTo>
                  <a:pt x="88" y="36"/>
                  <a:pt x="88" y="19"/>
                  <a:pt x="97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266" y="116"/>
                  <a:pt x="266" y="116"/>
                  <a:pt x="266" y="116"/>
                </a:cubicBezTo>
                <a:cubicBezTo>
                  <a:pt x="266" y="187"/>
                  <a:pt x="266" y="187"/>
                  <a:pt x="266" y="187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0" y="302"/>
                  <a:pt x="160" y="302"/>
                  <a:pt x="160" y="302"/>
                </a:cubicBezTo>
                <a:cubicBezTo>
                  <a:pt x="160" y="329"/>
                  <a:pt x="160" y="347"/>
                  <a:pt x="160" y="355"/>
                </a:cubicBezTo>
                <a:cubicBezTo>
                  <a:pt x="168" y="364"/>
                  <a:pt x="168" y="364"/>
                  <a:pt x="177" y="373"/>
                </a:cubicBezTo>
                <a:cubicBezTo>
                  <a:pt x="186" y="373"/>
                  <a:pt x="195" y="382"/>
                  <a:pt x="213" y="382"/>
                </a:cubicBezTo>
                <a:cubicBezTo>
                  <a:pt x="230" y="382"/>
                  <a:pt x="257" y="373"/>
                  <a:pt x="283" y="355"/>
                </a:cubicBezTo>
                <a:lnTo>
                  <a:pt x="283" y="426"/>
                </a:ln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8" name="Google Shape;3888;p37"/>
          <p:cNvSpPr/>
          <p:nvPr/>
        </p:nvSpPr>
        <p:spPr>
          <a:xfrm>
            <a:off x="1632744" y="2951770"/>
            <a:ext cx="347663" cy="340519"/>
          </a:xfrm>
          <a:custGeom>
            <a:rect b="b" l="l" r="r" t="t"/>
            <a:pathLst>
              <a:path extrusionOk="0" h="471" w="480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01" y="338"/>
                </a:moveTo>
                <a:lnTo>
                  <a:pt x="301" y="338"/>
                </a:lnTo>
                <a:cubicBezTo>
                  <a:pt x="292" y="347"/>
                  <a:pt x="283" y="347"/>
                  <a:pt x="274" y="347"/>
                </a:cubicBezTo>
                <a:cubicBezTo>
                  <a:pt x="266" y="347"/>
                  <a:pt x="257" y="347"/>
                  <a:pt x="248" y="347"/>
                </a:cubicBezTo>
                <a:cubicBezTo>
                  <a:pt x="239" y="347"/>
                  <a:pt x="230" y="347"/>
                  <a:pt x="221" y="347"/>
                </a:cubicBezTo>
                <a:cubicBezTo>
                  <a:pt x="213" y="347"/>
                  <a:pt x="204" y="338"/>
                  <a:pt x="204" y="338"/>
                </a:cubicBezTo>
                <a:cubicBezTo>
                  <a:pt x="195" y="328"/>
                  <a:pt x="195" y="328"/>
                  <a:pt x="186" y="320"/>
                </a:cubicBezTo>
                <a:cubicBezTo>
                  <a:pt x="186" y="311"/>
                  <a:pt x="186" y="303"/>
                  <a:pt x="186" y="293"/>
                </a:cubicBezTo>
                <a:cubicBezTo>
                  <a:pt x="186" y="213"/>
                  <a:pt x="186" y="213"/>
                  <a:pt x="186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78"/>
                  <a:pt x="159" y="178"/>
                  <a:pt x="159" y="178"/>
                </a:cubicBezTo>
                <a:cubicBezTo>
                  <a:pt x="168" y="178"/>
                  <a:pt x="177" y="178"/>
                  <a:pt x="186" y="169"/>
                </a:cubicBezTo>
                <a:cubicBezTo>
                  <a:pt x="195" y="160"/>
                  <a:pt x="195" y="160"/>
                  <a:pt x="204" y="151"/>
                </a:cubicBezTo>
                <a:cubicBezTo>
                  <a:pt x="204" y="143"/>
                  <a:pt x="204" y="134"/>
                  <a:pt x="213" y="116"/>
                </a:cubicBezTo>
                <a:cubicBezTo>
                  <a:pt x="239" y="116"/>
                  <a:pt x="239" y="116"/>
                  <a:pt x="239" y="116"/>
                </a:cubicBezTo>
                <a:cubicBezTo>
                  <a:pt x="239" y="178"/>
                  <a:pt x="239" y="178"/>
                  <a:pt x="239" y="178"/>
                </a:cubicBezTo>
                <a:cubicBezTo>
                  <a:pt x="292" y="178"/>
                  <a:pt x="292" y="178"/>
                  <a:pt x="292" y="178"/>
                </a:cubicBezTo>
                <a:cubicBezTo>
                  <a:pt x="292" y="213"/>
                  <a:pt x="292" y="213"/>
                  <a:pt x="292" y="213"/>
                </a:cubicBezTo>
                <a:cubicBezTo>
                  <a:pt x="239" y="213"/>
                  <a:pt x="239" y="213"/>
                  <a:pt x="239" y="213"/>
                </a:cubicBezTo>
                <a:cubicBezTo>
                  <a:pt x="239" y="275"/>
                  <a:pt x="239" y="275"/>
                  <a:pt x="239" y="275"/>
                </a:cubicBezTo>
                <a:cubicBezTo>
                  <a:pt x="239" y="284"/>
                  <a:pt x="239" y="293"/>
                  <a:pt x="239" y="303"/>
                </a:cubicBezTo>
                <a:cubicBezTo>
                  <a:pt x="248" y="303"/>
                  <a:pt x="248" y="303"/>
                  <a:pt x="248" y="311"/>
                </a:cubicBezTo>
                <a:cubicBezTo>
                  <a:pt x="257" y="311"/>
                  <a:pt x="266" y="311"/>
                  <a:pt x="266" y="311"/>
                </a:cubicBezTo>
                <a:cubicBezTo>
                  <a:pt x="283" y="311"/>
                  <a:pt x="292" y="311"/>
                  <a:pt x="301" y="303"/>
                </a:cubicBezTo>
                <a:lnTo>
                  <a:pt x="301" y="33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89" name="Google Shape;3889;p37"/>
          <p:cNvSpPr/>
          <p:nvPr/>
        </p:nvSpPr>
        <p:spPr>
          <a:xfrm>
            <a:off x="922338" y="2267557"/>
            <a:ext cx="334169" cy="275431"/>
          </a:xfrm>
          <a:custGeom>
            <a:rect b="b" l="l" r="r" t="t"/>
            <a:pathLst>
              <a:path extrusionOk="0" h="383" w="462">
                <a:moveTo>
                  <a:pt x="310" y="222"/>
                </a:moveTo>
                <a:lnTo>
                  <a:pt x="310" y="222"/>
                </a:lnTo>
                <a:cubicBezTo>
                  <a:pt x="293" y="222"/>
                  <a:pt x="275" y="240"/>
                  <a:pt x="275" y="266"/>
                </a:cubicBezTo>
                <a:cubicBezTo>
                  <a:pt x="275" y="294"/>
                  <a:pt x="293" y="310"/>
                  <a:pt x="310" y="310"/>
                </a:cubicBezTo>
                <a:cubicBezTo>
                  <a:pt x="328" y="310"/>
                  <a:pt x="337" y="294"/>
                  <a:pt x="337" y="266"/>
                </a:cubicBezTo>
                <a:cubicBezTo>
                  <a:pt x="337" y="240"/>
                  <a:pt x="328" y="222"/>
                  <a:pt x="310" y="222"/>
                </a:cubicBezTo>
                <a:close/>
                <a:moveTo>
                  <a:pt x="416" y="107"/>
                </a:moveTo>
                <a:lnTo>
                  <a:pt x="416" y="107"/>
                </a:lnTo>
                <a:cubicBezTo>
                  <a:pt x="425" y="98"/>
                  <a:pt x="425" y="45"/>
                  <a:pt x="408" y="0"/>
                </a:cubicBezTo>
                <a:cubicBezTo>
                  <a:pt x="408" y="0"/>
                  <a:pt x="363" y="0"/>
                  <a:pt x="293" y="45"/>
                </a:cubicBezTo>
                <a:cubicBezTo>
                  <a:pt x="275" y="45"/>
                  <a:pt x="257" y="45"/>
                  <a:pt x="231" y="45"/>
                </a:cubicBezTo>
                <a:cubicBezTo>
                  <a:pt x="204" y="45"/>
                  <a:pt x="177" y="45"/>
                  <a:pt x="169" y="45"/>
                </a:cubicBezTo>
                <a:cubicBezTo>
                  <a:pt x="97" y="0"/>
                  <a:pt x="53" y="0"/>
                  <a:pt x="53" y="0"/>
                </a:cubicBezTo>
                <a:cubicBezTo>
                  <a:pt x="36" y="45"/>
                  <a:pt x="36" y="98"/>
                  <a:pt x="36" y="107"/>
                </a:cubicBezTo>
                <a:cubicBezTo>
                  <a:pt x="18" y="134"/>
                  <a:pt x="0" y="160"/>
                  <a:pt x="0" y="204"/>
                </a:cubicBezTo>
                <a:cubicBezTo>
                  <a:pt x="0" y="382"/>
                  <a:pt x="150" y="382"/>
                  <a:pt x="186" y="382"/>
                </a:cubicBezTo>
                <a:cubicBezTo>
                  <a:pt x="195" y="382"/>
                  <a:pt x="213" y="382"/>
                  <a:pt x="231" y="382"/>
                </a:cubicBezTo>
                <a:cubicBezTo>
                  <a:pt x="249" y="382"/>
                  <a:pt x="266" y="382"/>
                  <a:pt x="275" y="382"/>
                </a:cubicBezTo>
                <a:cubicBezTo>
                  <a:pt x="310" y="382"/>
                  <a:pt x="461" y="382"/>
                  <a:pt x="461" y="204"/>
                </a:cubicBezTo>
                <a:cubicBezTo>
                  <a:pt x="461" y="160"/>
                  <a:pt x="443" y="134"/>
                  <a:pt x="416" y="107"/>
                </a:cubicBezTo>
                <a:close/>
                <a:moveTo>
                  <a:pt x="231" y="364"/>
                </a:moveTo>
                <a:lnTo>
                  <a:pt x="231" y="364"/>
                </a:lnTo>
                <a:lnTo>
                  <a:pt x="231" y="364"/>
                </a:lnTo>
                <a:cubicBezTo>
                  <a:pt x="133" y="364"/>
                  <a:pt x="62" y="355"/>
                  <a:pt x="62" y="257"/>
                </a:cubicBezTo>
                <a:cubicBezTo>
                  <a:pt x="62" y="240"/>
                  <a:pt x="71" y="213"/>
                  <a:pt x="89" y="204"/>
                </a:cubicBezTo>
                <a:cubicBezTo>
                  <a:pt x="115" y="169"/>
                  <a:pt x="169" y="187"/>
                  <a:pt x="231" y="187"/>
                </a:cubicBezTo>
                <a:lnTo>
                  <a:pt x="231" y="187"/>
                </a:lnTo>
                <a:lnTo>
                  <a:pt x="231" y="187"/>
                </a:lnTo>
                <a:cubicBezTo>
                  <a:pt x="293" y="187"/>
                  <a:pt x="337" y="169"/>
                  <a:pt x="372" y="204"/>
                </a:cubicBezTo>
                <a:cubicBezTo>
                  <a:pt x="390" y="213"/>
                  <a:pt x="399" y="240"/>
                  <a:pt x="399" y="257"/>
                </a:cubicBezTo>
                <a:cubicBezTo>
                  <a:pt x="399" y="355"/>
                  <a:pt x="328" y="364"/>
                  <a:pt x="231" y="364"/>
                </a:cubicBezTo>
                <a:close/>
                <a:moveTo>
                  <a:pt x="150" y="222"/>
                </a:moveTo>
                <a:lnTo>
                  <a:pt x="150" y="222"/>
                </a:lnTo>
                <a:cubicBezTo>
                  <a:pt x="133" y="222"/>
                  <a:pt x="115" y="240"/>
                  <a:pt x="115" y="266"/>
                </a:cubicBezTo>
                <a:cubicBezTo>
                  <a:pt x="115" y="294"/>
                  <a:pt x="133" y="310"/>
                  <a:pt x="150" y="310"/>
                </a:cubicBezTo>
                <a:cubicBezTo>
                  <a:pt x="169" y="310"/>
                  <a:pt x="186" y="294"/>
                  <a:pt x="186" y="266"/>
                </a:cubicBezTo>
                <a:cubicBezTo>
                  <a:pt x="186" y="240"/>
                  <a:pt x="169" y="222"/>
                  <a:pt x="150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0" name="Google Shape;3890;p37"/>
          <p:cNvSpPr/>
          <p:nvPr/>
        </p:nvSpPr>
        <p:spPr>
          <a:xfrm>
            <a:off x="1632744" y="2234220"/>
            <a:ext cx="347663" cy="342900"/>
          </a:xfrm>
          <a:custGeom>
            <a:rect b="b" l="l" r="r" t="t"/>
            <a:pathLst>
              <a:path extrusionOk="0" h="471" w="480">
                <a:moveTo>
                  <a:pt x="239" y="231"/>
                </a:moveTo>
                <a:lnTo>
                  <a:pt x="239" y="231"/>
                </a:lnTo>
                <a:lnTo>
                  <a:pt x="239" y="231"/>
                </a:lnTo>
                <a:lnTo>
                  <a:pt x="239" y="231"/>
                </a:lnTo>
                <a:cubicBezTo>
                  <a:pt x="213" y="231"/>
                  <a:pt x="186" y="222"/>
                  <a:pt x="168" y="240"/>
                </a:cubicBezTo>
                <a:cubicBezTo>
                  <a:pt x="159" y="248"/>
                  <a:pt x="151" y="257"/>
                  <a:pt x="151" y="266"/>
                </a:cubicBezTo>
                <a:cubicBezTo>
                  <a:pt x="151" y="319"/>
                  <a:pt x="195" y="319"/>
                  <a:pt x="239" y="319"/>
                </a:cubicBezTo>
                <a:lnTo>
                  <a:pt x="239" y="319"/>
                </a:lnTo>
                <a:cubicBezTo>
                  <a:pt x="283" y="319"/>
                  <a:pt x="319" y="319"/>
                  <a:pt x="319" y="266"/>
                </a:cubicBezTo>
                <a:cubicBezTo>
                  <a:pt x="319" y="257"/>
                  <a:pt x="319" y="248"/>
                  <a:pt x="310" y="240"/>
                </a:cubicBezTo>
                <a:cubicBezTo>
                  <a:pt x="292" y="222"/>
                  <a:pt x="266" y="231"/>
                  <a:pt x="239" y="231"/>
                </a:cubicBezTo>
                <a:close/>
                <a:moveTo>
                  <a:pt x="195" y="293"/>
                </a:moveTo>
                <a:lnTo>
                  <a:pt x="195" y="293"/>
                </a:lnTo>
                <a:cubicBezTo>
                  <a:pt x="186" y="293"/>
                  <a:pt x="186" y="284"/>
                  <a:pt x="186" y="275"/>
                </a:cubicBezTo>
                <a:cubicBezTo>
                  <a:pt x="186" y="257"/>
                  <a:pt x="186" y="248"/>
                  <a:pt x="195" y="248"/>
                </a:cubicBezTo>
                <a:cubicBezTo>
                  <a:pt x="204" y="248"/>
                  <a:pt x="213" y="257"/>
                  <a:pt x="213" y="275"/>
                </a:cubicBezTo>
                <a:cubicBezTo>
                  <a:pt x="213" y="284"/>
                  <a:pt x="204" y="293"/>
                  <a:pt x="195" y="293"/>
                </a:cubicBezTo>
                <a:close/>
                <a:moveTo>
                  <a:pt x="274" y="293"/>
                </a:moveTo>
                <a:lnTo>
                  <a:pt x="274" y="293"/>
                </a:lnTo>
                <a:cubicBezTo>
                  <a:pt x="266" y="293"/>
                  <a:pt x="266" y="284"/>
                  <a:pt x="266" y="275"/>
                </a:cubicBezTo>
                <a:cubicBezTo>
                  <a:pt x="266" y="257"/>
                  <a:pt x="266" y="248"/>
                  <a:pt x="274" y="248"/>
                </a:cubicBezTo>
                <a:cubicBezTo>
                  <a:pt x="283" y="248"/>
                  <a:pt x="292" y="257"/>
                  <a:pt x="292" y="275"/>
                </a:cubicBezTo>
                <a:cubicBezTo>
                  <a:pt x="292" y="284"/>
                  <a:pt x="283" y="293"/>
                  <a:pt x="274" y="293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57" y="328"/>
                </a:moveTo>
                <a:lnTo>
                  <a:pt x="257" y="328"/>
                </a:lnTo>
                <a:cubicBezTo>
                  <a:pt x="257" y="328"/>
                  <a:pt x="248" y="328"/>
                  <a:pt x="239" y="328"/>
                </a:cubicBezTo>
                <a:cubicBezTo>
                  <a:pt x="230" y="328"/>
                  <a:pt x="221" y="328"/>
                  <a:pt x="213" y="328"/>
                </a:cubicBezTo>
                <a:cubicBezTo>
                  <a:pt x="195" y="328"/>
                  <a:pt x="123" y="328"/>
                  <a:pt x="123" y="240"/>
                </a:cubicBezTo>
                <a:cubicBezTo>
                  <a:pt x="123" y="222"/>
                  <a:pt x="133" y="204"/>
                  <a:pt x="142" y="195"/>
                </a:cubicBezTo>
                <a:cubicBezTo>
                  <a:pt x="142" y="187"/>
                  <a:pt x="142" y="160"/>
                  <a:pt x="151" y="134"/>
                </a:cubicBezTo>
                <a:cubicBezTo>
                  <a:pt x="151" y="134"/>
                  <a:pt x="168" y="142"/>
                  <a:pt x="204" y="160"/>
                </a:cubicBezTo>
                <a:cubicBezTo>
                  <a:pt x="213" y="160"/>
                  <a:pt x="230" y="160"/>
                  <a:pt x="239" y="160"/>
                </a:cubicBezTo>
                <a:cubicBezTo>
                  <a:pt x="248" y="160"/>
                  <a:pt x="266" y="160"/>
                  <a:pt x="266" y="160"/>
                </a:cubicBezTo>
                <a:cubicBezTo>
                  <a:pt x="301" y="142"/>
                  <a:pt x="327" y="134"/>
                  <a:pt x="327" y="134"/>
                </a:cubicBezTo>
                <a:cubicBezTo>
                  <a:pt x="336" y="160"/>
                  <a:pt x="336" y="187"/>
                  <a:pt x="336" y="195"/>
                </a:cubicBezTo>
                <a:cubicBezTo>
                  <a:pt x="345" y="204"/>
                  <a:pt x="354" y="222"/>
                  <a:pt x="354" y="240"/>
                </a:cubicBezTo>
                <a:cubicBezTo>
                  <a:pt x="354" y="328"/>
                  <a:pt x="274" y="328"/>
                  <a:pt x="257" y="32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1" name="Google Shape;3891;p37"/>
          <p:cNvSpPr/>
          <p:nvPr/>
        </p:nvSpPr>
        <p:spPr>
          <a:xfrm>
            <a:off x="8816975" y="2246920"/>
            <a:ext cx="322263" cy="317500"/>
          </a:xfrm>
          <a:custGeom>
            <a:rect b="b" l="l" r="r" t="t"/>
            <a:pathLst>
              <a:path extrusionOk="0" h="436" w="445">
                <a:moveTo>
                  <a:pt x="27" y="107"/>
                </a:moveTo>
                <a:lnTo>
                  <a:pt x="27" y="107"/>
                </a:lnTo>
                <a:cubicBezTo>
                  <a:pt x="27" y="142"/>
                  <a:pt x="36" y="169"/>
                  <a:pt x="62" y="186"/>
                </a:cubicBezTo>
                <a:cubicBezTo>
                  <a:pt x="81" y="195"/>
                  <a:pt x="107" y="204"/>
                  <a:pt x="116" y="204"/>
                </a:cubicBezTo>
                <a:lnTo>
                  <a:pt x="125" y="204"/>
                </a:lnTo>
                <a:cubicBezTo>
                  <a:pt x="125" y="204"/>
                  <a:pt x="116" y="222"/>
                  <a:pt x="134" y="248"/>
                </a:cubicBezTo>
                <a:lnTo>
                  <a:pt x="134" y="248"/>
                </a:lnTo>
                <a:cubicBezTo>
                  <a:pt x="107" y="248"/>
                  <a:pt x="0" y="257"/>
                  <a:pt x="0" y="345"/>
                </a:cubicBezTo>
                <a:cubicBezTo>
                  <a:pt x="0" y="435"/>
                  <a:pt x="98" y="435"/>
                  <a:pt x="116" y="435"/>
                </a:cubicBezTo>
                <a:lnTo>
                  <a:pt x="116" y="435"/>
                </a:lnTo>
                <a:cubicBezTo>
                  <a:pt x="116" y="435"/>
                  <a:pt x="116" y="435"/>
                  <a:pt x="125" y="435"/>
                </a:cubicBezTo>
                <a:cubicBezTo>
                  <a:pt x="134" y="435"/>
                  <a:pt x="169" y="435"/>
                  <a:pt x="196" y="417"/>
                </a:cubicBezTo>
                <a:cubicBezTo>
                  <a:pt x="231" y="399"/>
                  <a:pt x="249" y="364"/>
                  <a:pt x="249" y="320"/>
                </a:cubicBezTo>
                <a:cubicBezTo>
                  <a:pt x="249" y="275"/>
                  <a:pt x="222" y="248"/>
                  <a:pt x="205" y="230"/>
                </a:cubicBezTo>
                <a:cubicBezTo>
                  <a:pt x="187" y="222"/>
                  <a:pt x="178" y="213"/>
                  <a:pt x="178" y="204"/>
                </a:cubicBezTo>
                <a:cubicBezTo>
                  <a:pt x="178" y="195"/>
                  <a:pt x="187" y="186"/>
                  <a:pt x="196" y="177"/>
                </a:cubicBezTo>
                <a:cubicBezTo>
                  <a:pt x="213" y="160"/>
                  <a:pt x="231" y="142"/>
                  <a:pt x="231" y="98"/>
                </a:cubicBezTo>
                <a:cubicBezTo>
                  <a:pt x="231" y="62"/>
                  <a:pt x="222" y="36"/>
                  <a:pt x="196" y="18"/>
                </a:cubicBezTo>
                <a:lnTo>
                  <a:pt x="213" y="18"/>
                </a:lnTo>
                <a:cubicBezTo>
                  <a:pt x="231" y="18"/>
                  <a:pt x="249" y="9"/>
                  <a:pt x="249" y="0"/>
                </a:cubicBezTo>
                <a:lnTo>
                  <a:pt x="249" y="0"/>
                </a:lnTo>
                <a:cubicBezTo>
                  <a:pt x="143" y="0"/>
                  <a:pt x="143" y="0"/>
                  <a:pt x="143" y="0"/>
                </a:cubicBezTo>
                <a:cubicBezTo>
                  <a:pt x="134" y="0"/>
                  <a:pt x="27" y="0"/>
                  <a:pt x="27" y="107"/>
                </a:cubicBezTo>
                <a:close/>
                <a:moveTo>
                  <a:pt x="205" y="328"/>
                </a:moveTo>
                <a:lnTo>
                  <a:pt x="205" y="328"/>
                </a:lnTo>
                <a:cubicBezTo>
                  <a:pt x="213" y="364"/>
                  <a:pt x="178" y="390"/>
                  <a:pt x="134" y="390"/>
                </a:cubicBezTo>
                <a:cubicBezTo>
                  <a:pt x="90" y="399"/>
                  <a:pt x="54" y="381"/>
                  <a:pt x="54" y="345"/>
                </a:cubicBezTo>
                <a:cubicBezTo>
                  <a:pt x="45" y="328"/>
                  <a:pt x="54" y="310"/>
                  <a:pt x="71" y="292"/>
                </a:cubicBezTo>
                <a:cubicBezTo>
                  <a:pt x="90" y="283"/>
                  <a:pt x="107" y="275"/>
                  <a:pt x="125" y="275"/>
                </a:cubicBezTo>
                <a:cubicBezTo>
                  <a:pt x="134" y="275"/>
                  <a:pt x="134" y="275"/>
                  <a:pt x="134" y="275"/>
                </a:cubicBezTo>
                <a:cubicBezTo>
                  <a:pt x="178" y="275"/>
                  <a:pt x="205" y="301"/>
                  <a:pt x="205" y="328"/>
                </a:cubicBezTo>
                <a:close/>
                <a:moveTo>
                  <a:pt x="178" y="80"/>
                </a:moveTo>
                <a:lnTo>
                  <a:pt x="178" y="80"/>
                </a:lnTo>
                <a:cubicBezTo>
                  <a:pt x="187" y="124"/>
                  <a:pt x="169" y="160"/>
                  <a:pt x="143" y="169"/>
                </a:cubicBezTo>
                <a:cubicBezTo>
                  <a:pt x="143" y="169"/>
                  <a:pt x="143" y="169"/>
                  <a:pt x="134" y="169"/>
                </a:cubicBezTo>
                <a:cubicBezTo>
                  <a:pt x="107" y="169"/>
                  <a:pt x="90" y="151"/>
                  <a:pt x="81" y="116"/>
                </a:cubicBezTo>
                <a:cubicBezTo>
                  <a:pt x="71" y="98"/>
                  <a:pt x="71" y="80"/>
                  <a:pt x="81" y="62"/>
                </a:cubicBezTo>
                <a:cubicBezTo>
                  <a:pt x="81" y="45"/>
                  <a:pt x="98" y="36"/>
                  <a:pt x="107" y="26"/>
                </a:cubicBezTo>
                <a:lnTo>
                  <a:pt x="116" y="26"/>
                </a:lnTo>
                <a:cubicBezTo>
                  <a:pt x="151" y="26"/>
                  <a:pt x="169" y="45"/>
                  <a:pt x="178" y="80"/>
                </a:cubicBezTo>
                <a:close/>
                <a:moveTo>
                  <a:pt x="373" y="169"/>
                </a:moveTo>
                <a:lnTo>
                  <a:pt x="373" y="169"/>
                </a:lnTo>
                <a:cubicBezTo>
                  <a:pt x="373" y="98"/>
                  <a:pt x="373" y="98"/>
                  <a:pt x="373" y="98"/>
                </a:cubicBezTo>
                <a:cubicBezTo>
                  <a:pt x="319" y="98"/>
                  <a:pt x="319" y="98"/>
                  <a:pt x="319" y="98"/>
                </a:cubicBezTo>
                <a:cubicBezTo>
                  <a:pt x="319" y="169"/>
                  <a:pt x="319" y="169"/>
                  <a:pt x="319" y="169"/>
                </a:cubicBezTo>
                <a:cubicBezTo>
                  <a:pt x="249" y="169"/>
                  <a:pt x="249" y="169"/>
                  <a:pt x="249" y="169"/>
                </a:cubicBezTo>
                <a:cubicBezTo>
                  <a:pt x="249" y="213"/>
                  <a:pt x="249" y="213"/>
                  <a:pt x="249" y="213"/>
                </a:cubicBezTo>
                <a:cubicBezTo>
                  <a:pt x="319" y="213"/>
                  <a:pt x="319" y="213"/>
                  <a:pt x="319" y="213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373" y="292"/>
                  <a:pt x="373" y="292"/>
                  <a:pt x="373" y="292"/>
                </a:cubicBezTo>
                <a:cubicBezTo>
                  <a:pt x="373" y="213"/>
                  <a:pt x="373" y="213"/>
                  <a:pt x="373" y="213"/>
                </a:cubicBezTo>
                <a:cubicBezTo>
                  <a:pt x="444" y="213"/>
                  <a:pt x="444" y="213"/>
                  <a:pt x="444" y="213"/>
                </a:cubicBezTo>
                <a:cubicBezTo>
                  <a:pt x="444" y="169"/>
                  <a:pt x="444" y="169"/>
                  <a:pt x="444" y="169"/>
                </a:cubicBezTo>
                <a:lnTo>
                  <a:pt x="373" y="16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2" name="Google Shape;3892;p37"/>
          <p:cNvSpPr/>
          <p:nvPr/>
        </p:nvSpPr>
        <p:spPr>
          <a:xfrm>
            <a:off x="6737350" y="2240570"/>
            <a:ext cx="177800" cy="330200"/>
          </a:xfrm>
          <a:custGeom>
            <a:rect b="b" l="l" r="r" t="t"/>
            <a:pathLst>
              <a:path extrusionOk="0" h="453" w="249">
                <a:moveTo>
                  <a:pt x="248" y="80"/>
                </a:moveTo>
                <a:lnTo>
                  <a:pt x="248" y="80"/>
                </a:lnTo>
                <a:cubicBezTo>
                  <a:pt x="177" y="80"/>
                  <a:pt x="177" y="80"/>
                  <a:pt x="177" y="80"/>
                </a:cubicBezTo>
                <a:cubicBezTo>
                  <a:pt x="169" y="80"/>
                  <a:pt x="160" y="89"/>
                  <a:pt x="160" y="107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48" y="231"/>
                  <a:pt x="248" y="231"/>
                  <a:pt x="248" y="231"/>
                </a:cubicBezTo>
                <a:cubicBezTo>
                  <a:pt x="160" y="231"/>
                  <a:pt x="160" y="231"/>
                  <a:pt x="160" y="231"/>
                </a:cubicBezTo>
                <a:cubicBezTo>
                  <a:pt x="160" y="452"/>
                  <a:pt x="160" y="452"/>
                  <a:pt x="160" y="452"/>
                </a:cubicBezTo>
                <a:cubicBezTo>
                  <a:pt x="79" y="452"/>
                  <a:pt x="79" y="452"/>
                  <a:pt x="79" y="452"/>
                </a:cubicBezTo>
                <a:cubicBezTo>
                  <a:pt x="79" y="231"/>
                  <a:pt x="79" y="231"/>
                  <a:pt x="7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160"/>
                  <a:pt x="0" y="160"/>
                  <a:pt x="0" y="160"/>
                </a:cubicBezTo>
                <a:cubicBezTo>
                  <a:pt x="79" y="160"/>
                  <a:pt x="79" y="160"/>
                  <a:pt x="79" y="160"/>
                </a:cubicBezTo>
                <a:cubicBezTo>
                  <a:pt x="79" y="116"/>
                  <a:pt x="79" y="116"/>
                  <a:pt x="79" y="116"/>
                </a:cubicBezTo>
                <a:cubicBezTo>
                  <a:pt x="79" y="54"/>
                  <a:pt x="115" y="0"/>
                  <a:pt x="177" y="0"/>
                </a:cubicBezTo>
                <a:cubicBezTo>
                  <a:pt x="248" y="0"/>
                  <a:pt x="248" y="0"/>
                  <a:pt x="248" y="0"/>
                </a:cubicBezTo>
                <a:lnTo>
                  <a:pt x="248" y="80"/>
                </a:ln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3" name="Google Shape;3893;p37"/>
          <p:cNvSpPr/>
          <p:nvPr/>
        </p:nvSpPr>
        <p:spPr>
          <a:xfrm>
            <a:off x="5933282" y="2951770"/>
            <a:ext cx="349250" cy="340519"/>
          </a:xfrm>
          <a:custGeom>
            <a:rect b="b" l="l" r="r" t="t"/>
            <a:pathLst>
              <a:path extrusionOk="0" h="471" w="480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178"/>
                </a:moveTo>
                <a:lnTo>
                  <a:pt x="239" y="178"/>
                </a:lnTo>
                <a:cubicBezTo>
                  <a:pt x="231" y="178"/>
                  <a:pt x="231" y="187"/>
                  <a:pt x="231" y="196"/>
                </a:cubicBezTo>
                <a:cubicBezTo>
                  <a:pt x="231" y="275"/>
                  <a:pt x="231" y="275"/>
                  <a:pt x="231" y="275"/>
                </a:cubicBezTo>
                <a:cubicBezTo>
                  <a:pt x="231" y="303"/>
                  <a:pt x="204" y="328"/>
                  <a:pt x="169" y="328"/>
                </a:cubicBezTo>
                <a:cubicBezTo>
                  <a:pt x="142" y="328"/>
                  <a:pt x="116" y="303"/>
                  <a:pt x="116" y="275"/>
                </a:cubicBezTo>
                <a:cubicBezTo>
                  <a:pt x="116" y="240"/>
                  <a:pt x="116" y="240"/>
                  <a:pt x="116" y="240"/>
                </a:cubicBezTo>
                <a:cubicBezTo>
                  <a:pt x="160" y="240"/>
                  <a:pt x="160" y="240"/>
                  <a:pt x="160" y="240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60" y="284"/>
                  <a:pt x="169" y="284"/>
                </a:cubicBezTo>
                <a:cubicBezTo>
                  <a:pt x="178" y="284"/>
                  <a:pt x="186" y="275"/>
                  <a:pt x="186" y="275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160"/>
                  <a:pt x="213" y="134"/>
                  <a:pt x="239" y="134"/>
                </a:cubicBezTo>
                <a:cubicBezTo>
                  <a:pt x="275" y="134"/>
                  <a:pt x="292" y="160"/>
                  <a:pt x="292" y="196"/>
                </a:cubicBezTo>
                <a:cubicBezTo>
                  <a:pt x="292" y="205"/>
                  <a:pt x="292" y="205"/>
                  <a:pt x="292" y="205"/>
                </a:cubicBezTo>
                <a:cubicBezTo>
                  <a:pt x="266" y="213"/>
                  <a:pt x="266" y="213"/>
                  <a:pt x="266" y="21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196"/>
                  <a:pt x="257" y="196"/>
                  <a:pt x="257" y="196"/>
                </a:cubicBezTo>
                <a:cubicBezTo>
                  <a:pt x="257" y="187"/>
                  <a:pt x="248" y="178"/>
                  <a:pt x="239" y="178"/>
                </a:cubicBezTo>
                <a:close/>
                <a:moveTo>
                  <a:pt x="364" y="275"/>
                </a:moveTo>
                <a:lnTo>
                  <a:pt x="364" y="275"/>
                </a:lnTo>
                <a:cubicBezTo>
                  <a:pt x="364" y="303"/>
                  <a:pt x="337" y="328"/>
                  <a:pt x="311" y="328"/>
                </a:cubicBezTo>
                <a:cubicBezTo>
                  <a:pt x="275" y="328"/>
                  <a:pt x="257" y="303"/>
                  <a:pt x="257" y="275"/>
                </a:cubicBezTo>
                <a:cubicBezTo>
                  <a:pt x="257" y="240"/>
                  <a:pt x="257" y="240"/>
                  <a:pt x="257" y="240"/>
                </a:cubicBezTo>
                <a:cubicBezTo>
                  <a:pt x="266" y="249"/>
                  <a:pt x="266" y="249"/>
                  <a:pt x="266" y="249"/>
                </a:cubicBezTo>
                <a:cubicBezTo>
                  <a:pt x="292" y="240"/>
                  <a:pt x="292" y="240"/>
                  <a:pt x="292" y="240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92" y="275"/>
                  <a:pt x="301" y="284"/>
                  <a:pt x="311" y="284"/>
                </a:cubicBezTo>
                <a:cubicBezTo>
                  <a:pt x="319" y="284"/>
                  <a:pt x="319" y="275"/>
                  <a:pt x="319" y="275"/>
                </a:cubicBezTo>
                <a:cubicBezTo>
                  <a:pt x="319" y="240"/>
                  <a:pt x="319" y="240"/>
                  <a:pt x="319" y="240"/>
                </a:cubicBezTo>
                <a:cubicBezTo>
                  <a:pt x="364" y="240"/>
                  <a:pt x="364" y="240"/>
                  <a:pt x="364" y="240"/>
                </a:cubicBezTo>
                <a:lnTo>
                  <a:pt x="364" y="27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4" name="Google Shape;3894;p37"/>
          <p:cNvSpPr/>
          <p:nvPr/>
        </p:nvSpPr>
        <p:spPr>
          <a:xfrm>
            <a:off x="4500563" y="2951770"/>
            <a:ext cx="346869" cy="340519"/>
          </a:xfrm>
          <a:custGeom>
            <a:rect b="b" l="l" r="r" t="t"/>
            <a:pathLst>
              <a:path extrusionOk="0" h="471" w="480">
                <a:moveTo>
                  <a:pt x="249" y="231"/>
                </a:moveTo>
                <a:lnTo>
                  <a:pt x="249" y="231"/>
                </a:lnTo>
                <a:lnTo>
                  <a:pt x="249" y="231"/>
                </a:lnTo>
                <a:lnTo>
                  <a:pt x="240" y="222"/>
                </a:lnTo>
                <a:cubicBezTo>
                  <a:pt x="195" y="231"/>
                  <a:pt x="151" y="231"/>
                  <a:pt x="142" y="231"/>
                </a:cubicBezTo>
                <a:lnTo>
                  <a:pt x="142" y="231"/>
                </a:lnTo>
                <a:cubicBezTo>
                  <a:pt x="142" y="258"/>
                  <a:pt x="151" y="284"/>
                  <a:pt x="169" y="303"/>
                </a:cubicBezTo>
                <a:cubicBezTo>
                  <a:pt x="169" y="293"/>
                  <a:pt x="195" y="249"/>
                  <a:pt x="249" y="231"/>
                </a:cubicBezTo>
                <a:close/>
                <a:moveTo>
                  <a:pt x="302" y="160"/>
                </a:moveTo>
                <a:lnTo>
                  <a:pt x="302" y="160"/>
                </a:lnTo>
                <a:cubicBezTo>
                  <a:pt x="284" y="143"/>
                  <a:pt x="266" y="134"/>
                  <a:pt x="240" y="134"/>
                </a:cubicBezTo>
                <a:cubicBezTo>
                  <a:pt x="231" y="134"/>
                  <a:pt x="222" y="143"/>
                  <a:pt x="222" y="143"/>
                </a:cubicBezTo>
                <a:cubicBezTo>
                  <a:pt x="222" y="143"/>
                  <a:pt x="240" y="169"/>
                  <a:pt x="258" y="196"/>
                </a:cubicBezTo>
                <a:cubicBezTo>
                  <a:pt x="284" y="187"/>
                  <a:pt x="302" y="169"/>
                  <a:pt x="302" y="160"/>
                </a:cubicBezTo>
                <a:close/>
                <a:moveTo>
                  <a:pt x="178" y="311"/>
                </a:moveTo>
                <a:lnTo>
                  <a:pt x="178" y="311"/>
                </a:lnTo>
                <a:cubicBezTo>
                  <a:pt x="195" y="328"/>
                  <a:pt x="222" y="328"/>
                  <a:pt x="240" y="328"/>
                </a:cubicBezTo>
                <a:cubicBezTo>
                  <a:pt x="249" y="328"/>
                  <a:pt x="266" y="328"/>
                  <a:pt x="275" y="328"/>
                </a:cubicBezTo>
                <a:cubicBezTo>
                  <a:pt x="275" y="311"/>
                  <a:pt x="266" y="284"/>
                  <a:pt x="258" y="249"/>
                </a:cubicBezTo>
                <a:cubicBezTo>
                  <a:pt x="205" y="267"/>
                  <a:pt x="187" y="303"/>
                  <a:pt x="178" y="311"/>
                </a:cubicBezTo>
                <a:close/>
                <a:moveTo>
                  <a:pt x="231" y="205"/>
                </a:moveTo>
                <a:lnTo>
                  <a:pt x="231" y="205"/>
                </a:lnTo>
                <a:cubicBezTo>
                  <a:pt x="213" y="178"/>
                  <a:pt x="205" y="151"/>
                  <a:pt x="195" y="151"/>
                </a:cubicBezTo>
                <a:cubicBezTo>
                  <a:pt x="169" y="160"/>
                  <a:pt x="151" y="187"/>
                  <a:pt x="142" y="213"/>
                </a:cubicBezTo>
                <a:lnTo>
                  <a:pt x="142" y="213"/>
                </a:lnTo>
                <a:cubicBezTo>
                  <a:pt x="151" y="213"/>
                  <a:pt x="187" y="213"/>
                  <a:pt x="231" y="205"/>
                </a:cubicBezTo>
                <a:close/>
                <a:moveTo>
                  <a:pt x="275" y="249"/>
                </a:moveTo>
                <a:lnTo>
                  <a:pt x="275" y="249"/>
                </a:lnTo>
                <a:cubicBezTo>
                  <a:pt x="284" y="275"/>
                  <a:pt x="293" y="303"/>
                  <a:pt x="293" y="311"/>
                </a:cubicBezTo>
                <a:cubicBezTo>
                  <a:pt x="319" y="303"/>
                  <a:pt x="328" y="275"/>
                  <a:pt x="337" y="249"/>
                </a:cubicBezTo>
                <a:cubicBezTo>
                  <a:pt x="328" y="249"/>
                  <a:pt x="319" y="249"/>
                  <a:pt x="293" y="249"/>
                </a:cubicBezTo>
                <a:cubicBezTo>
                  <a:pt x="293" y="249"/>
                  <a:pt x="284" y="249"/>
                  <a:pt x="275" y="249"/>
                </a:cubicBezTo>
                <a:close/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240" y="356"/>
                </a:moveTo>
                <a:lnTo>
                  <a:pt x="240" y="356"/>
                </a:lnTo>
                <a:cubicBezTo>
                  <a:pt x="178" y="356"/>
                  <a:pt x="124" y="303"/>
                  <a:pt x="124" y="231"/>
                </a:cubicBezTo>
                <a:cubicBezTo>
                  <a:pt x="124" y="169"/>
                  <a:pt x="178" y="116"/>
                  <a:pt x="240" y="116"/>
                </a:cubicBezTo>
                <a:cubicBezTo>
                  <a:pt x="302" y="116"/>
                  <a:pt x="355" y="169"/>
                  <a:pt x="355" y="231"/>
                </a:cubicBezTo>
                <a:cubicBezTo>
                  <a:pt x="355" y="303"/>
                  <a:pt x="302" y="356"/>
                  <a:pt x="240" y="356"/>
                </a:cubicBezTo>
                <a:close/>
                <a:moveTo>
                  <a:pt x="266" y="213"/>
                </a:moveTo>
                <a:lnTo>
                  <a:pt x="266" y="213"/>
                </a:lnTo>
                <a:lnTo>
                  <a:pt x="266" y="222"/>
                </a:lnTo>
                <a:lnTo>
                  <a:pt x="266" y="231"/>
                </a:lnTo>
                <a:cubicBezTo>
                  <a:pt x="275" y="231"/>
                  <a:pt x="284" y="231"/>
                  <a:pt x="293" y="231"/>
                </a:cubicBezTo>
                <a:cubicBezTo>
                  <a:pt x="311" y="231"/>
                  <a:pt x="328" y="231"/>
                  <a:pt x="337" y="231"/>
                </a:cubicBezTo>
                <a:cubicBezTo>
                  <a:pt x="337" y="213"/>
                  <a:pt x="328" y="187"/>
                  <a:pt x="319" y="178"/>
                </a:cubicBezTo>
                <a:cubicBezTo>
                  <a:pt x="311" y="178"/>
                  <a:pt x="293" y="196"/>
                  <a:pt x="266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5" name="Google Shape;3895;p37"/>
          <p:cNvSpPr/>
          <p:nvPr/>
        </p:nvSpPr>
        <p:spPr>
          <a:xfrm>
            <a:off x="9521825" y="2234220"/>
            <a:ext cx="346869" cy="342900"/>
          </a:xfrm>
          <a:custGeom>
            <a:rect b="b" l="l" r="r" t="t"/>
            <a:pathLst>
              <a:path extrusionOk="0" h="471" w="479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6" name="Google Shape;3896;p37"/>
          <p:cNvSpPr/>
          <p:nvPr/>
        </p:nvSpPr>
        <p:spPr>
          <a:xfrm>
            <a:off x="7372350" y="2234220"/>
            <a:ext cx="346869" cy="342900"/>
          </a:xfrm>
          <a:custGeom>
            <a:rect b="b" l="l" r="r" t="t"/>
            <a:pathLst>
              <a:path extrusionOk="0" h="471" w="479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7" name="Google Shape;3897;p37"/>
          <p:cNvSpPr/>
          <p:nvPr/>
        </p:nvSpPr>
        <p:spPr>
          <a:xfrm>
            <a:off x="9534525" y="2964470"/>
            <a:ext cx="321469" cy="315119"/>
          </a:xfrm>
          <a:custGeom>
            <a:rect b="b" l="l" r="r" t="t"/>
            <a:pathLst>
              <a:path extrusionOk="0" h="435" w="444">
                <a:moveTo>
                  <a:pt x="221" y="0"/>
                </a:moveTo>
                <a:lnTo>
                  <a:pt x="221" y="0"/>
                </a:lnTo>
                <a:cubicBezTo>
                  <a:pt x="98" y="0"/>
                  <a:pt x="0" y="97"/>
                  <a:pt x="0" y="212"/>
                </a:cubicBezTo>
                <a:cubicBezTo>
                  <a:pt x="0" y="274"/>
                  <a:pt x="27" y="319"/>
                  <a:pt x="62" y="363"/>
                </a:cubicBezTo>
                <a:cubicBezTo>
                  <a:pt x="89" y="328"/>
                  <a:pt x="142" y="309"/>
                  <a:pt x="195" y="309"/>
                </a:cubicBezTo>
                <a:cubicBezTo>
                  <a:pt x="258" y="309"/>
                  <a:pt x="319" y="345"/>
                  <a:pt x="346" y="398"/>
                </a:cubicBezTo>
                <a:cubicBezTo>
                  <a:pt x="408" y="354"/>
                  <a:pt x="443" y="292"/>
                  <a:pt x="443" y="212"/>
                </a:cubicBezTo>
                <a:cubicBezTo>
                  <a:pt x="443" y="97"/>
                  <a:pt x="346" y="0"/>
                  <a:pt x="221" y="0"/>
                </a:cubicBezTo>
                <a:close/>
                <a:moveTo>
                  <a:pt x="328" y="292"/>
                </a:moveTo>
                <a:lnTo>
                  <a:pt x="328" y="292"/>
                </a:lnTo>
                <a:cubicBezTo>
                  <a:pt x="328" y="301"/>
                  <a:pt x="319" y="301"/>
                  <a:pt x="311" y="301"/>
                </a:cubicBezTo>
                <a:cubicBezTo>
                  <a:pt x="258" y="265"/>
                  <a:pt x="195" y="256"/>
                  <a:pt x="124" y="274"/>
                </a:cubicBezTo>
                <a:cubicBezTo>
                  <a:pt x="115" y="284"/>
                  <a:pt x="107" y="274"/>
                  <a:pt x="107" y="265"/>
                </a:cubicBezTo>
                <a:cubicBezTo>
                  <a:pt x="107" y="256"/>
                  <a:pt x="107" y="256"/>
                  <a:pt x="115" y="248"/>
                </a:cubicBezTo>
                <a:cubicBezTo>
                  <a:pt x="195" y="230"/>
                  <a:pt x="266" y="239"/>
                  <a:pt x="328" y="274"/>
                </a:cubicBezTo>
                <a:cubicBezTo>
                  <a:pt x="328" y="284"/>
                  <a:pt x="337" y="284"/>
                  <a:pt x="328" y="292"/>
                </a:cubicBezTo>
                <a:close/>
                <a:moveTo>
                  <a:pt x="355" y="230"/>
                </a:moveTo>
                <a:lnTo>
                  <a:pt x="355" y="230"/>
                </a:lnTo>
                <a:cubicBezTo>
                  <a:pt x="355" y="239"/>
                  <a:pt x="337" y="239"/>
                  <a:pt x="337" y="239"/>
                </a:cubicBezTo>
                <a:cubicBezTo>
                  <a:pt x="274" y="203"/>
                  <a:pt x="186" y="194"/>
                  <a:pt x="115" y="212"/>
                </a:cubicBezTo>
                <a:cubicBezTo>
                  <a:pt x="107" y="212"/>
                  <a:pt x="98" y="212"/>
                  <a:pt x="98" y="203"/>
                </a:cubicBezTo>
                <a:cubicBezTo>
                  <a:pt x="98" y="194"/>
                  <a:pt x="98" y="186"/>
                  <a:pt x="107" y="177"/>
                </a:cubicBezTo>
                <a:cubicBezTo>
                  <a:pt x="186" y="159"/>
                  <a:pt x="283" y="168"/>
                  <a:pt x="346" y="212"/>
                </a:cubicBezTo>
                <a:cubicBezTo>
                  <a:pt x="355" y="212"/>
                  <a:pt x="364" y="221"/>
                  <a:pt x="355" y="230"/>
                </a:cubicBezTo>
                <a:close/>
                <a:moveTo>
                  <a:pt x="355" y="168"/>
                </a:moveTo>
                <a:lnTo>
                  <a:pt x="355" y="168"/>
                </a:lnTo>
                <a:cubicBezTo>
                  <a:pt x="293" y="124"/>
                  <a:pt x="177" y="124"/>
                  <a:pt x="107" y="141"/>
                </a:cubicBezTo>
                <a:cubicBezTo>
                  <a:pt x="98" y="150"/>
                  <a:pt x="89" y="141"/>
                  <a:pt x="80" y="132"/>
                </a:cubicBezTo>
                <a:cubicBezTo>
                  <a:pt x="80" y="115"/>
                  <a:pt x="89" y="106"/>
                  <a:pt x="98" y="106"/>
                </a:cubicBezTo>
                <a:cubicBezTo>
                  <a:pt x="168" y="79"/>
                  <a:pt x="302" y="88"/>
                  <a:pt x="381" y="132"/>
                </a:cubicBezTo>
                <a:cubicBezTo>
                  <a:pt x="390" y="141"/>
                  <a:pt x="390" y="150"/>
                  <a:pt x="381" y="159"/>
                </a:cubicBezTo>
                <a:cubicBezTo>
                  <a:pt x="381" y="168"/>
                  <a:pt x="364" y="177"/>
                  <a:pt x="355" y="168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60" y="372"/>
                  <a:pt x="133" y="381"/>
                  <a:pt x="115" y="407"/>
                </a:cubicBezTo>
                <a:cubicBezTo>
                  <a:pt x="151" y="425"/>
                  <a:pt x="186" y="434"/>
                  <a:pt x="221" y="434"/>
                </a:cubicBezTo>
                <a:cubicBezTo>
                  <a:pt x="239" y="434"/>
                  <a:pt x="258" y="434"/>
                  <a:pt x="274" y="425"/>
                </a:cubicBezTo>
                <a:cubicBezTo>
                  <a:pt x="258" y="390"/>
                  <a:pt x="230" y="372"/>
                  <a:pt x="195" y="37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8" name="Google Shape;3898;p37"/>
          <p:cNvSpPr/>
          <p:nvPr/>
        </p:nvSpPr>
        <p:spPr>
          <a:xfrm>
            <a:off x="10239375" y="2951770"/>
            <a:ext cx="346869" cy="340519"/>
          </a:xfrm>
          <a:custGeom>
            <a:rect b="b" l="l" r="r" t="t"/>
            <a:pathLst>
              <a:path extrusionOk="0" h="471" w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293"/>
                  <a:pt x="27" y="347"/>
                  <a:pt x="62" y="391"/>
                </a:cubicBezTo>
                <a:cubicBezTo>
                  <a:pt x="97" y="356"/>
                  <a:pt x="150" y="338"/>
                  <a:pt x="204" y="338"/>
                </a:cubicBezTo>
                <a:cubicBezTo>
                  <a:pt x="284" y="338"/>
                  <a:pt x="346" y="373"/>
                  <a:pt x="372" y="435"/>
                </a:cubicBezTo>
                <a:cubicBezTo>
                  <a:pt x="434" y="391"/>
                  <a:pt x="478" y="320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354" y="320"/>
                </a:moveTo>
                <a:lnTo>
                  <a:pt x="354" y="320"/>
                </a:lnTo>
                <a:cubicBezTo>
                  <a:pt x="354" y="328"/>
                  <a:pt x="346" y="328"/>
                  <a:pt x="337" y="328"/>
                </a:cubicBezTo>
                <a:cubicBezTo>
                  <a:pt x="284" y="293"/>
                  <a:pt x="212" y="284"/>
                  <a:pt x="133" y="303"/>
                </a:cubicBezTo>
                <a:cubicBezTo>
                  <a:pt x="124" y="303"/>
                  <a:pt x="115" y="303"/>
                  <a:pt x="115" y="293"/>
                </a:cubicBezTo>
                <a:cubicBezTo>
                  <a:pt x="115" y="284"/>
                  <a:pt x="115" y="275"/>
                  <a:pt x="124" y="275"/>
                </a:cubicBezTo>
                <a:cubicBezTo>
                  <a:pt x="212" y="249"/>
                  <a:pt x="293" y="258"/>
                  <a:pt x="354" y="303"/>
                </a:cubicBezTo>
                <a:cubicBezTo>
                  <a:pt x="354" y="303"/>
                  <a:pt x="363" y="311"/>
                  <a:pt x="354" y="320"/>
                </a:cubicBezTo>
                <a:close/>
                <a:moveTo>
                  <a:pt x="381" y="249"/>
                </a:moveTo>
                <a:lnTo>
                  <a:pt x="381" y="249"/>
                </a:lnTo>
                <a:cubicBezTo>
                  <a:pt x="381" y="258"/>
                  <a:pt x="372" y="267"/>
                  <a:pt x="363" y="258"/>
                </a:cubicBezTo>
                <a:cubicBezTo>
                  <a:pt x="301" y="222"/>
                  <a:pt x="204" y="205"/>
                  <a:pt x="124" y="231"/>
                </a:cubicBezTo>
                <a:cubicBezTo>
                  <a:pt x="115" y="231"/>
                  <a:pt x="106" y="231"/>
                  <a:pt x="106" y="222"/>
                </a:cubicBezTo>
                <a:cubicBezTo>
                  <a:pt x="97" y="205"/>
                  <a:pt x="106" y="196"/>
                  <a:pt x="115" y="196"/>
                </a:cubicBezTo>
                <a:cubicBezTo>
                  <a:pt x="204" y="169"/>
                  <a:pt x="310" y="187"/>
                  <a:pt x="381" y="231"/>
                </a:cubicBezTo>
                <a:cubicBezTo>
                  <a:pt x="390" y="231"/>
                  <a:pt x="390" y="240"/>
                  <a:pt x="381" y="249"/>
                </a:cubicBezTo>
                <a:close/>
                <a:moveTo>
                  <a:pt x="390" y="178"/>
                </a:moveTo>
                <a:lnTo>
                  <a:pt x="390" y="178"/>
                </a:lnTo>
                <a:cubicBezTo>
                  <a:pt x="310" y="134"/>
                  <a:pt x="186" y="134"/>
                  <a:pt x="115" y="151"/>
                </a:cubicBezTo>
                <a:cubicBezTo>
                  <a:pt x="106" y="160"/>
                  <a:pt x="88" y="151"/>
                  <a:pt x="88" y="143"/>
                </a:cubicBezTo>
                <a:cubicBezTo>
                  <a:pt x="80" y="125"/>
                  <a:pt x="88" y="116"/>
                  <a:pt x="106" y="116"/>
                </a:cubicBezTo>
                <a:cubicBezTo>
                  <a:pt x="186" y="90"/>
                  <a:pt x="319" y="90"/>
                  <a:pt x="407" y="143"/>
                </a:cubicBezTo>
                <a:cubicBezTo>
                  <a:pt x="416" y="151"/>
                  <a:pt x="425" y="160"/>
                  <a:pt x="416" y="178"/>
                </a:cubicBezTo>
                <a:cubicBezTo>
                  <a:pt x="407" y="187"/>
                  <a:pt x="399" y="187"/>
                  <a:pt x="390" y="178"/>
                </a:cubicBezTo>
                <a:close/>
                <a:moveTo>
                  <a:pt x="204" y="409"/>
                </a:moveTo>
                <a:lnTo>
                  <a:pt x="204" y="409"/>
                </a:lnTo>
                <a:cubicBezTo>
                  <a:pt x="177" y="409"/>
                  <a:pt x="141" y="417"/>
                  <a:pt x="124" y="444"/>
                </a:cubicBezTo>
                <a:cubicBezTo>
                  <a:pt x="159" y="462"/>
                  <a:pt x="194" y="470"/>
                  <a:pt x="239" y="470"/>
                </a:cubicBezTo>
                <a:cubicBezTo>
                  <a:pt x="257" y="470"/>
                  <a:pt x="284" y="470"/>
                  <a:pt x="301" y="462"/>
                </a:cubicBezTo>
                <a:cubicBezTo>
                  <a:pt x="284" y="426"/>
                  <a:pt x="248" y="409"/>
                  <a:pt x="204" y="40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99" name="Google Shape;3899;p37"/>
          <p:cNvSpPr/>
          <p:nvPr/>
        </p:nvSpPr>
        <p:spPr>
          <a:xfrm>
            <a:off x="6673850" y="3682020"/>
            <a:ext cx="308769" cy="315119"/>
          </a:xfrm>
          <a:custGeom>
            <a:rect b="b" l="l" r="r" t="t"/>
            <a:pathLst>
              <a:path extrusionOk="0" h="435" w="426">
                <a:moveTo>
                  <a:pt x="380" y="89"/>
                </a:moveTo>
                <a:lnTo>
                  <a:pt x="380" y="89"/>
                </a:lnTo>
                <a:cubicBezTo>
                  <a:pt x="389" y="97"/>
                  <a:pt x="389" y="115"/>
                  <a:pt x="389" y="133"/>
                </a:cubicBezTo>
                <a:cubicBezTo>
                  <a:pt x="389" y="178"/>
                  <a:pt x="372" y="213"/>
                  <a:pt x="336" y="239"/>
                </a:cubicBezTo>
                <a:cubicBezTo>
                  <a:pt x="301" y="266"/>
                  <a:pt x="248" y="284"/>
                  <a:pt x="185" y="284"/>
                </a:cubicBezTo>
                <a:cubicBezTo>
                  <a:pt x="167" y="284"/>
                  <a:pt x="167" y="284"/>
                  <a:pt x="167" y="284"/>
                </a:cubicBezTo>
                <a:cubicBezTo>
                  <a:pt x="159" y="284"/>
                  <a:pt x="150" y="293"/>
                  <a:pt x="141" y="301"/>
                </a:cubicBezTo>
                <a:cubicBezTo>
                  <a:pt x="123" y="381"/>
                  <a:pt x="123" y="381"/>
                  <a:pt x="123" y="381"/>
                </a:cubicBezTo>
                <a:cubicBezTo>
                  <a:pt x="123" y="390"/>
                  <a:pt x="114" y="399"/>
                  <a:pt x="106" y="399"/>
                </a:cubicBezTo>
                <a:cubicBezTo>
                  <a:pt x="70" y="399"/>
                  <a:pt x="70" y="399"/>
                  <a:pt x="70" y="399"/>
                </a:cubicBezTo>
                <a:cubicBezTo>
                  <a:pt x="61" y="408"/>
                  <a:pt x="61" y="408"/>
                  <a:pt x="61" y="408"/>
                </a:cubicBezTo>
                <a:cubicBezTo>
                  <a:pt x="61" y="416"/>
                  <a:pt x="70" y="434"/>
                  <a:pt x="79" y="434"/>
                </a:cubicBezTo>
                <a:cubicBezTo>
                  <a:pt x="132" y="434"/>
                  <a:pt x="132" y="434"/>
                  <a:pt x="132" y="434"/>
                </a:cubicBezTo>
                <a:cubicBezTo>
                  <a:pt x="150" y="434"/>
                  <a:pt x="159" y="416"/>
                  <a:pt x="159" y="408"/>
                </a:cubicBezTo>
                <a:cubicBezTo>
                  <a:pt x="176" y="328"/>
                  <a:pt x="176" y="328"/>
                  <a:pt x="176" y="328"/>
                </a:cubicBezTo>
                <a:cubicBezTo>
                  <a:pt x="185" y="319"/>
                  <a:pt x="194" y="310"/>
                  <a:pt x="203" y="310"/>
                </a:cubicBezTo>
                <a:cubicBezTo>
                  <a:pt x="220" y="310"/>
                  <a:pt x="220" y="310"/>
                  <a:pt x="220" y="310"/>
                </a:cubicBezTo>
                <a:cubicBezTo>
                  <a:pt x="283" y="310"/>
                  <a:pt x="336" y="301"/>
                  <a:pt x="372" y="275"/>
                </a:cubicBezTo>
                <a:cubicBezTo>
                  <a:pt x="407" y="248"/>
                  <a:pt x="425" y="213"/>
                  <a:pt x="425" y="168"/>
                </a:cubicBezTo>
                <a:cubicBezTo>
                  <a:pt x="425" y="150"/>
                  <a:pt x="425" y="133"/>
                  <a:pt x="416" y="124"/>
                </a:cubicBezTo>
                <a:cubicBezTo>
                  <a:pt x="407" y="106"/>
                  <a:pt x="398" y="97"/>
                  <a:pt x="389" y="89"/>
                </a:cubicBezTo>
                <a:cubicBezTo>
                  <a:pt x="380" y="89"/>
                  <a:pt x="380" y="89"/>
                  <a:pt x="380" y="89"/>
                </a:cubicBezTo>
                <a:close/>
                <a:moveTo>
                  <a:pt x="97" y="346"/>
                </a:moveTo>
                <a:lnTo>
                  <a:pt x="97" y="346"/>
                </a:lnTo>
                <a:cubicBezTo>
                  <a:pt x="114" y="266"/>
                  <a:pt x="114" y="266"/>
                  <a:pt x="114" y="266"/>
                </a:cubicBezTo>
                <a:cubicBezTo>
                  <a:pt x="114" y="257"/>
                  <a:pt x="123" y="248"/>
                  <a:pt x="141" y="248"/>
                </a:cubicBezTo>
                <a:cubicBezTo>
                  <a:pt x="150" y="248"/>
                  <a:pt x="150" y="248"/>
                  <a:pt x="150" y="248"/>
                </a:cubicBezTo>
                <a:cubicBezTo>
                  <a:pt x="220" y="248"/>
                  <a:pt x="265" y="231"/>
                  <a:pt x="301" y="203"/>
                </a:cubicBezTo>
                <a:cubicBezTo>
                  <a:pt x="345" y="178"/>
                  <a:pt x="363" y="142"/>
                  <a:pt x="363" y="106"/>
                </a:cubicBezTo>
                <a:cubicBezTo>
                  <a:pt x="363" y="80"/>
                  <a:pt x="354" y="71"/>
                  <a:pt x="345" y="53"/>
                </a:cubicBezTo>
                <a:cubicBezTo>
                  <a:pt x="345" y="44"/>
                  <a:pt x="336" y="36"/>
                  <a:pt x="318" y="27"/>
                </a:cubicBezTo>
                <a:cubicBezTo>
                  <a:pt x="310" y="18"/>
                  <a:pt x="292" y="9"/>
                  <a:pt x="273" y="9"/>
                </a:cubicBezTo>
                <a:cubicBezTo>
                  <a:pt x="257" y="9"/>
                  <a:pt x="238" y="0"/>
                  <a:pt x="212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79" y="9"/>
                  <a:pt x="70" y="27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4"/>
                  <a:pt x="0" y="363"/>
                  <a:pt x="17" y="363"/>
                </a:cubicBezTo>
                <a:cubicBezTo>
                  <a:pt x="70" y="363"/>
                  <a:pt x="70" y="363"/>
                  <a:pt x="70" y="363"/>
                </a:cubicBezTo>
                <a:cubicBezTo>
                  <a:pt x="79" y="363"/>
                  <a:pt x="88" y="354"/>
                  <a:pt x="97" y="346"/>
                </a:cubicBezTo>
                <a:close/>
                <a:moveTo>
                  <a:pt x="141" y="159"/>
                </a:moveTo>
                <a:lnTo>
                  <a:pt x="141" y="159"/>
                </a:lnTo>
                <a:cubicBezTo>
                  <a:pt x="150" y="89"/>
                  <a:pt x="150" y="89"/>
                  <a:pt x="150" y="89"/>
                </a:cubicBezTo>
                <a:cubicBezTo>
                  <a:pt x="159" y="80"/>
                  <a:pt x="167" y="71"/>
                  <a:pt x="176" y="71"/>
                </a:cubicBezTo>
                <a:cubicBezTo>
                  <a:pt x="194" y="71"/>
                  <a:pt x="194" y="71"/>
                  <a:pt x="194" y="71"/>
                </a:cubicBezTo>
                <a:cubicBezTo>
                  <a:pt x="220" y="71"/>
                  <a:pt x="229" y="71"/>
                  <a:pt x="238" y="80"/>
                </a:cubicBezTo>
                <a:cubicBezTo>
                  <a:pt x="257" y="89"/>
                  <a:pt x="257" y="97"/>
                  <a:pt x="257" y="115"/>
                </a:cubicBezTo>
                <a:cubicBezTo>
                  <a:pt x="257" y="133"/>
                  <a:pt x="248" y="150"/>
                  <a:pt x="229" y="159"/>
                </a:cubicBezTo>
                <a:cubicBezTo>
                  <a:pt x="220" y="168"/>
                  <a:pt x="194" y="178"/>
                  <a:pt x="167" y="178"/>
                </a:cubicBezTo>
                <a:cubicBezTo>
                  <a:pt x="150" y="178"/>
                  <a:pt x="150" y="178"/>
                  <a:pt x="150" y="178"/>
                </a:cubicBezTo>
                <a:cubicBezTo>
                  <a:pt x="141" y="178"/>
                  <a:pt x="132" y="168"/>
                  <a:pt x="141" y="15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0" name="Google Shape;3900;p37"/>
          <p:cNvSpPr/>
          <p:nvPr/>
        </p:nvSpPr>
        <p:spPr>
          <a:xfrm>
            <a:off x="8081169" y="3758220"/>
            <a:ext cx="359569" cy="162719"/>
          </a:xfrm>
          <a:custGeom>
            <a:rect b="b" l="l" r="r" t="t"/>
            <a:pathLst>
              <a:path extrusionOk="0" h="223" w="497">
                <a:moveTo>
                  <a:pt x="17" y="195"/>
                </a:moveTo>
                <a:lnTo>
                  <a:pt x="17" y="195"/>
                </a:lnTo>
                <a:cubicBezTo>
                  <a:pt x="26" y="160"/>
                  <a:pt x="26" y="160"/>
                  <a:pt x="26" y="160"/>
                </a:cubicBezTo>
                <a:cubicBezTo>
                  <a:pt x="17" y="125"/>
                  <a:pt x="17" y="125"/>
                  <a:pt x="17" y="125"/>
                </a:cubicBezTo>
                <a:cubicBezTo>
                  <a:pt x="17" y="125"/>
                  <a:pt x="17" y="125"/>
                  <a:pt x="9" y="125"/>
                </a:cubicBezTo>
                <a:lnTo>
                  <a:pt x="9" y="125"/>
                </a:lnTo>
                <a:cubicBezTo>
                  <a:pt x="0" y="160"/>
                  <a:pt x="0" y="160"/>
                  <a:pt x="0" y="160"/>
                </a:cubicBezTo>
                <a:cubicBezTo>
                  <a:pt x="9" y="195"/>
                  <a:pt x="9" y="195"/>
                  <a:pt x="9" y="195"/>
                </a:cubicBezTo>
                <a:lnTo>
                  <a:pt x="9" y="195"/>
                </a:lnTo>
                <a:cubicBezTo>
                  <a:pt x="17" y="195"/>
                  <a:pt x="17" y="195"/>
                  <a:pt x="17" y="195"/>
                </a:cubicBezTo>
                <a:close/>
                <a:moveTo>
                  <a:pt x="70" y="213"/>
                </a:moveTo>
                <a:lnTo>
                  <a:pt x="70" y="213"/>
                </a:lnTo>
                <a:cubicBezTo>
                  <a:pt x="70" y="160"/>
                  <a:pt x="70" y="160"/>
                  <a:pt x="70" y="160"/>
                </a:cubicBezTo>
                <a:cubicBezTo>
                  <a:pt x="70" y="80"/>
                  <a:pt x="70" y="80"/>
                  <a:pt x="70" y="80"/>
                </a:cubicBezTo>
                <a:lnTo>
                  <a:pt x="62" y="72"/>
                </a:lnTo>
                <a:lnTo>
                  <a:pt x="53" y="80"/>
                </a:lnTo>
                <a:cubicBezTo>
                  <a:pt x="53" y="160"/>
                  <a:pt x="53" y="160"/>
                  <a:pt x="53" y="160"/>
                </a:cubicBezTo>
                <a:cubicBezTo>
                  <a:pt x="53" y="213"/>
                  <a:pt x="53" y="213"/>
                  <a:pt x="53" y="213"/>
                </a:cubicBezTo>
                <a:cubicBezTo>
                  <a:pt x="53" y="222"/>
                  <a:pt x="62" y="222"/>
                  <a:pt x="62" y="222"/>
                </a:cubicBezTo>
                <a:cubicBezTo>
                  <a:pt x="62" y="222"/>
                  <a:pt x="70" y="222"/>
                  <a:pt x="70" y="213"/>
                </a:cubicBezTo>
                <a:close/>
                <a:moveTo>
                  <a:pt x="115" y="213"/>
                </a:moveTo>
                <a:lnTo>
                  <a:pt x="115" y="213"/>
                </a:lnTo>
                <a:cubicBezTo>
                  <a:pt x="123" y="160"/>
                  <a:pt x="123" y="160"/>
                  <a:pt x="123" y="160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07" y="44"/>
                  <a:pt x="107" y="44"/>
                  <a:pt x="107" y="53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107" y="213"/>
                  <a:pt x="107" y="222"/>
                  <a:pt x="115" y="222"/>
                </a:cubicBezTo>
                <a:lnTo>
                  <a:pt x="115" y="213"/>
                </a:lnTo>
                <a:close/>
                <a:moveTo>
                  <a:pt x="168" y="213"/>
                </a:moveTo>
                <a:lnTo>
                  <a:pt x="168" y="213"/>
                </a:lnTo>
                <a:cubicBezTo>
                  <a:pt x="177" y="160"/>
                  <a:pt x="177" y="160"/>
                  <a:pt x="177" y="16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44"/>
                  <a:pt x="168" y="44"/>
                  <a:pt x="160" y="44"/>
                </a:cubicBezTo>
                <a:cubicBezTo>
                  <a:pt x="160" y="44"/>
                  <a:pt x="151" y="44"/>
                  <a:pt x="151" y="53"/>
                </a:cubicBezTo>
                <a:cubicBezTo>
                  <a:pt x="151" y="160"/>
                  <a:pt x="151" y="160"/>
                  <a:pt x="151" y="160"/>
                </a:cubicBezTo>
                <a:cubicBezTo>
                  <a:pt x="151" y="213"/>
                  <a:pt x="151" y="213"/>
                  <a:pt x="151" y="213"/>
                </a:cubicBezTo>
                <a:lnTo>
                  <a:pt x="160" y="222"/>
                </a:lnTo>
                <a:cubicBezTo>
                  <a:pt x="168" y="222"/>
                  <a:pt x="168" y="213"/>
                  <a:pt x="168" y="213"/>
                </a:cubicBezTo>
                <a:close/>
                <a:moveTo>
                  <a:pt x="221" y="213"/>
                </a:moveTo>
                <a:lnTo>
                  <a:pt x="221" y="213"/>
                </a:lnTo>
                <a:cubicBezTo>
                  <a:pt x="221" y="160"/>
                  <a:pt x="221" y="160"/>
                  <a:pt x="221" y="160"/>
                </a:cubicBezTo>
                <a:cubicBezTo>
                  <a:pt x="221" y="36"/>
                  <a:pt x="221" y="36"/>
                  <a:pt x="221" y="36"/>
                </a:cubicBezTo>
                <a:cubicBezTo>
                  <a:pt x="221" y="27"/>
                  <a:pt x="213" y="27"/>
                  <a:pt x="213" y="27"/>
                </a:cubicBezTo>
                <a:cubicBezTo>
                  <a:pt x="204" y="27"/>
                  <a:pt x="204" y="27"/>
                  <a:pt x="204" y="36"/>
                </a:cubicBezTo>
                <a:cubicBezTo>
                  <a:pt x="195" y="160"/>
                  <a:pt x="195" y="160"/>
                  <a:pt x="195" y="160"/>
                </a:cubicBezTo>
                <a:lnTo>
                  <a:pt x="204" y="213"/>
                </a:lnTo>
                <a:cubicBezTo>
                  <a:pt x="204" y="213"/>
                  <a:pt x="204" y="222"/>
                  <a:pt x="213" y="222"/>
                </a:cubicBezTo>
                <a:lnTo>
                  <a:pt x="221" y="213"/>
                </a:lnTo>
                <a:close/>
                <a:moveTo>
                  <a:pt x="257" y="222"/>
                </a:moveTo>
                <a:lnTo>
                  <a:pt x="257" y="222"/>
                </a:lnTo>
                <a:lnTo>
                  <a:pt x="434" y="222"/>
                </a:lnTo>
                <a:cubicBezTo>
                  <a:pt x="470" y="222"/>
                  <a:pt x="496" y="195"/>
                  <a:pt x="496" y="160"/>
                </a:cubicBezTo>
                <a:cubicBezTo>
                  <a:pt x="496" y="125"/>
                  <a:pt x="470" y="97"/>
                  <a:pt x="434" y="97"/>
                </a:cubicBezTo>
                <a:cubicBezTo>
                  <a:pt x="425" y="97"/>
                  <a:pt x="416" y="97"/>
                  <a:pt x="407" y="97"/>
                </a:cubicBezTo>
                <a:cubicBezTo>
                  <a:pt x="398" y="44"/>
                  <a:pt x="354" y="0"/>
                  <a:pt x="292" y="0"/>
                </a:cubicBezTo>
                <a:cubicBezTo>
                  <a:pt x="283" y="0"/>
                  <a:pt x="266" y="0"/>
                  <a:pt x="257" y="9"/>
                </a:cubicBezTo>
                <a:cubicBezTo>
                  <a:pt x="248" y="9"/>
                  <a:pt x="248" y="9"/>
                  <a:pt x="248" y="18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213"/>
                  <a:pt x="248" y="222"/>
                  <a:pt x="257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1" name="Google Shape;3901;p37"/>
          <p:cNvSpPr/>
          <p:nvPr/>
        </p:nvSpPr>
        <p:spPr>
          <a:xfrm>
            <a:off x="10956925" y="3669320"/>
            <a:ext cx="346869" cy="340519"/>
          </a:xfrm>
          <a:custGeom>
            <a:rect b="b" l="l" r="r" t="t"/>
            <a:pathLst>
              <a:path extrusionOk="0" h="471" w="479">
                <a:moveTo>
                  <a:pt x="266" y="257"/>
                </a:moveTo>
                <a:lnTo>
                  <a:pt x="266" y="257"/>
                </a:lnTo>
                <a:cubicBezTo>
                  <a:pt x="257" y="257"/>
                  <a:pt x="249" y="257"/>
                  <a:pt x="240" y="257"/>
                </a:cubicBezTo>
                <a:cubicBezTo>
                  <a:pt x="213" y="257"/>
                  <a:pt x="213" y="257"/>
                  <a:pt x="213" y="257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240" y="311"/>
                  <a:pt x="240" y="311"/>
                  <a:pt x="240" y="311"/>
                </a:cubicBezTo>
                <a:cubicBezTo>
                  <a:pt x="249" y="311"/>
                  <a:pt x="257" y="311"/>
                  <a:pt x="266" y="311"/>
                </a:cubicBezTo>
                <a:cubicBezTo>
                  <a:pt x="275" y="302"/>
                  <a:pt x="275" y="293"/>
                  <a:pt x="275" y="284"/>
                </a:cubicBezTo>
                <a:cubicBezTo>
                  <a:pt x="275" y="275"/>
                  <a:pt x="275" y="266"/>
                  <a:pt x="266" y="257"/>
                </a:cubicBezTo>
                <a:close/>
                <a:moveTo>
                  <a:pt x="257" y="213"/>
                </a:moveTo>
                <a:lnTo>
                  <a:pt x="257" y="213"/>
                </a:lnTo>
                <a:cubicBezTo>
                  <a:pt x="257" y="204"/>
                  <a:pt x="266" y="196"/>
                  <a:pt x="266" y="186"/>
                </a:cubicBezTo>
                <a:cubicBezTo>
                  <a:pt x="266" y="177"/>
                  <a:pt x="257" y="168"/>
                  <a:pt x="257" y="168"/>
                </a:cubicBezTo>
                <a:cubicBezTo>
                  <a:pt x="249" y="160"/>
                  <a:pt x="231" y="160"/>
                  <a:pt x="222" y="160"/>
                </a:cubicBezTo>
                <a:cubicBezTo>
                  <a:pt x="213" y="160"/>
                  <a:pt x="213" y="160"/>
                  <a:pt x="213" y="160"/>
                </a:cubicBezTo>
                <a:cubicBezTo>
                  <a:pt x="213" y="213"/>
                  <a:pt x="213" y="213"/>
                  <a:pt x="213" y="213"/>
                </a:cubicBezTo>
                <a:cubicBezTo>
                  <a:pt x="231" y="213"/>
                  <a:pt x="231" y="213"/>
                  <a:pt x="231" y="213"/>
                </a:cubicBezTo>
                <a:cubicBezTo>
                  <a:pt x="240" y="213"/>
                  <a:pt x="249" y="213"/>
                  <a:pt x="257" y="213"/>
                </a:cubicBezTo>
                <a:close/>
                <a:moveTo>
                  <a:pt x="390" y="0"/>
                </a:moveTo>
                <a:lnTo>
                  <a:pt x="390" y="0"/>
                </a:lnTo>
                <a:cubicBezTo>
                  <a:pt x="89" y="0"/>
                  <a:pt x="89" y="0"/>
                  <a:pt x="89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34"/>
                  <a:pt x="36" y="470"/>
                  <a:pt x="89" y="470"/>
                </a:cubicBezTo>
                <a:cubicBezTo>
                  <a:pt x="390" y="470"/>
                  <a:pt x="390" y="470"/>
                  <a:pt x="390" y="470"/>
                </a:cubicBezTo>
                <a:cubicBezTo>
                  <a:pt x="443" y="470"/>
                  <a:pt x="478" y="434"/>
                  <a:pt x="478" y="390"/>
                </a:cubicBezTo>
                <a:cubicBezTo>
                  <a:pt x="478" y="80"/>
                  <a:pt x="478" y="80"/>
                  <a:pt x="478" y="80"/>
                </a:cubicBezTo>
                <a:cubicBezTo>
                  <a:pt x="478" y="36"/>
                  <a:pt x="443" y="0"/>
                  <a:pt x="390" y="0"/>
                </a:cubicBezTo>
                <a:close/>
                <a:moveTo>
                  <a:pt x="249" y="355"/>
                </a:moveTo>
                <a:lnTo>
                  <a:pt x="249" y="355"/>
                </a:lnTo>
                <a:cubicBezTo>
                  <a:pt x="159" y="355"/>
                  <a:pt x="159" y="355"/>
                  <a:pt x="159" y="355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266" y="124"/>
                  <a:pt x="266" y="124"/>
                  <a:pt x="266" y="124"/>
                </a:cubicBezTo>
                <a:cubicBezTo>
                  <a:pt x="293" y="124"/>
                  <a:pt x="319" y="142"/>
                  <a:pt x="319" y="177"/>
                </a:cubicBezTo>
                <a:cubicBezTo>
                  <a:pt x="319" y="204"/>
                  <a:pt x="310" y="221"/>
                  <a:pt x="284" y="22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319" y="231"/>
                  <a:pt x="337" y="249"/>
                  <a:pt x="337" y="284"/>
                </a:cubicBezTo>
                <a:cubicBezTo>
                  <a:pt x="337" y="319"/>
                  <a:pt x="310" y="355"/>
                  <a:pt x="249" y="35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2" name="Google Shape;3902;p37"/>
          <p:cNvSpPr/>
          <p:nvPr/>
        </p:nvSpPr>
        <p:spPr>
          <a:xfrm>
            <a:off x="5224463" y="2267557"/>
            <a:ext cx="334169" cy="269081"/>
          </a:xfrm>
          <a:custGeom>
            <a:rect b="b" l="l" r="r" t="t"/>
            <a:pathLst>
              <a:path extrusionOk="0" h="374" w="462">
                <a:moveTo>
                  <a:pt x="461" y="45"/>
                </a:moveTo>
                <a:lnTo>
                  <a:pt x="461" y="45"/>
                </a:lnTo>
                <a:cubicBezTo>
                  <a:pt x="443" y="54"/>
                  <a:pt x="425" y="63"/>
                  <a:pt x="408" y="63"/>
                </a:cubicBezTo>
                <a:cubicBezTo>
                  <a:pt x="425" y="54"/>
                  <a:pt x="443" y="36"/>
                  <a:pt x="443" y="10"/>
                </a:cubicBezTo>
                <a:cubicBezTo>
                  <a:pt x="425" y="19"/>
                  <a:pt x="408" y="27"/>
                  <a:pt x="389" y="36"/>
                </a:cubicBezTo>
                <a:cubicBezTo>
                  <a:pt x="372" y="19"/>
                  <a:pt x="345" y="0"/>
                  <a:pt x="319" y="0"/>
                </a:cubicBezTo>
                <a:cubicBezTo>
                  <a:pt x="265" y="0"/>
                  <a:pt x="221" y="45"/>
                  <a:pt x="221" y="98"/>
                </a:cubicBezTo>
                <a:cubicBezTo>
                  <a:pt x="221" y="107"/>
                  <a:pt x="221" y="116"/>
                  <a:pt x="230" y="116"/>
                </a:cubicBezTo>
                <a:cubicBezTo>
                  <a:pt x="151" y="116"/>
                  <a:pt x="79" y="81"/>
                  <a:pt x="35" y="19"/>
                </a:cubicBezTo>
                <a:cubicBezTo>
                  <a:pt x="26" y="36"/>
                  <a:pt x="17" y="54"/>
                  <a:pt x="17" y="72"/>
                </a:cubicBezTo>
                <a:cubicBezTo>
                  <a:pt x="17" y="98"/>
                  <a:pt x="35" y="134"/>
                  <a:pt x="61" y="151"/>
                </a:cubicBezTo>
                <a:cubicBezTo>
                  <a:pt x="44" y="143"/>
                  <a:pt x="35" y="143"/>
                  <a:pt x="17" y="134"/>
                </a:cubicBezTo>
                <a:lnTo>
                  <a:pt x="17" y="134"/>
                </a:lnTo>
                <a:cubicBezTo>
                  <a:pt x="17" y="178"/>
                  <a:pt x="53" y="222"/>
                  <a:pt x="98" y="231"/>
                </a:cubicBezTo>
                <a:cubicBezTo>
                  <a:pt x="89" y="231"/>
                  <a:pt x="79" y="231"/>
                  <a:pt x="70" y="231"/>
                </a:cubicBezTo>
                <a:cubicBezTo>
                  <a:pt x="61" y="231"/>
                  <a:pt x="61" y="231"/>
                  <a:pt x="53" y="231"/>
                </a:cubicBezTo>
                <a:cubicBezTo>
                  <a:pt x="61" y="266"/>
                  <a:pt x="98" y="294"/>
                  <a:pt x="142" y="294"/>
                </a:cubicBezTo>
                <a:cubicBezTo>
                  <a:pt x="106" y="319"/>
                  <a:pt x="70" y="338"/>
                  <a:pt x="26" y="338"/>
                </a:cubicBezTo>
                <a:cubicBezTo>
                  <a:pt x="17" y="338"/>
                  <a:pt x="8" y="338"/>
                  <a:pt x="0" y="338"/>
                </a:cubicBezTo>
                <a:cubicBezTo>
                  <a:pt x="44" y="364"/>
                  <a:pt x="89" y="373"/>
                  <a:pt x="142" y="373"/>
                </a:cubicBezTo>
                <a:cubicBezTo>
                  <a:pt x="319" y="373"/>
                  <a:pt x="408" y="231"/>
                  <a:pt x="408" y="107"/>
                </a:cubicBezTo>
                <a:lnTo>
                  <a:pt x="408" y="98"/>
                </a:lnTo>
                <a:cubicBezTo>
                  <a:pt x="434" y="81"/>
                  <a:pt x="443" y="72"/>
                  <a:pt x="461" y="45"/>
                </a:cubicBez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3" name="Google Shape;3903;p37"/>
          <p:cNvSpPr/>
          <p:nvPr/>
        </p:nvSpPr>
        <p:spPr>
          <a:xfrm>
            <a:off x="5933282" y="2234220"/>
            <a:ext cx="349250" cy="342900"/>
          </a:xfrm>
          <a:custGeom>
            <a:rect b="b" l="l" r="r" t="t"/>
            <a:pathLst>
              <a:path extrusionOk="0" h="471" w="480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4" name="Google Shape;3904;p37"/>
          <p:cNvSpPr/>
          <p:nvPr/>
        </p:nvSpPr>
        <p:spPr>
          <a:xfrm>
            <a:off x="935038" y="3682020"/>
            <a:ext cx="308769" cy="315119"/>
          </a:xfrm>
          <a:custGeom>
            <a:rect b="b" l="l" r="r" t="t"/>
            <a:pathLst>
              <a:path extrusionOk="0" h="435" w="426">
                <a:moveTo>
                  <a:pt x="345" y="213"/>
                </a:moveTo>
                <a:lnTo>
                  <a:pt x="345" y="213"/>
                </a:lnTo>
                <a:cubicBezTo>
                  <a:pt x="345" y="284"/>
                  <a:pt x="284" y="346"/>
                  <a:pt x="213" y="346"/>
                </a:cubicBezTo>
                <a:cubicBezTo>
                  <a:pt x="142" y="346"/>
                  <a:pt x="79" y="284"/>
                  <a:pt x="79" y="213"/>
                </a:cubicBezTo>
                <a:cubicBezTo>
                  <a:pt x="79" y="203"/>
                  <a:pt x="88" y="203"/>
                  <a:pt x="88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99"/>
                  <a:pt x="26" y="434"/>
                  <a:pt x="62" y="434"/>
                </a:cubicBezTo>
                <a:cubicBezTo>
                  <a:pt x="363" y="434"/>
                  <a:pt x="363" y="434"/>
                  <a:pt x="363" y="434"/>
                </a:cubicBezTo>
                <a:cubicBezTo>
                  <a:pt x="398" y="434"/>
                  <a:pt x="425" y="399"/>
                  <a:pt x="425" y="363"/>
                </a:cubicBezTo>
                <a:cubicBezTo>
                  <a:pt x="425" y="195"/>
                  <a:pt x="425" y="195"/>
                  <a:pt x="425" y="195"/>
                </a:cubicBezTo>
                <a:cubicBezTo>
                  <a:pt x="337" y="195"/>
                  <a:pt x="337" y="195"/>
                  <a:pt x="337" y="195"/>
                </a:cubicBezTo>
                <a:cubicBezTo>
                  <a:pt x="337" y="203"/>
                  <a:pt x="345" y="203"/>
                  <a:pt x="345" y="213"/>
                </a:cubicBezTo>
                <a:close/>
                <a:moveTo>
                  <a:pt x="363" y="0"/>
                </a:moveTo>
                <a:lnTo>
                  <a:pt x="363" y="0"/>
                </a:lnTo>
                <a:cubicBezTo>
                  <a:pt x="62" y="0"/>
                  <a:pt x="62" y="0"/>
                  <a:pt x="62" y="0"/>
                </a:cubicBezTo>
                <a:cubicBezTo>
                  <a:pt x="26" y="0"/>
                  <a:pt x="0" y="36"/>
                  <a:pt x="0" y="71"/>
                </a:cubicBezTo>
                <a:cubicBezTo>
                  <a:pt x="0" y="142"/>
                  <a:pt x="0" y="142"/>
                  <a:pt x="0" y="142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06"/>
                  <a:pt x="168" y="89"/>
                  <a:pt x="213" y="89"/>
                </a:cubicBezTo>
                <a:cubicBezTo>
                  <a:pt x="257" y="89"/>
                  <a:pt x="292" y="106"/>
                  <a:pt x="319" y="142"/>
                </a:cubicBezTo>
                <a:cubicBezTo>
                  <a:pt x="425" y="142"/>
                  <a:pt x="425" y="142"/>
                  <a:pt x="425" y="142"/>
                </a:cubicBezTo>
                <a:cubicBezTo>
                  <a:pt x="425" y="71"/>
                  <a:pt x="425" y="71"/>
                  <a:pt x="425" y="71"/>
                </a:cubicBezTo>
                <a:cubicBezTo>
                  <a:pt x="425" y="36"/>
                  <a:pt x="398" y="0"/>
                  <a:pt x="363" y="0"/>
                </a:cubicBezTo>
                <a:close/>
                <a:moveTo>
                  <a:pt x="390" y="89"/>
                </a:moveTo>
                <a:lnTo>
                  <a:pt x="390" y="89"/>
                </a:lnTo>
                <a:cubicBezTo>
                  <a:pt x="390" y="89"/>
                  <a:pt x="390" y="97"/>
                  <a:pt x="381" y="97"/>
                </a:cubicBezTo>
                <a:cubicBezTo>
                  <a:pt x="345" y="97"/>
                  <a:pt x="345" y="97"/>
                  <a:pt x="345" y="97"/>
                </a:cubicBezTo>
                <a:cubicBezTo>
                  <a:pt x="337" y="97"/>
                  <a:pt x="328" y="89"/>
                  <a:pt x="328" y="89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44"/>
                  <a:pt x="337" y="36"/>
                  <a:pt x="345" y="36"/>
                </a:cubicBezTo>
                <a:cubicBezTo>
                  <a:pt x="381" y="36"/>
                  <a:pt x="381" y="36"/>
                  <a:pt x="381" y="36"/>
                </a:cubicBezTo>
                <a:cubicBezTo>
                  <a:pt x="390" y="36"/>
                  <a:pt x="390" y="44"/>
                  <a:pt x="390" y="53"/>
                </a:cubicBezTo>
                <a:lnTo>
                  <a:pt x="390" y="89"/>
                </a:lnTo>
                <a:close/>
                <a:moveTo>
                  <a:pt x="292" y="213"/>
                </a:moveTo>
                <a:lnTo>
                  <a:pt x="292" y="213"/>
                </a:lnTo>
                <a:cubicBezTo>
                  <a:pt x="292" y="168"/>
                  <a:pt x="257" y="133"/>
                  <a:pt x="213" y="133"/>
                </a:cubicBezTo>
                <a:cubicBezTo>
                  <a:pt x="168" y="133"/>
                  <a:pt x="132" y="168"/>
                  <a:pt x="132" y="213"/>
                </a:cubicBezTo>
                <a:cubicBezTo>
                  <a:pt x="132" y="257"/>
                  <a:pt x="168" y="293"/>
                  <a:pt x="213" y="293"/>
                </a:cubicBezTo>
                <a:cubicBezTo>
                  <a:pt x="257" y="293"/>
                  <a:pt x="292" y="257"/>
                  <a:pt x="292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5" name="Google Shape;3905;p37"/>
          <p:cNvSpPr/>
          <p:nvPr/>
        </p:nvSpPr>
        <p:spPr>
          <a:xfrm>
            <a:off x="8106569" y="2253270"/>
            <a:ext cx="308769" cy="311150"/>
          </a:xfrm>
          <a:custGeom>
            <a:rect b="b" l="l" r="r" t="t"/>
            <a:pathLst>
              <a:path extrusionOk="0" h="427" w="426">
                <a:moveTo>
                  <a:pt x="372" y="0"/>
                </a:moveTo>
                <a:lnTo>
                  <a:pt x="37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3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99"/>
                  <a:pt x="27" y="426"/>
                  <a:pt x="53" y="426"/>
                </a:cubicBezTo>
                <a:cubicBezTo>
                  <a:pt x="213" y="426"/>
                  <a:pt x="213" y="426"/>
                  <a:pt x="213" y="426"/>
                </a:cubicBezTo>
                <a:cubicBezTo>
                  <a:pt x="213" y="274"/>
                  <a:pt x="213" y="274"/>
                  <a:pt x="213" y="274"/>
                </a:cubicBezTo>
                <a:cubicBezTo>
                  <a:pt x="160" y="274"/>
                  <a:pt x="160" y="274"/>
                  <a:pt x="160" y="274"/>
                </a:cubicBezTo>
                <a:cubicBezTo>
                  <a:pt x="160" y="204"/>
                  <a:pt x="160" y="204"/>
                  <a:pt x="160" y="204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213" y="168"/>
                  <a:pt x="213" y="168"/>
                  <a:pt x="213" y="168"/>
                </a:cubicBezTo>
                <a:cubicBezTo>
                  <a:pt x="213" y="124"/>
                  <a:pt x="257" y="80"/>
                  <a:pt x="301" y="80"/>
                </a:cubicBezTo>
                <a:cubicBezTo>
                  <a:pt x="346" y="80"/>
                  <a:pt x="346" y="80"/>
                  <a:pt x="346" y="80"/>
                </a:cubicBezTo>
                <a:cubicBezTo>
                  <a:pt x="346" y="160"/>
                  <a:pt x="346" y="160"/>
                  <a:pt x="346" y="160"/>
                </a:cubicBezTo>
                <a:cubicBezTo>
                  <a:pt x="310" y="160"/>
                  <a:pt x="310" y="160"/>
                  <a:pt x="310" y="160"/>
                </a:cubicBezTo>
                <a:cubicBezTo>
                  <a:pt x="292" y="160"/>
                  <a:pt x="292" y="160"/>
                  <a:pt x="292" y="168"/>
                </a:cubicBezTo>
                <a:cubicBezTo>
                  <a:pt x="292" y="204"/>
                  <a:pt x="292" y="204"/>
                  <a:pt x="292" y="204"/>
                </a:cubicBezTo>
                <a:cubicBezTo>
                  <a:pt x="346" y="204"/>
                  <a:pt x="346" y="204"/>
                  <a:pt x="346" y="204"/>
                </a:cubicBezTo>
                <a:cubicBezTo>
                  <a:pt x="346" y="274"/>
                  <a:pt x="346" y="274"/>
                  <a:pt x="346" y="274"/>
                </a:cubicBezTo>
                <a:cubicBezTo>
                  <a:pt x="292" y="274"/>
                  <a:pt x="292" y="274"/>
                  <a:pt x="292" y="274"/>
                </a:cubicBezTo>
                <a:cubicBezTo>
                  <a:pt x="292" y="426"/>
                  <a:pt x="292" y="426"/>
                  <a:pt x="292" y="426"/>
                </a:cubicBezTo>
                <a:cubicBezTo>
                  <a:pt x="372" y="426"/>
                  <a:pt x="372" y="426"/>
                  <a:pt x="372" y="426"/>
                </a:cubicBezTo>
                <a:cubicBezTo>
                  <a:pt x="399" y="426"/>
                  <a:pt x="425" y="399"/>
                  <a:pt x="425" y="372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25" y="27"/>
                  <a:pt x="399" y="0"/>
                  <a:pt x="372" y="0"/>
                </a:cubicBez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6" name="Google Shape;3906;p37"/>
          <p:cNvSpPr/>
          <p:nvPr/>
        </p:nvSpPr>
        <p:spPr>
          <a:xfrm>
            <a:off x="4500563" y="3669320"/>
            <a:ext cx="346869" cy="340519"/>
          </a:xfrm>
          <a:custGeom>
            <a:rect b="b" l="l" r="r" t="t"/>
            <a:pathLst>
              <a:path extrusionOk="0" h="471" w="480">
                <a:moveTo>
                  <a:pt x="293" y="231"/>
                </a:moveTo>
                <a:lnTo>
                  <a:pt x="293" y="231"/>
                </a:lnTo>
                <a:cubicBezTo>
                  <a:pt x="284" y="231"/>
                  <a:pt x="284" y="221"/>
                  <a:pt x="275" y="221"/>
                </a:cubicBezTo>
                <a:cubicBezTo>
                  <a:pt x="266" y="221"/>
                  <a:pt x="258" y="213"/>
                  <a:pt x="249" y="213"/>
                </a:cubicBezTo>
                <a:cubicBezTo>
                  <a:pt x="240" y="213"/>
                  <a:pt x="231" y="213"/>
                  <a:pt x="231" y="213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213" y="196"/>
                  <a:pt x="213" y="196"/>
                  <a:pt x="213" y="196"/>
                </a:cubicBezTo>
                <a:cubicBezTo>
                  <a:pt x="213" y="186"/>
                  <a:pt x="213" y="186"/>
                  <a:pt x="213" y="177"/>
                </a:cubicBezTo>
                <a:cubicBezTo>
                  <a:pt x="222" y="177"/>
                  <a:pt x="231" y="177"/>
                  <a:pt x="240" y="177"/>
                </a:cubicBezTo>
                <a:cubicBezTo>
                  <a:pt x="249" y="177"/>
                  <a:pt x="258" y="177"/>
                  <a:pt x="258" y="177"/>
                </a:cubicBezTo>
                <a:cubicBezTo>
                  <a:pt x="266" y="186"/>
                  <a:pt x="266" y="186"/>
                  <a:pt x="266" y="196"/>
                </a:cubicBezTo>
                <a:cubicBezTo>
                  <a:pt x="275" y="196"/>
                  <a:pt x="275" y="204"/>
                  <a:pt x="275" y="204"/>
                </a:cubicBezTo>
                <a:lnTo>
                  <a:pt x="284" y="204"/>
                </a:lnTo>
                <a:cubicBezTo>
                  <a:pt x="293" y="204"/>
                  <a:pt x="293" y="204"/>
                  <a:pt x="302" y="204"/>
                </a:cubicBezTo>
                <a:cubicBezTo>
                  <a:pt x="302" y="196"/>
                  <a:pt x="302" y="196"/>
                  <a:pt x="302" y="186"/>
                </a:cubicBezTo>
                <a:lnTo>
                  <a:pt x="302" y="177"/>
                </a:lnTo>
                <a:cubicBezTo>
                  <a:pt x="302" y="168"/>
                  <a:pt x="293" y="168"/>
                  <a:pt x="293" y="160"/>
                </a:cubicBezTo>
                <a:cubicBezTo>
                  <a:pt x="284" y="160"/>
                  <a:pt x="275" y="151"/>
                  <a:pt x="266" y="151"/>
                </a:cubicBezTo>
                <a:cubicBezTo>
                  <a:pt x="258" y="151"/>
                  <a:pt x="249" y="151"/>
                  <a:pt x="240" y="151"/>
                </a:cubicBezTo>
                <a:cubicBezTo>
                  <a:pt x="222" y="151"/>
                  <a:pt x="213" y="151"/>
                  <a:pt x="205" y="151"/>
                </a:cubicBezTo>
                <a:cubicBezTo>
                  <a:pt x="195" y="160"/>
                  <a:pt x="187" y="160"/>
                  <a:pt x="178" y="168"/>
                </a:cubicBezTo>
                <a:cubicBezTo>
                  <a:pt x="178" y="177"/>
                  <a:pt x="169" y="186"/>
                  <a:pt x="169" y="196"/>
                </a:cubicBezTo>
                <a:cubicBezTo>
                  <a:pt x="169" y="204"/>
                  <a:pt x="178" y="213"/>
                  <a:pt x="178" y="221"/>
                </a:cubicBezTo>
                <a:cubicBezTo>
                  <a:pt x="187" y="231"/>
                  <a:pt x="195" y="231"/>
                  <a:pt x="205" y="240"/>
                </a:cubicBezTo>
                <a:cubicBezTo>
                  <a:pt x="213" y="240"/>
                  <a:pt x="222" y="240"/>
                  <a:pt x="231" y="249"/>
                </a:cubicBezTo>
                <a:cubicBezTo>
                  <a:pt x="240" y="249"/>
                  <a:pt x="249" y="249"/>
                  <a:pt x="258" y="249"/>
                </a:cubicBezTo>
                <a:cubicBezTo>
                  <a:pt x="258" y="257"/>
                  <a:pt x="266" y="257"/>
                  <a:pt x="266" y="257"/>
                </a:cubicBezTo>
                <a:cubicBezTo>
                  <a:pt x="275" y="266"/>
                  <a:pt x="275" y="266"/>
                  <a:pt x="275" y="275"/>
                </a:cubicBezTo>
                <a:lnTo>
                  <a:pt x="266" y="284"/>
                </a:lnTo>
                <a:cubicBezTo>
                  <a:pt x="258" y="293"/>
                  <a:pt x="249" y="293"/>
                  <a:pt x="240" y="293"/>
                </a:cubicBezTo>
                <a:cubicBezTo>
                  <a:pt x="231" y="293"/>
                  <a:pt x="222" y="293"/>
                  <a:pt x="222" y="293"/>
                </a:cubicBezTo>
                <a:cubicBezTo>
                  <a:pt x="213" y="284"/>
                  <a:pt x="213" y="284"/>
                  <a:pt x="213" y="284"/>
                </a:cubicBezTo>
                <a:cubicBezTo>
                  <a:pt x="213" y="275"/>
                  <a:pt x="205" y="275"/>
                  <a:pt x="205" y="266"/>
                </a:cubicBezTo>
                <a:cubicBezTo>
                  <a:pt x="205" y="266"/>
                  <a:pt x="205" y="257"/>
                  <a:pt x="195" y="257"/>
                </a:cubicBezTo>
                <a:lnTo>
                  <a:pt x="187" y="257"/>
                </a:lnTo>
                <a:cubicBezTo>
                  <a:pt x="178" y="257"/>
                  <a:pt x="178" y="257"/>
                  <a:pt x="178" y="257"/>
                </a:cubicBezTo>
                <a:cubicBezTo>
                  <a:pt x="169" y="266"/>
                  <a:pt x="169" y="266"/>
                  <a:pt x="169" y="275"/>
                </a:cubicBezTo>
                <a:cubicBezTo>
                  <a:pt x="169" y="275"/>
                  <a:pt x="169" y="284"/>
                  <a:pt x="178" y="293"/>
                </a:cubicBezTo>
                <a:cubicBezTo>
                  <a:pt x="178" y="302"/>
                  <a:pt x="187" y="311"/>
                  <a:pt x="195" y="311"/>
                </a:cubicBezTo>
                <a:cubicBezTo>
                  <a:pt x="205" y="319"/>
                  <a:pt x="222" y="319"/>
                  <a:pt x="240" y="319"/>
                </a:cubicBezTo>
                <a:cubicBezTo>
                  <a:pt x="258" y="319"/>
                  <a:pt x="266" y="319"/>
                  <a:pt x="275" y="319"/>
                </a:cubicBezTo>
                <a:cubicBezTo>
                  <a:pt x="293" y="311"/>
                  <a:pt x="302" y="302"/>
                  <a:pt x="302" y="293"/>
                </a:cubicBezTo>
                <a:cubicBezTo>
                  <a:pt x="311" y="284"/>
                  <a:pt x="311" y="275"/>
                  <a:pt x="311" y="266"/>
                </a:cubicBezTo>
                <a:cubicBezTo>
                  <a:pt x="311" y="257"/>
                  <a:pt x="311" y="249"/>
                  <a:pt x="311" y="249"/>
                </a:cubicBezTo>
                <a:cubicBezTo>
                  <a:pt x="302" y="240"/>
                  <a:pt x="302" y="231"/>
                  <a:pt x="293" y="231"/>
                </a:cubicBezTo>
                <a:close/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293" y="364"/>
                </a:moveTo>
                <a:lnTo>
                  <a:pt x="293" y="364"/>
                </a:lnTo>
                <a:cubicBezTo>
                  <a:pt x="284" y="364"/>
                  <a:pt x="275" y="364"/>
                  <a:pt x="266" y="364"/>
                </a:cubicBezTo>
                <a:cubicBezTo>
                  <a:pt x="258" y="364"/>
                  <a:pt x="249" y="364"/>
                  <a:pt x="240" y="364"/>
                </a:cubicBezTo>
                <a:cubicBezTo>
                  <a:pt x="178" y="364"/>
                  <a:pt x="115" y="302"/>
                  <a:pt x="115" y="240"/>
                </a:cubicBezTo>
                <a:cubicBezTo>
                  <a:pt x="115" y="231"/>
                  <a:pt x="115" y="221"/>
                  <a:pt x="124" y="213"/>
                </a:cubicBezTo>
                <a:cubicBezTo>
                  <a:pt x="115" y="204"/>
                  <a:pt x="115" y="186"/>
                  <a:pt x="115" y="177"/>
                </a:cubicBezTo>
                <a:cubicBezTo>
                  <a:pt x="115" y="133"/>
                  <a:pt x="142" y="98"/>
                  <a:pt x="187" y="98"/>
                </a:cubicBezTo>
                <a:cubicBezTo>
                  <a:pt x="195" y="98"/>
                  <a:pt x="213" y="107"/>
                  <a:pt x="222" y="115"/>
                </a:cubicBezTo>
                <a:cubicBezTo>
                  <a:pt x="231" y="107"/>
                  <a:pt x="231" y="107"/>
                  <a:pt x="240" y="107"/>
                </a:cubicBezTo>
                <a:cubicBezTo>
                  <a:pt x="311" y="107"/>
                  <a:pt x="364" y="168"/>
                  <a:pt x="364" y="240"/>
                </a:cubicBezTo>
                <a:cubicBezTo>
                  <a:pt x="364" y="249"/>
                  <a:pt x="364" y="257"/>
                  <a:pt x="364" y="266"/>
                </a:cubicBezTo>
                <a:cubicBezTo>
                  <a:pt x="364" y="275"/>
                  <a:pt x="364" y="284"/>
                  <a:pt x="364" y="293"/>
                </a:cubicBezTo>
                <a:cubicBezTo>
                  <a:pt x="364" y="337"/>
                  <a:pt x="337" y="364"/>
                  <a:pt x="293" y="36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7" name="Google Shape;3907;p37"/>
          <p:cNvSpPr/>
          <p:nvPr/>
        </p:nvSpPr>
        <p:spPr>
          <a:xfrm>
            <a:off x="5930900" y="3682020"/>
            <a:ext cx="359569" cy="315119"/>
          </a:xfrm>
          <a:custGeom>
            <a:rect b="b" l="l" r="r" t="t"/>
            <a:pathLst>
              <a:path extrusionOk="0" h="435" w="497">
                <a:moveTo>
                  <a:pt x="363" y="222"/>
                </a:moveTo>
                <a:lnTo>
                  <a:pt x="363" y="222"/>
                </a:lnTo>
                <a:cubicBezTo>
                  <a:pt x="354" y="213"/>
                  <a:pt x="354" y="213"/>
                  <a:pt x="354" y="203"/>
                </a:cubicBezTo>
                <a:cubicBezTo>
                  <a:pt x="363" y="186"/>
                  <a:pt x="363" y="168"/>
                  <a:pt x="354" y="159"/>
                </a:cubicBezTo>
                <a:cubicBezTo>
                  <a:pt x="336" y="133"/>
                  <a:pt x="300" y="133"/>
                  <a:pt x="247" y="159"/>
                </a:cubicBezTo>
                <a:cubicBezTo>
                  <a:pt x="247" y="159"/>
                  <a:pt x="230" y="159"/>
                  <a:pt x="239" y="150"/>
                </a:cubicBezTo>
                <a:cubicBezTo>
                  <a:pt x="247" y="124"/>
                  <a:pt x="239" y="106"/>
                  <a:pt x="230" y="89"/>
                </a:cubicBezTo>
                <a:cubicBezTo>
                  <a:pt x="203" y="62"/>
                  <a:pt x="132" y="97"/>
                  <a:pt x="71" y="159"/>
                </a:cubicBezTo>
                <a:cubicBezTo>
                  <a:pt x="26" y="203"/>
                  <a:pt x="0" y="248"/>
                  <a:pt x="0" y="293"/>
                </a:cubicBezTo>
                <a:cubicBezTo>
                  <a:pt x="0" y="372"/>
                  <a:pt x="106" y="434"/>
                  <a:pt x="203" y="434"/>
                </a:cubicBezTo>
                <a:cubicBezTo>
                  <a:pt x="336" y="434"/>
                  <a:pt x="425" y="346"/>
                  <a:pt x="425" y="284"/>
                </a:cubicBezTo>
                <a:cubicBezTo>
                  <a:pt x="425" y="248"/>
                  <a:pt x="390" y="231"/>
                  <a:pt x="363" y="222"/>
                </a:cubicBezTo>
                <a:close/>
                <a:moveTo>
                  <a:pt x="203" y="390"/>
                </a:moveTo>
                <a:lnTo>
                  <a:pt x="203" y="390"/>
                </a:lnTo>
                <a:cubicBezTo>
                  <a:pt x="124" y="399"/>
                  <a:pt x="53" y="363"/>
                  <a:pt x="53" y="310"/>
                </a:cubicBezTo>
                <a:cubicBezTo>
                  <a:pt x="44" y="257"/>
                  <a:pt x="106" y="213"/>
                  <a:pt x="186" y="203"/>
                </a:cubicBezTo>
                <a:cubicBezTo>
                  <a:pt x="265" y="195"/>
                  <a:pt x="336" y="231"/>
                  <a:pt x="336" y="284"/>
                </a:cubicBezTo>
                <a:cubicBezTo>
                  <a:pt x="345" y="337"/>
                  <a:pt x="283" y="381"/>
                  <a:pt x="203" y="390"/>
                </a:cubicBezTo>
                <a:close/>
                <a:moveTo>
                  <a:pt x="496" y="150"/>
                </a:moveTo>
                <a:lnTo>
                  <a:pt x="496" y="150"/>
                </a:lnTo>
                <a:cubicBezTo>
                  <a:pt x="496" y="71"/>
                  <a:pt x="425" y="0"/>
                  <a:pt x="345" y="0"/>
                </a:cubicBezTo>
                <a:cubicBezTo>
                  <a:pt x="336" y="0"/>
                  <a:pt x="327" y="9"/>
                  <a:pt x="327" y="18"/>
                </a:cubicBezTo>
                <a:cubicBezTo>
                  <a:pt x="327" y="27"/>
                  <a:pt x="336" y="36"/>
                  <a:pt x="345" y="36"/>
                </a:cubicBezTo>
                <a:cubicBezTo>
                  <a:pt x="407" y="36"/>
                  <a:pt x="460" y="89"/>
                  <a:pt x="460" y="150"/>
                </a:cubicBezTo>
                <a:cubicBezTo>
                  <a:pt x="460" y="159"/>
                  <a:pt x="469" y="168"/>
                  <a:pt x="478" y="168"/>
                </a:cubicBezTo>
                <a:cubicBezTo>
                  <a:pt x="487" y="168"/>
                  <a:pt x="496" y="159"/>
                  <a:pt x="496" y="150"/>
                </a:cubicBezTo>
                <a:close/>
                <a:moveTo>
                  <a:pt x="425" y="150"/>
                </a:moveTo>
                <a:lnTo>
                  <a:pt x="425" y="150"/>
                </a:lnTo>
                <a:cubicBezTo>
                  <a:pt x="416" y="106"/>
                  <a:pt x="390" y="80"/>
                  <a:pt x="345" y="71"/>
                </a:cubicBezTo>
                <a:cubicBezTo>
                  <a:pt x="336" y="71"/>
                  <a:pt x="327" y="80"/>
                  <a:pt x="327" y="89"/>
                </a:cubicBezTo>
                <a:cubicBezTo>
                  <a:pt x="327" y="97"/>
                  <a:pt x="327" y="106"/>
                  <a:pt x="345" y="106"/>
                </a:cubicBezTo>
                <a:cubicBezTo>
                  <a:pt x="363" y="115"/>
                  <a:pt x="390" y="133"/>
                  <a:pt x="390" y="159"/>
                </a:cubicBezTo>
                <a:cubicBezTo>
                  <a:pt x="390" y="168"/>
                  <a:pt x="398" y="168"/>
                  <a:pt x="416" y="168"/>
                </a:cubicBezTo>
                <a:cubicBezTo>
                  <a:pt x="425" y="168"/>
                  <a:pt x="425" y="159"/>
                  <a:pt x="425" y="150"/>
                </a:cubicBezTo>
                <a:close/>
                <a:moveTo>
                  <a:pt x="159" y="257"/>
                </a:moveTo>
                <a:lnTo>
                  <a:pt x="159" y="257"/>
                </a:lnTo>
                <a:cubicBezTo>
                  <a:pt x="132" y="257"/>
                  <a:pt x="106" y="284"/>
                  <a:pt x="115" y="310"/>
                </a:cubicBezTo>
                <a:cubicBezTo>
                  <a:pt x="124" y="337"/>
                  <a:pt x="150" y="354"/>
                  <a:pt x="186" y="354"/>
                </a:cubicBezTo>
                <a:cubicBezTo>
                  <a:pt x="212" y="346"/>
                  <a:pt x="239" y="319"/>
                  <a:pt x="230" y="293"/>
                </a:cubicBezTo>
                <a:cubicBezTo>
                  <a:pt x="221" y="266"/>
                  <a:pt x="194" y="248"/>
                  <a:pt x="159" y="25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8" name="Google Shape;3908;p37"/>
          <p:cNvSpPr/>
          <p:nvPr/>
        </p:nvSpPr>
        <p:spPr>
          <a:xfrm>
            <a:off x="915988" y="4432907"/>
            <a:ext cx="238919" cy="303213"/>
          </a:xfrm>
          <a:custGeom>
            <a:rect b="b" l="l" r="r" t="t"/>
            <a:pathLst>
              <a:path extrusionOk="0" h="418" w="329">
                <a:moveTo>
                  <a:pt x="213" y="213"/>
                </a:moveTo>
                <a:lnTo>
                  <a:pt x="213" y="213"/>
                </a:lnTo>
                <a:cubicBezTo>
                  <a:pt x="151" y="186"/>
                  <a:pt x="98" y="151"/>
                  <a:pt x="98" y="88"/>
                </a:cubicBezTo>
                <a:cubicBezTo>
                  <a:pt x="98" y="61"/>
                  <a:pt x="98" y="26"/>
                  <a:pt x="124" y="0"/>
                </a:cubicBezTo>
                <a:cubicBezTo>
                  <a:pt x="36" y="26"/>
                  <a:pt x="36" y="26"/>
                  <a:pt x="36" y="26"/>
                </a:cubicBezTo>
                <a:cubicBezTo>
                  <a:pt x="18" y="26"/>
                  <a:pt x="0" y="44"/>
                  <a:pt x="9" y="61"/>
                </a:cubicBezTo>
                <a:cubicBezTo>
                  <a:pt x="80" y="389"/>
                  <a:pt x="80" y="389"/>
                  <a:pt x="80" y="389"/>
                </a:cubicBezTo>
                <a:cubicBezTo>
                  <a:pt x="89" y="407"/>
                  <a:pt x="106" y="417"/>
                  <a:pt x="124" y="407"/>
                </a:cubicBezTo>
                <a:cubicBezTo>
                  <a:pt x="169" y="398"/>
                  <a:pt x="169" y="398"/>
                  <a:pt x="169" y="398"/>
                </a:cubicBezTo>
                <a:cubicBezTo>
                  <a:pt x="151" y="398"/>
                  <a:pt x="124" y="389"/>
                  <a:pt x="98" y="372"/>
                </a:cubicBezTo>
                <a:cubicBezTo>
                  <a:pt x="133" y="292"/>
                  <a:pt x="133" y="292"/>
                  <a:pt x="133" y="292"/>
                </a:cubicBezTo>
                <a:cubicBezTo>
                  <a:pt x="133" y="292"/>
                  <a:pt x="178" y="327"/>
                  <a:pt x="240" y="327"/>
                </a:cubicBezTo>
                <a:cubicBezTo>
                  <a:pt x="302" y="327"/>
                  <a:pt x="328" y="257"/>
                  <a:pt x="213" y="213"/>
                </a:cubicBez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909" name="Google Shape;3909;p37"/>
          <p:cNvSpPr/>
          <p:nvPr/>
        </p:nvSpPr>
        <p:spPr>
          <a:xfrm>
            <a:off x="1030288" y="4394807"/>
            <a:ext cx="232569" cy="296863"/>
          </a:xfrm>
          <a:custGeom>
            <a:rect b="b" l="l" r="r" t="t"/>
            <a:pathLst>
              <a:path extrusionOk="0" h="408" w="320">
                <a:moveTo>
                  <a:pt x="311" y="345"/>
                </a:moveTo>
                <a:lnTo>
                  <a:pt x="311" y="345"/>
                </a:lnTo>
                <a:cubicBezTo>
                  <a:pt x="240" y="26"/>
                  <a:pt x="240" y="26"/>
                  <a:pt x="240" y="26"/>
                </a:cubicBezTo>
                <a:cubicBezTo>
                  <a:pt x="231" y="8"/>
                  <a:pt x="213" y="0"/>
                  <a:pt x="196" y="0"/>
                </a:cubicBezTo>
                <a:cubicBezTo>
                  <a:pt x="125" y="17"/>
                  <a:pt x="125" y="17"/>
                  <a:pt x="125" y="17"/>
                </a:cubicBezTo>
                <a:cubicBezTo>
                  <a:pt x="143" y="17"/>
                  <a:pt x="178" y="26"/>
                  <a:pt x="213" y="44"/>
                </a:cubicBezTo>
                <a:cubicBezTo>
                  <a:pt x="187" y="123"/>
                  <a:pt x="187" y="123"/>
                  <a:pt x="187" y="123"/>
                </a:cubicBezTo>
                <a:cubicBezTo>
                  <a:pt x="187" y="123"/>
                  <a:pt x="160" y="97"/>
                  <a:pt x="99" y="97"/>
                </a:cubicBezTo>
                <a:cubicBezTo>
                  <a:pt x="36" y="88"/>
                  <a:pt x="0" y="159"/>
                  <a:pt x="125" y="195"/>
                </a:cubicBezTo>
                <a:cubicBezTo>
                  <a:pt x="213" y="230"/>
                  <a:pt x="240" y="283"/>
                  <a:pt x="240" y="336"/>
                </a:cubicBezTo>
                <a:cubicBezTo>
                  <a:pt x="240" y="363"/>
                  <a:pt x="231" y="389"/>
                  <a:pt x="222" y="407"/>
                </a:cubicBezTo>
                <a:cubicBezTo>
                  <a:pt x="284" y="389"/>
                  <a:pt x="284" y="389"/>
                  <a:pt x="284" y="389"/>
                </a:cubicBezTo>
                <a:cubicBezTo>
                  <a:pt x="302" y="380"/>
                  <a:pt x="319" y="363"/>
                  <a:pt x="311" y="345"/>
                </a:cubicBezTo>
              </a:path>
            </a:pathLst>
          </a:custGeom>
          <a:solidFill>
            <a:srgbClr val="4B5050"/>
          </a:solidFill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364;p15"/>
          <p:cNvGrpSpPr/>
          <p:nvPr/>
        </p:nvGrpSpPr>
        <p:grpSpPr>
          <a:xfrm>
            <a:off x="3192931" y="859772"/>
            <a:ext cx="5522913" cy="5245101"/>
            <a:chOff x="3098801" y="1357313"/>
            <a:chExt cx="5522913" cy="5245101"/>
          </a:xfrm>
        </p:grpSpPr>
        <p:sp>
          <p:nvSpPr>
            <p:cNvPr id="365" name="Google Shape;365;p15"/>
            <p:cNvSpPr/>
            <p:nvPr/>
          </p:nvSpPr>
          <p:spPr>
            <a:xfrm>
              <a:off x="5972176" y="3009901"/>
              <a:ext cx="520700" cy="449263"/>
            </a:xfrm>
            <a:custGeom>
              <a:rect b="b" l="l" r="r" t="t"/>
              <a:pathLst>
                <a:path extrusionOk="0" h="221" w="257">
                  <a:moveTo>
                    <a:pt x="171" y="221"/>
                  </a:moveTo>
                  <a:cubicBezTo>
                    <a:pt x="178" y="221"/>
                    <a:pt x="178" y="221"/>
                    <a:pt x="178" y="221"/>
                  </a:cubicBezTo>
                  <a:cubicBezTo>
                    <a:pt x="183" y="215"/>
                    <a:pt x="183" y="215"/>
                    <a:pt x="183" y="215"/>
                  </a:cubicBezTo>
                  <a:cubicBezTo>
                    <a:pt x="257" y="116"/>
                    <a:pt x="223" y="46"/>
                    <a:pt x="220" y="39"/>
                  </a:cubicBezTo>
                  <a:cubicBezTo>
                    <a:pt x="208" y="15"/>
                    <a:pt x="184" y="0"/>
                    <a:pt x="157" y="0"/>
                  </a:cubicBezTo>
                  <a:cubicBezTo>
                    <a:pt x="147" y="0"/>
                    <a:pt x="137" y="3"/>
                    <a:pt x="127" y="8"/>
                  </a:cubicBezTo>
                  <a:cubicBezTo>
                    <a:pt x="111" y="15"/>
                    <a:pt x="99" y="29"/>
                    <a:pt x="93" y="45"/>
                  </a:cubicBezTo>
                  <a:cubicBezTo>
                    <a:pt x="86" y="43"/>
                    <a:pt x="79" y="42"/>
                    <a:pt x="72" y="42"/>
                  </a:cubicBezTo>
                  <a:cubicBezTo>
                    <a:pt x="61" y="42"/>
                    <a:pt x="51" y="45"/>
                    <a:pt x="42" y="49"/>
                  </a:cubicBezTo>
                  <a:cubicBezTo>
                    <a:pt x="25" y="58"/>
                    <a:pt x="12" y="72"/>
                    <a:pt x="6" y="89"/>
                  </a:cubicBezTo>
                  <a:cubicBezTo>
                    <a:pt x="0" y="107"/>
                    <a:pt x="1" y="126"/>
                    <a:pt x="10" y="142"/>
                  </a:cubicBezTo>
                  <a:cubicBezTo>
                    <a:pt x="13" y="149"/>
                    <a:pt x="47" y="219"/>
                    <a:pt x="171" y="221"/>
                  </a:cubicBezTo>
                  <a:close/>
                  <a:moveTo>
                    <a:pt x="140" y="37"/>
                  </a:moveTo>
                  <a:cubicBezTo>
                    <a:pt x="145" y="35"/>
                    <a:pt x="151" y="33"/>
                    <a:pt x="157" y="33"/>
                  </a:cubicBezTo>
                  <a:cubicBezTo>
                    <a:pt x="171" y="33"/>
                    <a:pt x="185" y="41"/>
                    <a:pt x="191" y="55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2" y="56"/>
                    <a:pt x="198" y="69"/>
                    <a:pt x="199" y="91"/>
                  </a:cubicBezTo>
                  <a:cubicBezTo>
                    <a:pt x="199" y="113"/>
                    <a:pt x="192" y="147"/>
                    <a:pt x="163" y="189"/>
                  </a:cubicBezTo>
                  <a:cubicBezTo>
                    <a:pt x="123" y="187"/>
                    <a:pt x="89" y="176"/>
                    <a:pt x="65" y="158"/>
                  </a:cubicBezTo>
                  <a:cubicBezTo>
                    <a:pt x="47" y="145"/>
                    <a:pt x="40" y="131"/>
                    <a:pt x="40" y="130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0" y="110"/>
                    <a:pt x="38" y="87"/>
                    <a:pt x="57" y="78"/>
                  </a:cubicBezTo>
                  <a:cubicBezTo>
                    <a:pt x="62" y="75"/>
                    <a:pt x="68" y="74"/>
                    <a:pt x="74" y="74"/>
                  </a:cubicBezTo>
                  <a:cubicBezTo>
                    <a:pt x="81" y="74"/>
                    <a:pt x="89" y="76"/>
                    <a:pt x="95" y="80"/>
                  </a:cubicBezTo>
                  <a:cubicBezTo>
                    <a:pt x="98" y="82"/>
                    <a:pt x="100" y="83"/>
                    <a:pt x="103" y="83"/>
                  </a:cubicBezTo>
                  <a:cubicBezTo>
                    <a:pt x="111" y="83"/>
                    <a:pt x="118" y="77"/>
                    <a:pt x="118" y="69"/>
                  </a:cubicBezTo>
                  <a:cubicBezTo>
                    <a:pt x="119" y="55"/>
                    <a:pt x="128" y="43"/>
                    <a:pt x="140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15"/>
            <p:cNvSpPr/>
            <p:nvPr/>
          </p:nvSpPr>
          <p:spPr>
            <a:xfrm>
              <a:off x="3141664" y="3041651"/>
              <a:ext cx="361950" cy="388938"/>
            </a:xfrm>
            <a:custGeom>
              <a:rect b="b" l="l" r="r" t="t"/>
              <a:pathLst>
                <a:path extrusionOk="0" h="192" w="179">
                  <a:moveTo>
                    <a:pt x="113" y="32"/>
                  </a:moveTo>
                  <a:cubicBezTo>
                    <a:pt x="113" y="26"/>
                    <a:pt x="113" y="26"/>
                    <a:pt x="113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52" y="192"/>
                    <a:pt x="52" y="192"/>
                    <a:pt x="52" y="192"/>
                  </a:cubicBezTo>
                  <a:cubicBezTo>
                    <a:pt x="62" y="151"/>
                    <a:pt x="62" y="151"/>
                    <a:pt x="62" y="151"/>
                  </a:cubicBezTo>
                  <a:cubicBezTo>
                    <a:pt x="115" y="151"/>
                    <a:pt x="115" y="151"/>
                    <a:pt x="115" y="151"/>
                  </a:cubicBezTo>
                  <a:cubicBezTo>
                    <a:pt x="125" y="192"/>
                    <a:pt x="125" y="192"/>
                    <a:pt x="125" y="192"/>
                  </a:cubicBezTo>
                  <a:cubicBezTo>
                    <a:pt x="179" y="192"/>
                    <a:pt x="179" y="192"/>
                    <a:pt x="179" y="192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0" y="84"/>
                    <a:pt x="140" y="84"/>
                    <a:pt x="140" y="84"/>
                  </a:cubicBezTo>
                  <a:cubicBezTo>
                    <a:pt x="134" y="84"/>
                    <a:pt x="134" y="84"/>
                    <a:pt x="134" y="84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3" y="32"/>
                    <a:pt x="113" y="32"/>
                    <a:pt x="113" y="32"/>
                  </a:cubicBezTo>
                  <a:close/>
                  <a:moveTo>
                    <a:pt x="71" y="112"/>
                  </a:moveTo>
                  <a:cubicBezTo>
                    <a:pt x="74" y="98"/>
                    <a:pt x="74" y="98"/>
                    <a:pt x="74" y="98"/>
                  </a:cubicBezTo>
                  <a:cubicBezTo>
                    <a:pt x="79" y="80"/>
                    <a:pt x="84" y="57"/>
                    <a:pt x="88" y="3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4" y="57"/>
                    <a:pt x="98" y="80"/>
                    <a:pt x="103" y="98"/>
                  </a:cubicBezTo>
                  <a:cubicBezTo>
                    <a:pt x="106" y="112"/>
                    <a:pt x="106" y="112"/>
                    <a:pt x="106" y="112"/>
                  </a:cubicBezTo>
                  <a:lnTo>
                    <a:pt x="71" y="1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5"/>
            <p:cNvSpPr/>
            <p:nvPr/>
          </p:nvSpPr>
          <p:spPr>
            <a:xfrm>
              <a:off x="3382964" y="3060701"/>
              <a:ext cx="138113" cy="138113"/>
            </a:xfrm>
            <a:custGeom>
              <a:rect b="b" l="l" r="r" t="t"/>
              <a:pathLst>
                <a:path extrusionOk="0" h="87" w="87">
                  <a:moveTo>
                    <a:pt x="87" y="28"/>
                  </a:moveTo>
                  <a:lnTo>
                    <a:pt x="58" y="28"/>
                  </a:lnTo>
                  <a:lnTo>
                    <a:pt x="58" y="0"/>
                  </a:lnTo>
                  <a:lnTo>
                    <a:pt x="27" y="0"/>
                  </a:lnTo>
                  <a:lnTo>
                    <a:pt x="27" y="28"/>
                  </a:lnTo>
                  <a:lnTo>
                    <a:pt x="14" y="28"/>
                  </a:lnTo>
                  <a:lnTo>
                    <a:pt x="0" y="28"/>
                  </a:lnTo>
                  <a:lnTo>
                    <a:pt x="0" y="60"/>
                  </a:lnTo>
                  <a:lnTo>
                    <a:pt x="23" y="60"/>
                  </a:lnTo>
                  <a:lnTo>
                    <a:pt x="27" y="60"/>
                  </a:lnTo>
                  <a:lnTo>
                    <a:pt x="27" y="72"/>
                  </a:lnTo>
                  <a:lnTo>
                    <a:pt x="27" y="87"/>
                  </a:lnTo>
                  <a:lnTo>
                    <a:pt x="32" y="87"/>
                  </a:lnTo>
                  <a:lnTo>
                    <a:pt x="58" y="87"/>
                  </a:lnTo>
                  <a:lnTo>
                    <a:pt x="58" y="60"/>
                  </a:lnTo>
                  <a:lnTo>
                    <a:pt x="87" y="60"/>
                  </a:lnTo>
                  <a:lnTo>
                    <a:pt x="87" y="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15"/>
            <p:cNvSpPr/>
            <p:nvPr/>
          </p:nvSpPr>
          <p:spPr>
            <a:xfrm>
              <a:off x="3879851" y="3041651"/>
              <a:ext cx="363538" cy="388938"/>
            </a:xfrm>
            <a:custGeom>
              <a:rect b="b" l="l" r="r" t="t"/>
              <a:pathLst>
                <a:path extrusionOk="0" h="192" w="179">
                  <a:moveTo>
                    <a:pt x="62" y="151"/>
                  </a:moveTo>
                  <a:cubicBezTo>
                    <a:pt x="115" y="151"/>
                    <a:pt x="115" y="151"/>
                    <a:pt x="115" y="151"/>
                  </a:cubicBezTo>
                  <a:cubicBezTo>
                    <a:pt x="125" y="192"/>
                    <a:pt x="125" y="192"/>
                    <a:pt x="125" y="192"/>
                  </a:cubicBezTo>
                  <a:cubicBezTo>
                    <a:pt x="179" y="192"/>
                    <a:pt x="179" y="192"/>
                    <a:pt x="179" y="192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52" y="192"/>
                    <a:pt x="52" y="192"/>
                    <a:pt x="52" y="192"/>
                  </a:cubicBezTo>
                  <a:lnTo>
                    <a:pt x="62" y="151"/>
                  </a:lnTo>
                  <a:close/>
                  <a:moveTo>
                    <a:pt x="74" y="98"/>
                  </a:moveTo>
                  <a:cubicBezTo>
                    <a:pt x="79" y="80"/>
                    <a:pt x="84" y="57"/>
                    <a:pt x="88" y="3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4" y="57"/>
                    <a:pt x="98" y="80"/>
                    <a:pt x="103" y="98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71" y="112"/>
                    <a:pt x="71" y="112"/>
                    <a:pt x="71" y="112"/>
                  </a:cubicBezTo>
                  <a:lnTo>
                    <a:pt x="74" y="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15"/>
            <p:cNvSpPr/>
            <p:nvPr/>
          </p:nvSpPr>
          <p:spPr>
            <a:xfrm>
              <a:off x="4121151" y="3105151"/>
              <a:ext cx="138113" cy="50800"/>
            </a:xfrm>
            <a:custGeom>
              <a:rect b="b" l="l" r="r" t="t"/>
              <a:pathLst>
                <a:path extrusionOk="0" h="32" w="87">
                  <a:moveTo>
                    <a:pt x="87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23" y="32"/>
                  </a:lnTo>
                  <a:lnTo>
                    <a:pt x="87" y="32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15"/>
            <p:cNvSpPr/>
            <p:nvPr/>
          </p:nvSpPr>
          <p:spPr>
            <a:xfrm>
              <a:off x="5494339" y="2320926"/>
              <a:ext cx="212725" cy="341313"/>
            </a:xfrm>
            <a:custGeom>
              <a:rect b="b" l="l" r="r" t="t"/>
              <a:pathLst>
                <a:path extrusionOk="0" h="168" w="105">
                  <a:moveTo>
                    <a:pt x="86" y="39"/>
                  </a:moveTo>
                  <a:cubicBezTo>
                    <a:pt x="86" y="109"/>
                    <a:pt x="86" y="109"/>
                    <a:pt x="86" y="109"/>
                  </a:cubicBezTo>
                  <a:cubicBezTo>
                    <a:pt x="83" y="108"/>
                    <a:pt x="79" y="107"/>
                    <a:pt x="75" y="107"/>
                  </a:cubicBezTo>
                  <a:cubicBezTo>
                    <a:pt x="58" y="107"/>
                    <a:pt x="44" y="121"/>
                    <a:pt x="44" y="137"/>
                  </a:cubicBezTo>
                  <a:cubicBezTo>
                    <a:pt x="44" y="154"/>
                    <a:pt x="58" y="168"/>
                    <a:pt x="75" y="168"/>
                  </a:cubicBezTo>
                  <a:cubicBezTo>
                    <a:pt x="92" y="168"/>
                    <a:pt x="105" y="154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5"/>
                    <a:pt x="9" y="7"/>
                  </a:cubicBezTo>
                  <a:cubicBezTo>
                    <a:pt x="9" y="19"/>
                    <a:pt x="6" y="29"/>
                    <a:pt x="0" y="39"/>
                  </a:cubicBezTo>
                  <a:lnTo>
                    <a:pt x="86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15"/>
            <p:cNvSpPr/>
            <p:nvPr/>
          </p:nvSpPr>
          <p:spPr>
            <a:xfrm>
              <a:off x="5346701" y="2428876"/>
              <a:ext cx="123825" cy="233363"/>
            </a:xfrm>
            <a:custGeom>
              <a:rect b="b" l="l" r="r" t="t"/>
              <a:pathLst>
                <a:path extrusionOk="0" h="115" w="61">
                  <a:moveTo>
                    <a:pt x="61" y="0"/>
                  </a:moveTo>
                  <a:cubicBezTo>
                    <a:pt x="56" y="5"/>
                    <a:pt x="49" y="8"/>
                    <a:pt x="42" y="11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39" y="55"/>
                    <a:pt x="35" y="54"/>
                    <a:pt x="31" y="54"/>
                  </a:cubicBezTo>
                  <a:cubicBezTo>
                    <a:pt x="14" y="54"/>
                    <a:pt x="0" y="68"/>
                    <a:pt x="0" y="84"/>
                  </a:cubicBezTo>
                  <a:cubicBezTo>
                    <a:pt x="0" y="101"/>
                    <a:pt x="14" y="115"/>
                    <a:pt x="31" y="115"/>
                  </a:cubicBezTo>
                  <a:cubicBezTo>
                    <a:pt x="48" y="115"/>
                    <a:pt x="61" y="101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372;p15"/>
            <p:cNvSpPr/>
            <p:nvPr/>
          </p:nvSpPr>
          <p:spPr>
            <a:xfrm>
              <a:off x="5280026" y="2222501"/>
              <a:ext cx="220663" cy="223838"/>
            </a:xfrm>
            <a:custGeom>
              <a:rect b="b" l="l" r="r" t="t"/>
              <a:pathLst>
                <a:path extrusionOk="0" h="110" w="109">
                  <a:moveTo>
                    <a:pt x="55" y="110"/>
                  </a:moveTo>
                  <a:cubicBezTo>
                    <a:pt x="62" y="110"/>
                    <a:pt x="69" y="108"/>
                    <a:pt x="75" y="106"/>
                  </a:cubicBezTo>
                  <a:cubicBezTo>
                    <a:pt x="82" y="103"/>
                    <a:pt x="89" y="98"/>
                    <a:pt x="94" y="93"/>
                  </a:cubicBezTo>
                  <a:cubicBezTo>
                    <a:pt x="96" y="91"/>
                    <a:pt x="98" y="89"/>
                    <a:pt x="99" y="87"/>
                  </a:cubicBezTo>
                  <a:cubicBezTo>
                    <a:pt x="106" y="78"/>
                    <a:pt x="109" y="67"/>
                    <a:pt x="109" y="55"/>
                  </a:cubicBezTo>
                  <a:cubicBezTo>
                    <a:pt x="109" y="53"/>
                    <a:pt x="109" y="50"/>
                    <a:pt x="109" y="48"/>
                  </a:cubicBezTo>
                  <a:cubicBezTo>
                    <a:pt x="106" y="21"/>
                    <a:pt x="83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10"/>
                    <a:pt x="55" y="110"/>
                  </a:cubicBezTo>
                  <a:close/>
                  <a:moveTo>
                    <a:pt x="21" y="43"/>
                  </a:moveTo>
                  <a:cubicBezTo>
                    <a:pt x="42" y="43"/>
                    <a:pt x="42" y="43"/>
                    <a:pt x="42" y="43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21" y="67"/>
                    <a:pt x="21" y="67"/>
                    <a:pt x="21" y="67"/>
                  </a:cubicBezTo>
                  <a:lnTo>
                    <a:pt x="21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15"/>
            <p:cNvSpPr/>
            <p:nvPr/>
          </p:nvSpPr>
          <p:spPr>
            <a:xfrm>
              <a:off x="3886201" y="5405438"/>
              <a:ext cx="368300" cy="366713"/>
            </a:xfrm>
            <a:custGeom>
              <a:rect b="b" l="l" r="r" t="t"/>
              <a:pathLst>
                <a:path extrusionOk="0" h="181" w="182">
                  <a:moveTo>
                    <a:pt x="127" y="93"/>
                  </a:moveTo>
                  <a:cubicBezTo>
                    <a:pt x="135" y="56"/>
                    <a:pt x="135" y="56"/>
                    <a:pt x="135" y="56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49"/>
                    <a:pt x="123" y="49"/>
                    <a:pt x="120" y="49"/>
                  </a:cubicBezTo>
                  <a:cubicBezTo>
                    <a:pt x="85" y="49"/>
                    <a:pt x="71" y="56"/>
                    <a:pt x="61" y="66"/>
                  </a:cubicBezTo>
                  <a:cubicBezTo>
                    <a:pt x="51" y="77"/>
                    <a:pt x="43" y="95"/>
                    <a:pt x="43" y="109"/>
                  </a:cubicBezTo>
                  <a:cubicBezTo>
                    <a:pt x="43" y="125"/>
                    <a:pt x="57" y="137"/>
                    <a:pt x="77" y="137"/>
                  </a:cubicBezTo>
                  <a:cubicBezTo>
                    <a:pt x="89" y="137"/>
                    <a:pt x="96" y="133"/>
                    <a:pt x="104" y="128"/>
                  </a:cubicBezTo>
                  <a:cubicBezTo>
                    <a:pt x="111" y="134"/>
                    <a:pt x="117" y="137"/>
                    <a:pt x="130" y="137"/>
                  </a:cubicBezTo>
                  <a:cubicBezTo>
                    <a:pt x="147" y="137"/>
                    <a:pt x="161" y="129"/>
                    <a:pt x="170" y="114"/>
                  </a:cubicBezTo>
                  <a:cubicBezTo>
                    <a:pt x="177" y="103"/>
                    <a:pt x="182" y="89"/>
                    <a:pt x="182" y="75"/>
                  </a:cubicBezTo>
                  <a:cubicBezTo>
                    <a:pt x="182" y="45"/>
                    <a:pt x="166" y="27"/>
                    <a:pt x="152" y="17"/>
                  </a:cubicBezTo>
                  <a:cubicBezTo>
                    <a:pt x="138" y="7"/>
                    <a:pt x="117" y="0"/>
                    <a:pt x="98" y="0"/>
                  </a:cubicBezTo>
                  <a:cubicBezTo>
                    <a:pt x="60" y="0"/>
                    <a:pt x="37" y="19"/>
                    <a:pt x="24" y="35"/>
                  </a:cubicBezTo>
                  <a:cubicBezTo>
                    <a:pt x="8" y="54"/>
                    <a:pt x="0" y="79"/>
                    <a:pt x="0" y="105"/>
                  </a:cubicBezTo>
                  <a:cubicBezTo>
                    <a:pt x="0" y="129"/>
                    <a:pt x="9" y="149"/>
                    <a:pt x="27" y="163"/>
                  </a:cubicBezTo>
                  <a:cubicBezTo>
                    <a:pt x="42" y="175"/>
                    <a:pt x="63" y="181"/>
                    <a:pt x="84" y="181"/>
                  </a:cubicBezTo>
                  <a:cubicBezTo>
                    <a:pt x="111" y="181"/>
                    <a:pt x="138" y="174"/>
                    <a:pt x="162" y="162"/>
                  </a:cubicBezTo>
                  <a:cubicBezTo>
                    <a:pt x="166" y="159"/>
                    <a:pt x="166" y="159"/>
                    <a:pt x="166" y="159"/>
                  </a:cubicBezTo>
                  <a:cubicBezTo>
                    <a:pt x="164" y="155"/>
                    <a:pt x="164" y="155"/>
                    <a:pt x="164" y="155"/>
                  </a:cubicBezTo>
                  <a:cubicBezTo>
                    <a:pt x="157" y="139"/>
                    <a:pt x="157" y="139"/>
                    <a:pt x="157" y="139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31" y="146"/>
                    <a:pt x="111" y="155"/>
                    <a:pt x="86" y="155"/>
                  </a:cubicBezTo>
                  <a:cubicBezTo>
                    <a:pt x="69" y="155"/>
                    <a:pt x="56" y="150"/>
                    <a:pt x="46" y="142"/>
                  </a:cubicBezTo>
                  <a:cubicBezTo>
                    <a:pt x="37" y="133"/>
                    <a:pt x="32" y="120"/>
                    <a:pt x="32" y="105"/>
                  </a:cubicBezTo>
                  <a:cubicBezTo>
                    <a:pt x="32" y="53"/>
                    <a:pt x="64" y="26"/>
                    <a:pt x="96" y="26"/>
                  </a:cubicBezTo>
                  <a:cubicBezTo>
                    <a:pt x="112" y="26"/>
                    <a:pt x="126" y="31"/>
                    <a:pt x="135" y="40"/>
                  </a:cubicBezTo>
                  <a:cubicBezTo>
                    <a:pt x="145" y="49"/>
                    <a:pt x="150" y="61"/>
                    <a:pt x="150" y="76"/>
                  </a:cubicBezTo>
                  <a:cubicBezTo>
                    <a:pt x="150" y="81"/>
                    <a:pt x="148" y="91"/>
                    <a:pt x="145" y="98"/>
                  </a:cubicBezTo>
                  <a:cubicBezTo>
                    <a:pt x="141" y="106"/>
                    <a:pt x="136" y="110"/>
                    <a:pt x="130" y="110"/>
                  </a:cubicBezTo>
                  <a:cubicBezTo>
                    <a:pt x="127" y="110"/>
                    <a:pt x="125" y="109"/>
                    <a:pt x="125" y="106"/>
                  </a:cubicBezTo>
                  <a:cubicBezTo>
                    <a:pt x="125" y="104"/>
                    <a:pt x="126" y="99"/>
                    <a:pt x="127" y="96"/>
                  </a:cubicBezTo>
                  <a:cubicBezTo>
                    <a:pt x="127" y="95"/>
                    <a:pt x="127" y="94"/>
                    <a:pt x="127" y="93"/>
                  </a:cubicBezTo>
                  <a:close/>
                  <a:moveTo>
                    <a:pt x="99" y="77"/>
                  </a:moveTo>
                  <a:cubicBezTo>
                    <a:pt x="92" y="105"/>
                    <a:pt x="84" y="110"/>
                    <a:pt x="78" y="110"/>
                  </a:cubicBezTo>
                  <a:cubicBezTo>
                    <a:pt x="77" y="110"/>
                    <a:pt x="75" y="110"/>
                    <a:pt x="75" y="108"/>
                  </a:cubicBezTo>
                  <a:cubicBezTo>
                    <a:pt x="75" y="100"/>
                    <a:pt x="81" y="88"/>
                    <a:pt x="88" y="81"/>
                  </a:cubicBezTo>
                  <a:cubicBezTo>
                    <a:pt x="90" y="79"/>
                    <a:pt x="95" y="78"/>
                    <a:pt x="99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15"/>
            <p:cNvSpPr/>
            <p:nvPr/>
          </p:nvSpPr>
          <p:spPr>
            <a:xfrm>
              <a:off x="5283201" y="3008313"/>
              <a:ext cx="204788" cy="457200"/>
            </a:xfrm>
            <a:custGeom>
              <a:rect b="b" l="l" r="r" t="t"/>
              <a:pathLst>
                <a:path extrusionOk="0" h="225" w="101">
                  <a:moveTo>
                    <a:pt x="2" y="219"/>
                  </a:moveTo>
                  <a:cubicBezTo>
                    <a:pt x="7" y="200"/>
                    <a:pt x="27" y="195"/>
                    <a:pt x="50" y="195"/>
                  </a:cubicBezTo>
                  <a:cubicBezTo>
                    <a:pt x="74" y="195"/>
                    <a:pt x="93" y="200"/>
                    <a:pt x="99" y="219"/>
                  </a:cubicBezTo>
                  <a:cubicBezTo>
                    <a:pt x="101" y="225"/>
                    <a:pt x="100" y="225"/>
                    <a:pt x="100" y="219"/>
                  </a:cubicBezTo>
                  <a:cubicBezTo>
                    <a:pt x="100" y="186"/>
                    <a:pt x="100" y="92"/>
                    <a:pt x="100" y="59"/>
                  </a:cubicBezTo>
                  <a:cubicBezTo>
                    <a:pt x="100" y="52"/>
                    <a:pt x="100" y="42"/>
                    <a:pt x="98" y="35"/>
                  </a:cubicBezTo>
                  <a:cubicBezTo>
                    <a:pt x="96" y="28"/>
                    <a:pt x="91" y="23"/>
                    <a:pt x="84" y="19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9" y="23"/>
                    <a:pt x="5" y="28"/>
                    <a:pt x="2" y="35"/>
                  </a:cubicBezTo>
                  <a:cubicBezTo>
                    <a:pt x="0" y="42"/>
                    <a:pt x="0" y="52"/>
                    <a:pt x="0" y="59"/>
                  </a:cubicBezTo>
                  <a:cubicBezTo>
                    <a:pt x="0" y="92"/>
                    <a:pt x="0" y="186"/>
                    <a:pt x="0" y="219"/>
                  </a:cubicBezTo>
                  <a:cubicBezTo>
                    <a:pt x="0" y="225"/>
                    <a:pt x="0" y="225"/>
                    <a:pt x="2" y="219"/>
                  </a:cubicBezTo>
                  <a:close/>
                  <a:moveTo>
                    <a:pt x="22" y="17"/>
                  </a:moveTo>
                  <a:cubicBezTo>
                    <a:pt x="22" y="6"/>
                    <a:pt x="22" y="6"/>
                    <a:pt x="22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17"/>
                    <a:pt x="22" y="17"/>
                    <a:pt x="22" y="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15"/>
            <p:cNvSpPr/>
            <p:nvPr/>
          </p:nvSpPr>
          <p:spPr>
            <a:xfrm>
              <a:off x="5500689" y="3035301"/>
              <a:ext cx="204788" cy="430213"/>
            </a:xfrm>
            <a:custGeom>
              <a:rect b="b" l="l" r="r" t="t"/>
              <a:pathLst>
                <a:path extrusionOk="0" h="212" w="101">
                  <a:moveTo>
                    <a:pt x="2" y="206"/>
                  </a:moveTo>
                  <a:cubicBezTo>
                    <a:pt x="7" y="187"/>
                    <a:pt x="27" y="182"/>
                    <a:pt x="50" y="182"/>
                  </a:cubicBezTo>
                  <a:cubicBezTo>
                    <a:pt x="74" y="182"/>
                    <a:pt x="93" y="187"/>
                    <a:pt x="99" y="206"/>
                  </a:cubicBezTo>
                  <a:cubicBezTo>
                    <a:pt x="101" y="212"/>
                    <a:pt x="100" y="212"/>
                    <a:pt x="100" y="206"/>
                  </a:cubicBezTo>
                  <a:cubicBezTo>
                    <a:pt x="100" y="173"/>
                    <a:pt x="100" y="79"/>
                    <a:pt x="100" y="46"/>
                  </a:cubicBezTo>
                  <a:cubicBezTo>
                    <a:pt x="100" y="39"/>
                    <a:pt x="101" y="29"/>
                    <a:pt x="98" y="23"/>
                  </a:cubicBezTo>
                  <a:cubicBezTo>
                    <a:pt x="92" y="5"/>
                    <a:pt x="73" y="0"/>
                    <a:pt x="50" y="0"/>
                  </a:cubicBezTo>
                  <a:cubicBezTo>
                    <a:pt x="27" y="0"/>
                    <a:pt x="8" y="5"/>
                    <a:pt x="2" y="22"/>
                  </a:cubicBezTo>
                  <a:cubicBezTo>
                    <a:pt x="0" y="29"/>
                    <a:pt x="0" y="39"/>
                    <a:pt x="0" y="46"/>
                  </a:cubicBezTo>
                  <a:cubicBezTo>
                    <a:pt x="0" y="79"/>
                    <a:pt x="0" y="173"/>
                    <a:pt x="0" y="206"/>
                  </a:cubicBezTo>
                  <a:cubicBezTo>
                    <a:pt x="0" y="212"/>
                    <a:pt x="0" y="212"/>
                    <a:pt x="2" y="2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15"/>
            <p:cNvSpPr/>
            <p:nvPr/>
          </p:nvSpPr>
          <p:spPr>
            <a:xfrm>
              <a:off x="7513639" y="1455738"/>
              <a:ext cx="233363" cy="401638"/>
            </a:xfrm>
            <a:custGeom>
              <a:rect b="b" l="l" r="r" t="t"/>
              <a:pathLst>
                <a:path extrusionOk="0" h="253" w="147">
                  <a:moveTo>
                    <a:pt x="147" y="31"/>
                  </a:moveTo>
                  <a:lnTo>
                    <a:pt x="147" y="19"/>
                  </a:lnTo>
                  <a:lnTo>
                    <a:pt x="147" y="0"/>
                  </a:lnTo>
                  <a:lnTo>
                    <a:pt x="119" y="0"/>
                  </a:lnTo>
                  <a:lnTo>
                    <a:pt x="119" y="19"/>
                  </a:lnTo>
                  <a:lnTo>
                    <a:pt x="0" y="19"/>
                  </a:lnTo>
                  <a:lnTo>
                    <a:pt x="0" y="253"/>
                  </a:lnTo>
                  <a:lnTo>
                    <a:pt x="147" y="253"/>
                  </a:lnTo>
                  <a:lnTo>
                    <a:pt x="147" y="31"/>
                  </a:lnTo>
                  <a:close/>
                  <a:moveTo>
                    <a:pt x="44" y="238"/>
                  </a:moveTo>
                  <a:lnTo>
                    <a:pt x="15" y="238"/>
                  </a:lnTo>
                  <a:lnTo>
                    <a:pt x="15" y="220"/>
                  </a:lnTo>
                  <a:lnTo>
                    <a:pt x="44" y="220"/>
                  </a:lnTo>
                  <a:lnTo>
                    <a:pt x="44" y="238"/>
                  </a:lnTo>
                  <a:close/>
                  <a:moveTo>
                    <a:pt x="133" y="238"/>
                  </a:moveTo>
                  <a:lnTo>
                    <a:pt x="104" y="238"/>
                  </a:lnTo>
                  <a:lnTo>
                    <a:pt x="104" y="220"/>
                  </a:lnTo>
                  <a:lnTo>
                    <a:pt x="133" y="220"/>
                  </a:lnTo>
                  <a:lnTo>
                    <a:pt x="133" y="238"/>
                  </a:lnTo>
                  <a:close/>
                  <a:moveTo>
                    <a:pt x="133" y="202"/>
                  </a:moveTo>
                  <a:lnTo>
                    <a:pt x="15" y="202"/>
                  </a:lnTo>
                  <a:lnTo>
                    <a:pt x="15" y="36"/>
                  </a:lnTo>
                  <a:lnTo>
                    <a:pt x="133" y="36"/>
                  </a:lnTo>
                  <a:lnTo>
                    <a:pt x="133" y="2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377;p15"/>
            <p:cNvSpPr/>
            <p:nvPr/>
          </p:nvSpPr>
          <p:spPr>
            <a:xfrm>
              <a:off x="4559301" y="3832226"/>
              <a:ext cx="428625" cy="354013"/>
            </a:xfrm>
            <a:custGeom>
              <a:rect b="b" l="l" r="r" t="t"/>
              <a:pathLst>
                <a:path extrusionOk="0" h="223" w="270">
                  <a:moveTo>
                    <a:pt x="221" y="0"/>
                  </a:moveTo>
                  <a:lnTo>
                    <a:pt x="96" y="124"/>
                  </a:lnTo>
                  <a:lnTo>
                    <a:pt x="49" y="77"/>
                  </a:lnTo>
                  <a:lnTo>
                    <a:pt x="0" y="127"/>
                  </a:lnTo>
                  <a:lnTo>
                    <a:pt x="47" y="173"/>
                  </a:lnTo>
                  <a:lnTo>
                    <a:pt x="96" y="223"/>
                  </a:lnTo>
                  <a:lnTo>
                    <a:pt x="144" y="173"/>
                  </a:lnTo>
                  <a:lnTo>
                    <a:pt x="270" y="49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15"/>
            <p:cNvSpPr/>
            <p:nvPr/>
          </p:nvSpPr>
          <p:spPr>
            <a:xfrm>
              <a:off x="8105776" y="2344738"/>
              <a:ext cx="357188" cy="357188"/>
            </a:xfrm>
            <a:custGeom>
              <a:rect b="b" l="l" r="r" t="t"/>
              <a:pathLst>
                <a:path extrusionOk="0" h="176" w="176">
                  <a:moveTo>
                    <a:pt x="25" y="131"/>
                  </a:moveTo>
                  <a:cubicBezTo>
                    <a:pt x="16" y="141"/>
                    <a:pt x="16" y="141"/>
                    <a:pt x="16" y="141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53" y="157"/>
                    <a:pt x="63" y="161"/>
                    <a:pt x="74" y="163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63"/>
                    <a:pt x="102" y="163"/>
                    <a:pt x="102" y="163"/>
                  </a:cubicBezTo>
                  <a:cubicBezTo>
                    <a:pt x="112" y="161"/>
                    <a:pt x="122" y="157"/>
                    <a:pt x="131" y="151"/>
                  </a:cubicBezTo>
                  <a:cubicBezTo>
                    <a:pt x="140" y="160"/>
                    <a:pt x="140" y="160"/>
                    <a:pt x="140" y="160"/>
                  </a:cubicBezTo>
                  <a:cubicBezTo>
                    <a:pt x="160" y="141"/>
                    <a:pt x="160" y="141"/>
                    <a:pt x="160" y="141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7" y="123"/>
                    <a:pt x="161" y="113"/>
                    <a:pt x="163" y="102"/>
                  </a:cubicBezTo>
                  <a:cubicBezTo>
                    <a:pt x="176" y="102"/>
                    <a:pt x="176" y="102"/>
                    <a:pt x="176" y="102"/>
                  </a:cubicBezTo>
                  <a:cubicBezTo>
                    <a:pt x="176" y="74"/>
                    <a:pt x="176" y="74"/>
                    <a:pt x="176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1" y="63"/>
                    <a:pt x="157" y="54"/>
                    <a:pt x="151" y="45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22" y="19"/>
                    <a:pt x="112" y="15"/>
                    <a:pt x="102" y="13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63" y="15"/>
                    <a:pt x="53" y="19"/>
                    <a:pt x="45" y="2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19" y="54"/>
                    <a:pt x="15" y="63"/>
                    <a:pt x="13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" y="102"/>
                    <a:pt x="13" y="102"/>
                    <a:pt x="13" y="102"/>
                  </a:cubicBezTo>
                  <a:cubicBezTo>
                    <a:pt x="15" y="113"/>
                    <a:pt x="19" y="123"/>
                    <a:pt x="25" y="131"/>
                  </a:cubicBezTo>
                  <a:close/>
                  <a:moveTo>
                    <a:pt x="88" y="32"/>
                  </a:moveTo>
                  <a:cubicBezTo>
                    <a:pt x="119" y="32"/>
                    <a:pt x="144" y="57"/>
                    <a:pt x="144" y="88"/>
                  </a:cubicBezTo>
                  <a:cubicBezTo>
                    <a:pt x="144" y="119"/>
                    <a:pt x="119" y="144"/>
                    <a:pt x="88" y="144"/>
                  </a:cubicBezTo>
                  <a:cubicBezTo>
                    <a:pt x="57" y="144"/>
                    <a:pt x="32" y="119"/>
                    <a:pt x="32" y="88"/>
                  </a:cubicBezTo>
                  <a:cubicBezTo>
                    <a:pt x="32" y="57"/>
                    <a:pt x="57" y="32"/>
                    <a:pt x="88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15"/>
            <p:cNvSpPr/>
            <p:nvPr/>
          </p:nvSpPr>
          <p:spPr>
            <a:xfrm>
              <a:off x="8380414" y="2182813"/>
              <a:ext cx="241300" cy="241300"/>
            </a:xfrm>
            <a:custGeom>
              <a:rect b="b" l="l" r="r" t="t"/>
              <a:pathLst>
                <a:path extrusionOk="0" h="119" w="119">
                  <a:moveTo>
                    <a:pt x="111" y="50"/>
                  </a:moveTo>
                  <a:cubicBezTo>
                    <a:pt x="119" y="47"/>
                    <a:pt x="119" y="47"/>
                    <a:pt x="119" y="47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99" y="25"/>
                    <a:pt x="94" y="20"/>
                    <a:pt x="89" y="17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2" y="7"/>
                    <a:pt x="56" y="8"/>
                    <a:pt x="50" y="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5" y="21"/>
                    <a:pt x="20" y="25"/>
                    <a:pt x="17" y="30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7"/>
                    <a:pt x="8" y="63"/>
                    <a:pt x="9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21" y="95"/>
                    <a:pt x="25" y="99"/>
                    <a:pt x="30" y="103"/>
                  </a:cubicBezTo>
                  <a:cubicBezTo>
                    <a:pt x="27" y="111"/>
                    <a:pt x="27" y="111"/>
                    <a:pt x="27" y="111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7" y="112"/>
                    <a:pt x="63" y="112"/>
                    <a:pt x="69" y="111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0" y="102"/>
                    <a:pt x="90" y="102"/>
                    <a:pt x="90" y="102"/>
                  </a:cubicBezTo>
                  <a:cubicBezTo>
                    <a:pt x="95" y="99"/>
                    <a:pt x="99" y="94"/>
                    <a:pt x="103" y="89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19" y="72"/>
                    <a:pt x="119" y="72"/>
                    <a:pt x="119" y="72"/>
                  </a:cubicBezTo>
                  <a:cubicBezTo>
                    <a:pt x="111" y="68"/>
                    <a:pt x="111" y="68"/>
                    <a:pt x="111" y="68"/>
                  </a:cubicBezTo>
                  <a:cubicBezTo>
                    <a:pt x="112" y="62"/>
                    <a:pt x="112" y="56"/>
                    <a:pt x="111" y="50"/>
                  </a:cubicBezTo>
                  <a:close/>
                  <a:moveTo>
                    <a:pt x="73" y="92"/>
                  </a:moveTo>
                  <a:cubicBezTo>
                    <a:pt x="69" y="94"/>
                    <a:pt x="64" y="95"/>
                    <a:pt x="60" y="95"/>
                  </a:cubicBezTo>
                  <a:cubicBezTo>
                    <a:pt x="46" y="95"/>
                    <a:pt x="33" y="86"/>
                    <a:pt x="28" y="73"/>
                  </a:cubicBezTo>
                  <a:cubicBezTo>
                    <a:pt x="20" y="56"/>
                    <a:pt x="28" y="35"/>
                    <a:pt x="46" y="28"/>
                  </a:cubicBezTo>
                  <a:cubicBezTo>
                    <a:pt x="50" y="26"/>
                    <a:pt x="55" y="25"/>
                    <a:pt x="60" y="25"/>
                  </a:cubicBezTo>
                  <a:cubicBezTo>
                    <a:pt x="74" y="25"/>
                    <a:pt x="86" y="33"/>
                    <a:pt x="92" y="46"/>
                  </a:cubicBezTo>
                  <a:cubicBezTo>
                    <a:pt x="99" y="64"/>
                    <a:pt x="91" y="84"/>
                    <a:pt x="73" y="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15"/>
            <p:cNvSpPr/>
            <p:nvPr/>
          </p:nvSpPr>
          <p:spPr>
            <a:xfrm>
              <a:off x="4575176" y="2995613"/>
              <a:ext cx="395288" cy="477838"/>
            </a:xfrm>
            <a:custGeom>
              <a:rect b="b" l="l" r="r" t="t"/>
              <a:pathLst>
                <a:path extrusionOk="0" h="235" w="195">
                  <a:moveTo>
                    <a:pt x="0" y="183"/>
                  </a:moveTo>
                  <a:cubicBezTo>
                    <a:pt x="126" y="183"/>
                    <a:pt x="126" y="183"/>
                    <a:pt x="126" y="183"/>
                  </a:cubicBezTo>
                  <a:cubicBezTo>
                    <a:pt x="126" y="235"/>
                    <a:pt x="126" y="235"/>
                    <a:pt x="126" y="235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95" y="183"/>
                    <a:pt x="195" y="183"/>
                    <a:pt x="195" y="183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3"/>
                  </a:lnTo>
                  <a:close/>
                  <a:moveTo>
                    <a:pt x="162" y="77"/>
                  </a:moveTo>
                  <a:cubicBezTo>
                    <a:pt x="171" y="77"/>
                    <a:pt x="179" y="84"/>
                    <a:pt x="179" y="93"/>
                  </a:cubicBezTo>
                  <a:cubicBezTo>
                    <a:pt x="179" y="103"/>
                    <a:pt x="171" y="110"/>
                    <a:pt x="162" y="110"/>
                  </a:cubicBezTo>
                  <a:cubicBezTo>
                    <a:pt x="153" y="110"/>
                    <a:pt x="146" y="103"/>
                    <a:pt x="146" y="93"/>
                  </a:cubicBezTo>
                  <a:cubicBezTo>
                    <a:pt x="146" y="84"/>
                    <a:pt x="153" y="77"/>
                    <a:pt x="162" y="77"/>
                  </a:cubicBezTo>
                  <a:close/>
                  <a:moveTo>
                    <a:pt x="119" y="77"/>
                  </a:moveTo>
                  <a:cubicBezTo>
                    <a:pt x="128" y="77"/>
                    <a:pt x="136" y="84"/>
                    <a:pt x="136" y="93"/>
                  </a:cubicBezTo>
                  <a:cubicBezTo>
                    <a:pt x="136" y="103"/>
                    <a:pt x="128" y="110"/>
                    <a:pt x="119" y="110"/>
                  </a:cubicBezTo>
                  <a:cubicBezTo>
                    <a:pt x="110" y="110"/>
                    <a:pt x="103" y="103"/>
                    <a:pt x="103" y="93"/>
                  </a:cubicBezTo>
                  <a:cubicBezTo>
                    <a:pt x="103" y="84"/>
                    <a:pt x="110" y="77"/>
                    <a:pt x="119" y="77"/>
                  </a:cubicBezTo>
                  <a:close/>
                  <a:moveTo>
                    <a:pt x="76" y="77"/>
                  </a:moveTo>
                  <a:cubicBezTo>
                    <a:pt x="85" y="77"/>
                    <a:pt x="92" y="84"/>
                    <a:pt x="92" y="93"/>
                  </a:cubicBezTo>
                  <a:cubicBezTo>
                    <a:pt x="92" y="103"/>
                    <a:pt x="85" y="110"/>
                    <a:pt x="76" y="110"/>
                  </a:cubicBezTo>
                  <a:cubicBezTo>
                    <a:pt x="67" y="110"/>
                    <a:pt x="59" y="103"/>
                    <a:pt x="59" y="93"/>
                  </a:cubicBezTo>
                  <a:cubicBezTo>
                    <a:pt x="59" y="84"/>
                    <a:pt x="67" y="77"/>
                    <a:pt x="76" y="77"/>
                  </a:cubicBezTo>
                  <a:close/>
                  <a:moveTo>
                    <a:pt x="33" y="77"/>
                  </a:moveTo>
                  <a:cubicBezTo>
                    <a:pt x="42" y="77"/>
                    <a:pt x="49" y="84"/>
                    <a:pt x="49" y="93"/>
                  </a:cubicBezTo>
                  <a:cubicBezTo>
                    <a:pt x="49" y="103"/>
                    <a:pt x="42" y="110"/>
                    <a:pt x="33" y="110"/>
                  </a:cubicBezTo>
                  <a:cubicBezTo>
                    <a:pt x="24" y="110"/>
                    <a:pt x="16" y="103"/>
                    <a:pt x="16" y="93"/>
                  </a:cubicBezTo>
                  <a:cubicBezTo>
                    <a:pt x="16" y="84"/>
                    <a:pt x="24" y="77"/>
                    <a:pt x="3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15"/>
            <p:cNvSpPr/>
            <p:nvPr/>
          </p:nvSpPr>
          <p:spPr>
            <a:xfrm>
              <a:off x="3252789" y="5465763"/>
              <a:ext cx="309563" cy="373063"/>
            </a:xfrm>
            <a:custGeom>
              <a:rect b="b" l="l" r="r" t="t"/>
              <a:pathLst>
                <a:path extrusionOk="0" h="235" w="195">
                  <a:moveTo>
                    <a:pt x="175" y="184"/>
                  </a:moveTo>
                  <a:lnTo>
                    <a:pt x="195" y="184"/>
                  </a:lnTo>
                  <a:lnTo>
                    <a:pt x="195" y="0"/>
                  </a:lnTo>
                  <a:lnTo>
                    <a:pt x="106" y="0"/>
                  </a:lnTo>
                  <a:lnTo>
                    <a:pt x="106" y="102"/>
                  </a:lnTo>
                  <a:lnTo>
                    <a:pt x="106" y="111"/>
                  </a:lnTo>
                  <a:lnTo>
                    <a:pt x="97" y="111"/>
                  </a:lnTo>
                  <a:lnTo>
                    <a:pt x="0" y="111"/>
                  </a:lnTo>
                  <a:lnTo>
                    <a:pt x="0" y="184"/>
                  </a:lnTo>
                  <a:lnTo>
                    <a:pt x="128" y="184"/>
                  </a:lnTo>
                  <a:lnTo>
                    <a:pt x="128" y="235"/>
                  </a:lnTo>
                  <a:lnTo>
                    <a:pt x="175" y="1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15"/>
            <p:cNvSpPr/>
            <p:nvPr/>
          </p:nvSpPr>
          <p:spPr>
            <a:xfrm>
              <a:off x="3098801" y="5338763"/>
              <a:ext cx="309563" cy="373063"/>
            </a:xfrm>
            <a:custGeom>
              <a:rect b="b" l="l" r="r" t="t"/>
              <a:pathLst>
                <a:path extrusionOk="0" h="184" w="153">
                  <a:moveTo>
                    <a:pt x="0" y="143"/>
                  </a:moveTo>
                  <a:cubicBezTo>
                    <a:pt x="16" y="143"/>
                    <a:pt x="16" y="143"/>
                    <a:pt x="16" y="143"/>
                  </a:cubicBezTo>
                  <a:cubicBezTo>
                    <a:pt x="53" y="184"/>
                    <a:pt x="53" y="184"/>
                    <a:pt x="53" y="184"/>
                  </a:cubicBezTo>
                  <a:cubicBezTo>
                    <a:pt x="53" y="143"/>
                    <a:pt x="53" y="143"/>
                    <a:pt x="53" y="143"/>
                  </a:cubicBezTo>
                  <a:cubicBezTo>
                    <a:pt x="76" y="143"/>
                    <a:pt x="76" y="143"/>
                    <a:pt x="76" y="143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53" y="63"/>
                    <a:pt x="153" y="63"/>
                    <a:pt x="153" y="6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3"/>
                  </a:lnTo>
                  <a:close/>
                  <a:moveTo>
                    <a:pt x="127" y="60"/>
                  </a:moveTo>
                  <a:cubicBezTo>
                    <a:pt x="130" y="60"/>
                    <a:pt x="133" y="62"/>
                    <a:pt x="135" y="63"/>
                  </a:cubicBezTo>
                  <a:cubicBezTo>
                    <a:pt x="138" y="66"/>
                    <a:pt x="140" y="69"/>
                    <a:pt x="140" y="73"/>
                  </a:cubicBezTo>
                  <a:cubicBezTo>
                    <a:pt x="140" y="80"/>
                    <a:pt x="134" y="86"/>
                    <a:pt x="127" y="86"/>
                  </a:cubicBezTo>
                  <a:cubicBezTo>
                    <a:pt x="120" y="86"/>
                    <a:pt x="114" y="80"/>
                    <a:pt x="114" y="73"/>
                  </a:cubicBezTo>
                  <a:cubicBezTo>
                    <a:pt x="114" y="69"/>
                    <a:pt x="116" y="66"/>
                    <a:pt x="119" y="63"/>
                  </a:cubicBezTo>
                  <a:cubicBezTo>
                    <a:pt x="121" y="62"/>
                    <a:pt x="124" y="60"/>
                    <a:pt x="127" y="60"/>
                  </a:cubicBezTo>
                  <a:close/>
                  <a:moveTo>
                    <a:pt x="93" y="60"/>
                  </a:moveTo>
                  <a:cubicBezTo>
                    <a:pt x="96" y="60"/>
                    <a:pt x="99" y="62"/>
                    <a:pt x="101" y="63"/>
                  </a:cubicBezTo>
                  <a:cubicBezTo>
                    <a:pt x="104" y="66"/>
                    <a:pt x="106" y="69"/>
                    <a:pt x="106" y="73"/>
                  </a:cubicBezTo>
                  <a:cubicBezTo>
                    <a:pt x="106" y="80"/>
                    <a:pt x="100" y="86"/>
                    <a:pt x="93" y="86"/>
                  </a:cubicBezTo>
                  <a:cubicBezTo>
                    <a:pt x="86" y="86"/>
                    <a:pt x="80" y="80"/>
                    <a:pt x="80" y="73"/>
                  </a:cubicBezTo>
                  <a:cubicBezTo>
                    <a:pt x="80" y="69"/>
                    <a:pt x="82" y="66"/>
                    <a:pt x="85" y="63"/>
                  </a:cubicBezTo>
                  <a:cubicBezTo>
                    <a:pt x="87" y="62"/>
                    <a:pt x="90" y="60"/>
                    <a:pt x="93" y="60"/>
                  </a:cubicBezTo>
                  <a:close/>
                  <a:moveTo>
                    <a:pt x="59" y="60"/>
                  </a:moveTo>
                  <a:cubicBezTo>
                    <a:pt x="66" y="60"/>
                    <a:pt x="72" y="66"/>
                    <a:pt x="72" y="73"/>
                  </a:cubicBezTo>
                  <a:cubicBezTo>
                    <a:pt x="72" y="80"/>
                    <a:pt x="66" y="86"/>
                    <a:pt x="59" y="86"/>
                  </a:cubicBezTo>
                  <a:cubicBezTo>
                    <a:pt x="52" y="86"/>
                    <a:pt x="46" y="80"/>
                    <a:pt x="46" y="73"/>
                  </a:cubicBezTo>
                  <a:cubicBezTo>
                    <a:pt x="46" y="66"/>
                    <a:pt x="52" y="60"/>
                    <a:pt x="59" y="60"/>
                  </a:cubicBezTo>
                  <a:close/>
                  <a:moveTo>
                    <a:pt x="26" y="60"/>
                  </a:moveTo>
                  <a:cubicBezTo>
                    <a:pt x="33" y="60"/>
                    <a:pt x="38" y="66"/>
                    <a:pt x="38" y="73"/>
                  </a:cubicBezTo>
                  <a:cubicBezTo>
                    <a:pt x="38" y="80"/>
                    <a:pt x="33" y="86"/>
                    <a:pt x="26" y="86"/>
                  </a:cubicBezTo>
                  <a:cubicBezTo>
                    <a:pt x="18" y="86"/>
                    <a:pt x="13" y="80"/>
                    <a:pt x="13" y="73"/>
                  </a:cubicBezTo>
                  <a:cubicBezTo>
                    <a:pt x="13" y="66"/>
                    <a:pt x="18" y="60"/>
                    <a:pt x="26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15"/>
            <p:cNvSpPr/>
            <p:nvPr/>
          </p:nvSpPr>
          <p:spPr>
            <a:xfrm>
              <a:off x="6659564" y="2192338"/>
              <a:ext cx="501650" cy="500063"/>
            </a:xfrm>
            <a:custGeom>
              <a:rect b="b" l="l" r="r" t="t"/>
              <a:pathLst>
                <a:path extrusionOk="0" h="246" w="247">
                  <a:moveTo>
                    <a:pt x="123" y="246"/>
                  </a:moveTo>
                  <a:cubicBezTo>
                    <a:pt x="191" y="246"/>
                    <a:pt x="247" y="191"/>
                    <a:pt x="247" y="123"/>
                  </a:cubicBezTo>
                  <a:cubicBezTo>
                    <a:pt x="247" y="55"/>
                    <a:pt x="191" y="0"/>
                    <a:pt x="123" y="0"/>
                  </a:cubicBezTo>
                  <a:cubicBezTo>
                    <a:pt x="55" y="0"/>
                    <a:pt x="0" y="55"/>
                    <a:pt x="0" y="123"/>
                  </a:cubicBezTo>
                  <a:cubicBezTo>
                    <a:pt x="0" y="191"/>
                    <a:pt x="55" y="246"/>
                    <a:pt x="123" y="246"/>
                  </a:cubicBezTo>
                  <a:close/>
                  <a:moveTo>
                    <a:pt x="99" y="99"/>
                  </a:moveTo>
                  <a:cubicBezTo>
                    <a:pt x="186" y="60"/>
                    <a:pt x="186" y="60"/>
                    <a:pt x="186" y="60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60" y="186"/>
                    <a:pt x="60" y="186"/>
                    <a:pt x="60" y="186"/>
                  </a:cubicBezTo>
                  <a:lnTo>
                    <a:pt x="99" y="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15"/>
            <p:cNvSpPr/>
            <p:nvPr/>
          </p:nvSpPr>
          <p:spPr>
            <a:xfrm>
              <a:off x="6880226" y="2411413"/>
              <a:ext cx="57150" cy="571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15"/>
            <p:cNvSpPr/>
            <p:nvPr/>
          </p:nvSpPr>
          <p:spPr>
            <a:xfrm>
              <a:off x="3879851" y="1446213"/>
              <a:ext cx="255588" cy="495300"/>
            </a:xfrm>
            <a:custGeom>
              <a:rect b="b" l="l" r="r" t="t"/>
              <a:pathLst>
                <a:path extrusionOk="0" h="244" w="126">
                  <a:moveTo>
                    <a:pt x="0" y="244"/>
                  </a:moveTo>
                  <a:cubicBezTo>
                    <a:pt x="126" y="244"/>
                    <a:pt x="126" y="244"/>
                    <a:pt x="126" y="244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4"/>
                  </a:lnTo>
                  <a:close/>
                  <a:moveTo>
                    <a:pt x="63" y="223"/>
                  </a:moveTo>
                  <a:cubicBezTo>
                    <a:pt x="54" y="223"/>
                    <a:pt x="47" y="216"/>
                    <a:pt x="47" y="207"/>
                  </a:cubicBezTo>
                  <a:cubicBezTo>
                    <a:pt x="47" y="199"/>
                    <a:pt x="54" y="192"/>
                    <a:pt x="63" y="192"/>
                  </a:cubicBezTo>
                  <a:cubicBezTo>
                    <a:pt x="71" y="192"/>
                    <a:pt x="78" y="199"/>
                    <a:pt x="78" y="207"/>
                  </a:cubicBezTo>
                  <a:cubicBezTo>
                    <a:pt x="78" y="216"/>
                    <a:pt x="71" y="223"/>
                    <a:pt x="63" y="223"/>
                  </a:cubicBezTo>
                  <a:close/>
                  <a:moveTo>
                    <a:pt x="63" y="168"/>
                  </a:moveTo>
                  <a:cubicBezTo>
                    <a:pt x="54" y="168"/>
                    <a:pt x="47" y="161"/>
                    <a:pt x="47" y="153"/>
                  </a:cubicBezTo>
                  <a:cubicBezTo>
                    <a:pt x="47" y="144"/>
                    <a:pt x="54" y="137"/>
                    <a:pt x="63" y="137"/>
                  </a:cubicBezTo>
                  <a:cubicBezTo>
                    <a:pt x="71" y="137"/>
                    <a:pt x="78" y="144"/>
                    <a:pt x="78" y="153"/>
                  </a:cubicBezTo>
                  <a:cubicBezTo>
                    <a:pt x="78" y="161"/>
                    <a:pt x="71" y="168"/>
                    <a:pt x="63" y="168"/>
                  </a:cubicBezTo>
                  <a:close/>
                  <a:moveTo>
                    <a:pt x="12" y="14"/>
                  </a:moveTo>
                  <a:cubicBezTo>
                    <a:pt x="113" y="14"/>
                    <a:pt x="113" y="14"/>
                    <a:pt x="113" y="14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2" y="60"/>
                    <a:pt x="12" y="60"/>
                    <a:pt x="12" y="60"/>
                  </a:cubicBezTo>
                  <a:lnTo>
                    <a:pt x="12" y="14"/>
                  </a:lnTo>
                  <a:close/>
                  <a:moveTo>
                    <a:pt x="12" y="71"/>
                  </a:moveTo>
                  <a:cubicBezTo>
                    <a:pt x="113" y="71"/>
                    <a:pt x="113" y="71"/>
                    <a:pt x="113" y="71"/>
                  </a:cubicBezTo>
                  <a:cubicBezTo>
                    <a:pt x="113" y="118"/>
                    <a:pt x="113" y="118"/>
                    <a:pt x="113" y="118"/>
                  </a:cubicBezTo>
                  <a:cubicBezTo>
                    <a:pt x="12" y="118"/>
                    <a:pt x="12" y="118"/>
                    <a:pt x="12" y="118"/>
                  </a:cubicBezTo>
                  <a:lnTo>
                    <a:pt x="12" y="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15"/>
            <p:cNvSpPr/>
            <p:nvPr/>
          </p:nvSpPr>
          <p:spPr>
            <a:xfrm>
              <a:off x="4152901" y="1446213"/>
              <a:ext cx="107950" cy="495300"/>
            </a:xfrm>
            <a:custGeom>
              <a:rect b="b" l="l" r="r" t="t"/>
              <a:pathLst>
                <a:path extrusionOk="0" h="312" w="68">
                  <a:moveTo>
                    <a:pt x="68" y="295"/>
                  </a:moveTo>
                  <a:lnTo>
                    <a:pt x="68" y="52"/>
                  </a:lnTo>
                  <a:lnTo>
                    <a:pt x="0" y="0"/>
                  </a:lnTo>
                  <a:lnTo>
                    <a:pt x="0" y="312"/>
                  </a:lnTo>
                  <a:lnTo>
                    <a:pt x="68" y="2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7" name="Google Shape;387;p15"/>
            <p:cNvSpPr/>
            <p:nvPr/>
          </p:nvSpPr>
          <p:spPr>
            <a:xfrm>
              <a:off x="3917951" y="1489076"/>
              <a:ext cx="176213" cy="6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388;p15"/>
            <p:cNvSpPr/>
            <p:nvPr/>
          </p:nvSpPr>
          <p:spPr>
            <a:xfrm>
              <a:off x="3917951" y="1604963"/>
              <a:ext cx="176213" cy="66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9" name="Google Shape;389;p15"/>
            <p:cNvSpPr/>
            <p:nvPr/>
          </p:nvSpPr>
          <p:spPr>
            <a:xfrm>
              <a:off x="8269289" y="2987676"/>
              <a:ext cx="192088" cy="328613"/>
            </a:xfrm>
            <a:custGeom>
              <a:rect b="b" l="l" r="r" t="t"/>
              <a:pathLst>
                <a:path extrusionOk="0" h="162" w="95">
                  <a:moveTo>
                    <a:pt x="0" y="113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0" y="150"/>
                    <a:pt x="12" y="162"/>
                    <a:pt x="27" y="162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83" y="162"/>
                    <a:pt x="95" y="150"/>
                    <a:pt x="95" y="135"/>
                  </a:cubicBezTo>
                  <a:cubicBezTo>
                    <a:pt x="95" y="113"/>
                    <a:pt x="95" y="113"/>
                    <a:pt x="95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5" y="12"/>
                    <a:pt x="83" y="0"/>
                    <a:pt x="6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34" y="92"/>
                    <a:pt x="34" y="92"/>
                    <a:pt x="34" y="92"/>
                  </a:cubicBezTo>
                  <a:cubicBezTo>
                    <a:pt x="34" y="113"/>
                    <a:pt x="34" y="113"/>
                    <a:pt x="34" y="113"/>
                  </a:cubicBezTo>
                  <a:lnTo>
                    <a:pt x="0" y="1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15"/>
            <p:cNvSpPr/>
            <p:nvPr/>
          </p:nvSpPr>
          <p:spPr>
            <a:xfrm>
              <a:off x="8208964" y="3279776"/>
              <a:ext cx="309563" cy="201613"/>
            </a:xfrm>
            <a:custGeom>
              <a:rect b="b" l="l" r="r" t="t"/>
              <a:pathLst>
                <a:path extrusionOk="0" h="99" w="152">
                  <a:moveTo>
                    <a:pt x="0" y="5"/>
                  </a:moveTo>
                  <a:cubicBezTo>
                    <a:pt x="5" y="29"/>
                    <a:pt x="27" y="47"/>
                    <a:pt x="50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27" y="47"/>
                    <a:pt x="147" y="26"/>
                    <a:pt x="152" y="5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9" y="13"/>
                    <a:pt x="116" y="27"/>
                    <a:pt x="102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37" y="27"/>
                    <a:pt x="23" y="15"/>
                    <a:pt x="20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15"/>
            <p:cNvSpPr/>
            <p:nvPr/>
          </p:nvSpPr>
          <p:spPr>
            <a:xfrm>
              <a:off x="5268914" y="5695951"/>
              <a:ext cx="450850" cy="106363"/>
            </a:xfrm>
            <a:custGeom>
              <a:rect b="b" l="l" r="r" t="t"/>
              <a:pathLst>
                <a:path extrusionOk="0" h="67" w="284">
                  <a:moveTo>
                    <a:pt x="284" y="0"/>
                  </a:moveTo>
                  <a:lnTo>
                    <a:pt x="257" y="0"/>
                  </a:lnTo>
                  <a:lnTo>
                    <a:pt x="257" y="40"/>
                  </a:lnTo>
                  <a:lnTo>
                    <a:pt x="26" y="4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284" y="67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2" name="Google Shape;392;p15"/>
            <p:cNvSpPr/>
            <p:nvPr/>
          </p:nvSpPr>
          <p:spPr>
            <a:xfrm>
              <a:off x="5332414" y="5376863"/>
              <a:ext cx="333375" cy="352425"/>
            </a:xfrm>
            <a:custGeom>
              <a:rect b="b" l="l" r="r" t="t"/>
              <a:pathLst>
                <a:path extrusionOk="0" h="222" w="210">
                  <a:moveTo>
                    <a:pt x="37" y="93"/>
                  </a:moveTo>
                  <a:lnTo>
                    <a:pt x="0" y="93"/>
                  </a:lnTo>
                  <a:lnTo>
                    <a:pt x="105" y="222"/>
                  </a:lnTo>
                  <a:lnTo>
                    <a:pt x="210" y="93"/>
                  </a:lnTo>
                  <a:lnTo>
                    <a:pt x="173" y="93"/>
                  </a:lnTo>
                  <a:lnTo>
                    <a:pt x="173" y="0"/>
                  </a:lnTo>
                  <a:lnTo>
                    <a:pt x="37" y="0"/>
                  </a:lnTo>
                  <a:lnTo>
                    <a:pt x="37" y="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15"/>
            <p:cNvSpPr/>
            <p:nvPr/>
          </p:nvSpPr>
          <p:spPr>
            <a:xfrm>
              <a:off x="4529139" y="1833563"/>
              <a:ext cx="482600" cy="22225"/>
            </a:xfrm>
            <a:custGeom>
              <a:rect b="b" l="l" r="r" t="t"/>
              <a:pathLst>
                <a:path extrusionOk="0" h="14" w="304">
                  <a:moveTo>
                    <a:pt x="304" y="0"/>
                  </a:moveTo>
                  <a:lnTo>
                    <a:pt x="0" y="0"/>
                  </a:lnTo>
                  <a:lnTo>
                    <a:pt x="5" y="14"/>
                  </a:lnTo>
                  <a:lnTo>
                    <a:pt x="299" y="1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4" name="Google Shape;394;p15"/>
            <p:cNvSpPr/>
            <p:nvPr/>
          </p:nvSpPr>
          <p:spPr>
            <a:xfrm>
              <a:off x="4524376" y="1357313"/>
              <a:ext cx="488950" cy="461963"/>
            </a:xfrm>
            <a:custGeom>
              <a:rect b="b" l="l" r="r" t="t"/>
              <a:pathLst>
                <a:path extrusionOk="0" h="228" w="241">
                  <a:moveTo>
                    <a:pt x="0" y="228"/>
                  </a:moveTo>
                  <a:cubicBezTo>
                    <a:pt x="241" y="228"/>
                    <a:pt x="241" y="228"/>
                    <a:pt x="241" y="228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6" y="74"/>
                    <a:pt x="236" y="74"/>
                    <a:pt x="236" y="74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12" y="98"/>
                    <a:pt x="212" y="98"/>
                    <a:pt x="212" y="98"/>
                  </a:cubicBezTo>
                  <a:cubicBezTo>
                    <a:pt x="212" y="204"/>
                    <a:pt x="212" y="204"/>
                    <a:pt x="212" y="204"/>
                  </a:cubicBezTo>
                  <a:cubicBezTo>
                    <a:pt x="29" y="204"/>
                    <a:pt x="29" y="204"/>
                    <a:pt x="29" y="20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35" y="71"/>
                    <a:pt x="135" y="71"/>
                    <a:pt x="135" y="71"/>
                  </a:cubicBezTo>
                  <a:cubicBezTo>
                    <a:pt x="135" y="70"/>
                    <a:pt x="135" y="69"/>
                    <a:pt x="135" y="68"/>
                  </a:cubicBezTo>
                  <a:cubicBezTo>
                    <a:pt x="135" y="67"/>
                    <a:pt x="135" y="66"/>
                    <a:pt x="135" y="65"/>
                  </a:cubicBezTo>
                  <a:cubicBezTo>
                    <a:pt x="138" y="41"/>
                    <a:pt x="172" y="36"/>
                    <a:pt x="183" y="15"/>
                  </a:cubicBezTo>
                  <a:cubicBezTo>
                    <a:pt x="187" y="7"/>
                    <a:pt x="175" y="0"/>
                    <a:pt x="171" y="8"/>
                  </a:cubicBezTo>
                  <a:cubicBezTo>
                    <a:pt x="164" y="22"/>
                    <a:pt x="147" y="27"/>
                    <a:pt x="135" y="37"/>
                  </a:cubicBezTo>
                  <a:cubicBezTo>
                    <a:pt x="127" y="44"/>
                    <a:pt x="123" y="54"/>
                    <a:pt x="122" y="65"/>
                  </a:cubicBezTo>
                  <a:cubicBezTo>
                    <a:pt x="122" y="66"/>
                    <a:pt x="122" y="67"/>
                    <a:pt x="122" y="68"/>
                  </a:cubicBezTo>
                  <a:cubicBezTo>
                    <a:pt x="122" y="69"/>
                    <a:pt x="122" y="70"/>
                    <a:pt x="122" y="71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0" y="2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15"/>
            <p:cNvSpPr/>
            <p:nvPr/>
          </p:nvSpPr>
          <p:spPr>
            <a:xfrm>
              <a:off x="4762501" y="1471613"/>
              <a:ext cx="220663" cy="222250"/>
            </a:xfrm>
            <a:custGeom>
              <a:rect b="b" l="l" r="r" t="t"/>
              <a:pathLst>
                <a:path extrusionOk="0" h="140" w="139">
                  <a:moveTo>
                    <a:pt x="0" y="140"/>
                  </a:moveTo>
                  <a:lnTo>
                    <a:pt x="31" y="132"/>
                  </a:lnTo>
                  <a:lnTo>
                    <a:pt x="112" y="49"/>
                  </a:lnTo>
                  <a:lnTo>
                    <a:pt x="139" y="22"/>
                  </a:lnTo>
                  <a:lnTo>
                    <a:pt x="135" y="18"/>
                  </a:lnTo>
                  <a:lnTo>
                    <a:pt x="130" y="15"/>
                  </a:lnTo>
                  <a:lnTo>
                    <a:pt x="126" y="11"/>
                  </a:lnTo>
                  <a:lnTo>
                    <a:pt x="117" y="0"/>
                  </a:lnTo>
                  <a:lnTo>
                    <a:pt x="108" y="11"/>
                  </a:lnTo>
                  <a:lnTo>
                    <a:pt x="103" y="15"/>
                  </a:lnTo>
                  <a:lnTo>
                    <a:pt x="100" y="18"/>
                  </a:lnTo>
                  <a:lnTo>
                    <a:pt x="69" y="49"/>
                  </a:lnTo>
                  <a:lnTo>
                    <a:pt x="9" y="11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15"/>
            <p:cNvSpPr/>
            <p:nvPr/>
          </p:nvSpPr>
          <p:spPr>
            <a:xfrm>
              <a:off x="4959351" y="1435101"/>
              <a:ext cx="61913" cy="61913"/>
            </a:xfrm>
            <a:custGeom>
              <a:rect b="b" l="l" r="r" t="t"/>
              <a:pathLst>
                <a:path extrusionOk="0" h="39" w="39">
                  <a:moveTo>
                    <a:pt x="18" y="0"/>
                  </a:moveTo>
                  <a:lnTo>
                    <a:pt x="0" y="17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22" y="39"/>
                  </a:lnTo>
                  <a:lnTo>
                    <a:pt x="23" y="38"/>
                  </a:lnTo>
                  <a:lnTo>
                    <a:pt x="28" y="34"/>
                  </a:lnTo>
                  <a:lnTo>
                    <a:pt x="39" y="2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15"/>
            <p:cNvSpPr/>
            <p:nvPr/>
          </p:nvSpPr>
          <p:spPr>
            <a:xfrm>
              <a:off x="3455989" y="2198688"/>
              <a:ext cx="65088" cy="1460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15"/>
            <p:cNvSpPr/>
            <p:nvPr/>
          </p:nvSpPr>
          <p:spPr>
            <a:xfrm>
              <a:off x="3455989" y="2425701"/>
              <a:ext cx="65088" cy="2619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15"/>
            <p:cNvSpPr/>
            <p:nvPr/>
          </p:nvSpPr>
          <p:spPr>
            <a:xfrm>
              <a:off x="3297239" y="2198688"/>
              <a:ext cx="66675" cy="271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3297239" y="2549526"/>
              <a:ext cx="66675" cy="1381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3141664" y="2198688"/>
              <a:ext cx="63500" cy="44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3141664" y="2322513"/>
              <a:ext cx="63500" cy="3651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3113089" y="2257426"/>
              <a:ext cx="120650" cy="50800"/>
            </a:xfrm>
            <a:custGeom>
              <a:rect b="b" l="l" r="r" t="t"/>
              <a:pathLst>
                <a:path extrusionOk="0" h="32" w="76">
                  <a:moveTo>
                    <a:pt x="0" y="0"/>
                  </a:moveTo>
                  <a:lnTo>
                    <a:pt x="0" y="32"/>
                  </a:lnTo>
                  <a:lnTo>
                    <a:pt x="18" y="32"/>
                  </a:lnTo>
                  <a:lnTo>
                    <a:pt x="58" y="32"/>
                  </a:lnTo>
                  <a:lnTo>
                    <a:pt x="76" y="32"/>
                  </a:lnTo>
                  <a:lnTo>
                    <a:pt x="76" y="0"/>
                  </a:lnTo>
                  <a:lnTo>
                    <a:pt x="58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3270251" y="2484438"/>
              <a:ext cx="120650" cy="53975"/>
            </a:xfrm>
            <a:custGeom>
              <a:rect b="b" l="l" r="r" t="t"/>
              <a:pathLst>
                <a:path extrusionOk="0" h="34" w="76">
                  <a:moveTo>
                    <a:pt x="0" y="0"/>
                  </a:moveTo>
                  <a:lnTo>
                    <a:pt x="0" y="34"/>
                  </a:lnTo>
                  <a:lnTo>
                    <a:pt x="17" y="34"/>
                  </a:lnTo>
                  <a:lnTo>
                    <a:pt x="59" y="34"/>
                  </a:lnTo>
                  <a:lnTo>
                    <a:pt x="76" y="34"/>
                  </a:lnTo>
                  <a:lnTo>
                    <a:pt x="76" y="0"/>
                  </a:lnTo>
                  <a:lnTo>
                    <a:pt x="59" y="0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3427414" y="2359026"/>
              <a:ext cx="120650" cy="52388"/>
            </a:xfrm>
            <a:custGeom>
              <a:rect b="b" l="l" r="r" t="t"/>
              <a:pathLst>
                <a:path extrusionOk="0" h="33" w="76">
                  <a:moveTo>
                    <a:pt x="18" y="0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18" y="33"/>
                  </a:lnTo>
                  <a:lnTo>
                    <a:pt x="59" y="33"/>
                  </a:lnTo>
                  <a:lnTo>
                    <a:pt x="76" y="33"/>
                  </a:lnTo>
                  <a:lnTo>
                    <a:pt x="76" y="0"/>
                  </a:lnTo>
                  <a:lnTo>
                    <a:pt x="59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3843339" y="2249488"/>
              <a:ext cx="66675" cy="4381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3940176" y="2489201"/>
              <a:ext cx="65088" cy="198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4035426" y="2314576"/>
              <a:ext cx="66675" cy="3730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4133851" y="2432051"/>
              <a:ext cx="63500" cy="2555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4229101" y="2389188"/>
              <a:ext cx="66675" cy="2984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3843339" y="2197101"/>
              <a:ext cx="66675" cy="31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4035426" y="2265363"/>
              <a:ext cx="66675" cy="333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4133851" y="2382838"/>
              <a:ext cx="63500" cy="333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4229101" y="2341563"/>
              <a:ext cx="66675" cy="31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3940176" y="2439988"/>
              <a:ext cx="65088" cy="333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15"/>
            <p:cNvSpPr/>
            <p:nvPr/>
          </p:nvSpPr>
          <p:spPr>
            <a:xfrm>
              <a:off x="5957889" y="3757613"/>
              <a:ext cx="500063" cy="501650"/>
            </a:xfrm>
            <a:custGeom>
              <a:rect b="b" l="l" r="r" t="t"/>
              <a:pathLst>
                <a:path extrusionOk="0" h="316" w="315">
                  <a:moveTo>
                    <a:pt x="315" y="0"/>
                  </a:moveTo>
                  <a:lnTo>
                    <a:pt x="0" y="0"/>
                  </a:lnTo>
                  <a:lnTo>
                    <a:pt x="0" y="316"/>
                  </a:lnTo>
                  <a:lnTo>
                    <a:pt x="315" y="316"/>
                  </a:lnTo>
                  <a:lnTo>
                    <a:pt x="315" y="0"/>
                  </a:lnTo>
                  <a:close/>
                  <a:moveTo>
                    <a:pt x="176" y="289"/>
                  </a:moveTo>
                  <a:lnTo>
                    <a:pt x="139" y="289"/>
                  </a:lnTo>
                  <a:lnTo>
                    <a:pt x="139" y="230"/>
                  </a:lnTo>
                  <a:lnTo>
                    <a:pt x="176" y="230"/>
                  </a:lnTo>
                  <a:lnTo>
                    <a:pt x="176" y="289"/>
                  </a:lnTo>
                  <a:close/>
                  <a:moveTo>
                    <a:pt x="170" y="207"/>
                  </a:moveTo>
                  <a:lnTo>
                    <a:pt x="144" y="207"/>
                  </a:lnTo>
                  <a:lnTo>
                    <a:pt x="138" y="28"/>
                  </a:lnTo>
                  <a:lnTo>
                    <a:pt x="177" y="28"/>
                  </a:lnTo>
                  <a:lnTo>
                    <a:pt x="170" y="2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p15"/>
            <p:cNvSpPr/>
            <p:nvPr/>
          </p:nvSpPr>
          <p:spPr>
            <a:xfrm>
              <a:off x="4532314" y="2206626"/>
              <a:ext cx="484188" cy="407988"/>
            </a:xfrm>
            <a:custGeom>
              <a:rect b="b" l="l" r="r" t="t"/>
              <a:pathLst>
                <a:path extrusionOk="0" h="201" w="238">
                  <a:moveTo>
                    <a:pt x="0" y="38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20" y="201"/>
                    <a:pt x="20" y="201"/>
                    <a:pt x="20" y="201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29"/>
                    <a:pt x="28" y="21"/>
                    <a:pt x="37" y="21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209" y="21"/>
                    <a:pt x="217" y="29"/>
                    <a:pt x="217" y="38"/>
                  </a:cubicBezTo>
                  <a:cubicBezTo>
                    <a:pt x="217" y="201"/>
                    <a:pt x="217" y="201"/>
                    <a:pt x="217" y="201"/>
                  </a:cubicBezTo>
                  <a:cubicBezTo>
                    <a:pt x="238" y="201"/>
                    <a:pt x="238" y="201"/>
                    <a:pt x="238" y="201"/>
                  </a:cubicBezTo>
                  <a:cubicBezTo>
                    <a:pt x="238" y="38"/>
                    <a:pt x="238" y="38"/>
                    <a:pt x="238" y="38"/>
                  </a:cubicBezTo>
                  <a:cubicBezTo>
                    <a:pt x="238" y="17"/>
                    <a:pt x="221" y="0"/>
                    <a:pt x="20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7"/>
                    <a:pt x="0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15"/>
            <p:cNvSpPr/>
            <p:nvPr/>
          </p:nvSpPr>
          <p:spPr>
            <a:xfrm>
              <a:off x="4589464" y="2452688"/>
              <a:ext cx="101600" cy="2254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4856164" y="2452688"/>
              <a:ext cx="101600" cy="2254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15"/>
            <p:cNvSpPr/>
            <p:nvPr/>
          </p:nvSpPr>
          <p:spPr>
            <a:xfrm>
              <a:off x="3168651" y="1449388"/>
              <a:ext cx="79375" cy="134938"/>
            </a:xfrm>
            <a:custGeom>
              <a:rect b="b" l="l" r="r" t="t"/>
              <a:pathLst>
                <a:path extrusionOk="0" h="85" w="50">
                  <a:moveTo>
                    <a:pt x="50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50" y="35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15"/>
            <p:cNvSpPr/>
            <p:nvPr/>
          </p:nvSpPr>
          <p:spPr>
            <a:xfrm>
              <a:off x="3168651" y="1685926"/>
              <a:ext cx="323850" cy="242888"/>
            </a:xfrm>
            <a:custGeom>
              <a:rect b="b" l="l" r="r" t="t"/>
              <a:pathLst>
                <a:path extrusionOk="0" h="153" w="204">
                  <a:moveTo>
                    <a:pt x="204" y="0"/>
                  </a:moveTo>
                  <a:lnTo>
                    <a:pt x="50" y="0"/>
                  </a:lnTo>
                  <a:lnTo>
                    <a:pt x="0" y="0"/>
                  </a:lnTo>
                  <a:lnTo>
                    <a:pt x="0" y="153"/>
                  </a:lnTo>
                  <a:lnTo>
                    <a:pt x="50" y="153"/>
                  </a:lnTo>
                  <a:lnTo>
                    <a:pt x="76" y="153"/>
                  </a:lnTo>
                  <a:lnTo>
                    <a:pt x="76" y="80"/>
                  </a:lnTo>
                  <a:lnTo>
                    <a:pt x="128" y="80"/>
                  </a:lnTo>
                  <a:lnTo>
                    <a:pt x="128" y="153"/>
                  </a:lnTo>
                  <a:lnTo>
                    <a:pt x="204" y="153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Google Shape;422;p15"/>
            <p:cNvSpPr/>
            <p:nvPr/>
          </p:nvSpPr>
          <p:spPr>
            <a:xfrm>
              <a:off x="3101976" y="1444626"/>
              <a:ext cx="457200" cy="227013"/>
            </a:xfrm>
            <a:custGeom>
              <a:rect b="b" l="l" r="r" t="t"/>
              <a:pathLst>
                <a:path extrusionOk="0" h="143" w="288">
                  <a:moveTo>
                    <a:pt x="92" y="143"/>
                  </a:moveTo>
                  <a:lnTo>
                    <a:pt x="246" y="143"/>
                  </a:lnTo>
                  <a:lnTo>
                    <a:pt x="288" y="143"/>
                  </a:lnTo>
                  <a:lnTo>
                    <a:pt x="145" y="0"/>
                  </a:lnTo>
                  <a:lnTo>
                    <a:pt x="92" y="51"/>
                  </a:lnTo>
                  <a:lnTo>
                    <a:pt x="42" y="101"/>
                  </a:lnTo>
                  <a:lnTo>
                    <a:pt x="0" y="143"/>
                  </a:lnTo>
                  <a:lnTo>
                    <a:pt x="42" y="143"/>
                  </a:lnTo>
                  <a:lnTo>
                    <a:pt x="92" y="1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15"/>
            <p:cNvSpPr/>
            <p:nvPr/>
          </p:nvSpPr>
          <p:spPr>
            <a:xfrm>
              <a:off x="6659564" y="3757613"/>
              <a:ext cx="501650" cy="501650"/>
            </a:xfrm>
            <a:custGeom>
              <a:rect b="b" l="l" r="r" t="t"/>
              <a:pathLst>
                <a:path extrusionOk="0" h="247" w="247">
                  <a:moveTo>
                    <a:pt x="2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47" y="247"/>
                    <a:pt x="247" y="247"/>
                    <a:pt x="247" y="247"/>
                  </a:cubicBezTo>
                  <a:lnTo>
                    <a:pt x="247" y="0"/>
                  </a:lnTo>
                  <a:close/>
                  <a:moveTo>
                    <a:pt x="125" y="20"/>
                  </a:moveTo>
                  <a:cubicBezTo>
                    <a:pt x="135" y="20"/>
                    <a:pt x="144" y="29"/>
                    <a:pt x="144" y="40"/>
                  </a:cubicBezTo>
                  <a:cubicBezTo>
                    <a:pt x="144" y="50"/>
                    <a:pt x="135" y="59"/>
                    <a:pt x="125" y="59"/>
                  </a:cubicBezTo>
                  <a:cubicBezTo>
                    <a:pt x="114" y="59"/>
                    <a:pt x="105" y="50"/>
                    <a:pt x="105" y="40"/>
                  </a:cubicBezTo>
                  <a:cubicBezTo>
                    <a:pt x="105" y="29"/>
                    <a:pt x="114" y="20"/>
                    <a:pt x="125" y="20"/>
                  </a:cubicBezTo>
                  <a:close/>
                  <a:moveTo>
                    <a:pt x="157" y="94"/>
                  </a:moveTo>
                  <a:cubicBezTo>
                    <a:pt x="135" y="94"/>
                    <a:pt x="135" y="94"/>
                    <a:pt x="135" y="94"/>
                  </a:cubicBezTo>
                  <a:cubicBezTo>
                    <a:pt x="135" y="209"/>
                    <a:pt x="135" y="209"/>
                    <a:pt x="135" y="209"/>
                  </a:cubicBezTo>
                  <a:cubicBezTo>
                    <a:pt x="157" y="209"/>
                    <a:pt x="157" y="209"/>
                    <a:pt x="157" y="209"/>
                  </a:cubicBezTo>
                  <a:cubicBezTo>
                    <a:pt x="157" y="227"/>
                    <a:pt x="157" y="227"/>
                    <a:pt x="157" y="227"/>
                  </a:cubicBezTo>
                  <a:cubicBezTo>
                    <a:pt x="92" y="227"/>
                    <a:pt x="92" y="227"/>
                    <a:pt x="92" y="227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94"/>
                    <a:pt x="157" y="94"/>
                    <a:pt x="157" y="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15"/>
            <p:cNvSpPr/>
            <p:nvPr/>
          </p:nvSpPr>
          <p:spPr>
            <a:xfrm>
              <a:off x="5954714" y="1376363"/>
              <a:ext cx="506413" cy="355600"/>
            </a:xfrm>
            <a:custGeom>
              <a:rect b="b" l="l" r="r" t="t"/>
              <a:pathLst>
                <a:path extrusionOk="0" h="175" w="249">
                  <a:moveTo>
                    <a:pt x="249" y="59"/>
                  </a:moveTo>
                  <a:cubicBezTo>
                    <a:pt x="136" y="59"/>
                    <a:pt x="136" y="59"/>
                    <a:pt x="136" y="59"/>
                  </a:cubicBezTo>
                  <a:cubicBezTo>
                    <a:pt x="119" y="27"/>
                    <a:pt x="84" y="14"/>
                    <a:pt x="51" y="3"/>
                  </a:cubicBezTo>
                  <a:cubicBezTo>
                    <a:pt x="43" y="0"/>
                    <a:pt x="39" y="14"/>
                    <a:pt x="48" y="16"/>
                  </a:cubicBezTo>
                  <a:cubicBezTo>
                    <a:pt x="74" y="25"/>
                    <a:pt x="104" y="35"/>
                    <a:pt x="12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249" y="175"/>
                    <a:pt x="249" y="175"/>
                    <a:pt x="249" y="175"/>
                  </a:cubicBezTo>
                  <a:lnTo>
                    <a:pt x="249" y="59"/>
                  </a:lnTo>
                  <a:close/>
                  <a:moveTo>
                    <a:pt x="179" y="75"/>
                  </a:moveTo>
                  <a:cubicBezTo>
                    <a:pt x="201" y="75"/>
                    <a:pt x="201" y="75"/>
                    <a:pt x="201" y="75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79" y="97"/>
                    <a:pt x="179" y="97"/>
                    <a:pt x="179" y="97"/>
                  </a:cubicBezTo>
                  <a:lnTo>
                    <a:pt x="179" y="75"/>
                  </a:lnTo>
                  <a:close/>
                  <a:moveTo>
                    <a:pt x="184" y="109"/>
                  </a:moveTo>
                  <a:cubicBezTo>
                    <a:pt x="184" y="130"/>
                    <a:pt x="184" y="130"/>
                    <a:pt x="184" y="130"/>
                  </a:cubicBezTo>
                  <a:cubicBezTo>
                    <a:pt x="163" y="130"/>
                    <a:pt x="163" y="130"/>
                    <a:pt x="163" y="130"/>
                  </a:cubicBezTo>
                  <a:cubicBezTo>
                    <a:pt x="163" y="109"/>
                    <a:pt x="163" y="109"/>
                    <a:pt x="163" y="109"/>
                  </a:cubicBezTo>
                  <a:lnTo>
                    <a:pt x="184" y="109"/>
                  </a:lnTo>
                  <a:close/>
                  <a:moveTo>
                    <a:pt x="146" y="75"/>
                  </a:moveTo>
                  <a:cubicBezTo>
                    <a:pt x="168" y="75"/>
                    <a:pt x="168" y="75"/>
                    <a:pt x="168" y="75"/>
                  </a:cubicBezTo>
                  <a:cubicBezTo>
                    <a:pt x="168" y="97"/>
                    <a:pt x="168" y="97"/>
                    <a:pt x="168" y="97"/>
                  </a:cubicBezTo>
                  <a:cubicBezTo>
                    <a:pt x="146" y="97"/>
                    <a:pt x="146" y="97"/>
                    <a:pt x="146" y="97"/>
                  </a:cubicBezTo>
                  <a:lnTo>
                    <a:pt x="146" y="75"/>
                  </a:lnTo>
                  <a:close/>
                  <a:moveTo>
                    <a:pt x="152" y="109"/>
                  </a:moveTo>
                  <a:cubicBezTo>
                    <a:pt x="152" y="130"/>
                    <a:pt x="152" y="130"/>
                    <a:pt x="152" y="130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30" y="109"/>
                    <a:pt x="130" y="109"/>
                    <a:pt x="130" y="109"/>
                  </a:cubicBezTo>
                  <a:lnTo>
                    <a:pt x="152" y="109"/>
                  </a:lnTo>
                  <a:close/>
                  <a:moveTo>
                    <a:pt x="114" y="75"/>
                  </a:moveTo>
                  <a:cubicBezTo>
                    <a:pt x="135" y="75"/>
                    <a:pt x="135" y="75"/>
                    <a:pt x="135" y="75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14" y="97"/>
                    <a:pt x="114" y="97"/>
                    <a:pt x="114" y="97"/>
                  </a:cubicBezTo>
                  <a:lnTo>
                    <a:pt x="114" y="75"/>
                  </a:lnTo>
                  <a:close/>
                  <a:moveTo>
                    <a:pt x="119" y="109"/>
                  </a:moveTo>
                  <a:cubicBezTo>
                    <a:pt x="119" y="130"/>
                    <a:pt x="119" y="130"/>
                    <a:pt x="119" y="130"/>
                  </a:cubicBezTo>
                  <a:cubicBezTo>
                    <a:pt x="97" y="130"/>
                    <a:pt x="97" y="130"/>
                    <a:pt x="97" y="130"/>
                  </a:cubicBezTo>
                  <a:cubicBezTo>
                    <a:pt x="97" y="109"/>
                    <a:pt x="97" y="109"/>
                    <a:pt x="97" y="109"/>
                  </a:cubicBezTo>
                  <a:lnTo>
                    <a:pt x="119" y="109"/>
                  </a:lnTo>
                  <a:close/>
                  <a:moveTo>
                    <a:pt x="81" y="75"/>
                  </a:moveTo>
                  <a:cubicBezTo>
                    <a:pt x="103" y="75"/>
                    <a:pt x="103" y="75"/>
                    <a:pt x="103" y="75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81" y="97"/>
                    <a:pt x="81" y="97"/>
                    <a:pt x="81" y="97"/>
                  </a:cubicBezTo>
                  <a:lnTo>
                    <a:pt x="81" y="75"/>
                  </a:lnTo>
                  <a:close/>
                  <a:moveTo>
                    <a:pt x="86" y="109"/>
                  </a:moveTo>
                  <a:cubicBezTo>
                    <a:pt x="86" y="130"/>
                    <a:pt x="86" y="130"/>
                    <a:pt x="86" y="130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5" y="109"/>
                    <a:pt x="65" y="109"/>
                    <a:pt x="65" y="109"/>
                  </a:cubicBezTo>
                  <a:lnTo>
                    <a:pt x="86" y="109"/>
                  </a:lnTo>
                  <a:close/>
                  <a:moveTo>
                    <a:pt x="48" y="75"/>
                  </a:moveTo>
                  <a:cubicBezTo>
                    <a:pt x="70" y="75"/>
                    <a:pt x="70" y="75"/>
                    <a:pt x="70" y="75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48" y="97"/>
                    <a:pt x="48" y="97"/>
                    <a:pt x="48" y="97"/>
                  </a:cubicBezTo>
                  <a:lnTo>
                    <a:pt x="48" y="75"/>
                  </a:lnTo>
                  <a:close/>
                  <a:moveTo>
                    <a:pt x="16" y="75"/>
                  </a:moveTo>
                  <a:cubicBezTo>
                    <a:pt x="37" y="75"/>
                    <a:pt x="37" y="75"/>
                    <a:pt x="37" y="75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16" y="97"/>
                    <a:pt x="16" y="97"/>
                    <a:pt x="16" y="97"/>
                  </a:cubicBezTo>
                  <a:lnTo>
                    <a:pt x="16" y="75"/>
                  </a:lnTo>
                  <a:close/>
                  <a:moveTo>
                    <a:pt x="32" y="109"/>
                  </a:moveTo>
                  <a:cubicBezTo>
                    <a:pt x="54" y="109"/>
                    <a:pt x="54" y="109"/>
                    <a:pt x="54" y="10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32" y="130"/>
                    <a:pt x="32" y="130"/>
                    <a:pt x="32" y="130"/>
                  </a:cubicBezTo>
                  <a:lnTo>
                    <a:pt x="32" y="109"/>
                  </a:lnTo>
                  <a:close/>
                  <a:moveTo>
                    <a:pt x="206" y="164"/>
                  </a:moveTo>
                  <a:cubicBezTo>
                    <a:pt x="43" y="164"/>
                    <a:pt x="43" y="164"/>
                    <a:pt x="43" y="164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206" y="143"/>
                    <a:pt x="206" y="143"/>
                    <a:pt x="206" y="143"/>
                  </a:cubicBezTo>
                  <a:lnTo>
                    <a:pt x="206" y="164"/>
                  </a:lnTo>
                  <a:close/>
                  <a:moveTo>
                    <a:pt x="217" y="130"/>
                  </a:moveTo>
                  <a:cubicBezTo>
                    <a:pt x="195" y="130"/>
                    <a:pt x="195" y="130"/>
                    <a:pt x="195" y="130"/>
                  </a:cubicBezTo>
                  <a:cubicBezTo>
                    <a:pt x="195" y="109"/>
                    <a:pt x="195" y="109"/>
                    <a:pt x="195" y="109"/>
                  </a:cubicBezTo>
                  <a:cubicBezTo>
                    <a:pt x="217" y="109"/>
                    <a:pt x="217" y="109"/>
                    <a:pt x="217" y="109"/>
                  </a:cubicBezTo>
                  <a:lnTo>
                    <a:pt x="217" y="130"/>
                  </a:lnTo>
                  <a:close/>
                  <a:moveTo>
                    <a:pt x="233" y="97"/>
                  </a:moveTo>
                  <a:cubicBezTo>
                    <a:pt x="212" y="97"/>
                    <a:pt x="212" y="97"/>
                    <a:pt x="212" y="97"/>
                  </a:cubicBezTo>
                  <a:cubicBezTo>
                    <a:pt x="212" y="75"/>
                    <a:pt x="212" y="75"/>
                    <a:pt x="212" y="75"/>
                  </a:cubicBezTo>
                  <a:cubicBezTo>
                    <a:pt x="233" y="75"/>
                    <a:pt x="233" y="75"/>
                    <a:pt x="233" y="75"/>
                  </a:cubicBezTo>
                  <a:lnTo>
                    <a:pt x="233" y="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Google Shape;425;p15"/>
            <p:cNvSpPr/>
            <p:nvPr/>
          </p:nvSpPr>
          <p:spPr>
            <a:xfrm>
              <a:off x="6661151" y="1751013"/>
              <a:ext cx="496888" cy="44450"/>
            </a:xfrm>
            <a:custGeom>
              <a:rect b="b" l="l" r="r" t="t"/>
              <a:pathLst>
                <a:path extrusionOk="0" h="28" w="313">
                  <a:moveTo>
                    <a:pt x="313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313" y="28"/>
                  </a:lnTo>
                  <a:lnTo>
                    <a:pt x="313" y="0"/>
                  </a:lnTo>
                  <a:lnTo>
                    <a:pt x="313" y="0"/>
                  </a:lnTo>
                  <a:close/>
                  <a:moveTo>
                    <a:pt x="299" y="17"/>
                  </a:moveTo>
                  <a:lnTo>
                    <a:pt x="274" y="17"/>
                  </a:lnTo>
                  <a:lnTo>
                    <a:pt x="274" y="10"/>
                  </a:lnTo>
                  <a:lnTo>
                    <a:pt x="299" y="10"/>
                  </a:lnTo>
                  <a:lnTo>
                    <a:pt x="299" y="17"/>
                  </a:lnTo>
                  <a:lnTo>
                    <a:pt x="299" y="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Google Shape;426;p15"/>
            <p:cNvSpPr/>
            <p:nvPr/>
          </p:nvSpPr>
          <p:spPr>
            <a:xfrm>
              <a:off x="6683376" y="1454151"/>
              <a:ext cx="452438" cy="282575"/>
            </a:xfrm>
            <a:custGeom>
              <a:rect b="b" l="l" r="r" t="t"/>
              <a:pathLst>
                <a:path extrusionOk="0" h="178" w="285">
                  <a:moveTo>
                    <a:pt x="285" y="0"/>
                  </a:moveTo>
                  <a:lnTo>
                    <a:pt x="0" y="0"/>
                  </a:lnTo>
                  <a:lnTo>
                    <a:pt x="0" y="178"/>
                  </a:lnTo>
                  <a:lnTo>
                    <a:pt x="285" y="178"/>
                  </a:lnTo>
                  <a:lnTo>
                    <a:pt x="285" y="0"/>
                  </a:lnTo>
                  <a:lnTo>
                    <a:pt x="285" y="0"/>
                  </a:lnTo>
                  <a:close/>
                  <a:moveTo>
                    <a:pt x="253" y="152"/>
                  </a:moveTo>
                  <a:lnTo>
                    <a:pt x="32" y="152"/>
                  </a:lnTo>
                  <a:lnTo>
                    <a:pt x="32" y="26"/>
                  </a:lnTo>
                  <a:lnTo>
                    <a:pt x="253" y="26"/>
                  </a:lnTo>
                  <a:lnTo>
                    <a:pt x="253" y="152"/>
                  </a:lnTo>
                  <a:lnTo>
                    <a:pt x="253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Google Shape;427;p15"/>
            <p:cNvSpPr/>
            <p:nvPr/>
          </p:nvSpPr>
          <p:spPr>
            <a:xfrm>
              <a:off x="3940176" y="4006851"/>
              <a:ext cx="257175" cy="158750"/>
            </a:xfrm>
            <a:custGeom>
              <a:rect b="b" l="l" r="r" t="t"/>
              <a:pathLst>
                <a:path extrusionOk="0" h="100" w="162">
                  <a:moveTo>
                    <a:pt x="162" y="19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82" y="100"/>
                  </a:lnTo>
                  <a:lnTo>
                    <a:pt x="162" y="19"/>
                  </a:lnTo>
                  <a:close/>
                  <a:moveTo>
                    <a:pt x="45" y="17"/>
                  </a:moveTo>
                  <a:lnTo>
                    <a:pt x="118" y="17"/>
                  </a:lnTo>
                  <a:lnTo>
                    <a:pt x="118" y="24"/>
                  </a:lnTo>
                  <a:lnTo>
                    <a:pt x="45" y="24"/>
                  </a:lnTo>
                  <a:lnTo>
                    <a:pt x="45" y="17"/>
                  </a:lnTo>
                  <a:close/>
                  <a:moveTo>
                    <a:pt x="45" y="37"/>
                  </a:moveTo>
                  <a:lnTo>
                    <a:pt x="118" y="37"/>
                  </a:lnTo>
                  <a:lnTo>
                    <a:pt x="118" y="45"/>
                  </a:lnTo>
                  <a:lnTo>
                    <a:pt x="45" y="45"/>
                  </a:lnTo>
                  <a:lnTo>
                    <a:pt x="45" y="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Google Shape;428;p15"/>
            <p:cNvSpPr/>
            <p:nvPr/>
          </p:nvSpPr>
          <p:spPr>
            <a:xfrm>
              <a:off x="3857626" y="3781426"/>
              <a:ext cx="423863" cy="454025"/>
            </a:xfrm>
            <a:custGeom>
              <a:rect b="b" l="l" r="r" t="t"/>
              <a:pathLst>
                <a:path extrusionOk="0" h="286" w="267">
                  <a:moveTo>
                    <a:pt x="0" y="286"/>
                  </a:moveTo>
                  <a:lnTo>
                    <a:pt x="267" y="286"/>
                  </a:lnTo>
                  <a:lnTo>
                    <a:pt x="267" y="134"/>
                  </a:lnTo>
                  <a:lnTo>
                    <a:pt x="134" y="0"/>
                  </a:lnTo>
                  <a:lnTo>
                    <a:pt x="0" y="134"/>
                  </a:lnTo>
                  <a:lnTo>
                    <a:pt x="0" y="286"/>
                  </a:lnTo>
                  <a:close/>
                  <a:moveTo>
                    <a:pt x="253" y="134"/>
                  </a:moveTo>
                  <a:lnTo>
                    <a:pt x="214" y="173"/>
                  </a:lnTo>
                  <a:lnTo>
                    <a:pt x="134" y="253"/>
                  </a:lnTo>
                  <a:lnTo>
                    <a:pt x="52" y="173"/>
                  </a:lnTo>
                  <a:lnTo>
                    <a:pt x="14" y="134"/>
                  </a:lnTo>
                  <a:lnTo>
                    <a:pt x="253" y="134"/>
                  </a:lnTo>
                  <a:lnTo>
                    <a:pt x="253" y="1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15"/>
            <p:cNvSpPr/>
            <p:nvPr/>
          </p:nvSpPr>
          <p:spPr>
            <a:xfrm>
              <a:off x="6053139" y="2425701"/>
              <a:ext cx="130175" cy="247650"/>
            </a:xfrm>
            <a:custGeom>
              <a:rect b="b" l="l" r="r" t="t"/>
              <a:pathLst>
                <a:path extrusionOk="0" h="122" w="64">
                  <a:moveTo>
                    <a:pt x="64" y="0"/>
                  </a:moveTo>
                  <a:cubicBezTo>
                    <a:pt x="58" y="5"/>
                    <a:pt x="52" y="9"/>
                    <a:pt x="44" y="1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0" y="58"/>
                    <a:pt x="36" y="58"/>
                    <a:pt x="32" y="58"/>
                  </a:cubicBezTo>
                  <a:cubicBezTo>
                    <a:pt x="14" y="58"/>
                    <a:pt x="0" y="72"/>
                    <a:pt x="0" y="90"/>
                  </a:cubicBezTo>
                  <a:cubicBezTo>
                    <a:pt x="0" y="107"/>
                    <a:pt x="14" y="122"/>
                    <a:pt x="32" y="122"/>
                  </a:cubicBezTo>
                  <a:cubicBezTo>
                    <a:pt x="50" y="122"/>
                    <a:pt x="64" y="107"/>
                    <a:pt x="64" y="90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64" y="90"/>
                    <a:pt x="64" y="90"/>
                    <a:pt x="64" y="9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p15"/>
            <p:cNvSpPr/>
            <p:nvPr/>
          </p:nvSpPr>
          <p:spPr>
            <a:xfrm>
              <a:off x="6208714" y="2314576"/>
              <a:ext cx="225425" cy="358775"/>
            </a:xfrm>
            <a:custGeom>
              <a:rect b="b" l="l" r="r" t="t"/>
              <a:pathLst>
                <a:path extrusionOk="0" h="177" w="111">
                  <a:moveTo>
                    <a:pt x="9" y="0"/>
                  </a:moveTo>
                  <a:cubicBezTo>
                    <a:pt x="9" y="2"/>
                    <a:pt x="10" y="5"/>
                    <a:pt x="10" y="7"/>
                  </a:cubicBezTo>
                  <a:cubicBezTo>
                    <a:pt x="10" y="19"/>
                    <a:pt x="6" y="31"/>
                    <a:pt x="0" y="4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87" y="113"/>
                    <a:pt x="83" y="113"/>
                    <a:pt x="79" y="113"/>
                  </a:cubicBezTo>
                  <a:cubicBezTo>
                    <a:pt x="61" y="113"/>
                    <a:pt x="47" y="127"/>
                    <a:pt x="47" y="145"/>
                  </a:cubicBezTo>
                  <a:cubicBezTo>
                    <a:pt x="47" y="162"/>
                    <a:pt x="61" y="177"/>
                    <a:pt x="79" y="177"/>
                  </a:cubicBezTo>
                  <a:cubicBezTo>
                    <a:pt x="96" y="177"/>
                    <a:pt x="111" y="162"/>
                    <a:pt x="111" y="145"/>
                  </a:cubicBezTo>
                  <a:cubicBezTo>
                    <a:pt x="111" y="145"/>
                    <a:pt x="111" y="145"/>
                    <a:pt x="111" y="145"/>
                  </a:cubicBezTo>
                  <a:cubicBezTo>
                    <a:pt x="111" y="145"/>
                    <a:pt x="111" y="145"/>
                    <a:pt x="111" y="145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91" y="0"/>
                    <a:pt x="91" y="0"/>
                    <a:pt x="9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Google Shape;431;p15"/>
            <p:cNvSpPr/>
            <p:nvPr/>
          </p:nvSpPr>
          <p:spPr>
            <a:xfrm>
              <a:off x="5981701" y="2212976"/>
              <a:ext cx="233363" cy="233363"/>
            </a:xfrm>
            <a:custGeom>
              <a:rect b="b" l="l" r="r" t="t"/>
              <a:pathLst>
                <a:path extrusionOk="0" h="115" w="115">
                  <a:moveTo>
                    <a:pt x="58" y="115"/>
                  </a:moveTo>
                  <a:cubicBezTo>
                    <a:pt x="65" y="115"/>
                    <a:pt x="73" y="113"/>
                    <a:pt x="79" y="111"/>
                  </a:cubicBezTo>
                  <a:cubicBezTo>
                    <a:pt x="87" y="107"/>
                    <a:pt x="94" y="103"/>
                    <a:pt x="99" y="97"/>
                  </a:cubicBezTo>
                  <a:cubicBezTo>
                    <a:pt x="101" y="95"/>
                    <a:pt x="103" y="93"/>
                    <a:pt x="105" y="90"/>
                  </a:cubicBezTo>
                  <a:cubicBezTo>
                    <a:pt x="111" y="81"/>
                    <a:pt x="115" y="69"/>
                    <a:pt x="115" y="57"/>
                  </a:cubicBezTo>
                  <a:cubicBezTo>
                    <a:pt x="115" y="55"/>
                    <a:pt x="115" y="52"/>
                    <a:pt x="115" y="50"/>
                  </a:cubicBezTo>
                  <a:cubicBezTo>
                    <a:pt x="111" y="22"/>
                    <a:pt x="87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lose/>
                  <a:moveTo>
                    <a:pt x="22" y="44"/>
                  </a:moveTo>
                  <a:cubicBezTo>
                    <a:pt x="94" y="44"/>
                    <a:pt x="94" y="44"/>
                    <a:pt x="94" y="44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22" y="70"/>
                    <a:pt x="22" y="70"/>
                    <a:pt x="22" y="70"/>
                  </a:cubicBezTo>
                  <a:lnTo>
                    <a:pt x="22" y="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" name="Google Shape;432;p15"/>
            <p:cNvSpPr/>
            <p:nvPr/>
          </p:nvSpPr>
          <p:spPr>
            <a:xfrm>
              <a:off x="4654551" y="4543426"/>
              <a:ext cx="133350" cy="104775"/>
            </a:xfrm>
            <a:custGeom>
              <a:rect b="b" l="l" r="r" t="t"/>
              <a:pathLst>
                <a:path extrusionOk="0" h="52" w="66">
                  <a:moveTo>
                    <a:pt x="6" y="7"/>
                  </a:moveTo>
                  <a:cubicBezTo>
                    <a:pt x="0" y="19"/>
                    <a:pt x="7" y="31"/>
                    <a:pt x="18" y="36"/>
                  </a:cubicBezTo>
                  <a:cubicBezTo>
                    <a:pt x="25" y="39"/>
                    <a:pt x="32" y="39"/>
                    <a:pt x="39" y="41"/>
                  </a:cubicBezTo>
                  <a:cubicBezTo>
                    <a:pt x="45" y="42"/>
                    <a:pt x="53" y="45"/>
                    <a:pt x="53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40"/>
                    <a:pt x="56" y="33"/>
                    <a:pt x="46" y="30"/>
                  </a:cubicBezTo>
                  <a:cubicBezTo>
                    <a:pt x="40" y="28"/>
                    <a:pt x="33" y="28"/>
                    <a:pt x="26" y="26"/>
                  </a:cubicBezTo>
                  <a:cubicBezTo>
                    <a:pt x="21" y="24"/>
                    <a:pt x="13" y="20"/>
                    <a:pt x="17" y="13"/>
                  </a:cubicBezTo>
                  <a:cubicBezTo>
                    <a:pt x="20" y="6"/>
                    <a:pt x="10" y="0"/>
                    <a:pt x="6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" name="Google Shape;433;p15"/>
            <p:cNvSpPr/>
            <p:nvPr/>
          </p:nvSpPr>
          <p:spPr>
            <a:xfrm>
              <a:off x="4779964" y="4660901"/>
              <a:ext cx="123825" cy="127000"/>
            </a:xfrm>
            <a:custGeom>
              <a:rect b="b" l="l" r="r" t="t"/>
              <a:pathLst>
                <a:path extrusionOk="0" h="63" w="61">
                  <a:moveTo>
                    <a:pt x="61" y="39"/>
                  </a:moveTo>
                  <a:cubicBezTo>
                    <a:pt x="61" y="18"/>
                    <a:pt x="43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1" y="63"/>
                    <a:pt x="61" y="63"/>
                    <a:pt x="61" y="63"/>
                  </a:cubicBezTo>
                  <a:lnTo>
                    <a:pt x="61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Google Shape;434;p15"/>
            <p:cNvSpPr/>
            <p:nvPr/>
          </p:nvSpPr>
          <p:spPr>
            <a:xfrm>
              <a:off x="4641851" y="4660901"/>
              <a:ext cx="123825" cy="127000"/>
            </a:xfrm>
            <a:custGeom>
              <a:rect b="b" l="l" r="r" t="t"/>
              <a:pathLst>
                <a:path extrusionOk="0" h="63" w="61">
                  <a:moveTo>
                    <a:pt x="0" y="63"/>
                  </a:moveTo>
                  <a:cubicBezTo>
                    <a:pt x="61" y="63"/>
                    <a:pt x="61" y="63"/>
                    <a:pt x="61" y="63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8"/>
                    <a:pt x="0" y="39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p15"/>
            <p:cNvSpPr/>
            <p:nvPr/>
          </p:nvSpPr>
          <p:spPr>
            <a:xfrm>
              <a:off x="4641851" y="4800601"/>
              <a:ext cx="261938" cy="2000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p15"/>
            <p:cNvSpPr/>
            <p:nvPr/>
          </p:nvSpPr>
          <p:spPr>
            <a:xfrm>
              <a:off x="8135939" y="3794126"/>
              <a:ext cx="455613" cy="428625"/>
            </a:xfrm>
            <a:custGeom>
              <a:rect b="b" l="l" r="r" t="t"/>
              <a:pathLst>
                <a:path extrusionOk="0" h="211" w="224">
                  <a:moveTo>
                    <a:pt x="39" y="211"/>
                  </a:moveTo>
                  <a:cubicBezTo>
                    <a:pt x="60" y="211"/>
                    <a:pt x="77" y="194"/>
                    <a:pt x="77" y="173"/>
                  </a:cubicBezTo>
                  <a:cubicBezTo>
                    <a:pt x="77" y="173"/>
                    <a:pt x="77" y="173"/>
                    <a:pt x="77" y="173"/>
                  </a:cubicBezTo>
                  <a:cubicBezTo>
                    <a:pt x="77" y="173"/>
                    <a:pt x="77" y="173"/>
                    <a:pt x="77" y="173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200" y="49"/>
                    <a:pt x="200" y="49"/>
                    <a:pt x="200" y="49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195" y="135"/>
                    <a:pt x="191" y="134"/>
                    <a:pt x="186" y="134"/>
                  </a:cubicBezTo>
                  <a:cubicBezTo>
                    <a:pt x="164" y="134"/>
                    <a:pt x="147" y="152"/>
                    <a:pt x="147" y="173"/>
                  </a:cubicBezTo>
                  <a:cubicBezTo>
                    <a:pt x="147" y="194"/>
                    <a:pt x="164" y="211"/>
                    <a:pt x="186" y="211"/>
                  </a:cubicBezTo>
                  <a:cubicBezTo>
                    <a:pt x="207" y="211"/>
                    <a:pt x="224" y="194"/>
                    <a:pt x="224" y="173"/>
                  </a:cubicBezTo>
                  <a:cubicBezTo>
                    <a:pt x="224" y="173"/>
                    <a:pt x="224" y="173"/>
                    <a:pt x="224" y="173"/>
                  </a:cubicBezTo>
                  <a:cubicBezTo>
                    <a:pt x="224" y="173"/>
                    <a:pt x="224" y="173"/>
                    <a:pt x="224" y="173"/>
                  </a:cubicBezTo>
                  <a:cubicBezTo>
                    <a:pt x="224" y="49"/>
                    <a:pt x="224" y="49"/>
                    <a:pt x="224" y="49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8" y="135"/>
                    <a:pt x="44" y="134"/>
                    <a:pt x="39" y="134"/>
                  </a:cubicBezTo>
                  <a:cubicBezTo>
                    <a:pt x="17" y="134"/>
                    <a:pt x="0" y="152"/>
                    <a:pt x="0" y="173"/>
                  </a:cubicBezTo>
                  <a:cubicBezTo>
                    <a:pt x="0" y="194"/>
                    <a:pt x="17" y="211"/>
                    <a:pt x="39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15"/>
            <p:cNvSpPr/>
            <p:nvPr/>
          </p:nvSpPr>
          <p:spPr>
            <a:xfrm>
              <a:off x="3144839" y="4562476"/>
              <a:ext cx="371475" cy="427038"/>
            </a:xfrm>
            <a:custGeom>
              <a:rect b="b" l="l" r="r" t="t"/>
              <a:pathLst>
                <a:path extrusionOk="0" h="210" w="183">
                  <a:moveTo>
                    <a:pt x="183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8" y="135"/>
                    <a:pt x="43" y="134"/>
                    <a:pt x="38" y="134"/>
                  </a:cubicBezTo>
                  <a:cubicBezTo>
                    <a:pt x="17" y="134"/>
                    <a:pt x="0" y="151"/>
                    <a:pt x="0" y="172"/>
                  </a:cubicBezTo>
                  <a:cubicBezTo>
                    <a:pt x="0" y="193"/>
                    <a:pt x="17" y="210"/>
                    <a:pt x="38" y="210"/>
                  </a:cubicBezTo>
                  <a:cubicBezTo>
                    <a:pt x="59" y="210"/>
                    <a:pt x="76" y="193"/>
                    <a:pt x="76" y="172"/>
                  </a:cubicBezTo>
                  <a:cubicBezTo>
                    <a:pt x="76" y="172"/>
                    <a:pt x="76" y="172"/>
                    <a:pt x="76" y="172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3" y="0"/>
                    <a:pt x="183" y="0"/>
                    <a:pt x="1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Google Shape;438;p15"/>
            <p:cNvSpPr/>
            <p:nvPr/>
          </p:nvSpPr>
          <p:spPr>
            <a:xfrm>
              <a:off x="3128964" y="3781426"/>
              <a:ext cx="403225" cy="458788"/>
            </a:xfrm>
            <a:custGeom>
              <a:rect b="b" l="l" r="r" t="t"/>
              <a:pathLst>
                <a:path extrusionOk="0" h="226" w="199">
                  <a:moveTo>
                    <a:pt x="9" y="190"/>
                  </a:moveTo>
                  <a:cubicBezTo>
                    <a:pt x="1" y="197"/>
                    <a:pt x="0" y="208"/>
                    <a:pt x="1" y="218"/>
                  </a:cubicBezTo>
                  <a:cubicBezTo>
                    <a:pt x="1" y="226"/>
                    <a:pt x="13" y="226"/>
                    <a:pt x="13" y="218"/>
                  </a:cubicBezTo>
                  <a:cubicBezTo>
                    <a:pt x="13" y="211"/>
                    <a:pt x="12" y="203"/>
                    <a:pt x="18" y="198"/>
                  </a:cubicBezTo>
                  <a:cubicBezTo>
                    <a:pt x="20" y="196"/>
                    <a:pt x="24" y="196"/>
                    <a:pt x="28" y="196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199" y="220"/>
                    <a:pt x="199" y="220"/>
                    <a:pt x="199" y="22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4" y="1"/>
                    <a:pt x="9" y="6"/>
                  </a:cubicBezTo>
                  <a:cubicBezTo>
                    <a:pt x="1" y="13"/>
                    <a:pt x="0" y="24"/>
                    <a:pt x="1" y="34"/>
                  </a:cubicBezTo>
                  <a:cubicBezTo>
                    <a:pt x="1" y="42"/>
                    <a:pt x="13" y="42"/>
                    <a:pt x="13" y="34"/>
                  </a:cubicBezTo>
                  <a:cubicBezTo>
                    <a:pt x="13" y="28"/>
                    <a:pt x="12" y="19"/>
                    <a:pt x="18" y="15"/>
                  </a:cubicBezTo>
                  <a:cubicBezTo>
                    <a:pt x="20" y="13"/>
                    <a:pt x="24" y="12"/>
                    <a:pt x="28" y="1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1" y="46"/>
                    <a:pt x="14" y="47"/>
                    <a:pt x="9" y="52"/>
                  </a:cubicBezTo>
                  <a:cubicBezTo>
                    <a:pt x="1" y="59"/>
                    <a:pt x="0" y="70"/>
                    <a:pt x="1" y="80"/>
                  </a:cubicBezTo>
                  <a:cubicBezTo>
                    <a:pt x="1" y="88"/>
                    <a:pt x="13" y="88"/>
                    <a:pt x="13" y="80"/>
                  </a:cubicBezTo>
                  <a:cubicBezTo>
                    <a:pt x="13" y="73"/>
                    <a:pt x="12" y="65"/>
                    <a:pt x="18" y="61"/>
                  </a:cubicBezTo>
                  <a:cubicBezTo>
                    <a:pt x="20" y="58"/>
                    <a:pt x="24" y="58"/>
                    <a:pt x="28" y="5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1" y="92"/>
                    <a:pt x="14" y="93"/>
                    <a:pt x="9" y="98"/>
                  </a:cubicBezTo>
                  <a:cubicBezTo>
                    <a:pt x="1" y="105"/>
                    <a:pt x="0" y="116"/>
                    <a:pt x="1" y="126"/>
                  </a:cubicBezTo>
                  <a:cubicBezTo>
                    <a:pt x="1" y="134"/>
                    <a:pt x="13" y="134"/>
                    <a:pt x="13" y="126"/>
                  </a:cubicBezTo>
                  <a:cubicBezTo>
                    <a:pt x="13" y="119"/>
                    <a:pt x="12" y="111"/>
                    <a:pt x="18" y="106"/>
                  </a:cubicBezTo>
                  <a:cubicBezTo>
                    <a:pt x="20" y="104"/>
                    <a:pt x="24" y="104"/>
                    <a:pt x="28" y="104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1" y="138"/>
                    <a:pt x="14" y="139"/>
                    <a:pt x="9" y="144"/>
                  </a:cubicBezTo>
                  <a:cubicBezTo>
                    <a:pt x="1" y="151"/>
                    <a:pt x="0" y="162"/>
                    <a:pt x="1" y="172"/>
                  </a:cubicBezTo>
                  <a:cubicBezTo>
                    <a:pt x="1" y="180"/>
                    <a:pt x="13" y="180"/>
                    <a:pt x="13" y="172"/>
                  </a:cubicBezTo>
                  <a:cubicBezTo>
                    <a:pt x="13" y="165"/>
                    <a:pt x="12" y="157"/>
                    <a:pt x="18" y="152"/>
                  </a:cubicBezTo>
                  <a:cubicBezTo>
                    <a:pt x="20" y="150"/>
                    <a:pt x="24" y="150"/>
                    <a:pt x="28" y="150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1" y="184"/>
                    <a:pt x="14" y="185"/>
                    <a:pt x="9" y="190"/>
                  </a:cubicBezTo>
                  <a:close/>
                  <a:moveTo>
                    <a:pt x="67" y="23"/>
                  </a:moveTo>
                  <a:cubicBezTo>
                    <a:pt x="159" y="23"/>
                    <a:pt x="159" y="23"/>
                    <a:pt x="159" y="23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67" y="72"/>
                    <a:pt x="67" y="72"/>
                    <a:pt x="67" y="72"/>
                  </a:cubicBezTo>
                  <a:lnTo>
                    <a:pt x="67" y="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p15"/>
            <p:cNvSpPr/>
            <p:nvPr/>
          </p:nvSpPr>
          <p:spPr>
            <a:xfrm>
              <a:off x="6673851" y="3000376"/>
              <a:ext cx="401638" cy="458788"/>
            </a:xfrm>
            <a:custGeom>
              <a:rect b="b" l="l" r="r" t="t"/>
              <a:pathLst>
                <a:path extrusionOk="0" h="226" w="198">
                  <a:moveTo>
                    <a:pt x="111" y="174"/>
                  </a:moveTo>
                  <a:cubicBezTo>
                    <a:pt x="111" y="139"/>
                    <a:pt x="140" y="110"/>
                    <a:pt x="175" y="110"/>
                  </a:cubicBezTo>
                  <a:cubicBezTo>
                    <a:pt x="183" y="110"/>
                    <a:pt x="191" y="112"/>
                    <a:pt x="198" y="115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13" y="1"/>
                    <a:pt x="8" y="6"/>
                  </a:cubicBezTo>
                  <a:cubicBezTo>
                    <a:pt x="0" y="14"/>
                    <a:pt x="0" y="24"/>
                    <a:pt x="0" y="34"/>
                  </a:cubicBezTo>
                  <a:cubicBezTo>
                    <a:pt x="1" y="42"/>
                    <a:pt x="13" y="42"/>
                    <a:pt x="12" y="34"/>
                  </a:cubicBezTo>
                  <a:cubicBezTo>
                    <a:pt x="12" y="28"/>
                    <a:pt x="11" y="19"/>
                    <a:pt x="17" y="15"/>
                  </a:cubicBezTo>
                  <a:cubicBezTo>
                    <a:pt x="20" y="13"/>
                    <a:pt x="23" y="12"/>
                    <a:pt x="27" y="12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0" y="46"/>
                    <a:pt x="13" y="47"/>
                    <a:pt x="8" y="52"/>
                  </a:cubicBezTo>
                  <a:cubicBezTo>
                    <a:pt x="0" y="60"/>
                    <a:pt x="0" y="70"/>
                    <a:pt x="0" y="80"/>
                  </a:cubicBezTo>
                  <a:cubicBezTo>
                    <a:pt x="1" y="88"/>
                    <a:pt x="13" y="88"/>
                    <a:pt x="12" y="80"/>
                  </a:cubicBezTo>
                  <a:cubicBezTo>
                    <a:pt x="12" y="74"/>
                    <a:pt x="11" y="65"/>
                    <a:pt x="17" y="61"/>
                  </a:cubicBezTo>
                  <a:cubicBezTo>
                    <a:pt x="20" y="59"/>
                    <a:pt x="23" y="58"/>
                    <a:pt x="27" y="58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0" y="92"/>
                    <a:pt x="13" y="93"/>
                    <a:pt x="8" y="98"/>
                  </a:cubicBezTo>
                  <a:cubicBezTo>
                    <a:pt x="0" y="105"/>
                    <a:pt x="0" y="116"/>
                    <a:pt x="0" y="126"/>
                  </a:cubicBezTo>
                  <a:cubicBezTo>
                    <a:pt x="1" y="134"/>
                    <a:pt x="13" y="134"/>
                    <a:pt x="12" y="126"/>
                  </a:cubicBezTo>
                  <a:cubicBezTo>
                    <a:pt x="12" y="120"/>
                    <a:pt x="11" y="111"/>
                    <a:pt x="17" y="107"/>
                  </a:cubicBezTo>
                  <a:cubicBezTo>
                    <a:pt x="20" y="105"/>
                    <a:pt x="23" y="104"/>
                    <a:pt x="27" y="104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0" y="138"/>
                    <a:pt x="13" y="139"/>
                    <a:pt x="8" y="144"/>
                  </a:cubicBezTo>
                  <a:cubicBezTo>
                    <a:pt x="0" y="151"/>
                    <a:pt x="0" y="162"/>
                    <a:pt x="0" y="172"/>
                  </a:cubicBezTo>
                  <a:cubicBezTo>
                    <a:pt x="1" y="180"/>
                    <a:pt x="13" y="180"/>
                    <a:pt x="12" y="172"/>
                  </a:cubicBezTo>
                  <a:cubicBezTo>
                    <a:pt x="12" y="165"/>
                    <a:pt x="11" y="157"/>
                    <a:pt x="17" y="153"/>
                  </a:cubicBezTo>
                  <a:cubicBezTo>
                    <a:pt x="20" y="150"/>
                    <a:pt x="23" y="150"/>
                    <a:pt x="27" y="150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0" y="184"/>
                    <a:pt x="13" y="185"/>
                    <a:pt x="8" y="190"/>
                  </a:cubicBezTo>
                  <a:cubicBezTo>
                    <a:pt x="0" y="197"/>
                    <a:pt x="0" y="208"/>
                    <a:pt x="0" y="218"/>
                  </a:cubicBezTo>
                  <a:cubicBezTo>
                    <a:pt x="1" y="226"/>
                    <a:pt x="13" y="226"/>
                    <a:pt x="12" y="218"/>
                  </a:cubicBezTo>
                  <a:cubicBezTo>
                    <a:pt x="12" y="211"/>
                    <a:pt x="11" y="203"/>
                    <a:pt x="17" y="198"/>
                  </a:cubicBezTo>
                  <a:cubicBezTo>
                    <a:pt x="20" y="196"/>
                    <a:pt x="23" y="196"/>
                    <a:pt x="27" y="196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132" y="221"/>
                    <a:pt x="132" y="221"/>
                    <a:pt x="132" y="221"/>
                  </a:cubicBezTo>
                  <a:cubicBezTo>
                    <a:pt x="119" y="209"/>
                    <a:pt x="111" y="192"/>
                    <a:pt x="111" y="174"/>
                  </a:cubicBezTo>
                  <a:close/>
                  <a:moveTo>
                    <a:pt x="66" y="23"/>
                  </a:moveTo>
                  <a:cubicBezTo>
                    <a:pt x="159" y="23"/>
                    <a:pt x="159" y="23"/>
                    <a:pt x="159" y="23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23"/>
                    <a:pt x="66" y="23"/>
                    <a:pt x="66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15"/>
            <p:cNvSpPr/>
            <p:nvPr/>
          </p:nvSpPr>
          <p:spPr>
            <a:xfrm>
              <a:off x="6913564" y="3238501"/>
              <a:ext cx="233363" cy="233363"/>
            </a:xfrm>
            <a:custGeom>
              <a:rect b="b" l="l" r="r" t="t"/>
              <a:pathLst>
                <a:path extrusionOk="0" h="115" w="115">
                  <a:moveTo>
                    <a:pt x="80" y="4"/>
                  </a:moveTo>
                  <a:cubicBezTo>
                    <a:pt x="73" y="1"/>
                    <a:pt x="65" y="0"/>
                    <a:pt x="57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76"/>
                    <a:pt x="9" y="93"/>
                    <a:pt x="23" y="104"/>
                  </a:cubicBezTo>
                  <a:cubicBezTo>
                    <a:pt x="33" y="111"/>
                    <a:pt x="44" y="115"/>
                    <a:pt x="57" y="115"/>
                  </a:cubicBezTo>
                  <a:cubicBezTo>
                    <a:pt x="89" y="115"/>
                    <a:pt x="115" y="89"/>
                    <a:pt x="115" y="57"/>
                  </a:cubicBezTo>
                  <a:cubicBezTo>
                    <a:pt x="115" y="33"/>
                    <a:pt x="100" y="13"/>
                    <a:pt x="80" y="4"/>
                  </a:cubicBezTo>
                  <a:close/>
                  <a:moveTo>
                    <a:pt x="80" y="55"/>
                  </a:moveTo>
                  <a:cubicBezTo>
                    <a:pt x="59" y="76"/>
                    <a:pt x="59" y="76"/>
                    <a:pt x="59" y="76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95" y="40"/>
                    <a:pt x="95" y="40"/>
                    <a:pt x="95" y="40"/>
                  </a:cubicBezTo>
                  <a:lnTo>
                    <a:pt x="80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Google Shape;441;p15"/>
            <p:cNvSpPr/>
            <p:nvPr/>
          </p:nvSpPr>
          <p:spPr>
            <a:xfrm>
              <a:off x="4160839" y="4576763"/>
              <a:ext cx="90488" cy="396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15"/>
            <p:cNvSpPr/>
            <p:nvPr/>
          </p:nvSpPr>
          <p:spPr>
            <a:xfrm>
              <a:off x="3832226" y="4627563"/>
              <a:ext cx="473075" cy="347663"/>
            </a:xfrm>
            <a:custGeom>
              <a:rect b="b" l="l" r="r" t="t"/>
              <a:pathLst>
                <a:path extrusionOk="0" h="171" w="233">
                  <a:moveTo>
                    <a:pt x="0" y="171"/>
                  </a:moveTo>
                  <a:cubicBezTo>
                    <a:pt x="233" y="171"/>
                    <a:pt x="233" y="171"/>
                    <a:pt x="233" y="171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1"/>
                  </a:lnTo>
                  <a:close/>
                  <a:moveTo>
                    <a:pt x="160" y="20"/>
                  </a:moveTo>
                  <a:cubicBezTo>
                    <a:pt x="208" y="20"/>
                    <a:pt x="208" y="20"/>
                    <a:pt x="208" y="20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160" y="48"/>
                    <a:pt x="160" y="48"/>
                    <a:pt x="160" y="48"/>
                  </a:cubicBezTo>
                  <a:lnTo>
                    <a:pt x="160" y="20"/>
                  </a:lnTo>
                  <a:close/>
                  <a:moveTo>
                    <a:pt x="20" y="86"/>
                  </a:moveTo>
                  <a:cubicBezTo>
                    <a:pt x="20" y="83"/>
                    <a:pt x="20" y="81"/>
                    <a:pt x="20" y="79"/>
                  </a:cubicBezTo>
                  <a:cubicBezTo>
                    <a:pt x="21" y="77"/>
                    <a:pt x="21" y="74"/>
                    <a:pt x="21" y="72"/>
                  </a:cubicBezTo>
                  <a:cubicBezTo>
                    <a:pt x="22" y="68"/>
                    <a:pt x="24" y="64"/>
                    <a:pt x="25" y="60"/>
                  </a:cubicBezTo>
                  <a:cubicBezTo>
                    <a:pt x="26" y="58"/>
                    <a:pt x="27" y="56"/>
                    <a:pt x="28" y="54"/>
                  </a:cubicBezTo>
                  <a:cubicBezTo>
                    <a:pt x="29" y="52"/>
                    <a:pt x="30" y="50"/>
                    <a:pt x="32" y="48"/>
                  </a:cubicBezTo>
                  <a:cubicBezTo>
                    <a:pt x="33" y="47"/>
                    <a:pt x="34" y="45"/>
                    <a:pt x="35" y="43"/>
                  </a:cubicBezTo>
                  <a:cubicBezTo>
                    <a:pt x="36" y="42"/>
                    <a:pt x="37" y="41"/>
                    <a:pt x="39" y="40"/>
                  </a:cubicBezTo>
                  <a:cubicBezTo>
                    <a:pt x="51" y="27"/>
                    <a:pt x="68" y="19"/>
                    <a:pt x="87" y="19"/>
                  </a:cubicBezTo>
                  <a:cubicBezTo>
                    <a:pt x="106" y="19"/>
                    <a:pt x="124" y="27"/>
                    <a:pt x="136" y="41"/>
                  </a:cubicBezTo>
                  <a:cubicBezTo>
                    <a:pt x="138" y="43"/>
                    <a:pt x="140" y="46"/>
                    <a:pt x="142" y="48"/>
                  </a:cubicBezTo>
                  <a:cubicBezTo>
                    <a:pt x="143" y="50"/>
                    <a:pt x="145" y="52"/>
                    <a:pt x="146" y="54"/>
                  </a:cubicBezTo>
                  <a:cubicBezTo>
                    <a:pt x="147" y="56"/>
                    <a:pt x="147" y="58"/>
                    <a:pt x="148" y="60"/>
                  </a:cubicBezTo>
                  <a:cubicBezTo>
                    <a:pt x="150" y="64"/>
                    <a:pt x="151" y="68"/>
                    <a:pt x="152" y="72"/>
                  </a:cubicBezTo>
                  <a:cubicBezTo>
                    <a:pt x="153" y="74"/>
                    <a:pt x="153" y="77"/>
                    <a:pt x="153" y="79"/>
                  </a:cubicBezTo>
                  <a:cubicBezTo>
                    <a:pt x="153" y="81"/>
                    <a:pt x="154" y="83"/>
                    <a:pt x="154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4" y="94"/>
                    <a:pt x="152" y="102"/>
                    <a:pt x="150" y="109"/>
                  </a:cubicBezTo>
                  <a:cubicBezTo>
                    <a:pt x="148" y="114"/>
                    <a:pt x="145" y="119"/>
                    <a:pt x="142" y="123"/>
                  </a:cubicBezTo>
                  <a:cubicBezTo>
                    <a:pt x="140" y="126"/>
                    <a:pt x="138" y="128"/>
                    <a:pt x="136" y="131"/>
                  </a:cubicBezTo>
                  <a:cubicBezTo>
                    <a:pt x="124" y="144"/>
                    <a:pt x="106" y="152"/>
                    <a:pt x="87" y="152"/>
                  </a:cubicBezTo>
                  <a:cubicBezTo>
                    <a:pt x="80" y="152"/>
                    <a:pt x="73" y="151"/>
                    <a:pt x="67" y="149"/>
                  </a:cubicBezTo>
                  <a:cubicBezTo>
                    <a:pt x="62" y="148"/>
                    <a:pt x="57" y="146"/>
                    <a:pt x="52" y="143"/>
                  </a:cubicBezTo>
                  <a:cubicBezTo>
                    <a:pt x="50" y="142"/>
                    <a:pt x="49" y="140"/>
                    <a:pt x="47" y="139"/>
                  </a:cubicBezTo>
                  <a:cubicBezTo>
                    <a:pt x="46" y="139"/>
                    <a:pt x="45" y="138"/>
                    <a:pt x="44" y="137"/>
                  </a:cubicBezTo>
                  <a:cubicBezTo>
                    <a:pt x="43" y="136"/>
                    <a:pt x="41" y="134"/>
                    <a:pt x="40" y="133"/>
                  </a:cubicBezTo>
                  <a:cubicBezTo>
                    <a:pt x="38" y="132"/>
                    <a:pt x="37" y="131"/>
                    <a:pt x="36" y="129"/>
                  </a:cubicBezTo>
                  <a:cubicBezTo>
                    <a:pt x="35" y="128"/>
                    <a:pt x="35" y="127"/>
                    <a:pt x="34" y="126"/>
                  </a:cubicBezTo>
                  <a:cubicBezTo>
                    <a:pt x="33" y="125"/>
                    <a:pt x="32" y="124"/>
                    <a:pt x="32" y="123"/>
                  </a:cubicBezTo>
                  <a:cubicBezTo>
                    <a:pt x="30" y="121"/>
                    <a:pt x="29" y="119"/>
                    <a:pt x="28" y="118"/>
                  </a:cubicBezTo>
                  <a:cubicBezTo>
                    <a:pt x="27" y="115"/>
                    <a:pt x="25" y="112"/>
                    <a:pt x="24" y="109"/>
                  </a:cubicBezTo>
                  <a:cubicBezTo>
                    <a:pt x="22" y="102"/>
                    <a:pt x="20" y="94"/>
                    <a:pt x="20" y="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15"/>
            <p:cNvSpPr/>
            <p:nvPr/>
          </p:nvSpPr>
          <p:spPr>
            <a:xfrm>
              <a:off x="3911601" y="4705351"/>
              <a:ext cx="195263" cy="193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Google Shape;444;p15"/>
            <p:cNvSpPr/>
            <p:nvPr/>
          </p:nvSpPr>
          <p:spPr>
            <a:xfrm>
              <a:off x="7404101" y="2214563"/>
              <a:ext cx="454025" cy="457200"/>
            </a:xfrm>
            <a:custGeom>
              <a:rect b="b" l="l" r="r" t="t"/>
              <a:pathLst>
                <a:path extrusionOk="0" h="225" w="224">
                  <a:moveTo>
                    <a:pt x="112" y="0"/>
                  </a:moveTo>
                  <a:cubicBezTo>
                    <a:pt x="50" y="0"/>
                    <a:pt x="0" y="50"/>
                    <a:pt x="0" y="112"/>
                  </a:cubicBezTo>
                  <a:cubicBezTo>
                    <a:pt x="0" y="174"/>
                    <a:pt x="50" y="225"/>
                    <a:pt x="112" y="225"/>
                  </a:cubicBezTo>
                  <a:cubicBezTo>
                    <a:pt x="174" y="225"/>
                    <a:pt x="224" y="174"/>
                    <a:pt x="224" y="112"/>
                  </a:cubicBezTo>
                  <a:cubicBezTo>
                    <a:pt x="224" y="50"/>
                    <a:pt x="174" y="0"/>
                    <a:pt x="112" y="0"/>
                  </a:cubicBezTo>
                  <a:close/>
                  <a:moveTo>
                    <a:pt x="103" y="13"/>
                  </a:moveTo>
                  <a:cubicBezTo>
                    <a:pt x="121" y="13"/>
                    <a:pt x="121" y="13"/>
                    <a:pt x="121" y="13"/>
                  </a:cubicBezTo>
                  <a:cubicBezTo>
                    <a:pt x="121" y="112"/>
                    <a:pt x="121" y="112"/>
                    <a:pt x="121" y="112"/>
                  </a:cubicBezTo>
                  <a:cubicBezTo>
                    <a:pt x="103" y="112"/>
                    <a:pt x="103" y="112"/>
                    <a:pt x="103" y="112"/>
                  </a:cubicBezTo>
                  <a:lnTo>
                    <a:pt x="103" y="13"/>
                  </a:lnTo>
                  <a:close/>
                  <a:moveTo>
                    <a:pt x="112" y="202"/>
                  </a:moveTo>
                  <a:cubicBezTo>
                    <a:pt x="62" y="202"/>
                    <a:pt x="22" y="162"/>
                    <a:pt x="22" y="112"/>
                  </a:cubicBezTo>
                  <a:cubicBezTo>
                    <a:pt x="22" y="78"/>
                    <a:pt x="41" y="47"/>
                    <a:pt x="71" y="32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56" y="61"/>
                    <a:pt x="41" y="85"/>
                    <a:pt x="41" y="112"/>
                  </a:cubicBezTo>
                  <a:cubicBezTo>
                    <a:pt x="41" y="151"/>
                    <a:pt x="73" y="183"/>
                    <a:pt x="112" y="183"/>
                  </a:cubicBezTo>
                  <a:cubicBezTo>
                    <a:pt x="151" y="183"/>
                    <a:pt x="183" y="151"/>
                    <a:pt x="183" y="112"/>
                  </a:cubicBezTo>
                  <a:cubicBezTo>
                    <a:pt x="183" y="85"/>
                    <a:pt x="168" y="61"/>
                    <a:pt x="144" y="49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83" y="47"/>
                    <a:pt x="202" y="78"/>
                    <a:pt x="202" y="112"/>
                  </a:cubicBezTo>
                  <a:cubicBezTo>
                    <a:pt x="202" y="162"/>
                    <a:pt x="161" y="202"/>
                    <a:pt x="112" y="2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15"/>
            <p:cNvSpPr/>
            <p:nvPr/>
          </p:nvSpPr>
          <p:spPr>
            <a:xfrm>
              <a:off x="8232776" y="1447801"/>
              <a:ext cx="263525" cy="114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Google Shape;446;p15"/>
            <p:cNvSpPr/>
            <p:nvPr/>
          </p:nvSpPr>
          <p:spPr>
            <a:xfrm>
              <a:off x="8150226" y="1573213"/>
              <a:ext cx="427038" cy="217488"/>
            </a:xfrm>
            <a:custGeom>
              <a:rect b="b" l="l" r="r" t="t"/>
              <a:pathLst>
                <a:path extrusionOk="0" h="107" w="210">
                  <a:moveTo>
                    <a:pt x="34" y="70"/>
                  </a:moveTo>
                  <a:cubicBezTo>
                    <a:pt x="34" y="64"/>
                    <a:pt x="34" y="64"/>
                    <a:pt x="34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210" y="107"/>
                    <a:pt x="210" y="107"/>
                    <a:pt x="210" y="107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34" y="107"/>
                    <a:pt x="34" y="107"/>
                    <a:pt x="34" y="107"/>
                  </a:cubicBezTo>
                  <a:lnTo>
                    <a:pt x="34" y="70"/>
                  </a:lnTo>
                  <a:close/>
                  <a:moveTo>
                    <a:pt x="56" y="14"/>
                  </a:moveTo>
                  <a:cubicBezTo>
                    <a:pt x="61" y="14"/>
                    <a:pt x="65" y="18"/>
                    <a:pt x="65" y="23"/>
                  </a:cubicBezTo>
                  <a:cubicBezTo>
                    <a:pt x="65" y="24"/>
                    <a:pt x="65" y="25"/>
                    <a:pt x="65" y="25"/>
                  </a:cubicBezTo>
                  <a:cubicBezTo>
                    <a:pt x="64" y="26"/>
                    <a:pt x="64" y="27"/>
                    <a:pt x="63" y="28"/>
                  </a:cubicBezTo>
                  <a:cubicBezTo>
                    <a:pt x="63" y="30"/>
                    <a:pt x="61" y="31"/>
                    <a:pt x="60" y="31"/>
                  </a:cubicBezTo>
                  <a:cubicBezTo>
                    <a:pt x="59" y="32"/>
                    <a:pt x="57" y="33"/>
                    <a:pt x="56" y="33"/>
                  </a:cubicBezTo>
                  <a:cubicBezTo>
                    <a:pt x="54" y="33"/>
                    <a:pt x="52" y="32"/>
                    <a:pt x="51" y="31"/>
                  </a:cubicBezTo>
                  <a:cubicBezTo>
                    <a:pt x="50" y="31"/>
                    <a:pt x="48" y="30"/>
                    <a:pt x="48" y="28"/>
                  </a:cubicBezTo>
                  <a:cubicBezTo>
                    <a:pt x="47" y="27"/>
                    <a:pt x="47" y="26"/>
                    <a:pt x="46" y="25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18"/>
                    <a:pt x="50" y="14"/>
                    <a:pt x="56" y="14"/>
                  </a:cubicBezTo>
                  <a:close/>
                  <a:moveTo>
                    <a:pt x="23" y="33"/>
                  </a:moveTo>
                  <a:cubicBezTo>
                    <a:pt x="18" y="33"/>
                    <a:pt x="14" y="28"/>
                    <a:pt x="14" y="23"/>
                  </a:cubicBezTo>
                  <a:cubicBezTo>
                    <a:pt x="14" y="18"/>
                    <a:pt x="18" y="14"/>
                    <a:pt x="23" y="14"/>
                  </a:cubicBezTo>
                  <a:cubicBezTo>
                    <a:pt x="28" y="14"/>
                    <a:pt x="33" y="18"/>
                    <a:pt x="33" y="23"/>
                  </a:cubicBezTo>
                  <a:cubicBezTo>
                    <a:pt x="33" y="28"/>
                    <a:pt x="28" y="33"/>
                    <a:pt x="23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15"/>
            <p:cNvSpPr/>
            <p:nvPr/>
          </p:nvSpPr>
          <p:spPr>
            <a:xfrm>
              <a:off x="8232776" y="1716088"/>
              <a:ext cx="263525" cy="176213"/>
            </a:xfrm>
            <a:custGeom>
              <a:rect b="b" l="l" r="r" t="t"/>
              <a:pathLst>
                <a:path extrusionOk="0" h="111" w="166">
                  <a:moveTo>
                    <a:pt x="0" y="47"/>
                  </a:moveTo>
                  <a:lnTo>
                    <a:pt x="0" y="51"/>
                  </a:lnTo>
                  <a:lnTo>
                    <a:pt x="0" y="55"/>
                  </a:lnTo>
                  <a:lnTo>
                    <a:pt x="0" y="111"/>
                  </a:lnTo>
                  <a:lnTo>
                    <a:pt x="166" y="111"/>
                  </a:lnTo>
                  <a:lnTo>
                    <a:pt x="166" y="55"/>
                  </a:lnTo>
                  <a:lnTo>
                    <a:pt x="166" y="51"/>
                  </a:lnTo>
                  <a:lnTo>
                    <a:pt x="166" y="47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47"/>
                  </a:lnTo>
                  <a:close/>
                  <a:moveTo>
                    <a:pt x="134" y="87"/>
                  </a:moveTo>
                  <a:lnTo>
                    <a:pt x="32" y="87"/>
                  </a:lnTo>
                  <a:lnTo>
                    <a:pt x="32" y="79"/>
                  </a:lnTo>
                  <a:lnTo>
                    <a:pt x="134" y="79"/>
                  </a:lnTo>
                  <a:lnTo>
                    <a:pt x="134" y="87"/>
                  </a:lnTo>
                  <a:close/>
                  <a:moveTo>
                    <a:pt x="32" y="43"/>
                  </a:moveTo>
                  <a:lnTo>
                    <a:pt x="134" y="43"/>
                  </a:lnTo>
                  <a:lnTo>
                    <a:pt x="134" y="47"/>
                  </a:lnTo>
                  <a:lnTo>
                    <a:pt x="134" y="51"/>
                  </a:lnTo>
                  <a:lnTo>
                    <a:pt x="134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47"/>
                  </a:lnTo>
                  <a:lnTo>
                    <a:pt x="32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15"/>
            <p:cNvSpPr/>
            <p:nvPr/>
          </p:nvSpPr>
          <p:spPr>
            <a:xfrm>
              <a:off x="5265739" y="3779838"/>
              <a:ext cx="455613" cy="455613"/>
            </a:xfrm>
            <a:custGeom>
              <a:rect b="b" l="l" r="r" t="t"/>
              <a:pathLst>
                <a:path extrusionOk="0" h="225" w="225">
                  <a:moveTo>
                    <a:pt x="0" y="225"/>
                  </a:moveTo>
                  <a:cubicBezTo>
                    <a:pt x="225" y="225"/>
                    <a:pt x="225" y="225"/>
                    <a:pt x="225" y="22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5"/>
                  </a:lnTo>
                  <a:close/>
                  <a:moveTo>
                    <a:pt x="122" y="190"/>
                  </a:moveTo>
                  <a:cubicBezTo>
                    <a:pt x="102" y="190"/>
                    <a:pt x="102" y="190"/>
                    <a:pt x="102" y="190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122" y="171"/>
                    <a:pt x="122" y="171"/>
                    <a:pt x="122" y="171"/>
                  </a:cubicBezTo>
                  <a:cubicBezTo>
                    <a:pt x="122" y="190"/>
                    <a:pt x="122" y="190"/>
                    <a:pt x="122" y="190"/>
                  </a:cubicBezTo>
                  <a:close/>
                  <a:moveTo>
                    <a:pt x="115" y="18"/>
                  </a:moveTo>
                  <a:cubicBezTo>
                    <a:pt x="144" y="18"/>
                    <a:pt x="163" y="37"/>
                    <a:pt x="163" y="66"/>
                  </a:cubicBezTo>
                  <a:cubicBezTo>
                    <a:pt x="163" y="87"/>
                    <a:pt x="151" y="100"/>
                    <a:pt x="136" y="113"/>
                  </a:cubicBezTo>
                  <a:cubicBezTo>
                    <a:pt x="124" y="123"/>
                    <a:pt x="121" y="126"/>
                    <a:pt x="121" y="142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2" y="121"/>
                    <a:pt x="104" y="117"/>
                    <a:pt x="120" y="103"/>
                  </a:cubicBezTo>
                  <a:cubicBezTo>
                    <a:pt x="131" y="93"/>
                    <a:pt x="144" y="83"/>
                    <a:pt x="144" y="66"/>
                  </a:cubicBezTo>
                  <a:cubicBezTo>
                    <a:pt x="144" y="49"/>
                    <a:pt x="134" y="36"/>
                    <a:pt x="116" y="36"/>
                  </a:cubicBezTo>
                  <a:cubicBezTo>
                    <a:pt x="94" y="36"/>
                    <a:pt x="84" y="55"/>
                    <a:pt x="80" y="75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8" y="40"/>
                    <a:pt x="82" y="18"/>
                    <a:pt x="115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15"/>
            <p:cNvSpPr/>
            <p:nvPr/>
          </p:nvSpPr>
          <p:spPr>
            <a:xfrm>
              <a:off x="7448551" y="3783013"/>
              <a:ext cx="404813" cy="238125"/>
            </a:xfrm>
            <a:custGeom>
              <a:rect b="b" l="l" r="r" t="t"/>
              <a:pathLst>
                <a:path extrusionOk="0" h="117" w="199">
                  <a:moveTo>
                    <a:pt x="112" y="0"/>
                  </a:moveTo>
                  <a:cubicBezTo>
                    <a:pt x="112" y="20"/>
                    <a:pt x="112" y="20"/>
                    <a:pt x="112" y="20"/>
                  </a:cubicBezTo>
                  <a:cubicBezTo>
                    <a:pt x="13" y="20"/>
                    <a:pt x="0" y="117"/>
                    <a:pt x="0" y="117"/>
                  </a:cubicBezTo>
                  <a:cubicBezTo>
                    <a:pt x="0" y="117"/>
                    <a:pt x="31" y="95"/>
                    <a:pt x="112" y="95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99" y="57"/>
                    <a:pt x="199" y="57"/>
                    <a:pt x="199" y="57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p15"/>
            <p:cNvSpPr/>
            <p:nvPr/>
          </p:nvSpPr>
          <p:spPr>
            <a:xfrm>
              <a:off x="7408864" y="3994151"/>
              <a:ext cx="401638" cy="238125"/>
            </a:xfrm>
            <a:custGeom>
              <a:rect b="b" l="l" r="r" t="t"/>
              <a:pathLst>
                <a:path extrusionOk="0" h="117" w="198">
                  <a:moveTo>
                    <a:pt x="87" y="117"/>
                  </a:moveTo>
                  <a:cubicBezTo>
                    <a:pt x="87" y="98"/>
                    <a:pt x="87" y="98"/>
                    <a:pt x="87" y="98"/>
                  </a:cubicBezTo>
                  <a:cubicBezTo>
                    <a:pt x="187" y="98"/>
                    <a:pt x="198" y="0"/>
                    <a:pt x="198" y="0"/>
                  </a:cubicBezTo>
                  <a:cubicBezTo>
                    <a:pt x="198" y="0"/>
                    <a:pt x="168" y="23"/>
                    <a:pt x="87" y="2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87" y="1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15"/>
            <p:cNvSpPr/>
            <p:nvPr/>
          </p:nvSpPr>
          <p:spPr>
            <a:xfrm>
              <a:off x="5965826" y="6134101"/>
              <a:ext cx="468313" cy="468313"/>
            </a:xfrm>
            <a:custGeom>
              <a:rect b="b" l="l" r="r" t="t"/>
              <a:pathLst>
                <a:path extrusionOk="0" h="231" w="231">
                  <a:moveTo>
                    <a:pt x="169" y="141"/>
                  </a:moveTo>
                  <a:cubicBezTo>
                    <a:pt x="190" y="108"/>
                    <a:pt x="186" y="63"/>
                    <a:pt x="157" y="34"/>
                  </a:cubicBezTo>
                  <a:cubicBezTo>
                    <a:pt x="123" y="0"/>
                    <a:pt x="68" y="0"/>
                    <a:pt x="34" y="34"/>
                  </a:cubicBezTo>
                  <a:cubicBezTo>
                    <a:pt x="0" y="68"/>
                    <a:pt x="0" y="123"/>
                    <a:pt x="34" y="157"/>
                  </a:cubicBezTo>
                  <a:cubicBezTo>
                    <a:pt x="63" y="186"/>
                    <a:pt x="108" y="190"/>
                    <a:pt x="141" y="169"/>
                  </a:cubicBezTo>
                  <a:cubicBezTo>
                    <a:pt x="203" y="231"/>
                    <a:pt x="203" y="231"/>
                    <a:pt x="203" y="231"/>
                  </a:cubicBezTo>
                  <a:cubicBezTo>
                    <a:pt x="231" y="203"/>
                    <a:pt x="231" y="203"/>
                    <a:pt x="231" y="203"/>
                  </a:cubicBezTo>
                  <a:lnTo>
                    <a:pt x="169" y="141"/>
                  </a:lnTo>
                  <a:close/>
                  <a:moveTo>
                    <a:pt x="148" y="112"/>
                  </a:moveTo>
                  <a:cubicBezTo>
                    <a:pt x="43" y="112"/>
                    <a:pt x="43" y="112"/>
                    <a:pt x="43" y="112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112"/>
                    <a:pt x="148" y="112"/>
                    <a:pt x="148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p15"/>
            <p:cNvSpPr/>
            <p:nvPr/>
          </p:nvSpPr>
          <p:spPr>
            <a:xfrm>
              <a:off x="5964239" y="4532313"/>
              <a:ext cx="488950" cy="487363"/>
            </a:xfrm>
            <a:custGeom>
              <a:rect b="b" l="l" r="r" t="t"/>
              <a:pathLst>
                <a:path extrusionOk="0" h="240" w="241">
                  <a:moveTo>
                    <a:pt x="24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41" y="240"/>
                    <a:pt x="241" y="240"/>
                    <a:pt x="241" y="240"/>
                  </a:cubicBezTo>
                  <a:lnTo>
                    <a:pt x="241" y="0"/>
                  </a:lnTo>
                  <a:close/>
                  <a:moveTo>
                    <a:pt x="65" y="200"/>
                  </a:moveTo>
                  <a:cubicBezTo>
                    <a:pt x="53" y="200"/>
                    <a:pt x="42" y="189"/>
                    <a:pt x="42" y="176"/>
                  </a:cubicBezTo>
                  <a:cubicBezTo>
                    <a:pt x="42" y="164"/>
                    <a:pt x="53" y="153"/>
                    <a:pt x="65" y="153"/>
                  </a:cubicBezTo>
                  <a:cubicBezTo>
                    <a:pt x="78" y="153"/>
                    <a:pt x="89" y="164"/>
                    <a:pt x="89" y="176"/>
                  </a:cubicBezTo>
                  <a:cubicBezTo>
                    <a:pt x="89" y="189"/>
                    <a:pt x="78" y="200"/>
                    <a:pt x="65" y="200"/>
                  </a:cubicBezTo>
                  <a:close/>
                  <a:moveTo>
                    <a:pt x="125" y="200"/>
                  </a:moveTo>
                  <a:cubicBezTo>
                    <a:pt x="125" y="154"/>
                    <a:pt x="88" y="117"/>
                    <a:pt x="42" y="117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99" y="96"/>
                    <a:pt x="146" y="142"/>
                    <a:pt x="146" y="200"/>
                  </a:cubicBezTo>
                  <a:cubicBezTo>
                    <a:pt x="125" y="200"/>
                    <a:pt x="125" y="200"/>
                    <a:pt x="125" y="200"/>
                  </a:cubicBezTo>
                  <a:close/>
                  <a:moveTo>
                    <a:pt x="185" y="200"/>
                  </a:moveTo>
                  <a:cubicBezTo>
                    <a:pt x="185" y="121"/>
                    <a:pt x="121" y="57"/>
                    <a:pt x="42" y="5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132" y="36"/>
                    <a:pt x="206" y="109"/>
                    <a:pt x="206" y="200"/>
                  </a:cubicBezTo>
                  <a:lnTo>
                    <a:pt x="185" y="2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Google Shape;453;p15"/>
            <p:cNvSpPr/>
            <p:nvPr/>
          </p:nvSpPr>
          <p:spPr>
            <a:xfrm>
              <a:off x="5414964" y="1784351"/>
              <a:ext cx="157163" cy="53975"/>
            </a:xfrm>
            <a:custGeom>
              <a:rect b="b" l="l" r="r" t="t"/>
              <a:pathLst>
                <a:path extrusionOk="0" h="34" w="99">
                  <a:moveTo>
                    <a:pt x="3" y="0"/>
                  </a:moveTo>
                  <a:lnTo>
                    <a:pt x="0" y="34"/>
                  </a:lnTo>
                  <a:lnTo>
                    <a:pt x="99" y="34"/>
                  </a:lnTo>
                  <a:lnTo>
                    <a:pt x="98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Google Shape;454;p15"/>
            <p:cNvSpPr/>
            <p:nvPr/>
          </p:nvSpPr>
          <p:spPr>
            <a:xfrm>
              <a:off x="5275264" y="1498601"/>
              <a:ext cx="438150" cy="271463"/>
            </a:xfrm>
            <a:custGeom>
              <a:rect b="b" l="l" r="r" t="t"/>
              <a:pathLst>
                <a:path extrusionOk="0" h="171" w="276">
                  <a:moveTo>
                    <a:pt x="186" y="171"/>
                  </a:moveTo>
                  <a:lnTo>
                    <a:pt x="276" y="171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91" y="171"/>
                  </a:lnTo>
                  <a:lnTo>
                    <a:pt x="186" y="171"/>
                  </a:lnTo>
                  <a:close/>
                  <a:moveTo>
                    <a:pt x="25" y="151"/>
                  </a:moveTo>
                  <a:lnTo>
                    <a:pt x="25" y="22"/>
                  </a:lnTo>
                  <a:lnTo>
                    <a:pt x="251" y="22"/>
                  </a:lnTo>
                  <a:lnTo>
                    <a:pt x="251" y="151"/>
                  </a:lnTo>
                  <a:lnTo>
                    <a:pt x="184" y="151"/>
                  </a:lnTo>
                  <a:lnTo>
                    <a:pt x="92" y="151"/>
                  </a:lnTo>
                  <a:lnTo>
                    <a:pt x="25" y="1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Google Shape;455;p15"/>
            <p:cNvSpPr/>
            <p:nvPr/>
          </p:nvSpPr>
          <p:spPr>
            <a:xfrm>
              <a:off x="5387976" y="1851026"/>
              <a:ext cx="214313" cy="20638"/>
            </a:xfrm>
            <a:custGeom>
              <a:rect b="b" l="l" r="r" t="t"/>
              <a:pathLst>
                <a:path extrusionOk="0" h="13" w="135">
                  <a:moveTo>
                    <a:pt x="0" y="0"/>
                  </a:moveTo>
                  <a:lnTo>
                    <a:pt x="0" y="13"/>
                  </a:lnTo>
                  <a:lnTo>
                    <a:pt x="135" y="13"/>
                  </a:lnTo>
                  <a:lnTo>
                    <a:pt x="135" y="0"/>
                  </a:lnTo>
                  <a:lnTo>
                    <a:pt x="116" y="0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456;p15"/>
            <p:cNvSpPr/>
            <p:nvPr/>
          </p:nvSpPr>
          <p:spPr>
            <a:xfrm>
              <a:off x="6746876" y="4540251"/>
              <a:ext cx="327025" cy="471488"/>
            </a:xfrm>
            <a:custGeom>
              <a:rect b="b" l="l" r="r" t="t"/>
              <a:pathLst>
                <a:path extrusionOk="0" h="297" w="206">
                  <a:moveTo>
                    <a:pt x="206" y="297"/>
                  </a:moveTo>
                  <a:lnTo>
                    <a:pt x="206" y="149"/>
                  </a:lnTo>
                  <a:lnTo>
                    <a:pt x="206" y="0"/>
                  </a:lnTo>
                  <a:lnTo>
                    <a:pt x="55" y="63"/>
                  </a:lnTo>
                  <a:lnTo>
                    <a:pt x="55" y="87"/>
                  </a:lnTo>
                  <a:lnTo>
                    <a:pt x="0" y="87"/>
                  </a:lnTo>
                  <a:lnTo>
                    <a:pt x="0" y="210"/>
                  </a:lnTo>
                  <a:lnTo>
                    <a:pt x="55" y="210"/>
                  </a:lnTo>
                  <a:lnTo>
                    <a:pt x="55" y="234"/>
                  </a:lnTo>
                  <a:lnTo>
                    <a:pt x="206" y="2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15"/>
            <p:cNvSpPr/>
            <p:nvPr/>
          </p:nvSpPr>
          <p:spPr>
            <a:xfrm>
              <a:off x="7397751" y="4560888"/>
              <a:ext cx="300038" cy="430213"/>
            </a:xfrm>
            <a:custGeom>
              <a:rect b="b" l="l" r="r" t="t"/>
              <a:pathLst>
                <a:path extrusionOk="0" h="271" w="189">
                  <a:moveTo>
                    <a:pt x="0" y="192"/>
                  </a:moveTo>
                  <a:lnTo>
                    <a:pt x="50" y="192"/>
                  </a:lnTo>
                  <a:lnTo>
                    <a:pt x="50" y="215"/>
                  </a:lnTo>
                  <a:lnTo>
                    <a:pt x="189" y="271"/>
                  </a:lnTo>
                  <a:lnTo>
                    <a:pt x="189" y="136"/>
                  </a:lnTo>
                  <a:lnTo>
                    <a:pt x="189" y="0"/>
                  </a:lnTo>
                  <a:lnTo>
                    <a:pt x="50" y="56"/>
                  </a:lnTo>
                  <a:lnTo>
                    <a:pt x="50" y="79"/>
                  </a:lnTo>
                  <a:lnTo>
                    <a:pt x="0" y="79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15"/>
            <p:cNvSpPr/>
            <p:nvPr/>
          </p:nvSpPr>
          <p:spPr>
            <a:xfrm>
              <a:off x="7718426" y="4635501"/>
              <a:ext cx="69850" cy="282575"/>
            </a:xfrm>
            <a:custGeom>
              <a:rect b="b" l="l" r="r" t="t"/>
              <a:pathLst>
                <a:path extrusionOk="0" h="139" w="34">
                  <a:moveTo>
                    <a:pt x="0" y="9"/>
                  </a:moveTo>
                  <a:cubicBezTo>
                    <a:pt x="9" y="26"/>
                    <a:pt x="14" y="47"/>
                    <a:pt x="14" y="69"/>
                  </a:cubicBezTo>
                  <a:cubicBezTo>
                    <a:pt x="14" y="91"/>
                    <a:pt x="9" y="112"/>
                    <a:pt x="0" y="129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28" y="119"/>
                    <a:pt x="34" y="94"/>
                    <a:pt x="34" y="69"/>
                  </a:cubicBezTo>
                  <a:cubicBezTo>
                    <a:pt x="34" y="44"/>
                    <a:pt x="28" y="19"/>
                    <a:pt x="18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15"/>
            <p:cNvSpPr/>
            <p:nvPr/>
          </p:nvSpPr>
          <p:spPr>
            <a:xfrm>
              <a:off x="7783514" y="4587876"/>
              <a:ext cx="80963" cy="376238"/>
            </a:xfrm>
            <a:custGeom>
              <a:rect b="b" l="l" r="r" t="t"/>
              <a:pathLst>
                <a:path extrusionOk="0" h="186" w="40">
                  <a:moveTo>
                    <a:pt x="20" y="93"/>
                  </a:moveTo>
                  <a:cubicBezTo>
                    <a:pt x="20" y="124"/>
                    <a:pt x="13" y="153"/>
                    <a:pt x="0" y="177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32" y="160"/>
                    <a:pt x="40" y="127"/>
                    <a:pt x="40" y="93"/>
                  </a:cubicBezTo>
                  <a:cubicBezTo>
                    <a:pt x="40" y="59"/>
                    <a:pt x="32" y="26"/>
                    <a:pt x="18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3" y="33"/>
                    <a:pt x="20" y="62"/>
                    <a:pt x="20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15"/>
            <p:cNvSpPr/>
            <p:nvPr/>
          </p:nvSpPr>
          <p:spPr>
            <a:xfrm>
              <a:off x="5572126" y="4675188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15"/>
            <p:cNvSpPr/>
            <p:nvPr/>
          </p:nvSpPr>
          <p:spPr>
            <a:xfrm>
              <a:off x="5513389" y="4613276"/>
              <a:ext cx="249238" cy="368300"/>
            </a:xfrm>
            <a:custGeom>
              <a:rect b="b" l="l" r="r" t="t"/>
              <a:pathLst>
                <a:path extrusionOk="0" h="181" w="123">
                  <a:moveTo>
                    <a:pt x="12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23" y="181"/>
                    <a:pt x="123" y="181"/>
                    <a:pt x="123" y="181"/>
                  </a:cubicBezTo>
                  <a:lnTo>
                    <a:pt x="123" y="0"/>
                  </a:lnTo>
                  <a:close/>
                  <a:moveTo>
                    <a:pt x="62" y="164"/>
                  </a:moveTo>
                  <a:cubicBezTo>
                    <a:pt x="52" y="164"/>
                    <a:pt x="45" y="157"/>
                    <a:pt x="45" y="148"/>
                  </a:cubicBezTo>
                  <a:cubicBezTo>
                    <a:pt x="45" y="139"/>
                    <a:pt x="52" y="131"/>
                    <a:pt x="62" y="131"/>
                  </a:cubicBezTo>
                  <a:cubicBezTo>
                    <a:pt x="71" y="131"/>
                    <a:pt x="78" y="139"/>
                    <a:pt x="78" y="148"/>
                  </a:cubicBezTo>
                  <a:cubicBezTo>
                    <a:pt x="78" y="157"/>
                    <a:pt x="71" y="164"/>
                    <a:pt x="62" y="164"/>
                  </a:cubicBezTo>
                  <a:close/>
                  <a:moveTo>
                    <a:pt x="62" y="111"/>
                  </a:moveTo>
                  <a:cubicBezTo>
                    <a:pt x="35" y="111"/>
                    <a:pt x="13" y="89"/>
                    <a:pt x="13" y="62"/>
                  </a:cubicBezTo>
                  <a:cubicBezTo>
                    <a:pt x="13" y="36"/>
                    <a:pt x="35" y="14"/>
                    <a:pt x="62" y="14"/>
                  </a:cubicBezTo>
                  <a:cubicBezTo>
                    <a:pt x="88" y="14"/>
                    <a:pt x="110" y="36"/>
                    <a:pt x="110" y="62"/>
                  </a:cubicBezTo>
                  <a:cubicBezTo>
                    <a:pt x="110" y="89"/>
                    <a:pt x="88" y="111"/>
                    <a:pt x="62" y="1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15"/>
            <p:cNvSpPr/>
            <p:nvPr/>
          </p:nvSpPr>
          <p:spPr>
            <a:xfrm>
              <a:off x="5253039" y="4570413"/>
              <a:ext cx="52388" cy="26988"/>
            </a:xfrm>
            <a:custGeom>
              <a:rect b="b" l="l" r="r" t="t"/>
              <a:pathLst>
                <a:path extrusionOk="0" h="13" w="26">
                  <a:moveTo>
                    <a:pt x="26" y="10"/>
                  </a:moveTo>
                  <a:cubicBezTo>
                    <a:pt x="26" y="5"/>
                    <a:pt x="21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1"/>
                    <a:pt x="1" y="12"/>
                    <a:pt x="1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6" y="11"/>
                    <a:pt x="26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15"/>
            <p:cNvSpPr/>
            <p:nvPr/>
          </p:nvSpPr>
          <p:spPr>
            <a:xfrm>
              <a:off x="5224464" y="4613276"/>
              <a:ext cx="252413" cy="368300"/>
            </a:xfrm>
            <a:custGeom>
              <a:rect b="b" l="l" r="r" t="t"/>
              <a:pathLst>
                <a:path extrusionOk="0" h="181" w="124">
                  <a:moveTo>
                    <a:pt x="0" y="181"/>
                  </a:moveTo>
                  <a:cubicBezTo>
                    <a:pt x="124" y="181"/>
                    <a:pt x="124" y="181"/>
                    <a:pt x="124" y="18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1"/>
                  </a:lnTo>
                  <a:close/>
                  <a:moveTo>
                    <a:pt x="62" y="164"/>
                  </a:moveTo>
                  <a:cubicBezTo>
                    <a:pt x="53" y="164"/>
                    <a:pt x="46" y="157"/>
                    <a:pt x="46" y="148"/>
                  </a:cubicBezTo>
                  <a:cubicBezTo>
                    <a:pt x="46" y="139"/>
                    <a:pt x="53" y="131"/>
                    <a:pt x="62" y="131"/>
                  </a:cubicBezTo>
                  <a:cubicBezTo>
                    <a:pt x="71" y="131"/>
                    <a:pt x="78" y="139"/>
                    <a:pt x="78" y="148"/>
                  </a:cubicBezTo>
                  <a:cubicBezTo>
                    <a:pt x="78" y="157"/>
                    <a:pt x="71" y="164"/>
                    <a:pt x="62" y="164"/>
                  </a:cubicBezTo>
                  <a:close/>
                  <a:moveTo>
                    <a:pt x="62" y="14"/>
                  </a:moveTo>
                  <a:cubicBezTo>
                    <a:pt x="89" y="14"/>
                    <a:pt x="110" y="36"/>
                    <a:pt x="110" y="62"/>
                  </a:cubicBezTo>
                  <a:cubicBezTo>
                    <a:pt x="110" y="89"/>
                    <a:pt x="89" y="111"/>
                    <a:pt x="62" y="111"/>
                  </a:cubicBezTo>
                  <a:cubicBezTo>
                    <a:pt x="35" y="111"/>
                    <a:pt x="14" y="89"/>
                    <a:pt x="14" y="62"/>
                  </a:cubicBezTo>
                  <a:cubicBezTo>
                    <a:pt x="14" y="36"/>
                    <a:pt x="35" y="14"/>
                    <a:pt x="62" y="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15"/>
            <p:cNvSpPr/>
            <p:nvPr/>
          </p:nvSpPr>
          <p:spPr>
            <a:xfrm>
              <a:off x="5283201" y="4675188"/>
              <a:ext cx="134938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15"/>
            <p:cNvSpPr/>
            <p:nvPr/>
          </p:nvSpPr>
          <p:spPr>
            <a:xfrm>
              <a:off x="6767514" y="5554663"/>
              <a:ext cx="285750" cy="260350"/>
            </a:xfrm>
            <a:custGeom>
              <a:rect b="b" l="l" r="r" t="t"/>
              <a:pathLst>
                <a:path extrusionOk="0" h="164" w="180">
                  <a:moveTo>
                    <a:pt x="0" y="164"/>
                  </a:moveTo>
                  <a:lnTo>
                    <a:pt x="180" y="164"/>
                  </a:lnTo>
                  <a:lnTo>
                    <a:pt x="180" y="0"/>
                  </a:lnTo>
                  <a:lnTo>
                    <a:pt x="0" y="0"/>
                  </a:lnTo>
                  <a:lnTo>
                    <a:pt x="0" y="164"/>
                  </a:lnTo>
                  <a:close/>
                  <a:moveTo>
                    <a:pt x="110" y="32"/>
                  </a:moveTo>
                  <a:lnTo>
                    <a:pt x="135" y="32"/>
                  </a:lnTo>
                  <a:lnTo>
                    <a:pt x="135" y="136"/>
                  </a:lnTo>
                  <a:lnTo>
                    <a:pt x="110" y="136"/>
                  </a:lnTo>
                  <a:lnTo>
                    <a:pt x="110" y="32"/>
                  </a:lnTo>
                  <a:close/>
                  <a:moveTo>
                    <a:pt x="44" y="32"/>
                  </a:moveTo>
                  <a:lnTo>
                    <a:pt x="70" y="32"/>
                  </a:lnTo>
                  <a:lnTo>
                    <a:pt x="70" y="136"/>
                  </a:lnTo>
                  <a:lnTo>
                    <a:pt x="44" y="136"/>
                  </a:lnTo>
                  <a:lnTo>
                    <a:pt x="44" y="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Google Shape;466;p15"/>
            <p:cNvSpPr/>
            <p:nvPr/>
          </p:nvSpPr>
          <p:spPr>
            <a:xfrm>
              <a:off x="6748464" y="5362576"/>
              <a:ext cx="322263" cy="180975"/>
            </a:xfrm>
            <a:custGeom>
              <a:rect b="b" l="l" r="r" t="t"/>
              <a:pathLst>
                <a:path extrusionOk="0" h="114" w="203">
                  <a:moveTo>
                    <a:pt x="203" y="114"/>
                  </a:moveTo>
                  <a:lnTo>
                    <a:pt x="203" y="57"/>
                  </a:lnTo>
                  <a:lnTo>
                    <a:pt x="192" y="57"/>
                  </a:lnTo>
                  <a:lnTo>
                    <a:pt x="161" y="57"/>
                  </a:lnTo>
                  <a:lnTo>
                    <a:pt x="161" y="54"/>
                  </a:lnTo>
                  <a:lnTo>
                    <a:pt x="161" y="49"/>
                  </a:lnTo>
                  <a:lnTo>
                    <a:pt x="161" y="0"/>
                  </a:lnTo>
                  <a:lnTo>
                    <a:pt x="42" y="0"/>
                  </a:lnTo>
                  <a:lnTo>
                    <a:pt x="42" y="49"/>
                  </a:lnTo>
                  <a:lnTo>
                    <a:pt x="42" y="54"/>
                  </a:lnTo>
                  <a:lnTo>
                    <a:pt x="42" y="57"/>
                  </a:lnTo>
                  <a:lnTo>
                    <a:pt x="12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2" y="114"/>
                  </a:lnTo>
                  <a:lnTo>
                    <a:pt x="42" y="114"/>
                  </a:lnTo>
                  <a:lnTo>
                    <a:pt x="161" y="114"/>
                  </a:lnTo>
                  <a:lnTo>
                    <a:pt x="192" y="114"/>
                  </a:lnTo>
                  <a:lnTo>
                    <a:pt x="203" y="114"/>
                  </a:lnTo>
                  <a:close/>
                  <a:moveTo>
                    <a:pt x="68" y="57"/>
                  </a:moveTo>
                  <a:lnTo>
                    <a:pt x="68" y="54"/>
                  </a:lnTo>
                  <a:lnTo>
                    <a:pt x="68" y="49"/>
                  </a:lnTo>
                  <a:lnTo>
                    <a:pt x="68" y="26"/>
                  </a:lnTo>
                  <a:lnTo>
                    <a:pt x="136" y="26"/>
                  </a:lnTo>
                  <a:lnTo>
                    <a:pt x="136" y="49"/>
                  </a:lnTo>
                  <a:lnTo>
                    <a:pt x="136" y="54"/>
                  </a:lnTo>
                  <a:lnTo>
                    <a:pt x="136" y="57"/>
                  </a:lnTo>
                  <a:lnTo>
                    <a:pt x="68" y="5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15"/>
            <p:cNvSpPr/>
            <p:nvPr/>
          </p:nvSpPr>
          <p:spPr>
            <a:xfrm>
              <a:off x="7467601" y="5605463"/>
              <a:ext cx="285750" cy="231775"/>
            </a:xfrm>
            <a:custGeom>
              <a:rect b="b" l="l" r="r" t="t"/>
              <a:pathLst>
                <a:path extrusionOk="0" h="146" w="180">
                  <a:moveTo>
                    <a:pt x="0" y="0"/>
                  </a:moveTo>
                  <a:lnTo>
                    <a:pt x="0" y="146"/>
                  </a:lnTo>
                  <a:lnTo>
                    <a:pt x="180" y="146"/>
                  </a:lnTo>
                  <a:lnTo>
                    <a:pt x="180" y="0"/>
                  </a:lnTo>
                  <a:lnTo>
                    <a:pt x="153" y="0"/>
                  </a:lnTo>
                  <a:lnTo>
                    <a:pt x="153" y="73"/>
                  </a:lnTo>
                  <a:lnTo>
                    <a:pt x="127" y="73"/>
                  </a:lnTo>
                  <a:lnTo>
                    <a:pt x="127" y="0"/>
                  </a:lnTo>
                  <a:lnTo>
                    <a:pt x="103" y="0"/>
                  </a:lnTo>
                  <a:lnTo>
                    <a:pt x="103" y="73"/>
                  </a:lnTo>
                  <a:lnTo>
                    <a:pt x="78" y="73"/>
                  </a:lnTo>
                  <a:lnTo>
                    <a:pt x="78" y="0"/>
                  </a:lnTo>
                  <a:lnTo>
                    <a:pt x="52" y="0"/>
                  </a:lnTo>
                  <a:lnTo>
                    <a:pt x="52" y="73"/>
                  </a:lnTo>
                  <a:lnTo>
                    <a:pt x="27" y="73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15"/>
            <p:cNvSpPr/>
            <p:nvPr/>
          </p:nvSpPr>
          <p:spPr>
            <a:xfrm>
              <a:off x="7464426" y="5340351"/>
              <a:ext cx="333375" cy="249238"/>
            </a:xfrm>
            <a:custGeom>
              <a:rect b="b" l="l" r="r" t="t"/>
              <a:pathLst>
                <a:path extrusionOk="0" h="157" w="210">
                  <a:moveTo>
                    <a:pt x="170" y="89"/>
                  </a:moveTo>
                  <a:lnTo>
                    <a:pt x="172" y="86"/>
                  </a:lnTo>
                  <a:lnTo>
                    <a:pt x="174" y="82"/>
                  </a:lnTo>
                  <a:lnTo>
                    <a:pt x="188" y="47"/>
                  </a:lnTo>
                  <a:lnTo>
                    <a:pt x="80" y="0"/>
                  </a:lnTo>
                  <a:lnTo>
                    <a:pt x="66" y="34"/>
                  </a:lnTo>
                  <a:lnTo>
                    <a:pt x="63" y="38"/>
                  </a:lnTo>
                  <a:lnTo>
                    <a:pt x="62" y="42"/>
                  </a:lnTo>
                  <a:lnTo>
                    <a:pt x="22" y="25"/>
                  </a:lnTo>
                  <a:lnTo>
                    <a:pt x="0" y="77"/>
                  </a:lnTo>
                  <a:lnTo>
                    <a:pt x="187" y="157"/>
                  </a:lnTo>
                  <a:lnTo>
                    <a:pt x="210" y="106"/>
                  </a:lnTo>
                  <a:lnTo>
                    <a:pt x="170" y="89"/>
                  </a:lnTo>
                  <a:close/>
                  <a:moveTo>
                    <a:pt x="87" y="48"/>
                  </a:moveTo>
                  <a:lnTo>
                    <a:pt x="89" y="45"/>
                  </a:lnTo>
                  <a:lnTo>
                    <a:pt x="94" y="33"/>
                  </a:lnTo>
                  <a:lnTo>
                    <a:pt x="155" y="60"/>
                  </a:lnTo>
                  <a:lnTo>
                    <a:pt x="150" y="71"/>
                  </a:lnTo>
                  <a:lnTo>
                    <a:pt x="149" y="75"/>
                  </a:lnTo>
                  <a:lnTo>
                    <a:pt x="147" y="79"/>
                  </a:lnTo>
                  <a:lnTo>
                    <a:pt x="85" y="52"/>
                  </a:lnTo>
                  <a:lnTo>
                    <a:pt x="87" y="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15"/>
            <p:cNvSpPr/>
            <p:nvPr/>
          </p:nvSpPr>
          <p:spPr>
            <a:xfrm>
              <a:off x="8147051" y="4573588"/>
              <a:ext cx="433388" cy="404813"/>
            </a:xfrm>
            <a:custGeom>
              <a:rect b="b" l="l" r="r" t="t"/>
              <a:pathLst>
                <a:path extrusionOk="0" h="200" w="214">
                  <a:moveTo>
                    <a:pt x="92" y="1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20" y="184"/>
                    <a:pt x="20" y="184"/>
                    <a:pt x="20" y="184"/>
                  </a:cubicBezTo>
                  <a:cubicBezTo>
                    <a:pt x="20" y="185"/>
                    <a:pt x="20" y="185"/>
                    <a:pt x="20" y="185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46" y="200"/>
                    <a:pt x="46" y="200"/>
                    <a:pt x="46" y="200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6" y="184"/>
                    <a:pt x="46" y="184"/>
                    <a:pt x="46" y="184"/>
                  </a:cubicBezTo>
                  <a:cubicBezTo>
                    <a:pt x="174" y="184"/>
                    <a:pt x="174" y="184"/>
                    <a:pt x="174" y="184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4" y="200"/>
                    <a:pt x="174" y="200"/>
                    <a:pt x="174" y="200"/>
                  </a:cubicBezTo>
                  <a:cubicBezTo>
                    <a:pt x="200" y="200"/>
                    <a:pt x="200" y="200"/>
                    <a:pt x="200" y="200"/>
                  </a:cubicBezTo>
                  <a:cubicBezTo>
                    <a:pt x="200" y="185"/>
                    <a:pt x="200" y="185"/>
                    <a:pt x="200" y="185"/>
                  </a:cubicBezTo>
                  <a:cubicBezTo>
                    <a:pt x="200" y="184"/>
                    <a:pt x="200" y="184"/>
                    <a:pt x="200" y="184"/>
                  </a:cubicBezTo>
                  <a:cubicBezTo>
                    <a:pt x="214" y="184"/>
                    <a:pt x="214" y="184"/>
                    <a:pt x="214" y="184"/>
                  </a:cubicBezTo>
                  <a:cubicBezTo>
                    <a:pt x="214" y="31"/>
                    <a:pt x="214" y="31"/>
                    <a:pt x="21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1"/>
                    <a:pt x="65" y="31"/>
                    <a:pt x="65" y="31"/>
                  </a:cubicBezTo>
                  <a:lnTo>
                    <a:pt x="92" y="10"/>
                  </a:lnTo>
                  <a:close/>
                  <a:moveTo>
                    <a:pt x="187" y="95"/>
                  </a:moveTo>
                  <a:cubicBezTo>
                    <a:pt x="194" y="95"/>
                    <a:pt x="199" y="101"/>
                    <a:pt x="199" y="108"/>
                  </a:cubicBezTo>
                  <a:cubicBezTo>
                    <a:pt x="199" y="115"/>
                    <a:pt x="194" y="120"/>
                    <a:pt x="187" y="120"/>
                  </a:cubicBezTo>
                  <a:cubicBezTo>
                    <a:pt x="180" y="120"/>
                    <a:pt x="174" y="115"/>
                    <a:pt x="174" y="108"/>
                  </a:cubicBezTo>
                  <a:cubicBezTo>
                    <a:pt x="174" y="101"/>
                    <a:pt x="180" y="95"/>
                    <a:pt x="187" y="95"/>
                  </a:cubicBezTo>
                  <a:close/>
                  <a:moveTo>
                    <a:pt x="174" y="67"/>
                  </a:moveTo>
                  <a:cubicBezTo>
                    <a:pt x="174" y="60"/>
                    <a:pt x="180" y="54"/>
                    <a:pt x="187" y="54"/>
                  </a:cubicBezTo>
                  <a:cubicBezTo>
                    <a:pt x="194" y="54"/>
                    <a:pt x="199" y="60"/>
                    <a:pt x="199" y="67"/>
                  </a:cubicBezTo>
                  <a:cubicBezTo>
                    <a:pt x="199" y="74"/>
                    <a:pt x="194" y="79"/>
                    <a:pt x="187" y="79"/>
                  </a:cubicBezTo>
                  <a:cubicBezTo>
                    <a:pt x="180" y="79"/>
                    <a:pt x="174" y="74"/>
                    <a:pt x="174" y="67"/>
                  </a:cubicBezTo>
                  <a:close/>
                  <a:moveTo>
                    <a:pt x="154" y="165"/>
                  </a:moveTo>
                  <a:cubicBezTo>
                    <a:pt x="24" y="165"/>
                    <a:pt x="24" y="165"/>
                    <a:pt x="24" y="165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154" y="51"/>
                    <a:pt x="154" y="51"/>
                    <a:pt x="154" y="51"/>
                  </a:cubicBezTo>
                  <a:lnTo>
                    <a:pt x="154" y="1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Google Shape;470;p15"/>
            <p:cNvSpPr/>
            <p:nvPr/>
          </p:nvSpPr>
          <p:spPr>
            <a:xfrm>
              <a:off x="4884739" y="5362576"/>
              <a:ext cx="47625" cy="46038"/>
            </a:xfrm>
            <a:custGeom>
              <a:rect b="b" l="l" r="r" t="t"/>
              <a:pathLst>
                <a:path extrusionOk="0" h="23" w="24">
                  <a:moveTo>
                    <a:pt x="0" y="13"/>
                  </a:moveTo>
                  <a:cubicBezTo>
                    <a:pt x="2" y="14"/>
                    <a:pt x="3" y="14"/>
                    <a:pt x="5" y="15"/>
                  </a:cubicBezTo>
                  <a:cubicBezTo>
                    <a:pt x="9" y="17"/>
                    <a:pt x="13" y="20"/>
                    <a:pt x="17" y="2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1" name="Google Shape;471;p15"/>
            <p:cNvSpPr/>
            <p:nvPr/>
          </p:nvSpPr>
          <p:spPr>
            <a:xfrm>
              <a:off x="4537076" y="5630863"/>
              <a:ext cx="249238" cy="184150"/>
            </a:xfrm>
            <a:custGeom>
              <a:rect b="b" l="l" r="r" t="t"/>
              <a:pathLst>
                <a:path extrusionOk="0" h="91" w="123">
                  <a:moveTo>
                    <a:pt x="32" y="86"/>
                  </a:moveTo>
                  <a:cubicBezTo>
                    <a:pt x="39" y="89"/>
                    <a:pt x="46" y="91"/>
                    <a:pt x="54" y="91"/>
                  </a:cubicBezTo>
                  <a:cubicBezTo>
                    <a:pt x="59" y="91"/>
                    <a:pt x="63" y="90"/>
                    <a:pt x="68" y="89"/>
                  </a:cubicBezTo>
                  <a:cubicBezTo>
                    <a:pt x="80" y="85"/>
                    <a:pt x="90" y="77"/>
                    <a:pt x="95" y="66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1" y="9"/>
                    <a:pt x="118" y="5"/>
                    <a:pt x="113" y="2"/>
                  </a:cubicBezTo>
                  <a:cubicBezTo>
                    <a:pt x="111" y="2"/>
                    <a:pt x="109" y="1"/>
                    <a:pt x="108" y="0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1" y="70"/>
                    <a:pt x="54" y="75"/>
                    <a:pt x="41" y="68"/>
                  </a:cubicBezTo>
                  <a:cubicBezTo>
                    <a:pt x="28" y="61"/>
                    <a:pt x="23" y="45"/>
                    <a:pt x="30" y="3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0" y="45"/>
                    <a:pt x="9" y="74"/>
                    <a:pt x="32" y="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15"/>
            <p:cNvSpPr/>
            <p:nvPr/>
          </p:nvSpPr>
          <p:spPr>
            <a:xfrm>
              <a:off x="4587876" y="5380038"/>
              <a:ext cx="431800" cy="368300"/>
            </a:xfrm>
            <a:custGeom>
              <a:rect b="b" l="l" r="r" t="t"/>
              <a:pathLst>
                <a:path extrusionOk="0" h="181" w="213">
                  <a:moveTo>
                    <a:pt x="160" y="20"/>
                  </a:moveTo>
                  <a:cubicBezTo>
                    <a:pt x="156" y="17"/>
                    <a:pt x="152" y="14"/>
                    <a:pt x="148" y="12"/>
                  </a:cubicBezTo>
                  <a:cubicBezTo>
                    <a:pt x="146" y="11"/>
                    <a:pt x="145" y="10"/>
                    <a:pt x="143" y="10"/>
                  </a:cubicBezTo>
                  <a:cubicBezTo>
                    <a:pt x="129" y="3"/>
                    <a:pt x="115" y="0"/>
                    <a:pt x="101" y="0"/>
                  </a:cubicBezTo>
                  <a:cubicBezTo>
                    <a:pt x="65" y="0"/>
                    <a:pt x="30" y="20"/>
                    <a:pt x="12" y="54"/>
                  </a:cubicBezTo>
                  <a:cubicBezTo>
                    <a:pt x="5" y="66"/>
                    <a:pt x="2" y="79"/>
                    <a:pt x="0" y="91"/>
                  </a:cubicBezTo>
                  <a:cubicBezTo>
                    <a:pt x="0" y="94"/>
                    <a:pt x="0" y="96"/>
                    <a:pt x="0" y="98"/>
                  </a:cubicBezTo>
                  <a:cubicBezTo>
                    <a:pt x="0" y="100"/>
                    <a:pt x="0" y="101"/>
                    <a:pt x="1" y="101"/>
                  </a:cubicBezTo>
                  <a:cubicBezTo>
                    <a:pt x="2" y="101"/>
                    <a:pt x="3" y="100"/>
                    <a:pt x="4" y="99"/>
                  </a:cubicBezTo>
                  <a:cubicBezTo>
                    <a:pt x="5" y="98"/>
                    <a:pt x="7" y="96"/>
                    <a:pt x="9" y="95"/>
                  </a:cubicBezTo>
                  <a:cubicBezTo>
                    <a:pt x="13" y="91"/>
                    <a:pt x="20" y="89"/>
                    <a:pt x="26" y="89"/>
                  </a:cubicBezTo>
                  <a:cubicBezTo>
                    <a:pt x="30" y="89"/>
                    <a:pt x="35" y="90"/>
                    <a:pt x="39" y="92"/>
                  </a:cubicBezTo>
                  <a:cubicBezTo>
                    <a:pt x="50" y="98"/>
                    <a:pt x="54" y="108"/>
                    <a:pt x="54" y="119"/>
                  </a:cubicBezTo>
                  <a:cubicBezTo>
                    <a:pt x="54" y="123"/>
                    <a:pt x="54" y="125"/>
                    <a:pt x="55" y="125"/>
                  </a:cubicBezTo>
                  <a:cubicBezTo>
                    <a:pt x="56" y="125"/>
                    <a:pt x="57" y="123"/>
                    <a:pt x="60" y="121"/>
                  </a:cubicBezTo>
                  <a:cubicBezTo>
                    <a:pt x="64" y="118"/>
                    <a:pt x="70" y="116"/>
                    <a:pt x="77" y="116"/>
                  </a:cubicBezTo>
                  <a:cubicBezTo>
                    <a:pt x="80" y="116"/>
                    <a:pt x="83" y="117"/>
                    <a:pt x="86" y="118"/>
                  </a:cubicBezTo>
                  <a:cubicBezTo>
                    <a:pt x="88" y="118"/>
                    <a:pt x="89" y="119"/>
                    <a:pt x="91" y="120"/>
                  </a:cubicBezTo>
                  <a:cubicBezTo>
                    <a:pt x="95" y="122"/>
                    <a:pt x="99" y="126"/>
                    <a:pt x="102" y="130"/>
                  </a:cubicBezTo>
                  <a:cubicBezTo>
                    <a:pt x="105" y="135"/>
                    <a:pt x="106" y="140"/>
                    <a:pt x="106" y="146"/>
                  </a:cubicBezTo>
                  <a:cubicBezTo>
                    <a:pt x="106" y="150"/>
                    <a:pt x="106" y="152"/>
                    <a:pt x="107" y="152"/>
                  </a:cubicBezTo>
                  <a:cubicBezTo>
                    <a:pt x="107" y="152"/>
                    <a:pt x="109" y="151"/>
                    <a:pt x="111" y="149"/>
                  </a:cubicBezTo>
                  <a:cubicBezTo>
                    <a:pt x="116" y="145"/>
                    <a:pt x="122" y="143"/>
                    <a:pt x="129" y="143"/>
                  </a:cubicBezTo>
                  <a:cubicBezTo>
                    <a:pt x="133" y="143"/>
                    <a:pt x="138" y="144"/>
                    <a:pt x="142" y="147"/>
                  </a:cubicBezTo>
                  <a:cubicBezTo>
                    <a:pt x="152" y="152"/>
                    <a:pt x="158" y="163"/>
                    <a:pt x="158" y="174"/>
                  </a:cubicBezTo>
                  <a:cubicBezTo>
                    <a:pt x="158" y="178"/>
                    <a:pt x="158" y="181"/>
                    <a:pt x="160" y="181"/>
                  </a:cubicBezTo>
                  <a:cubicBezTo>
                    <a:pt x="161" y="181"/>
                    <a:pt x="163" y="180"/>
                    <a:pt x="165" y="178"/>
                  </a:cubicBezTo>
                  <a:cubicBezTo>
                    <a:pt x="175" y="170"/>
                    <a:pt x="183" y="160"/>
                    <a:pt x="189" y="148"/>
                  </a:cubicBezTo>
                  <a:cubicBezTo>
                    <a:pt x="213" y="103"/>
                    <a:pt x="200" y="49"/>
                    <a:pt x="160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15"/>
            <p:cNvSpPr/>
            <p:nvPr/>
          </p:nvSpPr>
          <p:spPr>
            <a:xfrm>
              <a:off x="8332789" y="5535613"/>
              <a:ext cx="236538" cy="306388"/>
            </a:xfrm>
            <a:custGeom>
              <a:rect b="b" l="l" r="r" t="t"/>
              <a:pathLst>
                <a:path extrusionOk="0" h="193" w="149">
                  <a:moveTo>
                    <a:pt x="149" y="81"/>
                  </a:moveTo>
                  <a:lnTo>
                    <a:pt x="123" y="81"/>
                  </a:lnTo>
                  <a:lnTo>
                    <a:pt x="123" y="0"/>
                  </a:lnTo>
                  <a:lnTo>
                    <a:pt x="26" y="0"/>
                  </a:lnTo>
                  <a:lnTo>
                    <a:pt x="26" y="81"/>
                  </a:lnTo>
                  <a:lnTo>
                    <a:pt x="0" y="81"/>
                  </a:lnTo>
                  <a:lnTo>
                    <a:pt x="75" y="193"/>
                  </a:lnTo>
                  <a:lnTo>
                    <a:pt x="149" y="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15"/>
            <p:cNvSpPr/>
            <p:nvPr/>
          </p:nvSpPr>
          <p:spPr>
            <a:xfrm>
              <a:off x="8159751" y="5335588"/>
              <a:ext cx="234950" cy="306388"/>
            </a:xfrm>
            <a:custGeom>
              <a:rect b="b" l="l" r="r" t="t"/>
              <a:pathLst>
                <a:path extrusionOk="0" h="193" w="148">
                  <a:moveTo>
                    <a:pt x="122" y="193"/>
                  </a:moveTo>
                  <a:lnTo>
                    <a:pt x="122" y="113"/>
                  </a:lnTo>
                  <a:lnTo>
                    <a:pt x="148" y="113"/>
                  </a:lnTo>
                  <a:lnTo>
                    <a:pt x="74" y="0"/>
                  </a:lnTo>
                  <a:lnTo>
                    <a:pt x="0" y="113"/>
                  </a:lnTo>
                  <a:lnTo>
                    <a:pt x="25" y="113"/>
                  </a:lnTo>
                  <a:lnTo>
                    <a:pt x="25" y="193"/>
                  </a:lnTo>
                  <a:lnTo>
                    <a:pt x="122" y="1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15"/>
            <p:cNvSpPr/>
            <p:nvPr/>
          </p:nvSpPr>
          <p:spPr>
            <a:xfrm>
              <a:off x="5989639" y="5691188"/>
              <a:ext cx="436563" cy="104775"/>
            </a:xfrm>
            <a:custGeom>
              <a:rect b="b" l="l" r="r" t="t"/>
              <a:pathLst>
                <a:path extrusionOk="0" h="66" w="275">
                  <a:moveTo>
                    <a:pt x="249" y="41"/>
                  </a:moveTo>
                  <a:lnTo>
                    <a:pt x="26" y="41"/>
                  </a:lnTo>
                  <a:lnTo>
                    <a:pt x="26" y="1"/>
                  </a:lnTo>
                  <a:lnTo>
                    <a:pt x="0" y="1"/>
                  </a:lnTo>
                  <a:lnTo>
                    <a:pt x="0" y="66"/>
                  </a:lnTo>
                  <a:lnTo>
                    <a:pt x="275" y="66"/>
                  </a:lnTo>
                  <a:lnTo>
                    <a:pt x="275" y="0"/>
                  </a:lnTo>
                  <a:lnTo>
                    <a:pt x="249" y="0"/>
                  </a:lnTo>
                  <a:lnTo>
                    <a:pt x="249" y="4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15"/>
            <p:cNvSpPr/>
            <p:nvPr/>
          </p:nvSpPr>
          <p:spPr>
            <a:xfrm>
              <a:off x="6049964" y="5383213"/>
              <a:ext cx="323850" cy="342900"/>
            </a:xfrm>
            <a:custGeom>
              <a:rect b="b" l="l" r="r" t="t"/>
              <a:pathLst>
                <a:path extrusionOk="0" h="216" w="204">
                  <a:moveTo>
                    <a:pt x="36" y="125"/>
                  </a:moveTo>
                  <a:lnTo>
                    <a:pt x="36" y="216"/>
                  </a:lnTo>
                  <a:lnTo>
                    <a:pt x="168" y="216"/>
                  </a:lnTo>
                  <a:lnTo>
                    <a:pt x="168" y="125"/>
                  </a:lnTo>
                  <a:lnTo>
                    <a:pt x="204" y="125"/>
                  </a:lnTo>
                  <a:lnTo>
                    <a:pt x="103" y="0"/>
                  </a:lnTo>
                  <a:lnTo>
                    <a:pt x="0" y="125"/>
                  </a:lnTo>
                  <a:lnTo>
                    <a:pt x="36" y="1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15"/>
            <p:cNvSpPr/>
            <p:nvPr/>
          </p:nvSpPr>
          <p:spPr>
            <a:xfrm>
              <a:off x="7375526" y="2979738"/>
              <a:ext cx="511175" cy="511175"/>
            </a:xfrm>
            <a:custGeom>
              <a:rect b="b" l="l" r="r" t="t"/>
              <a:pathLst>
                <a:path extrusionOk="0" h="252" w="252">
                  <a:moveTo>
                    <a:pt x="126" y="0"/>
                  </a:moveTo>
                  <a:cubicBezTo>
                    <a:pt x="56" y="0"/>
                    <a:pt x="0" y="56"/>
                    <a:pt x="0" y="126"/>
                  </a:cubicBezTo>
                  <a:cubicBezTo>
                    <a:pt x="0" y="195"/>
                    <a:pt x="56" y="252"/>
                    <a:pt x="126" y="252"/>
                  </a:cubicBezTo>
                  <a:cubicBezTo>
                    <a:pt x="195" y="252"/>
                    <a:pt x="252" y="195"/>
                    <a:pt x="252" y="126"/>
                  </a:cubicBezTo>
                  <a:cubicBezTo>
                    <a:pt x="252" y="56"/>
                    <a:pt x="195" y="0"/>
                    <a:pt x="126" y="0"/>
                  </a:cubicBezTo>
                  <a:close/>
                  <a:moveTo>
                    <a:pt x="126" y="229"/>
                  </a:moveTo>
                  <a:cubicBezTo>
                    <a:pt x="69" y="229"/>
                    <a:pt x="23" y="183"/>
                    <a:pt x="23" y="126"/>
                  </a:cubicBezTo>
                  <a:cubicBezTo>
                    <a:pt x="23" y="69"/>
                    <a:pt x="69" y="22"/>
                    <a:pt x="126" y="22"/>
                  </a:cubicBezTo>
                  <a:cubicBezTo>
                    <a:pt x="183" y="22"/>
                    <a:pt x="229" y="69"/>
                    <a:pt x="229" y="126"/>
                  </a:cubicBezTo>
                  <a:cubicBezTo>
                    <a:pt x="229" y="183"/>
                    <a:pt x="183" y="229"/>
                    <a:pt x="126" y="2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15"/>
            <p:cNvSpPr/>
            <p:nvPr/>
          </p:nvSpPr>
          <p:spPr>
            <a:xfrm>
              <a:off x="7461251" y="3173413"/>
              <a:ext cx="60325" cy="42863"/>
            </a:xfrm>
            <a:custGeom>
              <a:rect b="b" l="l" r="r" t="t"/>
              <a:pathLst>
                <a:path extrusionOk="0" h="21" w="30">
                  <a:moveTo>
                    <a:pt x="3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7"/>
                    <a:pt x="0" y="14"/>
                    <a:pt x="0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9" y="14"/>
                    <a:pt x="29" y="7"/>
                    <a:pt x="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Google Shape;479;p15"/>
            <p:cNvSpPr/>
            <p:nvPr/>
          </p:nvSpPr>
          <p:spPr>
            <a:xfrm>
              <a:off x="7489826" y="3081338"/>
              <a:ext cx="61913" cy="55563"/>
            </a:xfrm>
            <a:custGeom>
              <a:rect b="b" l="l" r="r" t="t"/>
              <a:pathLst>
                <a:path extrusionOk="0" h="27" w="31">
                  <a:moveTo>
                    <a:pt x="0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3" y="19"/>
                    <a:pt x="25" y="12"/>
                    <a:pt x="29" y="5"/>
                  </a:cubicBezTo>
                  <a:cubicBezTo>
                    <a:pt x="30" y="3"/>
                    <a:pt x="30" y="2"/>
                    <a:pt x="31" y="0"/>
                  </a:cubicBezTo>
                  <a:cubicBezTo>
                    <a:pt x="19" y="6"/>
                    <a:pt x="8" y="16"/>
                    <a:pt x="0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15"/>
            <p:cNvSpPr/>
            <p:nvPr/>
          </p:nvSpPr>
          <p:spPr>
            <a:xfrm>
              <a:off x="7739064" y="3254376"/>
              <a:ext cx="63500" cy="42863"/>
            </a:xfrm>
            <a:custGeom>
              <a:rect b="b" l="l" r="r" t="t"/>
              <a:pathLst>
                <a:path extrusionOk="0" h="21" w="31">
                  <a:moveTo>
                    <a:pt x="0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9" y="14"/>
                    <a:pt x="30" y="7"/>
                    <a:pt x="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7"/>
                    <a:pt x="1" y="14"/>
                    <a:pt x="0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15"/>
            <p:cNvSpPr/>
            <p:nvPr/>
          </p:nvSpPr>
          <p:spPr>
            <a:xfrm>
              <a:off x="7739064" y="3173413"/>
              <a:ext cx="63500" cy="42863"/>
            </a:xfrm>
            <a:custGeom>
              <a:rect b="b" l="l" r="r" t="t"/>
              <a:pathLst>
                <a:path extrusionOk="0" h="21" w="31">
                  <a:moveTo>
                    <a:pt x="2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0" y="14"/>
                    <a:pt x="29" y="7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2" y="14"/>
                    <a:pt x="2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15"/>
            <p:cNvSpPr/>
            <p:nvPr/>
          </p:nvSpPr>
          <p:spPr>
            <a:xfrm>
              <a:off x="7708901" y="3335338"/>
              <a:ext cx="61913" cy="52388"/>
            </a:xfrm>
            <a:custGeom>
              <a:rect b="b" l="l" r="r" t="t"/>
              <a:pathLst>
                <a:path extrusionOk="0" h="26" w="31">
                  <a:moveTo>
                    <a:pt x="3" y="21"/>
                  </a:moveTo>
                  <a:cubicBezTo>
                    <a:pt x="2" y="23"/>
                    <a:pt x="1" y="25"/>
                    <a:pt x="0" y="26"/>
                  </a:cubicBezTo>
                  <a:cubicBezTo>
                    <a:pt x="13" y="20"/>
                    <a:pt x="23" y="11"/>
                    <a:pt x="3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7"/>
                    <a:pt x="6" y="15"/>
                    <a:pt x="3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5"/>
            <p:cNvSpPr/>
            <p:nvPr/>
          </p:nvSpPr>
          <p:spPr>
            <a:xfrm>
              <a:off x="7708901" y="3081338"/>
              <a:ext cx="61913" cy="55563"/>
            </a:xfrm>
            <a:custGeom>
              <a:rect b="b" l="l" r="r" t="t"/>
              <a:pathLst>
                <a:path extrusionOk="0" h="27" w="31">
                  <a:moveTo>
                    <a:pt x="11" y="27"/>
                  </a:moveTo>
                  <a:cubicBezTo>
                    <a:pt x="31" y="27"/>
                    <a:pt x="31" y="27"/>
                    <a:pt x="31" y="27"/>
                  </a:cubicBezTo>
                  <a:cubicBezTo>
                    <a:pt x="23" y="16"/>
                    <a:pt x="13" y="6"/>
                    <a:pt x="0" y="0"/>
                  </a:cubicBezTo>
                  <a:cubicBezTo>
                    <a:pt x="1" y="2"/>
                    <a:pt x="2" y="3"/>
                    <a:pt x="3" y="5"/>
                  </a:cubicBezTo>
                  <a:cubicBezTo>
                    <a:pt x="6" y="12"/>
                    <a:pt x="9" y="19"/>
                    <a:pt x="11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15"/>
            <p:cNvSpPr/>
            <p:nvPr/>
          </p:nvSpPr>
          <p:spPr>
            <a:xfrm>
              <a:off x="7489826" y="3335338"/>
              <a:ext cx="61913" cy="52388"/>
            </a:xfrm>
            <a:custGeom>
              <a:rect b="b" l="l" r="r" t="t"/>
              <a:pathLst>
                <a:path extrusionOk="0" h="26" w="31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11"/>
                    <a:pt x="19" y="20"/>
                    <a:pt x="31" y="26"/>
                  </a:cubicBezTo>
                  <a:cubicBezTo>
                    <a:pt x="30" y="25"/>
                    <a:pt x="30" y="23"/>
                    <a:pt x="29" y="21"/>
                  </a:cubicBezTo>
                  <a:cubicBezTo>
                    <a:pt x="25" y="15"/>
                    <a:pt x="23" y="7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15"/>
            <p:cNvSpPr/>
            <p:nvPr/>
          </p:nvSpPr>
          <p:spPr>
            <a:xfrm>
              <a:off x="7461251" y="3254376"/>
              <a:ext cx="60325" cy="42863"/>
            </a:xfrm>
            <a:custGeom>
              <a:rect b="b" l="l" r="r" t="t"/>
              <a:pathLst>
                <a:path extrusionOk="0" h="21" w="30">
                  <a:moveTo>
                    <a:pt x="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2" y="14"/>
                    <a:pt x="5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14"/>
                    <a:pt x="29" y="7"/>
                    <a:pt x="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15"/>
            <p:cNvSpPr/>
            <p:nvPr/>
          </p:nvSpPr>
          <p:spPr>
            <a:xfrm>
              <a:off x="7650164" y="3068638"/>
              <a:ext cx="42863" cy="68263"/>
            </a:xfrm>
            <a:custGeom>
              <a:rect b="b" l="l" r="r" t="t"/>
              <a:pathLst>
                <a:path extrusionOk="0" h="33" w="21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6" y="17"/>
                    <a:pt x="8" y="5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15"/>
            <p:cNvSpPr/>
            <p:nvPr/>
          </p:nvSpPr>
          <p:spPr>
            <a:xfrm>
              <a:off x="7570789" y="3068638"/>
              <a:ext cx="42863" cy="68263"/>
            </a:xfrm>
            <a:custGeom>
              <a:rect b="b" l="l" r="r" t="t"/>
              <a:pathLst>
                <a:path extrusionOk="0" h="33" w="21">
                  <a:moveTo>
                    <a:pt x="0" y="33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3" y="5"/>
                    <a:pt x="5" y="17"/>
                    <a:pt x="0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15"/>
            <p:cNvSpPr/>
            <p:nvPr/>
          </p:nvSpPr>
          <p:spPr>
            <a:xfrm>
              <a:off x="7556501" y="3254376"/>
              <a:ext cx="57150" cy="42863"/>
            </a:xfrm>
            <a:custGeom>
              <a:rect b="b" l="l" r="r" t="t"/>
              <a:pathLst>
                <a:path extrusionOk="0" h="21" w="28">
                  <a:moveTo>
                    <a:pt x="2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1" y="14"/>
                    <a:pt x="2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15"/>
            <p:cNvSpPr/>
            <p:nvPr/>
          </p:nvSpPr>
          <p:spPr>
            <a:xfrm>
              <a:off x="7556501" y="3173413"/>
              <a:ext cx="57150" cy="42863"/>
            </a:xfrm>
            <a:custGeom>
              <a:rect b="b" l="l" r="r" t="t"/>
              <a:pathLst>
                <a:path extrusionOk="0" h="21" w="28">
                  <a:moveTo>
                    <a:pt x="0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7"/>
                    <a:pt x="0" y="14"/>
                    <a:pt x="0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15"/>
            <p:cNvSpPr/>
            <p:nvPr/>
          </p:nvSpPr>
          <p:spPr>
            <a:xfrm>
              <a:off x="7650164" y="3173413"/>
              <a:ext cx="55563" cy="42863"/>
            </a:xfrm>
            <a:custGeom>
              <a:rect b="b" l="l" r="r" t="t"/>
              <a:pathLst>
                <a:path extrusionOk="0" h="21" w="28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4"/>
                    <a:pt x="27" y="7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15"/>
            <p:cNvSpPr/>
            <p:nvPr/>
          </p:nvSpPr>
          <p:spPr>
            <a:xfrm>
              <a:off x="7650164" y="3254376"/>
              <a:ext cx="55563" cy="42863"/>
            </a:xfrm>
            <a:custGeom>
              <a:rect b="b" l="l" r="r" t="t"/>
              <a:pathLst>
                <a:path extrusionOk="0" h="21" w="28">
                  <a:moveTo>
                    <a:pt x="0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14"/>
                    <a:pt x="28" y="7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15"/>
            <p:cNvSpPr/>
            <p:nvPr/>
          </p:nvSpPr>
          <p:spPr>
            <a:xfrm>
              <a:off x="7570789" y="3335338"/>
              <a:ext cx="42863" cy="66675"/>
            </a:xfrm>
            <a:custGeom>
              <a:rect b="b" l="l" r="r" t="t"/>
              <a:pathLst>
                <a:path extrusionOk="0" h="33" w="21">
                  <a:moveTo>
                    <a:pt x="21" y="33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6"/>
                    <a:pt x="13" y="27"/>
                    <a:pt x="21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15"/>
            <p:cNvSpPr/>
            <p:nvPr/>
          </p:nvSpPr>
          <p:spPr>
            <a:xfrm>
              <a:off x="7650164" y="3335338"/>
              <a:ext cx="42863" cy="66675"/>
            </a:xfrm>
            <a:custGeom>
              <a:rect b="b" l="l" r="r" t="t"/>
              <a:pathLst>
                <a:path extrusionOk="0" h="33" w="21">
                  <a:moveTo>
                    <a:pt x="0" y="33"/>
                  </a:moveTo>
                  <a:cubicBezTo>
                    <a:pt x="8" y="27"/>
                    <a:pt x="16" y="16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15"/>
            <p:cNvSpPr/>
            <p:nvPr/>
          </p:nvSpPr>
          <p:spPr>
            <a:xfrm>
              <a:off x="5251451" y="6134101"/>
              <a:ext cx="468313" cy="468313"/>
            </a:xfrm>
            <a:custGeom>
              <a:rect b="b" l="l" r="r" t="t"/>
              <a:pathLst>
                <a:path extrusionOk="0" h="231" w="231">
                  <a:moveTo>
                    <a:pt x="34" y="157"/>
                  </a:moveTo>
                  <a:cubicBezTo>
                    <a:pt x="63" y="186"/>
                    <a:pt x="108" y="190"/>
                    <a:pt x="141" y="169"/>
                  </a:cubicBezTo>
                  <a:cubicBezTo>
                    <a:pt x="203" y="231"/>
                    <a:pt x="203" y="231"/>
                    <a:pt x="203" y="231"/>
                  </a:cubicBezTo>
                  <a:cubicBezTo>
                    <a:pt x="231" y="203"/>
                    <a:pt x="231" y="203"/>
                    <a:pt x="231" y="203"/>
                  </a:cubicBezTo>
                  <a:cubicBezTo>
                    <a:pt x="169" y="141"/>
                    <a:pt x="169" y="141"/>
                    <a:pt x="169" y="141"/>
                  </a:cubicBezTo>
                  <a:cubicBezTo>
                    <a:pt x="190" y="108"/>
                    <a:pt x="186" y="63"/>
                    <a:pt x="157" y="34"/>
                  </a:cubicBezTo>
                  <a:cubicBezTo>
                    <a:pt x="123" y="0"/>
                    <a:pt x="68" y="0"/>
                    <a:pt x="34" y="34"/>
                  </a:cubicBezTo>
                  <a:cubicBezTo>
                    <a:pt x="0" y="68"/>
                    <a:pt x="0" y="123"/>
                    <a:pt x="34" y="157"/>
                  </a:cubicBezTo>
                  <a:close/>
                  <a:moveTo>
                    <a:pt x="43" y="79"/>
                  </a:moveTo>
                  <a:cubicBezTo>
                    <a:pt x="79" y="79"/>
                    <a:pt x="79" y="79"/>
                    <a:pt x="79" y="79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43" y="112"/>
                    <a:pt x="43" y="112"/>
                    <a:pt x="43" y="112"/>
                  </a:cubicBezTo>
                  <a:lnTo>
                    <a:pt x="43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6"/>
          <p:cNvSpPr/>
          <p:nvPr/>
        </p:nvSpPr>
        <p:spPr>
          <a:xfrm>
            <a:off x="4679482" y="4036732"/>
            <a:ext cx="398463" cy="123825"/>
          </a:xfrm>
          <a:custGeom>
            <a:rect b="b" l="l" r="r" t="t"/>
            <a:pathLst>
              <a:path extrusionOk="0" h="57" w="182">
                <a:moveTo>
                  <a:pt x="163" y="5"/>
                </a:moveTo>
                <a:cubicBezTo>
                  <a:pt x="157" y="0"/>
                  <a:pt x="147" y="1"/>
                  <a:pt x="140" y="2"/>
                </a:cubicBezTo>
                <a:cubicBezTo>
                  <a:pt x="131" y="3"/>
                  <a:pt x="122" y="6"/>
                  <a:pt x="114" y="11"/>
                </a:cubicBezTo>
                <a:cubicBezTo>
                  <a:pt x="102" y="19"/>
                  <a:pt x="94" y="31"/>
                  <a:pt x="91" y="45"/>
                </a:cubicBezTo>
                <a:cubicBezTo>
                  <a:pt x="88" y="31"/>
                  <a:pt x="79" y="19"/>
                  <a:pt x="67" y="11"/>
                </a:cubicBezTo>
                <a:cubicBezTo>
                  <a:pt x="60" y="6"/>
                  <a:pt x="51" y="3"/>
                  <a:pt x="42" y="2"/>
                </a:cubicBezTo>
                <a:cubicBezTo>
                  <a:pt x="35" y="1"/>
                  <a:pt x="25" y="0"/>
                  <a:pt x="19" y="5"/>
                </a:cubicBezTo>
                <a:cubicBezTo>
                  <a:pt x="0" y="17"/>
                  <a:pt x="18" y="37"/>
                  <a:pt x="31" y="47"/>
                </a:cubicBezTo>
                <a:cubicBezTo>
                  <a:pt x="35" y="51"/>
                  <a:pt x="41" y="54"/>
                  <a:pt x="46" y="57"/>
                </a:cubicBezTo>
                <a:cubicBezTo>
                  <a:pt x="89" y="57"/>
                  <a:pt x="89" y="57"/>
                  <a:pt x="89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41" y="54"/>
                  <a:pt x="146" y="51"/>
                  <a:pt x="151" y="47"/>
                </a:cubicBezTo>
                <a:cubicBezTo>
                  <a:pt x="164" y="37"/>
                  <a:pt x="182" y="17"/>
                  <a:pt x="163" y="5"/>
                </a:cubicBezTo>
                <a:close/>
                <a:moveTo>
                  <a:pt x="46" y="36"/>
                </a:moveTo>
                <a:cubicBezTo>
                  <a:pt x="41" y="33"/>
                  <a:pt x="37" y="29"/>
                  <a:pt x="34" y="25"/>
                </a:cubicBezTo>
                <a:cubicBezTo>
                  <a:pt x="33" y="25"/>
                  <a:pt x="30" y="21"/>
                  <a:pt x="29" y="20"/>
                </a:cubicBezTo>
                <a:cubicBezTo>
                  <a:pt x="30" y="20"/>
                  <a:pt x="30" y="20"/>
                  <a:pt x="31" y="20"/>
                </a:cubicBezTo>
                <a:cubicBezTo>
                  <a:pt x="50" y="18"/>
                  <a:pt x="67" y="29"/>
                  <a:pt x="72" y="46"/>
                </a:cubicBezTo>
                <a:cubicBezTo>
                  <a:pt x="63" y="45"/>
                  <a:pt x="54" y="41"/>
                  <a:pt x="46" y="36"/>
                </a:cubicBezTo>
                <a:close/>
                <a:moveTo>
                  <a:pt x="148" y="25"/>
                </a:moveTo>
                <a:cubicBezTo>
                  <a:pt x="145" y="29"/>
                  <a:pt x="140" y="33"/>
                  <a:pt x="136" y="36"/>
                </a:cubicBezTo>
                <a:cubicBezTo>
                  <a:pt x="128" y="41"/>
                  <a:pt x="119" y="45"/>
                  <a:pt x="109" y="46"/>
                </a:cubicBezTo>
                <a:cubicBezTo>
                  <a:pt x="115" y="29"/>
                  <a:pt x="132" y="18"/>
                  <a:pt x="151" y="20"/>
                </a:cubicBezTo>
                <a:cubicBezTo>
                  <a:pt x="152" y="20"/>
                  <a:pt x="152" y="20"/>
                  <a:pt x="153" y="20"/>
                </a:cubicBezTo>
                <a:cubicBezTo>
                  <a:pt x="152" y="21"/>
                  <a:pt x="149" y="25"/>
                  <a:pt x="148" y="2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16"/>
          <p:cNvSpPr/>
          <p:nvPr/>
        </p:nvSpPr>
        <p:spPr>
          <a:xfrm>
            <a:off x="4920782" y="4370107"/>
            <a:ext cx="198438" cy="1174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16"/>
          <p:cNvSpPr/>
          <p:nvPr/>
        </p:nvSpPr>
        <p:spPr>
          <a:xfrm>
            <a:off x="4920782" y="4174845"/>
            <a:ext cx="198438" cy="117475"/>
          </a:xfrm>
          <a:custGeom>
            <a:rect b="b" l="l" r="r" t="t"/>
            <a:pathLst>
              <a:path extrusionOk="0" h="74" w="125">
                <a:moveTo>
                  <a:pt x="125" y="0"/>
                </a:moveTo>
                <a:lnTo>
                  <a:pt x="11" y="0"/>
                </a:lnTo>
                <a:lnTo>
                  <a:pt x="0" y="0"/>
                </a:lnTo>
                <a:lnTo>
                  <a:pt x="0" y="1"/>
                </a:lnTo>
                <a:lnTo>
                  <a:pt x="0" y="74"/>
                </a:lnTo>
                <a:lnTo>
                  <a:pt x="125" y="74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16"/>
          <p:cNvSpPr/>
          <p:nvPr/>
        </p:nvSpPr>
        <p:spPr>
          <a:xfrm>
            <a:off x="4635032" y="4174845"/>
            <a:ext cx="196850" cy="117475"/>
          </a:xfrm>
          <a:custGeom>
            <a:rect b="b" l="l" r="r" t="t"/>
            <a:pathLst>
              <a:path extrusionOk="0" h="74" w="124">
                <a:moveTo>
                  <a:pt x="0" y="74"/>
                </a:moveTo>
                <a:lnTo>
                  <a:pt x="124" y="74"/>
                </a:lnTo>
                <a:lnTo>
                  <a:pt x="124" y="1"/>
                </a:lnTo>
                <a:lnTo>
                  <a:pt x="124" y="0"/>
                </a:lnTo>
                <a:lnTo>
                  <a:pt x="115" y="0"/>
                </a:lnTo>
                <a:lnTo>
                  <a:pt x="0" y="0"/>
                </a:lnTo>
                <a:lnTo>
                  <a:pt x="0" y="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16"/>
          <p:cNvSpPr/>
          <p:nvPr/>
        </p:nvSpPr>
        <p:spPr>
          <a:xfrm>
            <a:off x="4635032" y="4370107"/>
            <a:ext cx="196850" cy="1174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p16"/>
          <p:cNvSpPr/>
          <p:nvPr/>
        </p:nvSpPr>
        <p:spPr>
          <a:xfrm>
            <a:off x="4857282" y="4951132"/>
            <a:ext cx="41275" cy="74613"/>
          </a:xfrm>
          <a:custGeom>
            <a:rect b="b" l="l" r="r" t="t"/>
            <a:pathLst>
              <a:path extrusionOk="0" h="34" w="19">
                <a:moveTo>
                  <a:pt x="19" y="13"/>
                </a:moveTo>
                <a:cubicBezTo>
                  <a:pt x="19" y="0"/>
                  <a:pt x="0" y="0"/>
                  <a:pt x="0" y="13"/>
                </a:cubicBezTo>
                <a:cubicBezTo>
                  <a:pt x="0" y="34"/>
                  <a:pt x="0" y="34"/>
                  <a:pt x="0" y="34"/>
                </a:cubicBezTo>
                <a:cubicBezTo>
                  <a:pt x="19" y="34"/>
                  <a:pt x="19" y="34"/>
                  <a:pt x="19" y="34"/>
                </a:cubicBezTo>
                <a:lnTo>
                  <a:pt x="19" y="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16"/>
          <p:cNvSpPr/>
          <p:nvPr/>
        </p:nvSpPr>
        <p:spPr>
          <a:xfrm>
            <a:off x="4909670" y="4897157"/>
            <a:ext cx="214313" cy="128588"/>
          </a:xfrm>
          <a:custGeom>
            <a:rect b="b" l="l" r="r" t="t"/>
            <a:pathLst>
              <a:path extrusionOk="0" h="58" w="98">
                <a:moveTo>
                  <a:pt x="78" y="5"/>
                </a:moveTo>
                <a:cubicBezTo>
                  <a:pt x="71" y="0"/>
                  <a:pt x="61" y="1"/>
                  <a:pt x="54" y="2"/>
                </a:cubicBezTo>
                <a:cubicBezTo>
                  <a:pt x="44" y="3"/>
                  <a:pt x="35" y="6"/>
                  <a:pt x="26" y="12"/>
                </a:cubicBezTo>
                <a:cubicBezTo>
                  <a:pt x="11" y="22"/>
                  <a:pt x="1" y="40"/>
                  <a:pt x="0" y="58"/>
                </a:cubicBezTo>
                <a:cubicBezTo>
                  <a:pt x="53" y="58"/>
                  <a:pt x="53" y="58"/>
                  <a:pt x="53" y="58"/>
                </a:cubicBezTo>
                <a:cubicBezTo>
                  <a:pt x="57" y="56"/>
                  <a:pt x="62" y="53"/>
                  <a:pt x="66" y="50"/>
                </a:cubicBezTo>
                <a:cubicBezTo>
                  <a:pt x="79" y="40"/>
                  <a:pt x="98" y="18"/>
                  <a:pt x="78" y="5"/>
                </a:cubicBezTo>
                <a:close/>
                <a:moveTo>
                  <a:pt x="62" y="27"/>
                </a:moveTo>
                <a:cubicBezTo>
                  <a:pt x="59" y="31"/>
                  <a:pt x="54" y="35"/>
                  <a:pt x="49" y="38"/>
                </a:cubicBezTo>
                <a:cubicBezTo>
                  <a:pt x="41" y="44"/>
                  <a:pt x="31" y="48"/>
                  <a:pt x="21" y="49"/>
                </a:cubicBezTo>
                <a:cubicBezTo>
                  <a:pt x="27" y="31"/>
                  <a:pt x="45" y="19"/>
                  <a:pt x="66" y="21"/>
                </a:cubicBezTo>
                <a:cubicBezTo>
                  <a:pt x="66" y="21"/>
                  <a:pt x="67" y="21"/>
                  <a:pt x="67" y="21"/>
                </a:cubicBezTo>
                <a:cubicBezTo>
                  <a:pt x="66" y="22"/>
                  <a:pt x="63" y="26"/>
                  <a:pt x="62" y="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16"/>
          <p:cNvSpPr/>
          <p:nvPr/>
        </p:nvSpPr>
        <p:spPr>
          <a:xfrm>
            <a:off x="4627095" y="4897157"/>
            <a:ext cx="215900" cy="128588"/>
          </a:xfrm>
          <a:custGeom>
            <a:rect b="b" l="l" r="r" t="t"/>
            <a:pathLst>
              <a:path extrusionOk="0" h="58" w="99">
                <a:moveTo>
                  <a:pt x="45" y="58"/>
                </a:moveTo>
                <a:cubicBezTo>
                  <a:pt x="99" y="58"/>
                  <a:pt x="99" y="58"/>
                  <a:pt x="99" y="58"/>
                </a:cubicBezTo>
                <a:cubicBezTo>
                  <a:pt x="97" y="40"/>
                  <a:pt x="88" y="22"/>
                  <a:pt x="72" y="12"/>
                </a:cubicBezTo>
                <a:cubicBezTo>
                  <a:pt x="64" y="6"/>
                  <a:pt x="54" y="3"/>
                  <a:pt x="45" y="2"/>
                </a:cubicBezTo>
                <a:cubicBezTo>
                  <a:pt x="37" y="1"/>
                  <a:pt x="27" y="0"/>
                  <a:pt x="20" y="5"/>
                </a:cubicBezTo>
                <a:cubicBezTo>
                  <a:pt x="0" y="18"/>
                  <a:pt x="19" y="40"/>
                  <a:pt x="32" y="50"/>
                </a:cubicBezTo>
                <a:cubicBezTo>
                  <a:pt x="36" y="53"/>
                  <a:pt x="41" y="56"/>
                  <a:pt x="45" y="58"/>
                </a:cubicBezTo>
                <a:close/>
                <a:moveTo>
                  <a:pt x="31" y="21"/>
                </a:moveTo>
                <a:cubicBezTo>
                  <a:pt x="31" y="21"/>
                  <a:pt x="32" y="21"/>
                  <a:pt x="33" y="21"/>
                </a:cubicBezTo>
                <a:cubicBezTo>
                  <a:pt x="53" y="19"/>
                  <a:pt x="71" y="31"/>
                  <a:pt x="77" y="49"/>
                </a:cubicBezTo>
                <a:cubicBezTo>
                  <a:pt x="67" y="48"/>
                  <a:pt x="58" y="44"/>
                  <a:pt x="49" y="38"/>
                </a:cubicBezTo>
                <a:cubicBezTo>
                  <a:pt x="44" y="35"/>
                  <a:pt x="40" y="31"/>
                  <a:pt x="36" y="27"/>
                </a:cubicBezTo>
                <a:cubicBezTo>
                  <a:pt x="35" y="26"/>
                  <a:pt x="32" y="22"/>
                  <a:pt x="31" y="2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p16"/>
          <p:cNvSpPr/>
          <p:nvPr/>
        </p:nvSpPr>
        <p:spPr>
          <a:xfrm>
            <a:off x="4641382" y="5040032"/>
            <a:ext cx="471488" cy="374650"/>
          </a:xfrm>
          <a:custGeom>
            <a:rect b="b" l="l" r="r" t="t"/>
            <a:pathLst>
              <a:path extrusionOk="0" h="236" w="297">
                <a:moveTo>
                  <a:pt x="184" y="0"/>
                </a:moveTo>
                <a:lnTo>
                  <a:pt x="184" y="7"/>
                </a:lnTo>
                <a:lnTo>
                  <a:pt x="184" y="124"/>
                </a:lnTo>
                <a:lnTo>
                  <a:pt x="149" y="97"/>
                </a:lnTo>
                <a:lnTo>
                  <a:pt x="115" y="124"/>
                </a:lnTo>
                <a:lnTo>
                  <a:pt x="115" y="7"/>
                </a:lnTo>
                <a:lnTo>
                  <a:pt x="115" y="0"/>
                </a:lnTo>
                <a:lnTo>
                  <a:pt x="78" y="0"/>
                </a:lnTo>
                <a:lnTo>
                  <a:pt x="0" y="0"/>
                </a:lnTo>
                <a:lnTo>
                  <a:pt x="0" y="236"/>
                </a:lnTo>
                <a:lnTo>
                  <a:pt x="297" y="236"/>
                </a:lnTo>
                <a:lnTo>
                  <a:pt x="297" y="0"/>
                </a:lnTo>
                <a:lnTo>
                  <a:pt x="218" y="0"/>
                </a:lnTo>
                <a:lnTo>
                  <a:pt x="18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16"/>
          <p:cNvSpPr/>
          <p:nvPr/>
        </p:nvSpPr>
        <p:spPr>
          <a:xfrm>
            <a:off x="7816383" y="5106707"/>
            <a:ext cx="346075" cy="3127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16"/>
          <p:cNvSpPr/>
          <p:nvPr/>
        </p:nvSpPr>
        <p:spPr>
          <a:xfrm>
            <a:off x="7816383" y="4893982"/>
            <a:ext cx="346075" cy="196850"/>
          </a:xfrm>
          <a:custGeom>
            <a:rect b="b" l="l" r="r" t="t"/>
            <a:pathLst>
              <a:path extrusionOk="0" h="124" w="218">
                <a:moveTo>
                  <a:pt x="218" y="56"/>
                </a:moveTo>
                <a:lnTo>
                  <a:pt x="179" y="56"/>
                </a:lnTo>
                <a:lnTo>
                  <a:pt x="179" y="52"/>
                </a:lnTo>
                <a:lnTo>
                  <a:pt x="179" y="47"/>
                </a:lnTo>
                <a:lnTo>
                  <a:pt x="179" y="0"/>
                </a:lnTo>
                <a:lnTo>
                  <a:pt x="38" y="0"/>
                </a:lnTo>
                <a:lnTo>
                  <a:pt x="38" y="47"/>
                </a:lnTo>
                <a:lnTo>
                  <a:pt x="38" y="52"/>
                </a:lnTo>
                <a:lnTo>
                  <a:pt x="38" y="56"/>
                </a:lnTo>
                <a:lnTo>
                  <a:pt x="0" y="56"/>
                </a:lnTo>
                <a:lnTo>
                  <a:pt x="0" y="124"/>
                </a:lnTo>
                <a:lnTo>
                  <a:pt x="218" y="124"/>
                </a:lnTo>
                <a:lnTo>
                  <a:pt x="218" y="56"/>
                </a:lnTo>
                <a:close/>
                <a:moveTo>
                  <a:pt x="67" y="52"/>
                </a:moveTo>
                <a:lnTo>
                  <a:pt x="67" y="47"/>
                </a:lnTo>
                <a:lnTo>
                  <a:pt x="67" y="29"/>
                </a:lnTo>
                <a:lnTo>
                  <a:pt x="150" y="29"/>
                </a:lnTo>
                <a:lnTo>
                  <a:pt x="150" y="47"/>
                </a:lnTo>
                <a:lnTo>
                  <a:pt x="150" y="52"/>
                </a:lnTo>
                <a:lnTo>
                  <a:pt x="150" y="56"/>
                </a:lnTo>
                <a:lnTo>
                  <a:pt x="67" y="56"/>
                </a:lnTo>
                <a:lnTo>
                  <a:pt x="67" y="5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16"/>
          <p:cNvSpPr/>
          <p:nvPr/>
        </p:nvSpPr>
        <p:spPr>
          <a:xfrm>
            <a:off x="3904782" y="4992407"/>
            <a:ext cx="414338" cy="390525"/>
          </a:xfrm>
          <a:custGeom>
            <a:rect b="b" l="l" r="r" t="t"/>
            <a:pathLst>
              <a:path extrusionOk="0" h="178" w="189">
                <a:moveTo>
                  <a:pt x="0" y="83"/>
                </a:moveTo>
                <a:cubicBezTo>
                  <a:pt x="0" y="135"/>
                  <a:pt x="42" y="178"/>
                  <a:pt x="95" y="178"/>
                </a:cubicBezTo>
                <a:cubicBezTo>
                  <a:pt x="147" y="178"/>
                  <a:pt x="189" y="135"/>
                  <a:pt x="189" y="83"/>
                </a:cubicBezTo>
                <a:cubicBezTo>
                  <a:pt x="189" y="47"/>
                  <a:pt x="169" y="16"/>
                  <a:pt x="140" y="0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56" y="32"/>
                  <a:pt x="170" y="56"/>
                  <a:pt x="170" y="83"/>
                </a:cubicBezTo>
                <a:cubicBezTo>
                  <a:pt x="170" y="125"/>
                  <a:pt x="136" y="159"/>
                  <a:pt x="95" y="159"/>
                </a:cubicBezTo>
                <a:cubicBezTo>
                  <a:pt x="53" y="159"/>
                  <a:pt x="19" y="125"/>
                  <a:pt x="19" y="83"/>
                </a:cubicBezTo>
                <a:cubicBezTo>
                  <a:pt x="19" y="56"/>
                  <a:pt x="33" y="32"/>
                  <a:pt x="54" y="19"/>
                </a:cubicBezTo>
                <a:cubicBezTo>
                  <a:pt x="49" y="0"/>
                  <a:pt x="49" y="0"/>
                  <a:pt x="49" y="0"/>
                </a:cubicBezTo>
                <a:cubicBezTo>
                  <a:pt x="20" y="16"/>
                  <a:pt x="0" y="47"/>
                  <a:pt x="0" y="8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16"/>
          <p:cNvSpPr/>
          <p:nvPr/>
        </p:nvSpPr>
        <p:spPr>
          <a:xfrm>
            <a:off x="4012732" y="4932082"/>
            <a:ext cx="196850" cy="107950"/>
          </a:xfrm>
          <a:custGeom>
            <a:rect b="b" l="l" r="r" t="t"/>
            <a:pathLst>
              <a:path extrusionOk="0" h="68" w="124">
                <a:moveTo>
                  <a:pt x="14" y="60"/>
                </a:moveTo>
                <a:lnTo>
                  <a:pt x="17" y="68"/>
                </a:lnTo>
                <a:lnTo>
                  <a:pt x="109" y="68"/>
                </a:lnTo>
                <a:lnTo>
                  <a:pt x="112" y="60"/>
                </a:lnTo>
                <a:lnTo>
                  <a:pt x="117" y="34"/>
                </a:lnTo>
                <a:lnTo>
                  <a:pt x="124" y="0"/>
                </a:lnTo>
                <a:lnTo>
                  <a:pt x="124" y="0"/>
                </a:lnTo>
                <a:lnTo>
                  <a:pt x="0" y="0"/>
                </a:lnTo>
                <a:lnTo>
                  <a:pt x="8" y="34"/>
                </a:lnTo>
                <a:lnTo>
                  <a:pt x="14" y="6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16"/>
          <p:cNvSpPr/>
          <p:nvPr/>
        </p:nvSpPr>
        <p:spPr>
          <a:xfrm>
            <a:off x="4231807" y="4284382"/>
            <a:ext cx="133350" cy="166688"/>
          </a:xfrm>
          <a:custGeom>
            <a:rect b="b" l="l" r="r" t="t"/>
            <a:pathLst>
              <a:path extrusionOk="0" h="76" w="61">
                <a:moveTo>
                  <a:pt x="0" y="0"/>
                </a:moveTo>
                <a:cubicBezTo>
                  <a:pt x="2" y="31"/>
                  <a:pt x="11" y="57"/>
                  <a:pt x="24" y="76"/>
                </a:cubicBezTo>
                <a:cubicBezTo>
                  <a:pt x="44" y="57"/>
                  <a:pt x="58" y="30"/>
                  <a:pt x="6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16"/>
          <p:cNvSpPr/>
          <p:nvPr/>
        </p:nvSpPr>
        <p:spPr>
          <a:xfrm>
            <a:off x="4231807" y="4074832"/>
            <a:ext cx="133350" cy="166688"/>
          </a:xfrm>
          <a:custGeom>
            <a:rect b="b" l="l" r="r" t="t"/>
            <a:pathLst>
              <a:path extrusionOk="0" h="76" w="61">
                <a:moveTo>
                  <a:pt x="24" y="0"/>
                </a:moveTo>
                <a:cubicBezTo>
                  <a:pt x="11" y="19"/>
                  <a:pt x="2" y="46"/>
                  <a:pt x="0" y="76"/>
                </a:cubicBezTo>
                <a:cubicBezTo>
                  <a:pt x="61" y="76"/>
                  <a:pt x="61" y="76"/>
                  <a:pt x="61" y="76"/>
                </a:cubicBezTo>
                <a:cubicBezTo>
                  <a:pt x="58" y="46"/>
                  <a:pt x="44" y="20"/>
                  <a:pt x="2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Google Shape;514;p16"/>
          <p:cNvSpPr/>
          <p:nvPr/>
        </p:nvSpPr>
        <p:spPr>
          <a:xfrm>
            <a:off x="4133382" y="4011332"/>
            <a:ext cx="115888" cy="230187"/>
          </a:xfrm>
          <a:custGeom>
            <a:rect b="b" l="l" r="r" t="t"/>
            <a:pathLst>
              <a:path extrusionOk="0" h="105" w="53">
                <a:moveTo>
                  <a:pt x="0" y="0"/>
                </a:moveTo>
                <a:cubicBezTo>
                  <a:pt x="0" y="105"/>
                  <a:pt x="0" y="105"/>
                  <a:pt x="0" y="105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28" y="70"/>
                  <a:pt x="39" y="40"/>
                  <a:pt x="53" y="18"/>
                </a:cubicBezTo>
                <a:cubicBezTo>
                  <a:pt x="38" y="8"/>
                  <a:pt x="20" y="1"/>
                  <a:pt x="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16"/>
          <p:cNvSpPr/>
          <p:nvPr/>
        </p:nvSpPr>
        <p:spPr>
          <a:xfrm>
            <a:off x="3973045" y="4284382"/>
            <a:ext cx="119063" cy="231775"/>
          </a:xfrm>
          <a:custGeom>
            <a:rect b="b" l="l" r="r" t="t"/>
            <a:pathLst>
              <a:path extrusionOk="0" h="106" w="54">
                <a:moveTo>
                  <a:pt x="54" y="106"/>
                </a:moveTo>
                <a:cubicBezTo>
                  <a:pt x="54" y="0"/>
                  <a:pt x="54" y="0"/>
                  <a:pt x="5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35"/>
                  <a:pt x="14" y="65"/>
                  <a:pt x="0" y="87"/>
                </a:cubicBezTo>
                <a:cubicBezTo>
                  <a:pt x="16" y="97"/>
                  <a:pt x="34" y="104"/>
                  <a:pt x="54" y="10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p16"/>
          <p:cNvSpPr/>
          <p:nvPr/>
        </p:nvSpPr>
        <p:spPr>
          <a:xfrm>
            <a:off x="3973045" y="4011332"/>
            <a:ext cx="119063" cy="230187"/>
          </a:xfrm>
          <a:custGeom>
            <a:rect b="b" l="l" r="r" t="t"/>
            <a:pathLst>
              <a:path extrusionOk="0" h="105" w="54">
                <a:moveTo>
                  <a:pt x="27" y="105"/>
                </a:moveTo>
                <a:cubicBezTo>
                  <a:pt x="54" y="105"/>
                  <a:pt x="54" y="105"/>
                  <a:pt x="54" y="105"/>
                </a:cubicBezTo>
                <a:cubicBezTo>
                  <a:pt x="54" y="0"/>
                  <a:pt x="54" y="0"/>
                  <a:pt x="54" y="0"/>
                </a:cubicBezTo>
                <a:cubicBezTo>
                  <a:pt x="34" y="1"/>
                  <a:pt x="16" y="8"/>
                  <a:pt x="0" y="18"/>
                </a:cubicBezTo>
                <a:cubicBezTo>
                  <a:pt x="14" y="40"/>
                  <a:pt x="25" y="70"/>
                  <a:pt x="27" y="10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16"/>
          <p:cNvSpPr/>
          <p:nvPr/>
        </p:nvSpPr>
        <p:spPr>
          <a:xfrm>
            <a:off x="3858744" y="4284382"/>
            <a:ext cx="131763" cy="163512"/>
          </a:xfrm>
          <a:custGeom>
            <a:rect b="b" l="l" r="r" t="t"/>
            <a:pathLst>
              <a:path extrusionOk="0" h="75" w="60">
                <a:moveTo>
                  <a:pt x="37" y="75"/>
                </a:moveTo>
                <a:cubicBezTo>
                  <a:pt x="49" y="56"/>
                  <a:pt x="58" y="3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30"/>
                  <a:pt x="16" y="56"/>
                  <a:pt x="37" y="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16"/>
          <p:cNvSpPr/>
          <p:nvPr/>
        </p:nvSpPr>
        <p:spPr>
          <a:xfrm>
            <a:off x="3858744" y="4078007"/>
            <a:ext cx="131763" cy="163512"/>
          </a:xfrm>
          <a:custGeom>
            <a:rect b="b" l="l" r="r" t="t"/>
            <a:pathLst>
              <a:path extrusionOk="0" h="75" w="60">
                <a:moveTo>
                  <a:pt x="37" y="0"/>
                </a:moveTo>
                <a:cubicBezTo>
                  <a:pt x="16" y="19"/>
                  <a:pt x="3" y="46"/>
                  <a:pt x="0" y="75"/>
                </a:cubicBezTo>
                <a:cubicBezTo>
                  <a:pt x="60" y="75"/>
                  <a:pt x="60" y="75"/>
                  <a:pt x="60" y="75"/>
                </a:cubicBezTo>
                <a:cubicBezTo>
                  <a:pt x="58" y="45"/>
                  <a:pt x="49" y="19"/>
                  <a:pt x="3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16"/>
          <p:cNvSpPr/>
          <p:nvPr/>
        </p:nvSpPr>
        <p:spPr>
          <a:xfrm>
            <a:off x="4133382" y="4284382"/>
            <a:ext cx="115888" cy="231775"/>
          </a:xfrm>
          <a:custGeom>
            <a:rect b="b" l="l" r="r" t="t"/>
            <a:pathLst>
              <a:path extrusionOk="0" h="106" w="53">
                <a:moveTo>
                  <a:pt x="0" y="106"/>
                </a:moveTo>
                <a:cubicBezTo>
                  <a:pt x="20" y="104"/>
                  <a:pt x="38" y="98"/>
                  <a:pt x="53" y="88"/>
                </a:cubicBezTo>
                <a:cubicBezTo>
                  <a:pt x="39" y="66"/>
                  <a:pt x="28" y="35"/>
                  <a:pt x="26" y="0"/>
                </a:cubicBezTo>
                <a:cubicBezTo>
                  <a:pt x="0" y="0"/>
                  <a:pt x="0" y="0"/>
                  <a:pt x="0" y="0"/>
                </a:cubicBezTo>
                <a:lnTo>
                  <a:pt x="0" y="10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16"/>
          <p:cNvSpPr/>
          <p:nvPr/>
        </p:nvSpPr>
        <p:spPr>
          <a:xfrm>
            <a:off x="3931770" y="2376207"/>
            <a:ext cx="131763" cy="122237"/>
          </a:xfrm>
          <a:custGeom>
            <a:rect b="b" l="l" r="r" t="t"/>
            <a:pathLst>
              <a:path extrusionOk="0" h="56" w="60">
                <a:moveTo>
                  <a:pt x="42" y="0"/>
                </a:moveTo>
                <a:cubicBezTo>
                  <a:pt x="0" y="56"/>
                  <a:pt x="0" y="56"/>
                  <a:pt x="0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60" y="13"/>
                  <a:pt x="60" y="13"/>
                  <a:pt x="60" y="13"/>
                </a:cubicBezTo>
                <a:cubicBezTo>
                  <a:pt x="52" y="12"/>
                  <a:pt x="45" y="7"/>
                  <a:pt x="4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p16"/>
          <p:cNvSpPr/>
          <p:nvPr/>
        </p:nvSpPr>
        <p:spPr>
          <a:xfrm>
            <a:off x="4031782" y="2319057"/>
            <a:ext cx="73025" cy="69850"/>
          </a:xfrm>
          <a:custGeom>
            <a:rect b="b" l="l" r="r" t="t"/>
            <a:pathLst>
              <a:path extrusionOk="0" h="32" w="33">
                <a:moveTo>
                  <a:pt x="17" y="32"/>
                </a:moveTo>
                <a:cubicBezTo>
                  <a:pt x="18" y="32"/>
                  <a:pt x="18" y="32"/>
                  <a:pt x="19" y="32"/>
                </a:cubicBezTo>
                <a:cubicBezTo>
                  <a:pt x="20" y="31"/>
                  <a:pt x="20" y="31"/>
                  <a:pt x="21" y="31"/>
                </a:cubicBezTo>
                <a:cubicBezTo>
                  <a:pt x="28" y="30"/>
                  <a:pt x="33" y="23"/>
                  <a:pt x="33" y="16"/>
                </a:cubicBezTo>
                <a:cubicBezTo>
                  <a:pt x="33" y="16"/>
                  <a:pt x="33" y="15"/>
                  <a:pt x="33" y="15"/>
                </a:cubicBezTo>
                <a:cubicBezTo>
                  <a:pt x="33" y="14"/>
                  <a:pt x="33" y="13"/>
                  <a:pt x="33" y="12"/>
                </a:cubicBezTo>
                <a:cubicBezTo>
                  <a:pt x="31" y="5"/>
                  <a:pt x="24" y="0"/>
                  <a:pt x="17" y="0"/>
                </a:cubicBezTo>
                <a:cubicBezTo>
                  <a:pt x="16" y="0"/>
                  <a:pt x="15" y="0"/>
                  <a:pt x="14" y="1"/>
                </a:cubicBezTo>
                <a:cubicBezTo>
                  <a:pt x="6" y="2"/>
                  <a:pt x="0" y="10"/>
                  <a:pt x="2" y="18"/>
                </a:cubicBezTo>
                <a:cubicBezTo>
                  <a:pt x="2" y="19"/>
                  <a:pt x="2" y="19"/>
                  <a:pt x="2" y="19"/>
                </a:cubicBezTo>
                <a:cubicBezTo>
                  <a:pt x="4" y="27"/>
                  <a:pt x="10" y="32"/>
                  <a:pt x="17" y="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Google Shape;522;p16"/>
          <p:cNvSpPr/>
          <p:nvPr/>
        </p:nvSpPr>
        <p:spPr>
          <a:xfrm>
            <a:off x="4163545" y="2376207"/>
            <a:ext cx="131763" cy="122237"/>
          </a:xfrm>
          <a:custGeom>
            <a:rect b="b" l="l" r="r" t="t"/>
            <a:pathLst>
              <a:path extrusionOk="0" h="56" w="60">
                <a:moveTo>
                  <a:pt x="32" y="56"/>
                </a:moveTo>
                <a:cubicBezTo>
                  <a:pt x="60" y="56"/>
                  <a:pt x="60" y="56"/>
                  <a:pt x="60" y="56"/>
                </a:cubicBezTo>
                <a:cubicBezTo>
                  <a:pt x="17" y="0"/>
                  <a:pt x="17" y="0"/>
                  <a:pt x="17" y="0"/>
                </a:cubicBezTo>
                <a:cubicBezTo>
                  <a:pt x="14" y="7"/>
                  <a:pt x="7" y="12"/>
                  <a:pt x="0" y="13"/>
                </a:cubicBezTo>
                <a:lnTo>
                  <a:pt x="32" y="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p16"/>
          <p:cNvSpPr/>
          <p:nvPr/>
        </p:nvSpPr>
        <p:spPr>
          <a:xfrm>
            <a:off x="4120682" y="2319057"/>
            <a:ext cx="71438" cy="69850"/>
          </a:xfrm>
          <a:custGeom>
            <a:rect b="b" l="l" r="r" t="t"/>
            <a:pathLst>
              <a:path extrusionOk="0" h="32" w="33">
                <a:moveTo>
                  <a:pt x="20" y="1"/>
                </a:moveTo>
                <a:cubicBezTo>
                  <a:pt x="18" y="0"/>
                  <a:pt x="17" y="0"/>
                  <a:pt x="16" y="0"/>
                </a:cubicBezTo>
                <a:cubicBezTo>
                  <a:pt x="9" y="0"/>
                  <a:pt x="2" y="5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5"/>
                  <a:pt x="0" y="16"/>
                  <a:pt x="0" y="16"/>
                </a:cubicBezTo>
                <a:cubicBezTo>
                  <a:pt x="0" y="23"/>
                  <a:pt x="5" y="30"/>
                  <a:pt x="12" y="31"/>
                </a:cubicBezTo>
                <a:cubicBezTo>
                  <a:pt x="13" y="31"/>
                  <a:pt x="14" y="31"/>
                  <a:pt x="14" y="32"/>
                </a:cubicBezTo>
                <a:cubicBezTo>
                  <a:pt x="15" y="32"/>
                  <a:pt x="15" y="32"/>
                  <a:pt x="16" y="32"/>
                </a:cubicBezTo>
                <a:cubicBezTo>
                  <a:pt x="23" y="32"/>
                  <a:pt x="30" y="27"/>
                  <a:pt x="31" y="19"/>
                </a:cubicBezTo>
                <a:cubicBezTo>
                  <a:pt x="31" y="19"/>
                  <a:pt x="31" y="19"/>
                  <a:pt x="32" y="18"/>
                </a:cubicBezTo>
                <a:cubicBezTo>
                  <a:pt x="33" y="10"/>
                  <a:pt x="28" y="2"/>
                  <a:pt x="20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16"/>
          <p:cNvSpPr/>
          <p:nvPr/>
        </p:nvSpPr>
        <p:spPr>
          <a:xfrm>
            <a:off x="3869857" y="2512732"/>
            <a:ext cx="484188" cy="241300"/>
          </a:xfrm>
          <a:custGeom>
            <a:rect b="b" l="l" r="r" t="t"/>
            <a:pathLst>
              <a:path extrusionOk="0" h="152" w="305">
                <a:moveTo>
                  <a:pt x="0" y="0"/>
                </a:moveTo>
                <a:lnTo>
                  <a:pt x="40" y="152"/>
                </a:lnTo>
                <a:lnTo>
                  <a:pt x="265" y="152"/>
                </a:lnTo>
                <a:lnTo>
                  <a:pt x="305" y="0"/>
                </a:lnTo>
                <a:lnTo>
                  <a:pt x="275" y="0"/>
                </a:lnTo>
                <a:lnTo>
                  <a:pt x="236" y="0"/>
                </a:lnTo>
                <a:lnTo>
                  <a:pt x="69" y="0"/>
                </a:lnTo>
                <a:lnTo>
                  <a:pt x="3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p16"/>
          <p:cNvSpPr/>
          <p:nvPr/>
        </p:nvSpPr>
        <p:spPr>
          <a:xfrm>
            <a:off x="4731870" y="1479270"/>
            <a:ext cx="288925" cy="544512"/>
          </a:xfrm>
          <a:custGeom>
            <a:rect b="b" l="l" r="r" t="t"/>
            <a:pathLst>
              <a:path extrusionOk="0" h="343" w="182">
                <a:moveTo>
                  <a:pt x="138" y="33"/>
                </a:moveTo>
                <a:lnTo>
                  <a:pt x="138" y="3"/>
                </a:lnTo>
                <a:lnTo>
                  <a:pt x="138" y="0"/>
                </a:lnTo>
                <a:lnTo>
                  <a:pt x="135" y="0"/>
                </a:lnTo>
                <a:lnTo>
                  <a:pt x="47" y="0"/>
                </a:lnTo>
                <a:lnTo>
                  <a:pt x="45" y="0"/>
                </a:lnTo>
                <a:lnTo>
                  <a:pt x="45" y="3"/>
                </a:lnTo>
                <a:lnTo>
                  <a:pt x="45" y="33"/>
                </a:lnTo>
                <a:lnTo>
                  <a:pt x="3" y="33"/>
                </a:lnTo>
                <a:lnTo>
                  <a:pt x="0" y="33"/>
                </a:lnTo>
                <a:lnTo>
                  <a:pt x="0" y="35"/>
                </a:lnTo>
                <a:lnTo>
                  <a:pt x="0" y="340"/>
                </a:lnTo>
                <a:lnTo>
                  <a:pt x="0" y="343"/>
                </a:lnTo>
                <a:lnTo>
                  <a:pt x="3" y="343"/>
                </a:lnTo>
                <a:lnTo>
                  <a:pt x="181" y="343"/>
                </a:lnTo>
                <a:lnTo>
                  <a:pt x="182" y="343"/>
                </a:lnTo>
                <a:lnTo>
                  <a:pt x="182" y="340"/>
                </a:lnTo>
                <a:lnTo>
                  <a:pt x="182" y="35"/>
                </a:lnTo>
                <a:lnTo>
                  <a:pt x="182" y="33"/>
                </a:lnTo>
                <a:lnTo>
                  <a:pt x="181" y="33"/>
                </a:lnTo>
                <a:lnTo>
                  <a:pt x="138" y="33"/>
                </a:lnTo>
                <a:close/>
                <a:moveTo>
                  <a:pt x="166" y="198"/>
                </a:moveTo>
                <a:lnTo>
                  <a:pt x="166" y="251"/>
                </a:lnTo>
                <a:lnTo>
                  <a:pt x="18" y="251"/>
                </a:lnTo>
                <a:lnTo>
                  <a:pt x="18" y="198"/>
                </a:lnTo>
                <a:lnTo>
                  <a:pt x="166" y="198"/>
                </a:lnTo>
                <a:close/>
                <a:moveTo>
                  <a:pt x="18" y="180"/>
                </a:moveTo>
                <a:lnTo>
                  <a:pt x="18" y="126"/>
                </a:lnTo>
                <a:lnTo>
                  <a:pt x="166" y="126"/>
                </a:lnTo>
                <a:lnTo>
                  <a:pt x="166" y="180"/>
                </a:lnTo>
                <a:lnTo>
                  <a:pt x="18" y="180"/>
                </a:lnTo>
                <a:close/>
                <a:moveTo>
                  <a:pt x="166" y="269"/>
                </a:moveTo>
                <a:lnTo>
                  <a:pt x="166" y="325"/>
                </a:lnTo>
                <a:lnTo>
                  <a:pt x="18" y="325"/>
                </a:lnTo>
                <a:lnTo>
                  <a:pt x="18" y="269"/>
                </a:lnTo>
                <a:lnTo>
                  <a:pt x="166" y="269"/>
                </a:lnTo>
                <a:lnTo>
                  <a:pt x="166" y="2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p16"/>
          <p:cNvSpPr/>
          <p:nvPr/>
        </p:nvSpPr>
        <p:spPr>
          <a:xfrm>
            <a:off x="7098833" y="4049432"/>
            <a:ext cx="258763" cy="190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16"/>
          <p:cNvSpPr/>
          <p:nvPr/>
        </p:nvSpPr>
        <p:spPr>
          <a:xfrm>
            <a:off x="7048033" y="4004982"/>
            <a:ext cx="327025" cy="515937"/>
          </a:xfrm>
          <a:custGeom>
            <a:rect b="b" l="l" r="r" t="t"/>
            <a:pathLst>
              <a:path extrusionOk="0" h="325" w="206">
                <a:moveTo>
                  <a:pt x="206" y="0"/>
                </a:moveTo>
                <a:lnTo>
                  <a:pt x="0" y="0"/>
                </a:lnTo>
                <a:lnTo>
                  <a:pt x="0" y="325"/>
                </a:lnTo>
                <a:lnTo>
                  <a:pt x="206" y="325"/>
                </a:lnTo>
                <a:lnTo>
                  <a:pt x="206" y="47"/>
                </a:lnTo>
                <a:lnTo>
                  <a:pt x="195" y="47"/>
                </a:lnTo>
                <a:lnTo>
                  <a:pt x="32" y="47"/>
                </a:lnTo>
                <a:lnTo>
                  <a:pt x="23" y="47"/>
                </a:lnTo>
                <a:lnTo>
                  <a:pt x="23" y="21"/>
                </a:lnTo>
                <a:lnTo>
                  <a:pt x="206" y="21"/>
                </a:lnTo>
                <a:lnTo>
                  <a:pt x="206" y="0"/>
                </a:lnTo>
                <a:close/>
                <a:moveTo>
                  <a:pt x="174" y="152"/>
                </a:moveTo>
                <a:lnTo>
                  <a:pt x="39" y="152"/>
                </a:lnTo>
                <a:lnTo>
                  <a:pt x="39" y="86"/>
                </a:lnTo>
                <a:lnTo>
                  <a:pt x="174" y="86"/>
                </a:lnTo>
                <a:lnTo>
                  <a:pt x="174" y="15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16"/>
          <p:cNvSpPr/>
          <p:nvPr/>
        </p:nvSpPr>
        <p:spPr>
          <a:xfrm>
            <a:off x="6187607" y="2434944"/>
            <a:ext cx="50800" cy="2984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16"/>
          <p:cNvSpPr/>
          <p:nvPr/>
        </p:nvSpPr>
        <p:spPr>
          <a:xfrm>
            <a:off x="6630520" y="2434944"/>
            <a:ext cx="49213" cy="2984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p16"/>
          <p:cNvSpPr/>
          <p:nvPr/>
        </p:nvSpPr>
        <p:spPr>
          <a:xfrm>
            <a:off x="6279682" y="2341282"/>
            <a:ext cx="307975" cy="392112"/>
          </a:xfrm>
          <a:custGeom>
            <a:rect b="b" l="l" r="r" t="t"/>
            <a:pathLst>
              <a:path extrusionOk="0" h="247" w="194">
                <a:moveTo>
                  <a:pt x="21" y="0"/>
                </a:moveTo>
                <a:lnTo>
                  <a:pt x="21" y="59"/>
                </a:lnTo>
                <a:lnTo>
                  <a:pt x="0" y="59"/>
                </a:lnTo>
                <a:lnTo>
                  <a:pt x="0" y="247"/>
                </a:lnTo>
                <a:lnTo>
                  <a:pt x="194" y="247"/>
                </a:lnTo>
                <a:lnTo>
                  <a:pt x="194" y="59"/>
                </a:lnTo>
                <a:lnTo>
                  <a:pt x="172" y="59"/>
                </a:lnTo>
                <a:lnTo>
                  <a:pt x="172" y="0"/>
                </a:lnTo>
                <a:lnTo>
                  <a:pt x="21" y="0"/>
                </a:lnTo>
                <a:close/>
                <a:moveTo>
                  <a:pt x="48" y="59"/>
                </a:moveTo>
                <a:lnTo>
                  <a:pt x="48" y="26"/>
                </a:lnTo>
                <a:lnTo>
                  <a:pt x="146" y="26"/>
                </a:lnTo>
                <a:lnTo>
                  <a:pt x="146" y="59"/>
                </a:lnTo>
                <a:lnTo>
                  <a:pt x="48" y="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p16"/>
          <p:cNvSpPr/>
          <p:nvPr/>
        </p:nvSpPr>
        <p:spPr>
          <a:xfrm>
            <a:off x="5406557" y="2615920"/>
            <a:ext cx="493713" cy="128587"/>
          </a:xfrm>
          <a:custGeom>
            <a:rect b="b" l="l" r="r" t="t"/>
            <a:pathLst>
              <a:path extrusionOk="0" h="81" w="311">
                <a:moveTo>
                  <a:pt x="203" y="41"/>
                </a:moveTo>
                <a:lnTo>
                  <a:pt x="108" y="41"/>
                </a:lnTo>
                <a:lnTo>
                  <a:pt x="108" y="0"/>
                </a:lnTo>
                <a:lnTo>
                  <a:pt x="0" y="0"/>
                </a:lnTo>
                <a:lnTo>
                  <a:pt x="0" y="81"/>
                </a:lnTo>
                <a:lnTo>
                  <a:pt x="311" y="81"/>
                </a:lnTo>
                <a:lnTo>
                  <a:pt x="311" y="0"/>
                </a:lnTo>
                <a:lnTo>
                  <a:pt x="203" y="0"/>
                </a:lnTo>
                <a:lnTo>
                  <a:pt x="203" y="4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2" name="Google Shape;532;p16"/>
          <p:cNvSpPr/>
          <p:nvPr/>
        </p:nvSpPr>
        <p:spPr>
          <a:xfrm>
            <a:off x="5606582" y="2615920"/>
            <a:ext cx="93663" cy="365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16"/>
          <p:cNvSpPr/>
          <p:nvPr/>
        </p:nvSpPr>
        <p:spPr>
          <a:xfrm>
            <a:off x="5406557" y="2330169"/>
            <a:ext cx="493713" cy="257175"/>
          </a:xfrm>
          <a:custGeom>
            <a:rect b="b" l="l" r="r" t="t"/>
            <a:pathLst>
              <a:path extrusionOk="0" h="162" w="311">
                <a:moveTo>
                  <a:pt x="231" y="0"/>
                </a:moveTo>
                <a:lnTo>
                  <a:pt x="79" y="0"/>
                </a:lnTo>
                <a:lnTo>
                  <a:pt x="79" y="58"/>
                </a:lnTo>
                <a:lnTo>
                  <a:pt x="0" y="58"/>
                </a:lnTo>
                <a:lnTo>
                  <a:pt x="0" y="162"/>
                </a:lnTo>
                <a:lnTo>
                  <a:pt x="108" y="162"/>
                </a:lnTo>
                <a:lnTo>
                  <a:pt x="203" y="162"/>
                </a:lnTo>
                <a:lnTo>
                  <a:pt x="311" y="162"/>
                </a:lnTo>
                <a:lnTo>
                  <a:pt x="311" y="58"/>
                </a:lnTo>
                <a:lnTo>
                  <a:pt x="231" y="58"/>
                </a:lnTo>
                <a:lnTo>
                  <a:pt x="231" y="0"/>
                </a:lnTo>
                <a:close/>
                <a:moveTo>
                  <a:pt x="107" y="58"/>
                </a:moveTo>
                <a:lnTo>
                  <a:pt x="107" y="26"/>
                </a:lnTo>
                <a:lnTo>
                  <a:pt x="205" y="26"/>
                </a:lnTo>
                <a:lnTo>
                  <a:pt x="205" y="58"/>
                </a:lnTo>
                <a:lnTo>
                  <a:pt x="107" y="5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16"/>
          <p:cNvSpPr/>
          <p:nvPr/>
        </p:nvSpPr>
        <p:spPr>
          <a:xfrm>
            <a:off x="3993682" y="893482"/>
            <a:ext cx="80963" cy="38100"/>
          </a:xfrm>
          <a:custGeom>
            <a:rect b="b" l="l" r="r" t="t"/>
            <a:pathLst>
              <a:path extrusionOk="0" h="17" w="37">
                <a:moveTo>
                  <a:pt x="18" y="0"/>
                </a:moveTo>
                <a:cubicBezTo>
                  <a:pt x="9" y="0"/>
                  <a:pt x="1" y="7"/>
                  <a:pt x="0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6" y="7"/>
                  <a:pt x="28" y="0"/>
                  <a:pt x="1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16"/>
          <p:cNvSpPr/>
          <p:nvPr/>
        </p:nvSpPr>
        <p:spPr>
          <a:xfrm>
            <a:off x="3933357" y="634719"/>
            <a:ext cx="357188" cy="488950"/>
          </a:xfrm>
          <a:custGeom>
            <a:rect b="b" l="l" r="r" t="t"/>
            <a:pathLst>
              <a:path extrusionOk="0" h="223" w="163">
                <a:moveTo>
                  <a:pt x="7" y="223"/>
                </a:moveTo>
                <a:cubicBezTo>
                  <a:pt x="32" y="223"/>
                  <a:pt x="32" y="223"/>
                  <a:pt x="32" y="223"/>
                </a:cubicBezTo>
                <a:cubicBezTo>
                  <a:pt x="36" y="223"/>
                  <a:pt x="39" y="220"/>
                  <a:pt x="39" y="216"/>
                </a:cubicBezTo>
                <a:cubicBezTo>
                  <a:pt x="39" y="196"/>
                  <a:pt x="39" y="196"/>
                  <a:pt x="39" y="196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4" y="216"/>
                  <a:pt x="124" y="216"/>
                  <a:pt x="124" y="216"/>
                </a:cubicBezTo>
                <a:cubicBezTo>
                  <a:pt x="124" y="220"/>
                  <a:pt x="127" y="223"/>
                  <a:pt x="131" y="223"/>
                </a:cubicBezTo>
                <a:cubicBezTo>
                  <a:pt x="156" y="223"/>
                  <a:pt x="156" y="223"/>
                  <a:pt x="156" y="223"/>
                </a:cubicBezTo>
                <a:cubicBezTo>
                  <a:pt x="160" y="223"/>
                  <a:pt x="163" y="220"/>
                  <a:pt x="163" y="21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82"/>
                  <a:pt x="163" y="182"/>
                  <a:pt x="163" y="182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20"/>
                  <a:pt x="4" y="223"/>
                  <a:pt x="7" y="223"/>
                </a:cubicBezTo>
                <a:close/>
                <a:moveTo>
                  <a:pt x="148" y="175"/>
                </a:moveTo>
                <a:cubicBezTo>
                  <a:pt x="116" y="175"/>
                  <a:pt x="116" y="175"/>
                  <a:pt x="116" y="175"/>
                </a:cubicBezTo>
                <a:cubicBezTo>
                  <a:pt x="116" y="158"/>
                  <a:pt x="116" y="158"/>
                  <a:pt x="116" y="158"/>
                </a:cubicBezTo>
                <a:cubicBezTo>
                  <a:pt x="148" y="158"/>
                  <a:pt x="148" y="158"/>
                  <a:pt x="148" y="158"/>
                </a:cubicBezTo>
                <a:cubicBezTo>
                  <a:pt x="148" y="175"/>
                  <a:pt x="148" y="175"/>
                  <a:pt x="148" y="175"/>
                </a:cubicBezTo>
                <a:close/>
                <a:moveTo>
                  <a:pt x="148" y="141"/>
                </a:moveTo>
                <a:cubicBezTo>
                  <a:pt x="88" y="141"/>
                  <a:pt x="88" y="141"/>
                  <a:pt x="88" y="141"/>
                </a:cubicBezTo>
                <a:cubicBezTo>
                  <a:pt x="88" y="41"/>
                  <a:pt x="88" y="41"/>
                  <a:pt x="88" y="41"/>
                </a:cubicBezTo>
                <a:cubicBezTo>
                  <a:pt x="148" y="41"/>
                  <a:pt x="148" y="41"/>
                  <a:pt x="148" y="41"/>
                </a:cubicBezTo>
                <a:lnTo>
                  <a:pt x="148" y="141"/>
                </a:lnTo>
                <a:close/>
                <a:moveTo>
                  <a:pt x="39" y="13"/>
                </a:moveTo>
                <a:cubicBezTo>
                  <a:pt x="124" y="13"/>
                  <a:pt x="124" y="13"/>
                  <a:pt x="124" y="13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39" y="25"/>
                  <a:pt x="39" y="25"/>
                  <a:pt x="39" y="25"/>
                </a:cubicBezTo>
                <a:lnTo>
                  <a:pt x="39" y="13"/>
                </a:lnTo>
                <a:close/>
                <a:moveTo>
                  <a:pt x="15" y="41"/>
                </a:moveTo>
                <a:cubicBezTo>
                  <a:pt x="75" y="41"/>
                  <a:pt x="75" y="41"/>
                  <a:pt x="75" y="41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15" y="141"/>
                  <a:pt x="15" y="141"/>
                  <a:pt x="15" y="141"/>
                </a:cubicBezTo>
                <a:lnTo>
                  <a:pt x="15" y="41"/>
                </a:lnTo>
                <a:close/>
                <a:moveTo>
                  <a:pt x="15" y="158"/>
                </a:moveTo>
                <a:cubicBezTo>
                  <a:pt x="47" y="158"/>
                  <a:pt x="47" y="158"/>
                  <a:pt x="47" y="158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15" y="175"/>
                  <a:pt x="15" y="175"/>
                  <a:pt x="15" y="175"/>
                </a:cubicBezTo>
                <a:lnTo>
                  <a:pt x="15" y="15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6" name="Google Shape;536;p16"/>
          <p:cNvSpPr/>
          <p:nvPr/>
        </p:nvSpPr>
        <p:spPr>
          <a:xfrm>
            <a:off x="5417670" y="695044"/>
            <a:ext cx="469900" cy="369887"/>
          </a:xfrm>
          <a:custGeom>
            <a:rect b="b" l="l" r="r" t="t"/>
            <a:pathLst>
              <a:path extrusionOk="0" h="169" w="214">
                <a:moveTo>
                  <a:pt x="214" y="61"/>
                </a:moveTo>
                <a:cubicBezTo>
                  <a:pt x="193" y="38"/>
                  <a:pt x="193" y="38"/>
                  <a:pt x="193" y="38"/>
                </a:cubicBezTo>
                <a:cubicBezTo>
                  <a:pt x="173" y="0"/>
                  <a:pt x="173" y="0"/>
                  <a:pt x="17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22" y="38"/>
                  <a:pt x="22" y="38"/>
                  <a:pt x="22" y="38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5"/>
                  <a:pt x="5" y="169"/>
                  <a:pt x="10" y="169"/>
                </a:cubicBezTo>
                <a:cubicBezTo>
                  <a:pt x="42" y="169"/>
                  <a:pt x="42" y="169"/>
                  <a:pt x="42" y="169"/>
                </a:cubicBezTo>
                <a:cubicBezTo>
                  <a:pt x="47" y="169"/>
                  <a:pt x="51" y="165"/>
                  <a:pt x="51" y="160"/>
                </a:cubicBezTo>
                <a:cubicBezTo>
                  <a:pt x="51" y="135"/>
                  <a:pt x="51" y="135"/>
                  <a:pt x="51" y="135"/>
                </a:cubicBezTo>
                <a:cubicBezTo>
                  <a:pt x="163" y="135"/>
                  <a:pt x="163" y="135"/>
                  <a:pt x="163" y="135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63" y="165"/>
                  <a:pt x="168" y="169"/>
                  <a:pt x="173" y="169"/>
                </a:cubicBezTo>
                <a:cubicBezTo>
                  <a:pt x="205" y="169"/>
                  <a:pt x="205" y="169"/>
                  <a:pt x="205" y="169"/>
                </a:cubicBezTo>
                <a:cubicBezTo>
                  <a:pt x="210" y="169"/>
                  <a:pt x="214" y="165"/>
                  <a:pt x="214" y="160"/>
                </a:cubicBezTo>
                <a:cubicBezTo>
                  <a:pt x="214" y="135"/>
                  <a:pt x="214" y="135"/>
                  <a:pt x="214" y="135"/>
                </a:cubicBezTo>
                <a:cubicBezTo>
                  <a:pt x="214" y="135"/>
                  <a:pt x="214" y="135"/>
                  <a:pt x="214" y="135"/>
                </a:cubicBezTo>
                <a:cubicBezTo>
                  <a:pt x="214" y="61"/>
                  <a:pt x="214" y="61"/>
                  <a:pt x="214" y="61"/>
                </a:cubicBezTo>
                <a:close/>
                <a:moveTo>
                  <a:pt x="54" y="14"/>
                </a:moveTo>
                <a:cubicBezTo>
                  <a:pt x="161" y="14"/>
                  <a:pt x="161" y="14"/>
                  <a:pt x="161" y="14"/>
                </a:cubicBezTo>
                <a:cubicBezTo>
                  <a:pt x="179" y="48"/>
                  <a:pt x="179" y="48"/>
                  <a:pt x="179" y="48"/>
                </a:cubicBezTo>
                <a:cubicBezTo>
                  <a:pt x="36" y="48"/>
                  <a:pt x="36" y="48"/>
                  <a:pt x="36" y="48"/>
                </a:cubicBezTo>
                <a:lnTo>
                  <a:pt x="54" y="14"/>
                </a:lnTo>
                <a:close/>
                <a:moveTo>
                  <a:pt x="62" y="118"/>
                </a:moveTo>
                <a:cubicBezTo>
                  <a:pt x="20" y="118"/>
                  <a:pt x="20" y="118"/>
                  <a:pt x="20" y="118"/>
                </a:cubicBezTo>
                <a:cubicBezTo>
                  <a:pt x="20" y="96"/>
                  <a:pt x="20" y="96"/>
                  <a:pt x="20" y="96"/>
                </a:cubicBezTo>
                <a:cubicBezTo>
                  <a:pt x="62" y="96"/>
                  <a:pt x="62" y="96"/>
                  <a:pt x="62" y="96"/>
                </a:cubicBezTo>
                <a:lnTo>
                  <a:pt x="62" y="118"/>
                </a:lnTo>
                <a:close/>
                <a:moveTo>
                  <a:pt x="195" y="118"/>
                </a:moveTo>
                <a:cubicBezTo>
                  <a:pt x="152" y="118"/>
                  <a:pt x="152" y="118"/>
                  <a:pt x="152" y="118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195" y="96"/>
                  <a:pt x="195" y="96"/>
                  <a:pt x="195" y="96"/>
                </a:cubicBezTo>
                <a:lnTo>
                  <a:pt x="195" y="1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7" name="Google Shape;537;p16"/>
          <p:cNvSpPr/>
          <p:nvPr/>
        </p:nvSpPr>
        <p:spPr>
          <a:xfrm>
            <a:off x="4633445" y="2380969"/>
            <a:ext cx="485775" cy="571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Google Shape;538;p16"/>
          <p:cNvSpPr/>
          <p:nvPr/>
        </p:nvSpPr>
        <p:spPr>
          <a:xfrm>
            <a:off x="4633445" y="2495270"/>
            <a:ext cx="485775" cy="198437"/>
          </a:xfrm>
          <a:custGeom>
            <a:rect b="b" l="l" r="r" t="t"/>
            <a:pathLst>
              <a:path extrusionOk="0" h="125" w="306">
                <a:moveTo>
                  <a:pt x="0" y="125"/>
                </a:moveTo>
                <a:lnTo>
                  <a:pt x="306" y="125"/>
                </a:lnTo>
                <a:lnTo>
                  <a:pt x="306" y="0"/>
                </a:lnTo>
                <a:lnTo>
                  <a:pt x="0" y="0"/>
                </a:lnTo>
                <a:lnTo>
                  <a:pt x="0" y="125"/>
                </a:lnTo>
                <a:close/>
                <a:moveTo>
                  <a:pt x="261" y="62"/>
                </a:moveTo>
                <a:lnTo>
                  <a:pt x="283" y="84"/>
                </a:lnTo>
                <a:lnTo>
                  <a:pt x="261" y="106"/>
                </a:lnTo>
                <a:lnTo>
                  <a:pt x="237" y="84"/>
                </a:lnTo>
                <a:lnTo>
                  <a:pt x="261" y="6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9" name="Google Shape;539;p16"/>
          <p:cNvSpPr/>
          <p:nvPr/>
        </p:nvSpPr>
        <p:spPr>
          <a:xfrm>
            <a:off x="3942882" y="3147732"/>
            <a:ext cx="339725" cy="304800"/>
          </a:xfrm>
          <a:custGeom>
            <a:rect b="b" l="l" r="r" t="t"/>
            <a:pathLst>
              <a:path extrusionOk="0" h="192" w="214">
                <a:moveTo>
                  <a:pt x="0" y="78"/>
                </a:moveTo>
                <a:lnTo>
                  <a:pt x="0" y="165"/>
                </a:lnTo>
                <a:lnTo>
                  <a:pt x="4" y="165"/>
                </a:lnTo>
                <a:lnTo>
                  <a:pt x="34" y="165"/>
                </a:lnTo>
                <a:lnTo>
                  <a:pt x="43" y="165"/>
                </a:lnTo>
                <a:lnTo>
                  <a:pt x="43" y="174"/>
                </a:lnTo>
                <a:lnTo>
                  <a:pt x="43" y="192"/>
                </a:lnTo>
                <a:lnTo>
                  <a:pt x="54" y="192"/>
                </a:lnTo>
                <a:lnTo>
                  <a:pt x="54" y="174"/>
                </a:lnTo>
                <a:lnTo>
                  <a:pt x="54" y="165"/>
                </a:lnTo>
                <a:lnTo>
                  <a:pt x="63" y="165"/>
                </a:lnTo>
                <a:lnTo>
                  <a:pt x="92" y="165"/>
                </a:lnTo>
                <a:lnTo>
                  <a:pt x="102" y="165"/>
                </a:lnTo>
                <a:lnTo>
                  <a:pt x="102" y="174"/>
                </a:lnTo>
                <a:lnTo>
                  <a:pt x="102" y="192"/>
                </a:lnTo>
                <a:lnTo>
                  <a:pt x="113" y="192"/>
                </a:lnTo>
                <a:lnTo>
                  <a:pt x="113" y="174"/>
                </a:lnTo>
                <a:lnTo>
                  <a:pt x="113" y="165"/>
                </a:lnTo>
                <a:lnTo>
                  <a:pt x="121" y="165"/>
                </a:lnTo>
                <a:lnTo>
                  <a:pt x="152" y="165"/>
                </a:lnTo>
                <a:lnTo>
                  <a:pt x="160" y="165"/>
                </a:lnTo>
                <a:lnTo>
                  <a:pt x="160" y="174"/>
                </a:lnTo>
                <a:lnTo>
                  <a:pt x="160" y="192"/>
                </a:lnTo>
                <a:lnTo>
                  <a:pt x="171" y="192"/>
                </a:lnTo>
                <a:lnTo>
                  <a:pt x="171" y="174"/>
                </a:lnTo>
                <a:lnTo>
                  <a:pt x="171" y="165"/>
                </a:lnTo>
                <a:lnTo>
                  <a:pt x="179" y="165"/>
                </a:lnTo>
                <a:lnTo>
                  <a:pt x="210" y="165"/>
                </a:lnTo>
                <a:lnTo>
                  <a:pt x="214" y="165"/>
                </a:lnTo>
                <a:lnTo>
                  <a:pt x="214" y="78"/>
                </a:lnTo>
                <a:lnTo>
                  <a:pt x="200" y="78"/>
                </a:lnTo>
                <a:lnTo>
                  <a:pt x="200" y="97"/>
                </a:lnTo>
                <a:lnTo>
                  <a:pt x="179" y="97"/>
                </a:lnTo>
                <a:lnTo>
                  <a:pt x="179" y="78"/>
                </a:lnTo>
                <a:lnTo>
                  <a:pt x="159" y="78"/>
                </a:lnTo>
                <a:lnTo>
                  <a:pt x="159" y="97"/>
                </a:lnTo>
                <a:lnTo>
                  <a:pt x="138" y="97"/>
                </a:lnTo>
                <a:lnTo>
                  <a:pt x="138" y="78"/>
                </a:lnTo>
                <a:lnTo>
                  <a:pt x="120" y="78"/>
                </a:lnTo>
                <a:lnTo>
                  <a:pt x="120" y="0"/>
                </a:lnTo>
                <a:lnTo>
                  <a:pt x="94" y="0"/>
                </a:lnTo>
                <a:lnTo>
                  <a:pt x="94" y="78"/>
                </a:lnTo>
                <a:lnTo>
                  <a:pt x="76" y="78"/>
                </a:lnTo>
                <a:lnTo>
                  <a:pt x="76" y="97"/>
                </a:lnTo>
                <a:lnTo>
                  <a:pt x="55" y="97"/>
                </a:lnTo>
                <a:lnTo>
                  <a:pt x="55" y="78"/>
                </a:lnTo>
                <a:lnTo>
                  <a:pt x="34" y="78"/>
                </a:lnTo>
                <a:lnTo>
                  <a:pt x="34" y="97"/>
                </a:lnTo>
                <a:lnTo>
                  <a:pt x="14" y="97"/>
                </a:lnTo>
                <a:lnTo>
                  <a:pt x="14" y="78"/>
                </a:lnTo>
                <a:lnTo>
                  <a:pt x="0" y="7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Google Shape;540;p16"/>
          <p:cNvSpPr/>
          <p:nvPr/>
        </p:nvSpPr>
        <p:spPr>
          <a:xfrm>
            <a:off x="3873032" y="3423957"/>
            <a:ext cx="479425" cy="247650"/>
          </a:xfrm>
          <a:custGeom>
            <a:rect b="b" l="l" r="r" t="t"/>
            <a:pathLst>
              <a:path extrusionOk="0" h="156" w="302">
                <a:moveTo>
                  <a:pt x="302" y="0"/>
                </a:moveTo>
                <a:lnTo>
                  <a:pt x="283" y="0"/>
                </a:lnTo>
                <a:lnTo>
                  <a:pt x="283" y="26"/>
                </a:lnTo>
                <a:lnTo>
                  <a:pt x="258" y="26"/>
                </a:lnTo>
                <a:lnTo>
                  <a:pt x="254" y="26"/>
                </a:lnTo>
                <a:lnTo>
                  <a:pt x="254" y="0"/>
                </a:lnTo>
                <a:lnTo>
                  <a:pt x="223" y="0"/>
                </a:lnTo>
                <a:lnTo>
                  <a:pt x="223" y="26"/>
                </a:lnTo>
                <a:lnTo>
                  <a:pt x="196" y="26"/>
                </a:lnTo>
                <a:lnTo>
                  <a:pt x="196" y="0"/>
                </a:lnTo>
                <a:lnTo>
                  <a:pt x="165" y="0"/>
                </a:lnTo>
                <a:lnTo>
                  <a:pt x="165" y="26"/>
                </a:lnTo>
                <a:lnTo>
                  <a:pt x="136" y="26"/>
                </a:lnTo>
                <a:lnTo>
                  <a:pt x="136" y="0"/>
                </a:lnTo>
                <a:lnTo>
                  <a:pt x="107" y="0"/>
                </a:lnTo>
                <a:lnTo>
                  <a:pt x="107" y="26"/>
                </a:lnTo>
                <a:lnTo>
                  <a:pt x="78" y="26"/>
                </a:lnTo>
                <a:lnTo>
                  <a:pt x="78" y="0"/>
                </a:lnTo>
                <a:lnTo>
                  <a:pt x="48" y="0"/>
                </a:lnTo>
                <a:lnTo>
                  <a:pt x="48" y="26"/>
                </a:lnTo>
                <a:lnTo>
                  <a:pt x="44" y="26"/>
                </a:lnTo>
                <a:lnTo>
                  <a:pt x="20" y="26"/>
                </a:lnTo>
                <a:lnTo>
                  <a:pt x="20" y="0"/>
                </a:lnTo>
                <a:lnTo>
                  <a:pt x="0" y="0"/>
                </a:lnTo>
                <a:lnTo>
                  <a:pt x="0" y="156"/>
                </a:lnTo>
                <a:lnTo>
                  <a:pt x="114" y="156"/>
                </a:lnTo>
                <a:lnTo>
                  <a:pt x="114" y="94"/>
                </a:lnTo>
                <a:lnTo>
                  <a:pt x="194" y="94"/>
                </a:lnTo>
                <a:lnTo>
                  <a:pt x="194" y="156"/>
                </a:lnTo>
                <a:lnTo>
                  <a:pt x="302" y="156"/>
                </a:lnTo>
                <a:lnTo>
                  <a:pt x="30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1" name="Google Shape;541;p16"/>
          <p:cNvSpPr/>
          <p:nvPr/>
        </p:nvSpPr>
        <p:spPr>
          <a:xfrm>
            <a:off x="4157195" y="3160432"/>
            <a:ext cx="138113" cy="88900"/>
          </a:xfrm>
          <a:custGeom>
            <a:rect b="b" l="l" r="r" t="t"/>
            <a:pathLst>
              <a:path extrusionOk="0" h="56" w="87">
                <a:moveTo>
                  <a:pt x="0" y="0"/>
                </a:moveTo>
                <a:lnTo>
                  <a:pt x="0" y="56"/>
                </a:lnTo>
                <a:lnTo>
                  <a:pt x="87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2" name="Google Shape;542;p16"/>
          <p:cNvSpPr/>
          <p:nvPr/>
        </p:nvSpPr>
        <p:spPr>
          <a:xfrm>
            <a:off x="7851307" y="1512607"/>
            <a:ext cx="276225" cy="476250"/>
          </a:xfrm>
          <a:custGeom>
            <a:rect b="b" l="l" r="r" t="t"/>
            <a:pathLst>
              <a:path extrusionOk="0" h="300" w="174">
                <a:moveTo>
                  <a:pt x="0" y="0"/>
                </a:moveTo>
                <a:lnTo>
                  <a:pt x="0" y="25"/>
                </a:lnTo>
                <a:lnTo>
                  <a:pt x="0" y="38"/>
                </a:lnTo>
                <a:lnTo>
                  <a:pt x="0" y="300"/>
                </a:lnTo>
                <a:lnTo>
                  <a:pt x="174" y="300"/>
                </a:lnTo>
                <a:lnTo>
                  <a:pt x="174" y="25"/>
                </a:lnTo>
                <a:lnTo>
                  <a:pt x="33" y="25"/>
                </a:lnTo>
                <a:lnTo>
                  <a:pt x="33" y="0"/>
                </a:lnTo>
                <a:lnTo>
                  <a:pt x="0" y="0"/>
                </a:lnTo>
                <a:close/>
                <a:moveTo>
                  <a:pt x="52" y="282"/>
                </a:moveTo>
                <a:lnTo>
                  <a:pt x="18" y="282"/>
                </a:lnTo>
                <a:lnTo>
                  <a:pt x="18" y="259"/>
                </a:lnTo>
                <a:lnTo>
                  <a:pt x="52" y="259"/>
                </a:lnTo>
                <a:lnTo>
                  <a:pt x="52" y="282"/>
                </a:lnTo>
                <a:lnTo>
                  <a:pt x="52" y="282"/>
                </a:lnTo>
                <a:close/>
                <a:moveTo>
                  <a:pt x="52" y="243"/>
                </a:moveTo>
                <a:lnTo>
                  <a:pt x="18" y="243"/>
                </a:lnTo>
                <a:lnTo>
                  <a:pt x="18" y="221"/>
                </a:lnTo>
                <a:lnTo>
                  <a:pt x="52" y="221"/>
                </a:lnTo>
                <a:lnTo>
                  <a:pt x="52" y="243"/>
                </a:lnTo>
                <a:lnTo>
                  <a:pt x="52" y="243"/>
                </a:lnTo>
                <a:close/>
                <a:moveTo>
                  <a:pt x="52" y="204"/>
                </a:moveTo>
                <a:lnTo>
                  <a:pt x="18" y="204"/>
                </a:lnTo>
                <a:lnTo>
                  <a:pt x="18" y="182"/>
                </a:lnTo>
                <a:lnTo>
                  <a:pt x="52" y="182"/>
                </a:lnTo>
                <a:lnTo>
                  <a:pt x="52" y="204"/>
                </a:lnTo>
                <a:lnTo>
                  <a:pt x="52" y="204"/>
                </a:lnTo>
                <a:close/>
                <a:moveTo>
                  <a:pt x="103" y="282"/>
                </a:moveTo>
                <a:lnTo>
                  <a:pt x="70" y="282"/>
                </a:lnTo>
                <a:lnTo>
                  <a:pt x="70" y="259"/>
                </a:lnTo>
                <a:lnTo>
                  <a:pt x="103" y="259"/>
                </a:lnTo>
                <a:lnTo>
                  <a:pt x="103" y="282"/>
                </a:lnTo>
                <a:lnTo>
                  <a:pt x="103" y="282"/>
                </a:lnTo>
                <a:close/>
                <a:moveTo>
                  <a:pt x="103" y="243"/>
                </a:moveTo>
                <a:lnTo>
                  <a:pt x="70" y="243"/>
                </a:lnTo>
                <a:lnTo>
                  <a:pt x="70" y="221"/>
                </a:lnTo>
                <a:lnTo>
                  <a:pt x="103" y="221"/>
                </a:lnTo>
                <a:lnTo>
                  <a:pt x="103" y="243"/>
                </a:lnTo>
                <a:lnTo>
                  <a:pt x="103" y="243"/>
                </a:lnTo>
                <a:close/>
                <a:moveTo>
                  <a:pt x="103" y="204"/>
                </a:moveTo>
                <a:lnTo>
                  <a:pt x="70" y="204"/>
                </a:lnTo>
                <a:lnTo>
                  <a:pt x="70" y="182"/>
                </a:lnTo>
                <a:lnTo>
                  <a:pt x="103" y="182"/>
                </a:lnTo>
                <a:lnTo>
                  <a:pt x="103" y="204"/>
                </a:lnTo>
                <a:lnTo>
                  <a:pt x="103" y="204"/>
                </a:lnTo>
                <a:close/>
                <a:moveTo>
                  <a:pt x="156" y="282"/>
                </a:moveTo>
                <a:lnTo>
                  <a:pt x="121" y="282"/>
                </a:lnTo>
                <a:lnTo>
                  <a:pt x="121" y="259"/>
                </a:lnTo>
                <a:lnTo>
                  <a:pt x="156" y="259"/>
                </a:lnTo>
                <a:lnTo>
                  <a:pt x="156" y="282"/>
                </a:lnTo>
                <a:close/>
                <a:moveTo>
                  <a:pt x="156" y="243"/>
                </a:moveTo>
                <a:lnTo>
                  <a:pt x="121" y="243"/>
                </a:lnTo>
                <a:lnTo>
                  <a:pt x="121" y="221"/>
                </a:lnTo>
                <a:lnTo>
                  <a:pt x="156" y="221"/>
                </a:lnTo>
                <a:lnTo>
                  <a:pt x="156" y="243"/>
                </a:lnTo>
                <a:close/>
                <a:moveTo>
                  <a:pt x="156" y="204"/>
                </a:moveTo>
                <a:lnTo>
                  <a:pt x="121" y="204"/>
                </a:lnTo>
                <a:lnTo>
                  <a:pt x="121" y="182"/>
                </a:lnTo>
                <a:lnTo>
                  <a:pt x="156" y="182"/>
                </a:lnTo>
                <a:lnTo>
                  <a:pt x="156" y="204"/>
                </a:lnTo>
                <a:close/>
                <a:moveTo>
                  <a:pt x="156" y="43"/>
                </a:moveTo>
                <a:lnTo>
                  <a:pt x="156" y="161"/>
                </a:lnTo>
                <a:lnTo>
                  <a:pt x="18" y="161"/>
                </a:lnTo>
                <a:lnTo>
                  <a:pt x="18" y="43"/>
                </a:lnTo>
                <a:lnTo>
                  <a:pt x="156" y="4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Google Shape;543;p16"/>
          <p:cNvSpPr/>
          <p:nvPr/>
        </p:nvSpPr>
        <p:spPr>
          <a:xfrm>
            <a:off x="8552983" y="4957482"/>
            <a:ext cx="466725" cy="400050"/>
          </a:xfrm>
          <a:custGeom>
            <a:rect b="b" l="l" r="r" t="t"/>
            <a:pathLst>
              <a:path extrusionOk="0" h="183" w="213">
                <a:moveTo>
                  <a:pt x="0" y="142"/>
                </a:moveTo>
                <a:cubicBezTo>
                  <a:pt x="154" y="142"/>
                  <a:pt x="154" y="142"/>
                  <a:pt x="154" y="142"/>
                </a:cubicBezTo>
                <a:cubicBezTo>
                  <a:pt x="191" y="183"/>
                  <a:pt x="191" y="183"/>
                  <a:pt x="191" y="183"/>
                </a:cubicBezTo>
                <a:cubicBezTo>
                  <a:pt x="191" y="142"/>
                  <a:pt x="191" y="142"/>
                  <a:pt x="191" y="142"/>
                </a:cubicBezTo>
                <a:cubicBezTo>
                  <a:pt x="213" y="142"/>
                  <a:pt x="213" y="142"/>
                  <a:pt x="213" y="142"/>
                </a:cubicBezTo>
                <a:cubicBezTo>
                  <a:pt x="213" y="0"/>
                  <a:pt x="213" y="0"/>
                  <a:pt x="213" y="0"/>
                </a:cubicBezTo>
                <a:cubicBezTo>
                  <a:pt x="0" y="0"/>
                  <a:pt x="0" y="0"/>
                  <a:pt x="0" y="0"/>
                </a:cubicBezTo>
                <a:lnTo>
                  <a:pt x="0" y="142"/>
                </a:lnTo>
                <a:close/>
                <a:moveTo>
                  <a:pt x="170" y="54"/>
                </a:moveTo>
                <a:cubicBezTo>
                  <a:pt x="180" y="54"/>
                  <a:pt x="187" y="62"/>
                  <a:pt x="187" y="71"/>
                </a:cubicBezTo>
                <a:cubicBezTo>
                  <a:pt x="187" y="81"/>
                  <a:pt x="180" y="88"/>
                  <a:pt x="170" y="88"/>
                </a:cubicBezTo>
                <a:cubicBezTo>
                  <a:pt x="161" y="88"/>
                  <a:pt x="153" y="81"/>
                  <a:pt x="153" y="71"/>
                </a:cubicBezTo>
                <a:cubicBezTo>
                  <a:pt x="153" y="62"/>
                  <a:pt x="161" y="54"/>
                  <a:pt x="170" y="54"/>
                </a:cubicBezTo>
                <a:close/>
                <a:moveTo>
                  <a:pt x="107" y="54"/>
                </a:moveTo>
                <a:cubicBezTo>
                  <a:pt x="116" y="54"/>
                  <a:pt x="124" y="62"/>
                  <a:pt x="124" y="71"/>
                </a:cubicBezTo>
                <a:cubicBezTo>
                  <a:pt x="124" y="81"/>
                  <a:pt x="116" y="88"/>
                  <a:pt x="107" y="88"/>
                </a:cubicBezTo>
                <a:cubicBezTo>
                  <a:pt x="97" y="88"/>
                  <a:pt x="90" y="81"/>
                  <a:pt x="90" y="71"/>
                </a:cubicBezTo>
                <a:cubicBezTo>
                  <a:pt x="90" y="62"/>
                  <a:pt x="97" y="54"/>
                  <a:pt x="107" y="54"/>
                </a:cubicBezTo>
                <a:close/>
                <a:moveTo>
                  <a:pt x="44" y="54"/>
                </a:moveTo>
                <a:cubicBezTo>
                  <a:pt x="53" y="54"/>
                  <a:pt x="61" y="62"/>
                  <a:pt x="61" y="71"/>
                </a:cubicBezTo>
                <a:cubicBezTo>
                  <a:pt x="61" y="81"/>
                  <a:pt x="53" y="88"/>
                  <a:pt x="44" y="88"/>
                </a:cubicBezTo>
                <a:cubicBezTo>
                  <a:pt x="34" y="88"/>
                  <a:pt x="26" y="81"/>
                  <a:pt x="26" y="71"/>
                </a:cubicBezTo>
                <a:cubicBezTo>
                  <a:pt x="26" y="62"/>
                  <a:pt x="34" y="54"/>
                  <a:pt x="44" y="5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Google Shape;544;p16"/>
          <p:cNvSpPr/>
          <p:nvPr/>
        </p:nvSpPr>
        <p:spPr>
          <a:xfrm>
            <a:off x="3080869" y="3165194"/>
            <a:ext cx="487363" cy="488950"/>
          </a:xfrm>
          <a:custGeom>
            <a:rect b="b" l="l" r="r" t="t"/>
            <a:pathLst>
              <a:path extrusionOk="0" h="223" w="222">
                <a:moveTo>
                  <a:pt x="222" y="111"/>
                </a:moveTo>
                <a:cubicBezTo>
                  <a:pt x="222" y="50"/>
                  <a:pt x="172" y="0"/>
                  <a:pt x="111" y="0"/>
                </a:cubicBezTo>
                <a:cubicBezTo>
                  <a:pt x="49" y="0"/>
                  <a:pt x="0" y="50"/>
                  <a:pt x="0" y="111"/>
                </a:cubicBezTo>
                <a:cubicBezTo>
                  <a:pt x="0" y="173"/>
                  <a:pt x="49" y="223"/>
                  <a:pt x="111" y="223"/>
                </a:cubicBezTo>
                <a:cubicBezTo>
                  <a:pt x="172" y="223"/>
                  <a:pt x="222" y="173"/>
                  <a:pt x="222" y="111"/>
                </a:cubicBezTo>
                <a:close/>
                <a:moveTo>
                  <a:pt x="183" y="105"/>
                </a:moveTo>
                <a:cubicBezTo>
                  <a:pt x="213" y="105"/>
                  <a:pt x="213" y="105"/>
                  <a:pt x="213" y="105"/>
                </a:cubicBezTo>
                <a:cubicBezTo>
                  <a:pt x="213" y="118"/>
                  <a:pt x="213" y="118"/>
                  <a:pt x="213" y="118"/>
                </a:cubicBezTo>
                <a:cubicBezTo>
                  <a:pt x="183" y="118"/>
                  <a:pt x="183" y="118"/>
                  <a:pt x="183" y="118"/>
                </a:cubicBezTo>
                <a:lnTo>
                  <a:pt x="183" y="105"/>
                </a:lnTo>
                <a:close/>
                <a:moveTo>
                  <a:pt x="104" y="10"/>
                </a:moveTo>
                <a:cubicBezTo>
                  <a:pt x="117" y="10"/>
                  <a:pt x="117" y="10"/>
                  <a:pt x="117" y="10"/>
                </a:cubicBezTo>
                <a:cubicBezTo>
                  <a:pt x="117" y="39"/>
                  <a:pt x="117" y="39"/>
                  <a:pt x="117" y="39"/>
                </a:cubicBezTo>
                <a:cubicBezTo>
                  <a:pt x="104" y="39"/>
                  <a:pt x="104" y="39"/>
                  <a:pt x="104" y="39"/>
                </a:cubicBezTo>
                <a:lnTo>
                  <a:pt x="104" y="10"/>
                </a:lnTo>
                <a:close/>
                <a:moveTo>
                  <a:pt x="39" y="118"/>
                </a:moveTo>
                <a:cubicBezTo>
                  <a:pt x="9" y="118"/>
                  <a:pt x="9" y="118"/>
                  <a:pt x="9" y="118"/>
                </a:cubicBezTo>
                <a:cubicBezTo>
                  <a:pt x="9" y="105"/>
                  <a:pt x="9" y="105"/>
                  <a:pt x="9" y="105"/>
                </a:cubicBezTo>
                <a:cubicBezTo>
                  <a:pt x="39" y="105"/>
                  <a:pt x="39" y="105"/>
                  <a:pt x="39" y="105"/>
                </a:cubicBezTo>
                <a:lnTo>
                  <a:pt x="39" y="118"/>
                </a:lnTo>
                <a:close/>
                <a:moveTo>
                  <a:pt x="98" y="105"/>
                </a:moveTo>
                <a:cubicBezTo>
                  <a:pt x="98" y="103"/>
                  <a:pt x="97" y="101"/>
                  <a:pt x="96" y="100"/>
                </a:cubicBezTo>
                <a:cubicBezTo>
                  <a:pt x="96" y="98"/>
                  <a:pt x="95" y="96"/>
                  <a:pt x="95" y="94"/>
                </a:cubicBezTo>
                <a:cubicBezTo>
                  <a:pt x="94" y="91"/>
                  <a:pt x="94" y="91"/>
                  <a:pt x="94" y="91"/>
                </a:cubicBezTo>
                <a:cubicBezTo>
                  <a:pt x="93" y="88"/>
                  <a:pt x="93" y="88"/>
                  <a:pt x="93" y="88"/>
                </a:cubicBezTo>
                <a:cubicBezTo>
                  <a:pt x="93" y="87"/>
                  <a:pt x="92" y="86"/>
                  <a:pt x="92" y="85"/>
                </a:cubicBezTo>
                <a:cubicBezTo>
                  <a:pt x="92" y="85"/>
                  <a:pt x="92" y="84"/>
                  <a:pt x="91" y="83"/>
                </a:cubicBezTo>
                <a:cubicBezTo>
                  <a:pt x="91" y="81"/>
                  <a:pt x="90" y="79"/>
                  <a:pt x="90" y="77"/>
                </a:cubicBezTo>
                <a:cubicBezTo>
                  <a:pt x="90" y="75"/>
                  <a:pt x="89" y="73"/>
                  <a:pt x="89" y="71"/>
                </a:cubicBezTo>
                <a:cubicBezTo>
                  <a:pt x="91" y="72"/>
                  <a:pt x="92" y="73"/>
                  <a:pt x="94" y="75"/>
                </a:cubicBezTo>
                <a:cubicBezTo>
                  <a:pt x="95" y="76"/>
                  <a:pt x="96" y="78"/>
                  <a:pt x="98" y="79"/>
                </a:cubicBezTo>
                <a:cubicBezTo>
                  <a:pt x="99" y="80"/>
                  <a:pt x="99" y="81"/>
                  <a:pt x="100" y="81"/>
                </a:cubicBezTo>
                <a:cubicBezTo>
                  <a:pt x="101" y="82"/>
                  <a:pt x="101" y="83"/>
                  <a:pt x="102" y="84"/>
                </a:cubicBezTo>
                <a:cubicBezTo>
                  <a:pt x="104" y="86"/>
                  <a:pt x="104" y="86"/>
                  <a:pt x="104" y="86"/>
                </a:cubicBezTo>
                <a:cubicBezTo>
                  <a:pt x="106" y="88"/>
                  <a:pt x="106" y="88"/>
                  <a:pt x="106" y="88"/>
                </a:cubicBezTo>
                <a:cubicBezTo>
                  <a:pt x="107" y="90"/>
                  <a:pt x="108" y="91"/>
                  <a:pt x="109" y="93"/>
                </a:cubicBezTo>
                <a:cubicBezTo>
                  <a:pt x="110" y="94"/>
                  <a:pt x="111" y="96"/>
                  <a:pt x="113" y="97"/>
                </a:cubicBezTo>
                <a:cubicBezTo>
                  <a:pt x="113" y="98"/>
                  <a:pt x="113" y="99"/>
                  <a:pt x="114" y="99"/>
                </a:cubicBezTo>
                <a:cubicBezTo>
                  <a:pt x="117" y="97"/>
                  <a:pt x="120" y="95"/>
                  <a:pt x="124" y="94"/>
                </a:cubicBezTo>
                <a:cubicBezTo>
                  <a:pt x="130" y="91"/>
                  <a:pt x="136" y="88"/>
                  <a:pt x="142" y="85"/>
                </a:cubicBezTo>
                <a:cubicBezTo>
                  <a:pt x="145" y="84"/>
                  <a:pt x="148" y="83"/>
                  <a:pt x="151" y="82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7" y="79"/>
                  <a:pt x="159" y="79"/>
                  <a:pt x="161" y="78"/>
                </a:cubicBezTo>
                <a:cubicBezTo>
                  <a:pt x="162" y="78"/>
                  <a:pt x="164" y="78"/>
                  <a:pt x="166" y="77"/>
                </a:cubicBezTo>
                <a:cubicBezTo>
                  <a:pt x="167" y="77"/>
                  <a:pt x="169" y="76"/>
                  <a:pt x="170" y="76"/>
                </a:cubicBezTo>
                <a:cubicBezTo>
                  <a:pt x="172" y="76"/>
                  <a:pt x="174" y="75"/>
                  <a:pt x="176" y="75"/>
                </a:cubicBezTo>
                <a:cubicBezTo>
                  <a:pt x="177" y="75"/>
                  <a:pt x="179" y="74"/>
                  <a:pt x="181" y="74"/>
                </a:cubicBezTo>
                <a:cubicBezTo>
                  <a:pt x="180" y="75"/>
                  <a:pt x="178" y="77"/>
                  <a:pt x="177" y="78"/>
                </a:cubicBezTo>
                <a:cubicBezTo>
                  <a:pt x="176" y="79"/>
                  <a:pt x="175" y="80"/>
                  <a:pt x="174" y="82"/>
                </a:cubicBezTo>
                <a:cubicBezTo>
                  <a:pt x="172" y="83"/>
                  <a:pt x="171" y="84"/>
                  <a:pt x="170" y="85"/>
                </a:cubicBezTo>
                <a:cubicBezTo>
                  <a:pt x="169" y="86"/>
                  <a:pt x="167" y="87"/>
                  <a:pt x="166" y="88"/>
                </a:cubicBezTo>
                <a:cubicBezTo>
                  <a:pt x="165" y="89"/>
                  <a:pt x="163" y="90"/>
                  <a:pt x="162" y="92"/>
                </a:cubicBezTo>
                <a:cubicBezTo>
                  <a:pt x="158" y="95"/>
                  <a:pt x="158" y="95"/>
                  <a:pt x="158" y="95"/>
                </a:cubicBezTo>
                <a:cubicBezTo>
                  <a:pt x="155" y="97"/>
                  <a:pt x="153" y="98"/>
                  <a:pt x="150" y="100"/>
                </a:cubicBezTo>
                <a:cubicBezTo>
                  <a:pt x="144" y="104"/>
                  <a:pt x="139" y="107"/>
                  <a:pt x="133" y="111"/>
                </a:cubicBezTo>
                <a:cubicBezTo>
                  <a:pt x="127" y="114"/>
                  <a:pt x="121" y="117"/>
                  <a:pt x="115" y="119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1" y="112"/>
                  <a:pt x="100" y="109"/>
                  <a:pt x="98" y="105"/>
                </a:cubicBezTo>
                <a:close/>
                <a:moveTo>
                  <a:pt x="104" y="184"/>
                </a:moveTo>
                <a:cubicBezTo>
                  <a:pt x="117" y="184"/>
                  <a:pt x="117" y="184"/>
                  <a:pt x="117" y="184"/>
                </a:cubicBezTo>
                <a:cubicBezTo>
                  <a:pt x="117" y="213"/>
                  <a:pt x="117" y="213"/>
                  <a:pt x="117" y="213"/>
                </a:cubicBezTo>
                <a:cubicBezTo>
                  <a:pt x="104" y="213"/>
                  <a:pt x="104" y="213"/>
                  <a:pt x="104" y="213"/>
                </a:cubicBezTo>
                <a:lnTo>
                  <a:pt x="104" y="1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Google Shape;545;p16"/>
          <p:cNvSpPr/>
          <p:nvPr/>
        </p:nvSpPr>
        <p:spPr>
          <a:xfrm>
            <a:off x="7732245" y="2282545"/>
            <a:ext cx="511175" cy="509587"/>
          </a:xfrm>
          <a:custGeom>
            <a:rect b="b" l="l" r="r" t="t"/>
            <a:pathLst>
              <a:path extrusionOk="0" h="233" w="233">
                <a:moveTo>
                  <a:pt x="117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1"/>
                  <a:pt x="53" y="233"/>
                  <a:pt x="117" y="233"/>
                </a:cubicBezTo>
                <a:cubicBezTo>
                  <a:pt x="181" y="233"/>
                  <a:pt x="233" y="181"/>
                  <a:pt x="233" y="116"/>
                </a:cubicBezTo>
                <a:cubicBezTo>
                  <a:pt x="233" y="52"/>
                  <a:pt x="181" y="0"/>
                  <a:pt x="117" y="0"/>
                </a:cubicBezTo>
                <a:close/>
                <a:moveTo>
                  <a:pt x="117" y="213"/>
                </a:moveTo>
                <a:cubicBezTo>
                  <a:pt x="64" y="213"/>
                  <a:pt x="21" y="169"/>
                  <a:pt x="21" y="116"/>
                </a:cubicBezTo>
                <a:cubicBezTo>
                  <a:pt x="21" y="63"/>
                  <a:pt x="64" y="20"/>
                  <a:pt x="117" y="20"/>
                </a:cubicBezTo>
                <a:cubicBezTo>
                  <a:pt x="170" y="20"/>
                  <a:pt x="213" y="63"/>
                  <a:pt x="213" y="116"/>
                </a:cubicBezTo>
                <a:cubicBezTo>
                  <a:pt x="213" y="169"/>
                  <a:pt x="170" y="213"/>
                  <a:pt x="117" y="21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6" name="Google Shape;546;p16"/>
          <p:cNvSpPr/>
          <p:nvPr/>
        </p:nvSpPr>
        <p:spPr>
          <a:xfrm>
            <a:off x="7792570" y="2339694"/>
            <a:ext cx="393700" cy="393700"/>
          </a:xfrm>
          <a:custGeom>
            <a:rect b="b" l="l" r="r" t="t"/>
            <a:pathLst>
              <a:path extrusionOk="0" h="180" w="180">
                <a:moveTo>
                  <a:pt x="90" y="0"/>
                </a:moveTo>
                <a:cubicBezTo>
                  <a:pt x="40" y="0"/>
                  <a:pt x="0" y="41"/>
                  <a:pt x="0" y="90"/>
                </a:cubicBezTo>
                <a:cubicBezTo>
                  <a:pt x="0" y="140"/>
                  <a:pt x="40" y="180"/>
                  <a:pt x="90" y="180"/>
                </a:cubicBezTo>
                <a:cubicBezTo>
                  <a:pt x="140" y="180"/>
                  <a:pt x="180" y="140"/>
                  <a:pt x="180" y="90"/>
                </a:cubicBezTo>
                <a:cubicBezTo>
                  <a:pt x="180" y="41"/>
                  <a:pt x="140" y="0"/>
                  <a:pt x="90" y="0"/>
                </a:cubicBezTo>
                <a:close/>
                <a:moveTo>
                  <a:pt x="83" y="14"/>
                </a:moveTo>
                <a:cubicBezTo>
                  <a:pt x="96" y="14"/>
                  <a:pt x="96" y="14"/>
                  <a:pt x="96" y="14"/>
                </a:cubicBezTo>
                <a:cubicBezTo>
                  <a:pt x="96" y="36"/>
                  <a:pt x="96" y="36"/>
                  <a:pt x="96" y="36"/>
                </a:cubicBezTo>
                <a:cubicBezTo>
                  <a:pt x="83" y="36"/>
                  <a:pt x="83" y="36"/>
                  <a:pt x="83" y="36"/>
                </a:cubicBezTo>
                <a:lnTo>
                  <a:pt x="83" y="14"/>
                </a:lnTo>
                <a:close/>
                <a:moveTo>
                  <a:pt x="36" y="97"/>
                </a:moveTo>
                <a:cubicBezTo>
                  <a:pt x="13" y="97"/>
                  <a:pt x="13" y="97"/>
                  <a:pt x="13" y="97"/>
                </a:cubicBezTo>
                <a:cubicBezTo>
                  <a:pt x="13" y="84"/>
                  <a:pt x="13" y="84"/>
                  <a:pt x="13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97"/>
                  <a:pt x="36" y="97"/>
                  <a:pt x="36" y="97"/>
                </a:cubicBezTo>
                <a:close/>
                <a:moveTo>
                  <a:pt x="96" y="167"/>
                </a:moveTo>
                <a:cubicBezTo>
                  <a:pt x="83" y="167"/>
                  <a:pt x="83" y="167"/>
                  <a:pt x="83" y="167"/>
                </a:cubicBezTo>
                <a:cubicBezTo>
                  <a:pt x="83" y="145"/>
                  <a:pt x="83" y="145"/>
                  <a:pt x="83" y="145"/>
                </a:cubicBezTo>
                <a:cubicBezTo>
                  <a:pt x="96" y="145"/>
                  <a:pt x="96" y="145"/>
                  <a:pt x="96" y="145"/>
                </a:cubicBezTo>
                <a:lnTo>
                  <a:pt x="96" y="167"/>
                </a:lnTo>
                <a:close/>
                <a:moveTo>
                  <a:pt x="98" y="89"/>
                </a:moveTo>
                <a:cubicBezTo>
                  <a:pt x="92" y="131"/>
                  <a:pt x="92" y="131"/>
                  <a:pt x="92" y="131"/>
                </a:cubicBezTo>
                <a:cubicBezTo>
                  <a:pt x="81" y="80"/>
                  <a:pt x="81" y="80"/>
                  <a:pt x="81" y="80"/>
                </a:cubicBezTo>
                <a:cubicBezTo>
                  <a:pt x="81" y="80"/>
                  <a:pt x="81" y="80"/>
                  <a:pt x="81" y="80"/>
                </a:cubicBezTo>
                <a:cubicBezTo>
                  <a:pt x="81" y="80"/>
                  <a:pt x="81" y="80"/>
                  <a:pt x="81" y="80"/>
                </a:cubicBezTo>
                <a:cubicBezTo>
                  <a:pt x="81" y="80"/>
                  <a:pt x="81" y="80"/>
                  <a:pt x="81" y="80"/>
                </a:cubicBezTo>
                <a:cubicBezTo>
                  <a:pt x="81" y="80"/>
                  <a:pt x="81" y="80"/>
                  <a:pt x="81" y="80"/>
                </a:cubicBezTo>
                <a:cubicBezTo>
                  <a:pt x="126" y="48"/>
                  <a:pt x="126" y="48"/>
                  <a:pt x="126" y="48"/>
                </a:cubicBezTo>
                <a:lnTo>
                  <a:pt x="98" y="89"/>
                </a:lnTo>
                <a:close/>
                <a:moveTo>
                  <a:pt x="144" y="97"/>
                </a:moveTo>
                <a:cubicBezTo>
                  <a:pt x="144" y="84"/>
                  <a:pt x="144" y="84"/>
                  <a:pt x="144" y="84"/>
                </a:cubicBezTo>
                <a:cubicBezTo>
                  <a:pt x="166" y="84"/>
                  <a:pt x="166" y="84"/>
                  <a:pt x="166" y="84"/>
                </a:cubicBezTo>
                <a:cubicBezTo>
                  <a:pt x="166" y="97"/>
                  <a:pt x="166" y="97"/>
                  <a:pt x="166" y="97"/>
                </a:cubicBezTo>
                <a:lnTo>
                  <a:pt x="144" y="9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16"/>
          <p:cNvSpPr/>
          <p:nvPr/>
        </p:nvSpPr>
        <p:spPr>
          <a:xfrm>
            <a:off x="8530758" y="2282545"/>
            <a:ext cx="511175" cy="509587"/>
          </a:xfrm>
          <a:custGeom>
            <a:rect b="b" l="l" r="r" t="t"/>
            <a:pathLst>
              <a:path extrusionOk="0" h="233" w="233">
                <a:moveTo>
                  <a:pt x="117" y="0"/>
                </a:moveTo>
                <a:cubicBezTo>
                  <a:pt x="53" y="0"/>
                  <a:pt x="0" y="52"/>
                  <a:pt x="0" y="116"/>
                </a:cubicBezTo>
                <a:cubicBezTo>
                  <a:pt x="0" y="181"/>
                  <a:pt x="53" y="233"/>
                  <a:pt x="117" y="233"/>
                </a:cubicBezTo>
                <a:cubicBezTo>
                  <a:pt x="181" y="233"/>
                  <a:pt x="233" y="181"/>
                  <a:pt x="233" y="116"/>
                </a:cubicBezTo>
                <a:cubicBezTo>
                  <a:pt x="233" y="52"/>
                  <a:pt x="181" y="0"/>
                  <a:pt x="117" y="0"/>
                </a:cubicBezTo>
                <a:close/>
                <a:moveTo>
                  <a:pt x="117" y="213"/>
                </a:moveTo>
                <a:cubicBezTo>
                  <a:pt x="64" y="213"/>
                  <a:pt x="21" y="169"/>
                  <a:pt x="21" y="116"/>
                </a:cubicBezTo>
                <a:cubicBezTo>
                  <a:pt x="21" y="63"/>
                  <a:pt x="64" y="20"/>
                  <a:pt x="117" y="20"/>
                </a:cubicBezTo>
                <a:cubicBezTo>
                  <a:pt x="170" y="20"/>
                  <a:pt x="213" y="63"/>
                  <a:pt x="213" y="116"/>
                </a:cubicBezTo>
                <a:cubicBezTo>
                  <a:pt x="213" y="169"/>
                  <a:pt x="170" y="213"/>
                  <a:pt x="117" y="21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16"/>
          <p:cNvSpPr/>
          <p:nvPr/>
        </p:nvSpPr>
        <p:spPr>
          <a:xfrm>
            <a:off x="8589495" y="2339694"/>
            <a:ext cx="395288" cy="393700"/>
          </a:xfrm>
          <a:custGeom>
            <a:rect b="b" l="l" r="r" t="t"/>
            <a:pathLst>
              <a:path extrusionOk="0" h="180" w="180">
                <a:moveTo>
                  <a:pt x="90" y="0"/>
                </a:moveTo>
                <a:cubicBezTo>
                  <a:pt x="40" y="0"/>
                  <a:pt x="0" y="41"/>
                  <a:pt x="0" y="90"/>
                </a:cubicBezTo>
                <a:cubicBezTo>
                  <a:pt x="0" y="140"/>
                  <a:pt x="40" y="180"/>
                  <a:pt x="90" y="180"/>
                </a:cubicBezTo>
                <a:cubicBezTo>
                  <a:pt x="140" y="180"/>
                  <a:pt x="180" y="140"/>
                  <a:pt x="180" y="90"/>
                </a:cubicBezTo>
                <a:cubicBezTo>
                  <a:pt x="180" y="41"/>
                  <a:pt x="140" y="0"/>
                  <a:pt x="90" y="0"/>
                </a:cubicBezTo>
                <a:close/>
                <a:moveTo>
                  <a:pt x="91" y="14"/>
                </a:moveTo>
                <a:cubicBezTo>
                  <a:pt x="96" y="14"/>
                  <a:pt x="99" y="18"/>
                  <a:pt x="99" y="22"/>
                </a:cubicBezTo>
                <a:cubicBezTo>
                  <a:pt x="99" y="27"/>
                  <a:pt x="96" y="31"/>
                  <a:pt x="91" y="31"/>
                </a:cubicBezTo>
                <a:cubicBezTo>
                  <a:pt x="86" y="31"/>
                  <a:pt x="82" y="27"/>
                  <a:pt x="82" y="22"/>
                </a:cubicBezTo>
                <a:cubicBezTo>
                  <a:pt x="82" y="18"/>
                  <a:pt x="86" y="14"/>
                  <a:pt x="91" y="14"/>
                </a:cubicBezTo>
                <a:close/>
                <a:moveTo>
                  <a:pt x="23" y="99"/>
                </a:moveTo>
                <a:cubicBezTo>
                  <a:pt x="18" y="99"/>
                  <a:pt x="14" y="95"/>
                  <a:pt x="14" y="90"/>
                </a:cubicBezTo>
                <a:cubicBezTo>
                  <a:pt x="14" y="86"/>
                  <a:pt x="18" y="82"/>
                  <a:pt x="23" y="82"/>
                </a:cubicBezTo>
                <a:cubicBezTo>
                  <a:pt x="27" y="82"/>
                  <a:pt x="31" y="86"/>
                  <a:pt x="31" y="90"/>
                </a:cubicBezTo>
                <a:cubicBezTo>
                  <a:pt x="31" y="95"/>
                  <a:pt x="27" y="99"/>
                  <a:pt x="23" y="99"/>
                </a:cubicBezTo>
                <a:close/>
                <a:moveTo>
                  <a:pt x="90" y="166"/>
                </a:moveTo>
                <a:cubicBezTo>
                  <a:pt x="85" y="166"/>
                  <a:pt x="81" y="162"/>
                  <a:pt x="81" y="157"/>
                </a:cubicBezTo>
                <a:cubicBezTo>
                  <a:pt x="81" y="153"/>
                  <a:pt x="85" y="149"/>
                  <a:pt x="90" y="149"/>
                </a:cubicBezTo>
                <a:cubicBezTo>
                  <a:pt x="95" y="149"/>
                  <a:pt x="98" y="153"/>
                  <a:pt x="98" y="157"/>
                </a:cubicBezTo>
                <a:cubicBezTo>
                  <a:pt x="98" y="162"/>
                  <a:pt x="95" y="166"/>
                  <a:pt x="90" y="166"/>
                </a:cubicBezTo>
                <a:close/>
                <a:moveTo>
                  <a:pt x="101" y="81"/>
                </a:moveTo>
                <a:cubicBezTo>
                  <a:pt x="101" y="81"/>
                  <a:pt x="101" y="81"/>
                  <a:pt x="101" y="81"/>
                </a:cubicBezTo>
                <a:cubicBezTo>
                  <a:pt x="83" y="131"/>
                  <a:pt x="83" y="131"/>
                  <a:pt x="83" y="131"/>
                </a:cubicBezTo>
                <a:cubicBezTo>
                  <a:pt x="83" y="88"/>
                  <a:pt x="83" y="88"/>
                  <a:pt x="83" y="88"/>
                </a:cubicBezTo>
                <a:cubicBezTo>
                  <a:pt x="60" y="44"/>
                  <a:pt x="60" y="44"/>
                  <a:pt x="60" y="44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101" y="81"/>
                  <a:pt x="101" y="81"/>
                  <a:pt x="101" y="81"/>
                </a:cubicBezTo>
                <a:close/>
                <a:moveTo>
                  <a:pt x="158" y="98"/>
                </a:moveTo>
                <a:cubicBezTo>
                  <a:pt x="153" y="98"/>
                  <a:pt x="149" y="94"/>
                  <a:pt x="149" y="89"/>
                </a:cubicBezTo>
                <a:cubicBezTo>
                  <a:pt x="149" y="85"/>
                  <a:pt x="153" y="81"/>
                  <a:pt x="158" y="81"/>
                </a:cubicBezTo>
                <a:cubicBezTo>
                  <a:pt x="163" y="81"/>
                  <a:pt x="167" y="85"/>
                  <a:pt x="167" y="89"/>
                </a:cubicBezTo>
                <a:cubicBezTo>
                  <a:pt x="167" y="94"/>
                  <a:pt x="163" y="98"/>
                  <a:pt x="158" y="9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Google Shape;549;p16"/>
          <p:cNvSpPr/>
          <p:nvPr/>
        </p:nvSpPr>
        <p:spPr>
          <a:xfrm>
            <a:off x="4652495" y="3125507"/>
            <a:ext cx="114300" cy="114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16"/>
          <p:cNvSpPr/>
          <p:nvPr/>
        </p:nvSpPr>
        <p:spPr>
          <a:xfrm>
            <a:off x="4566770" y="3262032"/>
            <a:ext cx="280988" cy="431800"/>
          </a:xfrm>
          <a:custGeom>
            <a:rect b="b" l="l" r="r" t="t"/>
            <a:pathLst>
              <a:path extrusionOk="0" h="272" w="177">
                <a:moveTo>
                  <a:pt x="31" y="51"/>
                </a:moveTo>
                <a:lnTo>
                  <a:pt x="42" y="51"/>
                </a:lnTo>
                <a:lnTo>
                  <a:pt x="42" y="140"/>
                </a:lnTo>
                <a:lnTo>
                  <a:pt x="42" y="140"/>
                </a:lnTo>
                <a:lnTo>
                  <a:pt x="42" y="272"/>
                </a:lnTo>
                <a:lnTo>
                  <a:pt x="83" y="272"/>
                </a:lnTo>
                <a:lnTo>
                  <a:pt x="83" y="130"/>
                </a:lnTo>
                <a:lnTo>
                  <a:pt x="96" y="130"/>
                </a:lnTo>
                <a:lnTo>
                  <a:pt x="96" y="272"/>
                </a:lnTo>
                <a:lnTo>
                  <a:pt x="138" y="272"/>
                </a:lnTo>
                <a:lnTo>
                  <a:pt x="138" y="130"/>
                </a:lnTo>
                <a:lnTo>
                  <a:pt x="138" y="130"/>
                </a:lnTo>
                <a:lnTo>
                  <a:pt x="138" y="51"/>
                </a:lnTo>
                <a:lnTo>
                  <a:pt x="149" y="51"/>
                </a:lnTo>
                <a:lnTo>
                  <a:pt x="149" y="130"/>
                </a:lnTo>
                <a:lnTo>
                  <a:pt x="177" y="130"/>
                </a:lnTo>
                <a:lnTo>
                  <a:pt x="177" y="0"/>
                </a:lnTo>
                <a:lnTo>
                  <a:pt x="0" y="0"/>
                </a:lnTo>
                <a:lnTo>
                  <a:pt x="0" y="130"/>
                </a:lnTo>
                <a:lnTo>
                  <a:pt x="31" y="130"/>
                </a:lnTo>
                <a:lnTo>
                  <a:pt x="31" y="5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16"/>
          <p:cNvSpPr/>
          <p:nvPr/>
        </p:nvSpPr>
        <p:spPr>
          <a:xfrm>
            <a:off x="4968407" y="3125507"/>
            <a:ext cx="114300" cy="114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Google Shape;552;p16"/>
          <p:cNvSpPr/>
          <p:nvPr/>
        </p:nvSpPr>
        <p:spPr>
          <a:xfrm>
            <a:off x="4865220" y="3262032"/>
            <a:ext cx="320675" cy="431800"/>
          </a:xfrm>
          <a:custGeom>
            <a:rect b="b" l="l" r="r" t="t"/>
            <a:pathLst>
              <a:path extrusionOk="0" h="272" w="202">
                <a:moveTo>
                  <a:pt x="174" y="130"/>
                </a:moveTo>
                <a:lnTo>
                  <a:pt x="202" y="130"/>
                </a:lnTo>
                <a:lnTo>
                  <a:pt x="166" y="0"/>
                </a:lnTo>
                <a:lnTo>
                  <a:pt x="37" y="0"/>
                </a:lnTo>
                <a:lnTo>
                  <a:pt x="0" y="130"/>
                </a:lnTo>
                <a:lnTo>
                  <a:pt x="28" y="130"/>
                </a:lnTo>
                <a:lnTo>
                  <a:pt x="50" y="51"/>
                </a:lnTo>
                <a:lnTo>
                  <a:pt x="60" y="51"/>
                </a:lnTo>
                <a:lnTo>
                  <a:pt x="21" y="195"/>
                </a:lnTo>
                <a:lnTo>
                  <a:pt x="53" y="195"/>
                </a:lnTo>
                <a:lnTo>
                  <a:pt x="53" y="272"/>
                </a:lnTo>
                <a:lnTo>
                  <a:pt x="95" y="272"/>
                </a:lnTo>
                <a:lnTo>
                  <a:pt x="95" y="195"/>
                </a:lnTo>
                <a:lnTo>
                  <a:pt x="106" y="195"/>
                </a:lnTo>
                <a:lnTo>
                  <a:pt x="106" y="272"/>
                </a:lnTo>
                <a:lnTo>
                  <a:pt x="149" y="272"/>
                </a:lnTo>
                <a:lnTo>
                  <a:pt x="149" y="195"/>
                </a:lnTo>
                <a:lnTo>
                  <a:pt x="181" y="195"/>
                </a:lnTo>
                <a:lnTo>
                  <a:pt x="142" y="51"/>
                </a:lnTo>
                <a:lnTo>
                  <a:pt x="152" y="51"/>
                </a:lnTo>
                <a:lnTo>
                  <a:pt x="174" y="13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Google Shape;553;p16"/>
          <p:cNvSpPr/>
          <p:nvPr/>
        </p:nvSpPr>
        <p:spPr>
          <a:xfrm>
            <a:off x="7838608" y="3970057"/>
            <a:ext cx="301625" cy="334962"/>
          </a:xfrm>
          <a:custGeom>
            <a:rect b="b" l="l" r="r" t="t"/>
            <a:pathLst>
              <a:path extrusionOk="0" h="153" w="138">
                <a:moveTo>
                  <a:pt x="0" y="45"/>
                </a:moveTo>
                <a:cubicBezTo>
                  <a:pt x="0" y="45"/>
                  <a:pt x="23" y="97"/>
                  <a:pt x="22" y="153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5" y="97"/>
                  <a:pt x="138" y="45"/>
                  <a:pt x="138" y="45"/>
                </a:cubicBezTo>
                <a:cubicBezTo>
                  <a:pt x="113" y="36"/>
                  <a:pt x="116" y="0"/>
                  <a:pt x="11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1" y="38"/>
                  <a:pt x="69" y="38"/>
                  <a:pt x="69" y="38"/>
                </a:cubicBezTo>
                <a:cubicBezTo>
                  <a:pt x="69" y="38"/>
                  <a:pt x="36" y="38"/>
                  <a:pt x="36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5" y="36"/>
                  <a:pt x="0" y="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16"/>
          <p:cNvSpPr/>
          <p:nvPr/>
        </p:nvSpPr>
        <p:spPr>
          <a:xfrm>
            <a:off x="7748120" y="4354232"/>
            <a:ext cx="479425" cy="246063"/>
          </a:xfrm>
          <a:custGeom>
            <a:rect b="b" l="l" r="r" t="t"/>
            <a:pathLst>
              <a:path extrusionOk="0" h="112" w="219">
                <a:moveTo>
                  <a:pt x="159" y="0"/>
                </a:moveTo>
                <a:cubicBezTo>
                  <a:pt x="61" y="0"/>
                  <a:pt x="61" y="0"/>
                  <a:pt x="61" y="0"/>
                </a:cubicBezTo>
                <a:cubicBezTo>
                  <a:pt x="56" y="23"/>
                  <a:pt x="46" y="50"/>
                  <a:pt x="38" y="62"/>
                </a:cubicBezTo>
                <a:cubicBezTo>
                  <a:pt x="0" y="112"/>
                  <a:pt x="44" y="84"/>
                  <a:pt x="44" y="84"/>
                </a:cubicBezTo>
                <a:cubicBezTo>
                  <a:pt x="44" y="84"/>
                  <a:pt x="54" y="102"/>
                  <a:pt x="66" y="85"/>
                </a:cubicBezTo>
                <a:cubicBezTo>
                  <a:pt x="66" y="85"/>
                  <a:pt x="79" y="102"/>
                  <a:pt x="88" y="84"/>
                </a:cubicBezTo>
                <a:cubicBezTo>
                  <a:pt x="88" y="84"/>
                  <a:pt x="98" y="101"/>
                  <a:pt x="110" y="84"/>
                </a:cubicBezTo>
                <a:cubicBezTo>
                  <a:pt x="121" y="101"/>
                  <a:pt x="131" y="84"/>
                  <a:pt x="131" y="84"/>
                </a:cubicBezTo>
                <a:cubicBezTo>
                  <a:pt x="141" y="102"/>
                  <a:pt x="154" y="85"/>
                  <a:pt x="154" y="85"/>
                </a:cubicBezTo>
                <a:cubicBezTo>
                  <a:pt x="166" y="102"/>
                  <a:pt x="176" y="84"/>
                  <a:pt x="176" y="84"/>
                </a:cubicBezTo>
                <a:cubicBezTo>
                  <a:pt x="176" y="84"/>
                  <a:pt x="219" y="112"/>
                  <a:pt x="182" y="62"/>
                </a:cubicBezTo>
                <a:cubicBezTo>
                  <a:pt x="174" y="50"/>
                  <a:pt x="163" y="23"/>
                  <a:pt x="1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5" name="Google Shape;555;p16"/>
          <p:cNvSpPr/>
          <p:nvPr/>
        </p:nvSpPr>
        <p:spPr>
          <a:xfrm>
            <a:off x="8483132" y="575982"/>
            <a:ext cx="608013" cy="608013"/>
          </a:xfrm>
          <a:custGeom>
            <a:rect b="b" l="l" r="r" t="t"/>
            <a:pathLst>
              <a:path extrusionOk="0" h="277" w="278">
                <a:moveTo>
                  <a:pt x="3" y="111"/>
                </a:moveTo>
                <a:cubicBezTo>
                  <a:pt x="2" y="113"/>
                  <a:pt x="2" y="115"/>
                  <a:pt x="2" y="117"/>
                </a:cubicBezTo>
                <a:cubicBezTo>
                  <a:pt x="1" y="120"/>
                  <a:pt x="1" y="122"/>
                  <a:pt x="1" y="124"/>
                </a:cubicBezTo>
                <a:cubicBezTo>
                  <a:pt x="0" y="129"/>
                  <a:pt x="0" y="134"/>
                  <a:pt x="0" y="139"/>
                </a:cubicBezTo>
                <a:cubicBezTo>
                  <a:pt x="0" y="143"/>
                  <a:pt x="0" y="148"/>
                  <a:pt x="1" y="153"/>
                </a:cubicBezTo>
                <a:cubicBezTo>
                  <a:pt x="1" y="155"/>
                  <a:pt x="1" y="157"/>
                  <a:pt x="2" y="160"/>
                </a:cubicBezTo>
                <a:cubicBezTo>
                  <a:pt x="2" y="162"/>
                  <a:pt x="2" y="164"/>
                  <a:pt x="3" y="167"/>
                </a:cubicBezTo>
                <a:cubicBezTo>
                  <a:pt x="3" y="169"/>
                  <a:pt x="4" y="171"/>
                  <a:pt x="4" y="173"/>
                </a:cubicBezTo>
                <a:cubicBezTo>
                  <a:pt x="5" y="178"/>
                  <a:pt x="7" y="182"/>
                  <a:pt x="8" y="186"/>
                </a:cubicBezTo>
                <a:cubicBezTo>
                  <a:pt x="9" y="188"/>
                  <a:pt x="10" y="191"/>
                  <a:pt x="11" y="193"/>
                </a:cubicBezTo>
                <a:cubicBezTo>
                  <a:pt x="12" y="195"/>
                  <a:pt x="13" y="197"/>
                  <a:pt x="14" y="199"/>
                </a:cubicBezTo>
                <a:cubicBezTo>
                  <a:pt x="14" y="200"/>
                  <a:pt x="15" y="201"/>
                  <a:pt x="15" y="202"/>
                </a:cubicBezTo>
                <a:cubicBezTo>
                  <a:pt x="16" y="204"/>
                  <a:pt x="17" y="206"/>
                  <a:pt x="18" y="208"/>
                </a:cubicBezTo>
                <a:cubicBezTo>
                  <a:pt x="22" y="214"/>
                  <a:pt x="25" y="219"/>
                  <a:pt x="30" y="224"/>
                </a:cubicBezTo>
                <a:cubicBezTo>
                  <a:pt x="32" y="227"/>
                  <a:pt x="34" y="230"/>
                  <a:pt x="36" y="232"/>
                </a:cubicBezTo>
                <a:cubicBezTo>
                  <a:pt x="38" y="234"/>
                  <a:pt x="39" y="235"/>
                  <a:pt x="41" y="237"/>
                </a:cubicBezTo>
                <a:cubicBezTo>
                  <a:pt x="42" y="238"/>
                  <a:pt x="44" y="240"/>
                  <a:pt x="45" y="241"/>
                </a:cubicBezTo>
                <a:cubicBezTo>
                  <a:pt x="53" y="248"/>
                  <a:pt x="61" y="254"/>
                  <a:pt x="70" y="259"/>
                </a:cubicBezTo>
                <a:cubicBezTo>
                  <a:pt x="72" y="260"/>
                  <a:pt x="74" y="261"/>
                  <a:pt x="76" y="262"/>
                </a:cubicBezTo>
                <a:cubicBezTo>
                  <a:pt x="80" y="264"/>
                  <a:pt x="84" y="266"/>
                  <a:pt x="88" y="268"/>
                </a:cubicBezTo>
                <a:cubicBezTo>
                  <a:pt x="90" y="269"/>
                  <a:pt x="92" y="269"/>
                  <a:pt x="94" y="270"/>
                </a:cubicBezTo>
                <a:cubicBezTo>
                  <a:pt x="108" y="275"/>
                  <a:pt x="123" y="277"/>
                  <a:pt x="139" y="277"/>
                </a:cubicBezTo>
                <a:cubicBezTo>
                  <a:pt x="149" y="277"/>
                  <a:pt x="160" y="276"/>
                  <a:pt x="170" y="274"/>
                </a:cubicBezTo>
                <a:cubicBezTo>
                  <a:pt x="174" y="273"/>
                  <a:pt x="179" y="272"/>
                  <a:pt x="183" y="270"/>
                </a:cubicBezTo>
                <a:cubicBezTo>
                  <a:pt x="186" y="269"/>
                  <a:pt x="188" y="269"/>
                  <a:pt x="190" y="268"/>
                </a:cubicBezTo>
                <a:cubicBezTo>
                  <a:pt x="194" y="266"/>
                  <a:pt x="198" y="264"/>
                  <a:pt x="202" y="262"/>
                </a:cubicBezTo>
                <a:cubicBezTo>
                  <a:pt x="204" y="261"/>
                  <a:pt x="206" y="260"/>
                  <a:pt x="208" y="259"/>
                </a:cubicBezTo>
                <a:cubicBezTo>
                  <a:pt x="217" y="254"/>
                  <a:pt x="225" y="248"/>
                  <a:pt x="232" y="241"/>
                </a:cubicBezTo>
                <a:cubicBezTo>
                  <a:pt x="234" y="240"/>
                  <a:pt x="236" y="238"/>
                  <a:pt x="237" y="237"/>
                </a:cubicBezTo>
                <a:cubicBezTo>
                  <a:pt x="239" y="235"/>
                  <a:pt x="240" y="234"/>
                  <a:pt x="242" y="232"/>
                </a:cubicBezTo>
                <a:cubicBezTo>
                  <a:pt x="244" y="230"/>
                  <a:pt x="246" y="227"/>
                  <a:pt x="248" y="224"/>
                </a:cubicBezTo>
                <a:cubicBezTo>
                  <a:pt x="251" y="220"/>
                  <a:pt x="254" y="216"/>
                  <a:pt x="257" y="211"/>
                </a:cubicBezTo>
                <a:cubicBezTo>
                  <a:pt x="258" y="210"/>
                  <a:pt x="259" y="209"/>
                  <a:pt x="259" y="208"/>
                </a:cubicBezTo>
                <a:cubicBezTo>
                  <a:pt x="260" y="206"/>
                  <a:pt x="262" y="204"/>
                  <a:pt x="263" y="202"/>
                </a:cubicBezTo>
                <a:cubicBezTo>
                  <a:pt x="263" y="201"/>
                  <a:pt x="264" y="200"/>
                  <a:pt x="264" y="199"/>
                </a:cubicBezTo>
                <a:cubicBezTo>
                  <a:pt x="265" y="197"/>
                  <a:pt x="266" y="195"/>
                  <a:pt x="267" y="193"/>
                </a:cubicBezTo>
                <a:cubicBezTo>
                  <a:pt x="268" y="191"/>
                  <a:pt x="269" y="188"/>
                  <a:pt x="269" y="186"/>
                </a:cubicBezTo>
                <a:cubicBezTo>
                  <a:pt x="271" y="182"/>
                  <a:pt x="272" y="178"/>
                  <a:pt x="273" y="173"/>
                </a:cubicBezTo>
                <a:cubicBezTo>
                  <a:pt x="274" y="171"/>
                  <a:pt x="274" y="169"/>
                  <a:pt x="275" y="167"/>
                </a:cubicBezTo>
                <a:cubicBezTo>
                  <a:pt x="275" y="164"/>
                  <a:pt x="276" y="162"/>
                  <a:pt x="276" y="160"/>
                </a:cubicBezTo>
                <a:cubicBezTo>
                  <a:pt x="277" y="157"/>
                  <a:pt x="277" y="155"/>
                  <a:pt x="277" y="153"/>
                </a:cubicBezTo>
                <a:cubicBezTo>
                  <a:pt x="278" y="148"/>
                  <a:pt x="278" y="143"/>
                  <a:pt x="278" y="139"/>
                </a:cubicBezTo>
                <a:cubicBezTo>
                  <a:pt x="278" y="134"/>
                  <a:pt x="278" y="129"/>
                  <a:pt x="277" y="124"/>
                </a:cubicBezTo>
                <a:cubicBezTo>
                  <a:pt x="277" y="122"/>
                  <a:pt x="277" y="120"/>
                  <a:pt x="276" y="117"/>
                </a:cubicBezTo>
                <a:cubicBezTo>
                  <a:pt x="276" y="115"/>
                  <a:pt x="275" y="113"/>
                  <a:pt x="275" y="111"/>
                </a:cubicBezTo>
                <a:cubicBezTo>
                  <a:pt x="274" y="108"/>
                  <a:pt x="274" y="106"/>
                  <a:pt x="273" y="104"/>
                </a:cubicBezTo>
                <a:cubicBezTo>
                  <a:pt x="272" y="99"/>
                  <a:pt x="271" y="95"/>
                  <a:pt x="269" y="91"/>
                </a:cubicBezTo>
                <a:cubicBezTo>
                  <a:pt x="269" y="90"/>
                  <a:pt x="269" y="89"/>
                  <a:pt x="268" y="88"/>
                </a:cubicBezTo>
                <a:cubicBezTo>
                  <a:pt x="267" y="85"/>
                  <a:pt x="266" y="81"/>
                  <a:pt x="264" y="78"/>
                </a:cubicBezTo>
                <a:cubicBezTo>
                  <a:pt x="264" y="77"/>
                  <a:pt x="263" y="76"/>
                  <a:pt x="263" y="75"/>
                </a:cubicBezTo>
                <a:cubicBezTo>
                  <a:pt x="262" y="73"/>
                  <a:pt x="260" y="71"/>
                  <a:pt x="259" y="69"/>
                </a:cubicBezTo>
                <a:cubicBezTo>
                  <a:pt x="256" y="64"/>
                  <a:pt x="252" y="58"/>
                  <a:pt x="248" y="53"/>
                </a:cubicBezTo>
                <a:cubicBezTo>
                  <a:pt x="246" y="50"/>
                  <a:pt x="244" y="48"/>
                  <a:pt x="242" y="45"/>
                </a:cubicBezTo>
                <a:cubicBezTo>
                  <a:pt x="240" y="44"/>
                  <a:pt x="239" y="42"/>
                  <a:pt x="237" y="40"/>
                </a:cubicBezTo>
                <a:cubicBezTo>
                  <a:pt x="236" y="39"/>
                  <a:pt x="234" y="37"/>
                  <a:pt x="232" y="36"/>
                </a:cubicBezTo>
                <a:cubicBezTo>
                  <a:pt x="229" y="33"/>
                  <a:pt x="226" y="30"/>
                  <a:pt x="222" y="28"/>
                </a:cubicBezTo>
                <a:cubicBezTo>
                  <a:pt x="218" y="24"/>
                  <a:pt x="213" y="21"/>
                  <a:pt x="208" y="18"/>
                </a:cubicBezTo>
                <a:cubicBezTo>
                  <a:pt x="206" y="17"/>
                  <a:pt x="204" y="16"/>
                  <a:pt x="202" y="15"/>
                </a:cubicBezTo>
                <a:cubicBezTo>
                  <a:pt x="201" y="14"/>
                  <a:pt x="200" y="14"/>
                  <a:pt x="199" y="14"/>
                </a:cubicBezTo>
                <a:cubicBezTo>
                  <a:pt x="198" y="13"/>
                  <a:pt x="197" y="12"/>
                  <a:pt x="196" y="12"/>
                </a:cubicBezTo>
                <a:cubicBezTo>
                  <a:pt x="196" y="12"/>
                  <a:pt x="195" y="12"/>
                  <a:pt x="195" y="11"/>
                </a:cubicBezTo>
                <a:cubicBezTo>
                  <a:pt x="193" y="11"/>
                  <a:pt x="191" y="10"/>
                  <a:pt x="190" y="9"/>
                </a:cubicBezTo>
                <a:cubicBezTo>
                  <a:pt x="190" y="9"/>
                  <a:pt x="190" y="9"/>
                  <a:pt x="190" y="9"/>
                </a:cubicBezTo>
                <a:cubicBezTo>
                  <a:pt x="188" y="9"/>
                  <a:pt x="186" y="8"/>
                  <a:pt x="184" y="7"/>
                </a:cubicBezTo>
                <a:cubicBezTo>
                  <a:pt x="184" y="7"/>
                  <a:pt x="184" y="7"/>
                  <a:pt x="183" y="7"/>
                </a:cubicBezTo>
                <a:cubicBezTo>
                  <a:pt x="179" y="6"/>
                  <a:pt x="175" y="4"/>
                  <a:pt x="171" y="3"/>
                </a:cubicBezTo>
                <a:cubicBezTo>
                  <a:pt x="169" y="3"/>
                  <a:pt x="168" y="3"/>
                  <a:pt x="167" y="3"/>
                </a:cubicBezTo>
                <a:cubicBezTo>
                  <a:pt x="166" y="2"/>
                  <a:pt x="165" y="2"/>
                  <a:pt x="164" y="2"/>
                </a:cubicBezTo>
                <a:cubicBezTo>
                  <a:pt x="157" y="1"/>
                  <a:pt x="149" y="0"/>
                  <a:pt x="141" y="0"/>
                </a:cubicBezTo>
                <a:cubicBezTo>
                  <a:pt x="141" y="0"/>
                  <a:pt x="140" y="0"/>
                  <a:pt x="139" y="0"/>
                </a:cubicBezTo>
                <a:cubicBezTo>
                  <a:pt x="137" y="0"/>
                  <a:pt x="136" y="0"/>
                  <a:pt x="135" y="0"/>
                </a:cubicBezTo>
                <a:cubicBezTo>
                  <a:pt x="121" y="0"/>
                  <a:pt x="107" y="3"/>
                  <a:pt x="94" y="7"/>
                </a:cubicBezTo>
                <a:cubicBezTo>
                  <a:pt x="92" y="8"/>
                  <a:pt x="90" y="9"/>
                  <a:pt x="88" y="9"/>
                </a:cubicBezTo>
                <a:cubicBezTo>
                  <a:pt x="87" y="10"/>
                  <a:pt x="87" y="10"/>
                  <a:pt x="86" y="10"/>
                </a:cubicBezTo>
                <a:cubicBezTo>
                  <a:pt x="85" y="11"/>
                  <a:pt x="83" y="11"/>
                  <a:pt x="82" y="12"/>
                </a:cubicBezTo>
                <a:cubicBezTo>
                  <a:pt x="80" y="13"/>
                  <a:pt x="78" y="14"/>
                  <a:pt x="76" y="15"/>
                </a:cubicBezTo>
                <a:cubicBezTo>
                  <a:pt x="74" y="16"/>
                  <a:pt x="72" y="17"/>
                  <a:pt x="70" y="18"/>
                </a:cubicBezTo>
                <a:cubicBezTo>
                  <a:pt x="62" y="23"/>
                  <a:pt x="55" y="28"/>
                  <a:pt x="48" y="34"/>
                </a:cubicBezTo>
                <a:cubicBezTo>
                  <a:pt x="47" y="34"/>
                  <a:pt x="46" y="35"/>
                  <a:pt x="45" y="36"/>
                </a:cubicBezTo>
                <a:cubicBezTo>
                  <a:pt x="44" y="37"/>
                  <a:pt x="42" y="39"/>
                  <a:pt x="41" y="40"/>
                </a:cubicBezTo>
                <a:cubicBezTo>
                  <a:pt x="39" y="42"/>
                  <a:pt x="38" y="44"/>
                  <a:pt x="36" y="45"/>
                </a:cubicBezTo>
                <a:cubicBezTo>
                  <a:pt x="34" y="48"/>
                  <a:pt x="32" y="50"/>
                  <a:pt x="30" y="53"/>
                </a:cubicBezTo>
                <a:cubicBezTo>
                  <a:pt x="25" y="58"/>
                  <a:pt x="22" y="64"/>
                  <a:pt x="18" y="69"/>
                </a:cubicBezTo>
                <a:cubicBezTo>
                  <a:pt x="17" y="71"/>
                  <a:pt x="16" y="73"/>
                  <a:pt x="15" y="75"/>
                </a:cubicBezTo>
                <a:cubicBezTo>
                  <a:pt x="15" y="76"/>
                  <a:pt x="14" y="77"/>
                  <a:pt x="14" y="78"/>
                </a:cubicBezTo>
                <a:cubicBezTo>
                  <a:pt x="12" y="81"/>
                  <a:pt x="11" y="85"/>
                  <a:pt x="10" y="88"/>
                </a:cubicBezTo>
                <a:cubicBezTo>
                  <a:pt x="9" y="89"/>
                  <a:pt x="9" y="90"/>
                  <a:pt x="8" y="91"/>
                </a:cubicBezTo>
                <a:cubicBezTo>
                  <a:pt x="7" y="95"/>
                  <a:pt x="5" y="99"/>
                  <a:pt x="4" y="104"/>
                </a:cubicBezTo>
                <a:cubicBezTo>
                  <a:pt x="4" y="106"/>
                  <a:pt x="3" y="108"/>
                  <a:pt x="3" y="111"/>
                </a:cubicBezTo>
                <a:close/>
                <a:moveTo>
                  <a:pt x="115" y="9"/>
                </a:moveTo>
                <a:cubicBezTo>
                  <a:pt x="116" y="10"/>
                  <a:pt x="116" y="10"/>
                  <a:pt x="116" y="10"/>
                </a:cubicBezTo>
                <a:cubicBezTo>
                  <a:pt x="118" y="10"/>
                  <a:pt x="119" y="10"/>
                  <a:pt x="121" y="10"/>
                </a:cubicBezTo>
                <a:cubicBezTo>
                  <a:pt x="122" y="10"/>
                  <a:pt x="123" y="10"/>
                  <a:pt x="125" y="10"/>
                </a:cubicBezTo>
                <a:cubicBezTo>
                  <a:pt x="127" y="10"/>
                  <a:pt x="131" y="13"/>
                  <a:pt x="133" y="12"/>
                </a:cubicBezTo>
                <a:cubicBezTo>
                  <a:pt x="134" y="11"/>
                  <a:pt x="134" y="11"/>
                  <a:pt x="134" y="10"/>
                </a:cubicBezTo>
                <a:cubicBezTo>
                  <a:pt x="135" y="9"/>
                  <a:pt x="135" y="8"/>
                  <a:pt x="136" y="7"/>
                </a:cubicBezTo>
                <a:cubicBezTo>
                  <a:pt x="137" y="7"/>
                  <a:pt x="138" y="7"/>
                  <a:pt x="139" y="7"/>
                </a:cubicBezTo>
                <a:cubicBezTo>
                  <a:pt x="148" y="7"/>
                  <a:pt x="157" y="8"/>
                  <a:pt x="165" y="10"/>
                </a:cubicBezTo>
                <a:cubicBezTo>
                  <a:pt x="165" y="11"/>
                  <a:pt x="164" y="10"/>
                  <a:pt x="163" y="11"/>
                </a:cubicBezTo>
                <a:cubicBezTo>
                  <a:pt x="162" y="11"/>
                  <a:pt x="161" y="12"/>
                  <a:pt x="160" y="12"/>
                </a:cubicBezTo>
                <a:cubicBezTo>
                  <a:pt x="158" y="13"/>
                  <a:pt x="155" y="12"/>
                  <a:pt x="153" y="12"/>
                </a:cubicBezTo>
                <a:cubicBezTo>
                  <a:pt x="153" y="13"/>
                  <a:pt x="154" y="13"/>
                  <a:pt x="155" y="14"/>
                </a:cubicBezTo>
                <a:cubicBezTo>
                  <a:pt x="157" y="15"/>
                  <a:pt x="159" y="15"/>
                  <a:pt x="162" y="14"/>
                </a:cubicBezTo>
                <a:cubicBezTo>
                  <a:pt x="163" y="14"/>
                  <a:pt x="165" y="15"/>
                  <a:pt x="166" y="14"/>
                </a:cubicBezTo>
                <a:cubicBezTo>
                  <a:pt x="167" y="13"/>
                  <a:pt x="167" y="12"/>
                  <a:pt x="168" y="11"/>
                </a:cubicBezTo>
                <a:cubicBezTo>
                  <a:pt x="168" y="11"/>
                  <a:pt x="169" y="11"/>
                  <a:pt x="169" y="11"/>
                </a:cubicBezTo>
                <a:cubicBezTo>
                  <a:pt x="171" y="11"/>
                  <a:pt x="172" y="11"/>
                  <a:pt x="173" y="12"/>
                </a:cubicBezTo>
                <a:cubicBezTo>
                  <a:pt x="173" y="13"/>
                  <a:pt x="172" y="13"/>
                  <a:pt x="172" y="14"/>
                </a:cubicBezTo>
                <a:cubicBezTo>
                  <a:pt x="173" y="14"/>
                  <a:pt x="175" y="14"/>
                  <a:pt x="176" y="12"/>
                </a:cubicBezTo>
                <a:cubicBezTo>
                  <a:pt x="176" y="13"/>
                  <a:pt x="177" y="13"/>
                  <a:pt x="177" y="13"/>
                </a:cubicBezTo>
                <a:cubicBezTo>
                  <a:pt x="179" y="13"/>
                  <a:pt x="181" y="14"/>
                  <a:pt x="183" y="15"/>
                </a:cubicBezTo>
                <a:cubicBezTo>
                  <a:pt x="186" y="16"/>
                  <a:pt x="189" y="17"/>
                  <a:pt x="192" y="18"/>
                </a:cubicBezTo>
                <a:cubicBezTo>
                  <a:pt x="191" y="19"/>
                  <a:pt x="191" y="19"/>
                  <a:pt x="190" y="19"/>
                </a:cubicBezTo>
                <a:cubicBezTo>
                  <a:pt x="189" y="19"/>
                  <a:pt x="189" y="17"/>
                  <a:pt x="187" y="18"/>
                </a:cubicBezTo>
                <a:cubicBezTo>
                  <a:pt x="187" y="20"/>
                  <a:pt x="189" y="20"/>
                  <a:pt x="190" y="21"/>
                </a:cubicBezTo>
                <a:cubicBezTo>
                  <a:pt x="191" y="22"/>
                  <a:pt x="193" y="23"/>
                  <a:pt x="193" y="24"/>
                </a:cubicBezTo>
                <a:cubicBezTo>
                  <a:pt x="192" y="27"/>
                  <a:pt x="190" y="24"/>
                  <a:pt x="188" y="24"/>
                </a:cubicBezTo>
                <a:cubicBezTo>
                  <a:pt x="186" y="24"/>
                  <a:pt x="183" y="28"/>
                  <a:pt x="181" y="25"/>
                </a:cubicBezTo>
                <a:cubicBezTo>
                  <a:pt x="181" y="23"/>
                  <a:pt x="183" y="23"/>
                  <a:pt x="184" y="21"/>
                </a:cubicBezTo>
                <a:cubicBezTo>
                  <a:pt x="183" y="21"/>
                  <a:pt x="183" y="21"/>
                  <a:pt x="183" y="21"/>
                </a:cubicBezTo>
                <a:cubicBezTo>
                  <a:pt x="182" y="22"/>
                  <a:pt x="181" y="22"/>
                  <a:pt x="180" y="22"/>
                </a:cubicBezTo>
                <a:cubicBezTo>
                  <a:pt x="180" y="23"/>
                  <a:pt x="179" y="23"/>
                  <a:pt x="177" y="24"/>
                </a:cubicBezTo>
                <a:cubicBezTo>
                  <a:pt x="176" y="24"/>
                  <a:pt x="175" y="24"/>
                  <a:pt x="174" y="24"/>
                </a:cubicBezTo>
                <a:cubicBezTo>
                  <a:pt x="173" y="25"/>
                  <a:pt x="171" y="26"/>
                  <a:pt x="169" y="27"/>
                </a:cubicBezTo>
                <a:cubicBezTo>
                  <a:pt x="169" y="27"/>
                  <a:pt x="168" y="27"/>
                  <a:pt x="167" y="27"/>
                </a:cubicBezTo>
                <a:cubicBezTo>
                  <a:pt x="165" y="28"/>
                  <a:pt x="163" y="29"/>
                  <a:pt x="161" y="30"/>
                </a:cubicBezTo>
                <a:cubicBezTo>
                  <a:pt x="159" y="31"/>
                  <a:pt x="157" y="32"/>
                  <a:pt x="156" y="33"/>
                </a:cubicBezTo>
                <a:cubicBezTo>
                  <a:pt x="155" y="33"/>
                  <a:pt x="154" y="35"/>
                  <a:pt x="154" y="36"/>
                </a:cubicBezTo>
                <a:cubicBezTo>
                  <a:pt x="154" y="37"/>
                  <a:pt x="156" y="37"/>
                  <a:pt x="156" y="38"/>
                </a:cubicBezTo>
                <a:cubicBezTo>
                  <a:pt x="156" y="39"/>
                  <a:pt x="155" y="40"/>
                  <a:pt x="155" y="41"/>
                </a:cubicBezTo>
                <a:cubicBezTo>
                  <a:pt x="156" y="41"/>
                  <a:pt x="157" y="41"/>
                  <a:pt x="158" y="41"/>
                </a:cubicBezTo>
                <a:cubicBezTo>
                  <a:pt x="161" y="41"/>
                  <a:pt x="162" y="43"/>
                  <a:pt x="164" y="44"/>
                </a:cubicBezTo>
                <a:cubicBezTo>
                  <a:pt x="165" y="45"/>
                  <a:pt x="167" y="46"/>
                  <a:pt x="169" y="46"/>
                </a:cubicBezTo>
                <a:cubicBezTo>
                  <a:pt x="171" y="46"/>
                  <a:pt x="173" y="45"/>
                  <a:pt x="173" y="47"/>
                </a:cubicBezTo>
                <a:cubicBezTo>
                  <a:pt x="174" y="48"/>
                  <a:pt x="171" y="49"/>
                  <a:pt x="171" y="50"/>
                </a:cubicBezTo>
                <a:cubicBezTo>
                  <a:pt x="172" y="51"/>
                  <a:pt x="171" y="52"/>
                  <a:pt x="171" y="53"/>
                </a:cubicBezTo>
                <a:cubicBezTo>
                  <a:pt x="171" y="54"/>
                  <a:pt x="172" y="56"/>
                  <a:pt x="173" y="56"/>
                </a:cubicBezTo>
                <a:cubicBezTo>
                  <a:pt x="174" y="56"/>
                  <a:pt x="177" y="55"/>
                  <a:pt x="177" y="53"/>
                </a:cubicBezTo>
                <a:cubicBezTo>
                  <a:pt x="178" y="51"/>
                  <a:pt x="178" y="49"/>
                  <a:pt x="179" y="48"/>
                </a:cubicBezTo>
                <a:cubicBezTo>
                  <a:pt x="186" y="48"/>
                  <a:pt x="192" y="44"/>
                  <a:pt x="191" y="37"/>
                </a:cubicBezTo>
                <a:cubicBezTo>
                  <a:pt x="191" y="37"/>
                  <a:pt x="191" y="36"/>
                  <a:pt x="191" y="35"/>
                </a:cubicBezTo>
                <a:cubicBezTo>
                  <a:pt x="191" y="34"/>
                  <a:pt x="193" y="33"/>
                  <a:pt x="193" y="31"/>
                </a:cubicBezTo>
                <a:cubicBezTo>
                  <a:pt x="194" y="31"/>
                  <a:pt x="194" y="30"/>
                  <a:pt x="195" y="30"/>
                </a:cubicBezTo>
                <a:cubicBezTo>
                  <a:pt x="195" y="29"/>
                  <a:pt x="196" y="28"/>
                  <a:pt x="197" y="27"/>
                </a:cubicBezTo>
                <a:cubicBezTo>
                  <a:pt x="197" y="27"/>
                  <a:pt x="197" y="27"/>
                  <a:pt x="197" y="27"/>
                </a:cubicBezTo>
                <a:cubicBezTo>
                  <a:pt x="198" y="27"/>
                  <a:pt x="198" y="27"/>
                  <a:pt x="199" y="27"/>
                </a:cubicBezTo>
                <a:cubicBezTo>
                  <a:pt x="200" y="28"/>
                  <a:pt x="201" y="28"/>
                  <a:pt x="203" y="28"/>
                </a:cubicBezTo>
                <a:cubicBezTo>
                  <a:pt x="203" y="28"/>
                  <a:pt x="204" y="27"/>
                  <a:pt x="205" y="28"/>
                </a:cubicBezTo>
                <a:cubicBezTo>
                  <a:pt x="207" y="28"/>
                  <a:pt x="207" y="30"/>
                  <a:pt x="209" y="30"/>
                </a:cubicBezTo>
                <a:cubicBezTo>
                  <a:pt x="210" y="31"/>
                  <a:pt x="211" y="31"/>
                  <a:pt x="211" y="32"/>
                </a:cubicBezTo>
                <a:cubicBezTo>
                  <a:pt x="211" y="34"/>
                  <a:pt x="209" y="34"/>
                  <a:pt x="209" y="35"/>
                </a:cubicBezTo>
                <a:cubicBezTo>
                  <a:pt x="209" y="35"/>
                  <a:pt x="209" y="35"/>
                  <a:pt x="209" y="35"/>
                </a:cubicBezTo>
                <a:cubicBezTo>
                  <a:pt x="210" y="37"/>
                  <a:pt x="211" y="38"/>
                  <a:pt x="212" y="38"/>
                </a:cubicBezTo>
                <a:cubicBezTo>
                  <a:pt x="213" y="38"/>
                  <a:pt x="214" y="37"/>
                  <a:pt x="215" y="37"/>
                </a:cubicBezTo>
                <a:cubicBezTo>
                  <a:pt x="217" y="36"/>
                  <a:pt x="218" y="35"/>
                  <a:pt x="219" y="34"/>
                </a:cubicBezTo>
                <a:cubicBezTo>
                  <a:pt x="220" y="35"/>
                  <a:pt x="222" y="36"/>
                  <a:pt x="223" y="38"/>
                </a:cubicBezTo>
                <a:cubicBezTo>
                  <a:pt x="223" y="38"/>
                  <a:pt x="223" y="39"/>
                  <a:pt x="223" y="39"/>
                </a:cubicBezTo>
                <a:cubicBezTo>
                  <a:pt x="224" y="41"/>
                  <a:pt x="223" y="42"/>
                  <a:pt x="223" y="44"/>
                </a:cubicBezTo>
                <a:cubicBezTo>
                  <a:pt x="223" y="46"/>
                  <a:pt x="227" y="46"/>
                  <a:pt x="228" y="47"/>
                </a:cubicBezTo>
                <a:cubicBezTo>
                  <a:pt x="229" y="48"/>
                  <a:pt x="229" y="49"/>
                  <a:pt x="229" y="49"/>
                </a:cubicBezTo>
                <a:cubicBezTo>
                  <a:pt x="230" y="50"/>
                  <a:pt x="231" y="50"/>
                  <a:pt x="231" y="51"/>
                </a:cubicBezTo>
                <a:cubicBezTo>
                  <a:pt x="231" y="54"/>
                  <a:pt x="229" y="54"/>
                  <a:pt x="229" y="57"/>
                </a:cubicBezTo>
                <a:cubicBezTo>
                  <a:pt x="228" y="58"/>
                  <a:pt x="227" y="58"/>
                  <a:pt x="227" y="59"/>
                </a:cubicBezTo>
                <a:cubicBezTo>
                  <a:pt x="227" y="62"/>
                  <a:pt x="231" y="60"/>
                  <a:pt x="232" y="62"/>
                </a:cubicBezTo>
                <a:cubicBezTo>
                  <a:pt x="232" y="63"/>
                  <a:pt x="231" y="64"/>
                  <a:pt x="231" y="65"/>
                </a:cubicBezTo>
                <a:cubicBezTo>
                  <a:pt x="232" y="66"/>
                  <a:pt x="232" y="69"/>
                  <a:pt x="230" y="69"/>
                </a:cubicBezTo>
                <a:cubicBezTo>
                  <a:pt x="229" y="69"/>
                  <a:pt x="229" y="67"/>
                  <a:pt x="227" y="67"/>
                </a:cubicBezTo>
                <a:cubicBezTo>
                  <a:pt x="227" y="67"/>
                  <a:pt x="226" y="67"/>
                  <a:pt x="225" y="67"/>
                </a:cubicBezTo>
                <a:cubicBezTo>
                  <a:pt x="224" y="66"/>
                  <a:pt x="223" y="66"/>
                  <a:pt x="222" y="66"/>
                </a:cubicBezTo>
                <a:cubicBezTo>
                  <a:pt x="221" y="66"/>
                  <a:pt x="219" y="66"/>
                  <a:pt x="218" y="65"/>
                </a:cubicBezTo>
                <a:cubicBezTo>
                  <a:pt x="219" y="63"/>
                  <a:pt x="222" y="61"/>
                  <a:pt x="224" y="59"/>
                </a:cubicBezTo>
                <a:cubicBezTo>
                  <a:pt x="225" y="58"/>
                  <a:pt x="226" y="58"/>
                  <a:pt x="226" y="56"/>
                </a:cubicBezTo>
                <a:cubicBezTo>
                  <a:pt x="224" y="55"/>
                  <a:pt x="223" y="57"/>
                  <a:pt x="222" y="57"/>
                </a:cubicBezTo>
                <a:cubicBezTo>
                  <a:pt x="220" y="58"/>
                  <a:pt x="219" y="59"/>
                  <a:pt x="218" y="59"/>
                </a:cubicBezTo>
                <a:cubicBezTo>
                  <a:pt x="215" y="60"/>
                  <a:pt x="212" y="58"/>
                  <a:pt x="210" y="60"/>
                </a:cubicBezTo>
                <a:cubicBezTo>
                  <a:pt x="209" y="61"/>
                  <a:pt x="212" y="60"/>
                  <a:pt x="212" y="62"/>
                </a:cubicBezTo>
                <a:cubicBezTo>
                  <a:pt x="211" y="62"/>
                  <a:pt x="210" y="62"/>
                  <a:pt x="209" y="62"/>
                </a:cubicBezTo>
                <a:cubicBezTo>
                  <a:pt x="208" y="61"/>
                  <a:pt x="209" y="60"/>
                  <a:pt x="208" y="60"/>
                </a:cubicBezTo>
                <a:cubicBezTo>
                  <a:pt x="208" y="59"/>
                  <a:pt x="205" y="59"/>
                  <a:pt x="203" y="59"/>
                </a:cubicBezTo>
                <a:cubicBezTo>
                  <a:pt x="202" y="59"/>
                  <a:pt x="200" y="60"/>
                  <a:pt x="200" y="62"/>
                </a:cubicBezTo>
                <a:cubicBezTo>
                  <a:pt x="202" y="63"/>
                  <a:pt x="205" y="61"/>
                  <a:pt x="206" y="63"/>
                </a:cubicBezTo>
                <a:cubicBezTo>
                  <a:pt x="205" y="65"/>
                  <a:pt x="202" y="66"/>
                  <a:pt x="203" y="68"/>
                </a:cubicBezTo>
                <a:cubicBezTo>
                  <a:pt x="203" y="69"/>
                  <a:pt x="204" y="71"/>
                  <a:pt x="205" y="71"/>
                </a:cubicBezTo>
                <a:cubicBezTo>
                  <a:pt x="206" y="71"/>
                  <a:pt x="206" y="70"/>
                  <a:pt x="207" y="70"/>
                </a:cubicBezTo>
                <a:cubicBezTo>
                  <a:pt x="208" y="70"/>
                  <a:pt x="208" y="71"/>
                  <a:pt x="209" y="71"/>
                </a:cubicBezTo>
                <a:cubicBezTo>
                  <a:pt x="210" y="70"/>
                  <a:pt x="211" y="68"/>
                  <a:pt x="212" y="69"/>
                </a:cubicBezTo>
                <a:cubicBezTo>
                  <a:pt x="214" y="71"/>
                  <a:pt x="211" y="72"/>
                  <a:pt x="209" y="73"/>
                </a:cubicBezTo>
                <a:cubicBezTo>
                  <a:pt x="206" y="74"/>
                  <a:pt x="203" y="74"/>
                  <a:pt x="201" y="75"/>
                </a:cubicBezTo>
                <a:cubicBezTo>
                  <a:pt x="200" y="75"/>
                  <a:pt x="197" y="79"/>
                  <a:pt x="196" y="76"/>
                </a:cubicBezTo>
                <a:cubicBezTo>
                  <a:pt x="196" y="74"/>
                  <a:pt x="198" y="75"/>
                  <a:pt x="198" y="73"/>
                </a:cubicBezTo>
                <a:cubicBezTo>
                  <a:pt x="196" y="73"/>
                  <a:pt x="194" y="74"/>
                  <a:pt x="192" y="75"/>
                </a:cubicBezTo>
                <a:cubicBezTo>
                  <a:pt x="189" y="76"/>
                  <a:pt x="184" y="77"/>
                  <a:pt x="183" y="80"/>
                </a:cubicBezTo>
                <a:cubicBezTo>
                  <a:pt x="183" y="81"/>
                  <a:pt x="183" y="82"/>
                  <a:pt x="183" y="83"/>
                </a:cubicBezTo>
                <a:cubicBezTo>
                  <a:pt x="183" y="83"/>
                  <a:pt x="180" y="83"/>
                  <a:pt x="179" y="83"/>
                </a:cubicBezTo>
                <a:cubicBezTo>
                  <a:pt x="178" y="84"/>
                  <a:pt x="177" y="85"/>
                  <a:pt x="176" y="85"/>
                </a:cubicBezTo>
                <a:cubicBezTo>
                  <a:pt x="175" y="85"/>
                  <a:pt x="174" y="85"/>
                  <a:pt x="174" y="85"/>
                </a:cubicBezTo>
                <a:cubicBezTo>
                  <a:pt x="173" y="86"/>
                  <a:pt x="172" y="87"/>
                  <a:pt x="171" y="88"/>
                </a:cubicBezTo>
                <a:cubicBezTo>
                  <a:pt x="170" y="89"/>
                  <a:pt x="169" y="89"/>
                  <a:pt x="169" y="90"/>
                </a:cubicBezTo>
                <a:cubicBezTo>
                  <a:pt x="168" y="90"/>
                  <a:pt x="168" y="92"/>
                  <a:pt x="166" y="93"/>
                </a:cubicBezTo>
                <a:cubicBezTo>
                  <a:pt x="165" y="93"/>
                  <a:pt x="165" y="92"/>
                  <a:pt x="164" y="93"/>
                </a:cubicBezTo>
                <a:cubicBezTo>
                  <a:pt x="164" y="94"/>
                  <a:pt x="165" y="97"/>
                  <a:pt x="164" y="99"/>
                </a:cubicBezTo>
                <a:cubicBezTo>
                  <a:pt x="162" y="100"/>
                  <a:pt x="160" y="101"/>
                  <a:pt x="158" y="103"/>
                </a:cubicBezTo>
                <a:cubicBezTo>
                  <a:pt x="157" y="103"/>
                  <a:pt x="155" y="104"/>
                  <a:pt x="154" y="104"/>
                </a:cubicBezTo>
                <a:cubicBezTo>
                  <a:pt x="153" y="105"/>
                  <a:pt x="152" y="106"/>
                  <a:pt x="151" y="107"/>
                </a:cubicBezTo>
                <a:cubicBezTo>
                  <a:pt x="148" y="108"/>
                  <a:pt x="144" y="110"/>
                  <a:pt x="144" y="115"/>
                </a:cubicBezTo>
                <a:cubicBezTo>
                  <a:pt x="144" y="116"/>
                  <a:pt x="145" y="117"/>
                  <a:pt x="145" y="118"/>
                </a:cubicBezTo>
                <a:cubicBezTo>
                  <a:pt x="145" y="118"/>
                  <a:pt x="145" y="119"/>
                  <a:pt x="145" y="120"/>
                </a:cubicBezTo>
                <a:cubicBezTo>
                  <a:pt x="145" y="121"/>
                  <a:pt x="146" y="123"/>
                  <a:pt x="145" y="124"/>
                </a:cubicBezTo>
                <a:cubicBezTo>
                  <a:pt x="143" y="123"/>
                  <a:pt x="140" y="123"/>
                  <a:pt x="139" y="122"/>
                </a:cubicBezTo>
                <a:cubicBezTo>
                  <a:pt x="139" y="120"/>
                  <a:pt x="140" y="119"/>
                  <a:pt x="140" y="118"/>
                </a:cubicBezTo>
                <a:cubicBezTo>
                  <a:pt x="139" y="117"/>
                  <a:pt x="138" y="115"/>
                  <a:pt x="137" y="115"/>
                </a:cubicBezTo>
                <a:cubicBezTo>
                  <a:pt x="136" y="114"/>
                  <a:pt x="135" y="115"/>
                  <a:pt x="134" y="115"/>
                </a:cubicBezTo>
                <a:cubicBezTo>
                  <a:pt x="133" y="115"/>
                  <a:pt x="132" y="114"/>
                  <a:pt x="131" y="114"/>
                </a:cubicBezTo>
                <a:cubicBezTo>
                  <a:pt x="129" y="113"/>
                  <a:pt x="127" y="114"/>
                  <a:pt x="125" y="114"/>
                </a:cubicBezTo>
                <a:cubicBezTo>
                  <a:pt x="123" y="115"/>
                  <a:pt x="122" y="117"/>
                  <a:pt x="119" y="117"/>
                </a:cubicBezTo>
                <a:cubicBezTo>
                  <a:pt x="118" y="117"/>
                  <a:pt x="117" y="116"/>
                  <a:pt x="116" y="116"/>
                </a:cubicBezTo>
                <a:cubicBezTo>
                  <a:pt x="115" y="115"/>
                  <a:pt x="113" y="115"/>
                  <a:pt x="112" y="115"/>
                </a:cubicBezTo>
                <a:cubicBezTo>
                  <a:pt x="109" y="115"/>
                  <a:pt x="107" y="117"/>
                  <a:pt x="105" y="118"/>
                </a:cubicBezTo>
                <a:cubicBezTo>
                  <a:pt x="103" y="119"/>
                  <a:pt x="101" y="121"/>
                  <a:pt x="100" y="123"/>
                </a:cubicBezTo>
                <a:cubicBezTo>
                  <a:pt x="100" y="124"/>
                  <a:pt x="100" y="125"/>
                  <a:pt x="100" y="126"/>
                </a:cubicBezTo>
                <a:cubicBezTo>
                  <a:pt x="99" y="127"/>
                  <a:pt x="99" y="128"/>
                  <a:pt x="98" y="128"/>
                </a:cubicBezTo>
                <a:cubicBezTo>
                  <a:pt x="97" y="131"/>
                  <a:pt x="95" y="135"/>
                  <a:pt x="97" y="140"/>
                </a:cubicBezTo>
                <a:cubicBezTo>
                  <a:pt x="97" y="140"/>
                  <a:pt x="99" y="144"/>
                  <a:pt x="99" y="145"/>
                </a:cubicBezTo>
                <a:cubicBezTo>
                  <a:pt x="100" y="146"/>
                  <a:pt x="102" y="147"/>
                  <a:pt x="104" y="147"/>
                </a:cubicBezTo>
                <a:cubicBezTo>
                  <a:pt x="105" y="147"/>
                  <a:pt x="106" y="146"/>
                  <a:pt x="107" y="146"/>
                </a:cubicBezTo>
                <a:cubicBezTo>
                  <a:pt x="108" y="146"/>
                  <a:pt x="110" y="146"/>
                  <a:pt x="111" y="146"/>
                </a:cubicBezTo>
                <a:cubicBezTo>
                  <a:pt x="114" y="145"/>
                  <a:pt x="113" y="140"/>
                  <a:pt x="117" y="139"/>
                </a:cubicBezTo>
                <a:cubicBezTo>
                  <a:pt x="118" y="138"/>
                  <a:pt x="120" y="138"/>
                  <a:pt x="122" y="138"/>
                </a:cubicBezTo>
                <a:cubicBezTo>
                  <a:pt x="123" y="138"/>
                  <a:pt x="123" y="140"/>
                  <a:pt x="123" y="141"/>
                </a:cubicBezTo>
                <a:cubicBezTo>
                  <a:pt x="123" y="141"/>
                  <a:pt x="122" y="142"/>
                  <a:pt x="122" y="143"/>
                </a:cubicBezTo>
                <a:cubicBezTo>
                  <a:pt x="122" y="144"/>
                  <a:pt x="122" y="145"/>
                  <a:pt x="121" y="146"/>
                </a:cubicBezTo>
                <a:cubicBezTo>
                  <a:pt x="121" y="147"/>
                  <a:pt x="120" y="148"/>
                  <a:pt x="119" y="149"/>
                </a:cubicBezTo>
                <a:cubicBezTo>
                  <a:pt x="119" y="149"/>
                  <a:pt x="119" y="150"/>
                  <a:pt x="119" y="151"/>
                </a:cubicBezTo>
                <a:cubicBezTo>
                  <a:pt x="119" y="152"/>
                  <a:pt x="118" y="152"/>
                  <a:pt x="118" y="153"/>
                </a:cubicBezTo>
                <a:cubicBezTo>
                  <a:pt x="121" y="155"/>
                  <a:pt x="125" y="153"/>
                  <a:pt x="128" y="153"/>
                </a:cubicBezTo>
                <a:cubicBezTo>
                  <a:pt x="129" y="154"/>
                  <a:pt x="132" y="155"/>
                  <a:pt x="132" y="157"/>
                </a:cubicBezTo>
                <a:cubicBezTo>
                  <a:pt x="132" y="158"/>
                  <a:pt x="131" y="159"/>
                  <a:pt x="130" y="161"/>
                </a:cubicBezTo>
                <a:cubicBezTo>
                  <a:pt x="130" y="162"/>
                  <a:pt x="129" y="165"/>
                  <a:pt x="129" y="166"/>
                </a:cubicBezTo>
                <a:cubicBezTo>
                  <a:pt x="129" y="169"/>
                  <a:pt x="133" y="173"/>
                  <a:pt x="136" y="173"/>
                </a:cubicBezTo>
                <a:cubicBezTo>
                  <a:pt x="138" y="173"/>
                  <a:pt x="140" y="170"/>
                  <a:pt x="144" y="172"/>
                </a:cubicBezTo>
                <a:cubicBezTo>
                  <a:pt x="145" y="172"/>
                  <a:pt x="146" y="174"/>
                  <a:pt x="147" y="174"/>
                </a:cubicBezTo>
                <a:cubicBezTo>
                  <a:pt x="148" y="174"/>
                  <a:pt x="150" y="172"/>
                  <a:pt x="150" y="171"/>
                </a:cubicBezTo>
                <a:cubicBezTo>
                  <a:pt x="151" y="169"/>
                  <a:pt x="151" y="168"/>
                  <a:pt x="153" y="167"/>
                </a:cubicBezTo>
                <a:cubicBezTo>
                  <a:pt x="154" y="166"/>
                  <a:pt x="156" y="167"/>
                  <a:pt x="158" y="166"/>
                </a:cubicBezTo>
                <a:cubicBezTo>
                  <a:pt x="159" y="166"/>
                  <a:pt x="159" y="165"/>
                  <a:pt x="160" y="164"/>
                </a:cubicBezTo>
                <a:cubicBezTo>
                  <a:pt x="161" y="164"/>
                  <a:pt x="162" y="163"/>
                  <a:pt x="163" y="164"/>
                </a:cubicBezTo>
                <a:cubicBezTo>
                  <a:pt x="164" y="165"/>
                  <a:pt x="161" y="165"/>
                  <a:pt x="162" y="167"/>
                </a:cubicBezTo>
                <a:cubicBezTo>
                  <a:pt x="164" y="168"/>
                  <a:pt x="165" y="165"/>
                  <a:pt x="167" y="165"/>
                </a:cubicBezTo>
                <a:cubicBezTo>
                  <a:pt x="167" y="165"/>
                  <a:pt x="169" y="166"/>
                  <a:pt x="170" y="166"/>
                </a:cubicBezTo>
                <a:cubicBezTo>
                  <a:pt x="171" y="167"/>
                  <a:pt x="171" y="168"/>
                  <a:pt x="173" y="168"/>
                </a:cubicBezTo>
                <a:cubicBezTo>
                  <a:pt x="173" y="168"/>
                  <a:pt x="175" y="168"/>
                  <a:pt x="176" y="168"/>
                </a:cubicBezTo>
                <a:cubicBezTo>
                  <a:pt x="177" y="168"/>
                  <a:pt x="178" y="170"/>
                  <a:pt x="179" y="170"/>
                </a:cubicBezTo>
                <a:cubicBezTo>
                  <a:pt x="181" y="169"/>
                  <a:pt x="182" y="168"/>
                  <a:pt x="183" y="168"/>
                </a:cubicBezTo>
                <a:cubicBezTo>
                  <a:pt x="185" y="167"/>
                  <a:pt x="186" y="168"/>
                  <a:pt x="188" y="170"/>
                </a:cubicBezTo>
                <a:cubicBezTo>
                  <a:pt x="189" y="170"/>
                  <a:pt x="189" y="168"/>
                  <a:pt x="190" y="169"/>
                </a:cubicBezTo>
                <a:cubicBezTo>
                  <a:pt x="189" y="170"/>
                  <a:pt x="190" y="171"/>
                  <a:pt x="191" y="172"/>
                </a:cubicBezTo>
                <a:cubicBezTo>
                  <a:pt x="191" y="172"/>
                  <a:pt x="191" y="173"/>
                  <a:pt x="191" y="173"/>
                </a:cubicBezTo>
                <a:cubicBezTo>
                  <a:pt x="192" y="174"/>
                  <a:pt x="194" y="174"/>
                  <a:pt x="195" y="175"/>
                </a:cubicBezTo>
                <a:cubicBezTo>
                  <a:pt x="196" y="175"/>
                  <a:pt x="196" y="177"/>
                  <a:pt x="198" y="178"/>
                </a:cubicBezTo>
                <a:cubicBezTo>
                  <a:pt x="199" y="179"/>
                  <a:pt x="201" y="181"/>
                  <a:pt x="203" y="181"/>
                </a:cubicBezTo>
                <a:cubicBezTo>
                  <a:pt x="204" y="181"/>
                  <a:pt x="206" y="181"/>
                  <a:pt x="207" y="181"/>
                </a:cubicBezTo>
                <a:cubicBezTo>
                  <a:pt x="210" y="181"/>
                  <a:pt x="212" y="183"/>
                  <a:pt x="214" y="184"/>
                </a:cubicBezTo>
                <a:cubicBezTo>
                  <a:pt x="215" y="185"/>
                  <a:pt x="217" y="186"/>
                  <a:pt x="217" y="187"/>
                </a:cubicBezTo>
                <a:cubicBezTo>
                  <a:pt x="217" y="188"/>
                  <a:pt x="217" y="189"/>
                  <a:pt x="217" y="190"/>
                </a:cubicBezTo>
                <a:cubicBezTo>
                  <a:pt x="218" y="192"/>
                  <a:pt x="221" y="193"/>
                  <a:pt x="220" y="196"/>
                </a:cubicBezTo>
                <a:cubicBezTo>
                  <a:pt x="220" y="197"/>
                  <a:pt x="221" y="197"/>
                  <a:pt x="222" y="198"/>
                </a:cubicBezTo>
                <a:cubicBezTo>
                  <a:pt x="223" y="198"/>
                  <a:pt x="224" y="199"/>
                  <a:pt x="225" y="199"/>
                </a:cubicBezTo>
                <a:cubicBezTo>
                  <a:pt x="225" y="200"/>
                  <a:pt x="226" y="199"/>
                  <a:pt x="227" y="199"/>
                </a:cubicBezTo>
                <a:cubicBezTo>
                  <a:pt x="228" y="199"/>
                  <a:pt x="229" y="200"/>
                  <a:pt x="231" y="201"/>
                </a:cubicBezTo>
                <a:cubicBezTo>
                  <a:pt x="232" y="201"/>
                  <a:pt x="233" y="201"/>
                  <a:pt x="234" y="202"/>
                </a:cubicBezTo>
                <a:cubicBezTo>
                  <a:pt x="234" y="202"/>
                  <a:pt x="235" y="204"/>
                  <a:pt x="235" y="204"/>
                </a:cubicBezTo>
                <a:cubicBezTo>
                  <a:pt x="236" y="205"/>
                  <a:pt x="237" y="204"/>
                  <a:pt x="238" y="204"/>
                </a:cubicBezTo>
                <a:cubicBezTo>
                  <a:pt x="240" y="204"/>
                  <a:pt x="242" y="205"/>
                  <a:pt x="244" y="205"/>
                </a:cubicBezTo>
                <a:cubicBezTo>
                  <a:pt x="245" y="205"/>
                  <a:pt x="245" y="205"/>
                  <a:pt x="246" y="205"/>
                </a:cubicBezTo>
                <a:cubicBezTo>
                  <a:pt x="248" y="205"/>
                  <a:pt x="249" y="206"/>
                  <a:pt x="251" y="208"/>
                </a:cubicBezTo>
                <a:cubicBezTo>
                  <a:pt x="233" y="237"/>
                  <a:pt x="204" y="258"/>
                  <a:pt x="170" y="266"/>
                </a:cubicBezTo>
                <a:cubicBezTo>
                  <a:pt x="170" y="265"/>
                  <a:pt x="169" y="264"/>
                  <a:pt x="169" y="262"/>
                </a:cubicBezTo>
                <a:cubicBezTo>
                  <a:pt x="169" y="260"/>
                  <a:pt x="169" y="258"/>
                  <a:pt x="169" y="255"/>
                </a:cubicBezTo>
                <a:cubicBezTo>
                  <a:pt x="169" y="253"/>
                  <a:pt x="168" y="250"/>
                  <a:pt x="168" y="249"/>
                </a:cubicBezTo>
                <a:cubicBezTo>
                  <a:pt x="167" y="247"/>
                  <a:pt x="164" y="245"/>
                  <a:pt x="162" y="244"/>
                </a:cubicBezTo>
                <a:cubicBezTo>
                  <a:pt x="161" y="244"/>
                  <a:pt x="160" y="243"/>
                  <a:pt x="159" y="243"/>
                </a:cubicBezTo>
                <a:cubicBezTo>
                  <a:pt x="156" y="242"/>
                  <a:pt x="151" y="239"/>
                  <a:pt x="150" y="237"/>
                </a:cubicBezTo>
                <a:cubicBezTo>
                  <a:pt x="150" y="236"/>
                  <a:pt x="150" y="235"/>
                  <a:pt x="150" y="234"/>
                </a:cubicBezTo>
                <a:cubicBezTo>
                  <a:pt x="149" y="233"/>
                  <a:pt x="148" y="231"/>
                  <a:pt x="147" y="230"/>
                </a:cubicBezTo>
                <a:cubicBezTo>
                  <a:pt x="145" y="227"/>
                  <a:pt x="143" y="224"/>
                  <a:pt x="142" y="221"/>
                </a:cubicBezTo>
                <a:cubicBezTo>
                  <a:pt x="141" y="219"/>
                  <a:pt x="140" y="218"/>
                  <a:pt x="139" y="216"/>
                </a:cubicBezTo>
                <a:cubicBezTo>
                  <a:pt x="138" y="216"/>
                  <a:pt x="136" y="215"/>
                  <a:pt x="136" y="214"/>
                </a:cubicBezTo>
                <a:cubicBezTo>
                  <a:pt x="136" y="213"/>
                  <a:pt x="135" y="211"/>
                  <a:pt x="135" y="210"/>
                </a:cubicBezTo>
                <a:cubicBezTo>
                  <a:pt x="135" y="208"/>
                  <a:pt x="138" y="207"/>
                  <a:pt x="138" y="206"/>
                </a:cubicBezTo>
                <a:cubicBezTo>
                  <a:pt x="138" y="205"/>
                  <a:pt x="136" y="204"/>
                  <a:pt x="136" y="203"/>
                </a:cubicBezTo>
                <a:cubicBezTo>
                  <a:pt x="135" y="201"/>
                  <a:pt x="136" y="200"/>
                  <a:pt x="137" y="198"/>
                </a:cubicBezTo>
                <a:cubicBezTo>
                  <a:pt x="138" y="197"/>
                  <a:pt x="138" y="196"/>
                  <a:pt x="138" y="196"/>
                </a:cubicBezTo>
                <a:cubicBezTo>
                  <a:pt x="139" y="195"/>
                  <a:pt x="140" y="195"/>
                  <a:pt x="141" y="194"/>
                </a:cubicBezTo>
                <a:cubicBezTo>
                  <a:pt x="141" y="193"/>
                  <a:pt x="141" y="192"/>
                  <a:pt x="142" y="191"/>
                </a:cubicBezTo>
                <a:cubicBezTo>
                  <a:pt x="143" y="190"/>
                  <a:pt x="145" y="189"/>
                  <a:pt x="145" y="188"/>
                </a:cubicBezTo>
                <a:cubicBezTo>
                  <a:pt x="146" y="187"/>
                  <a:pt x="146" y="181"/>
                  <a:pt x="145" y="180"/>
                </a:cubicBezTo>
                <a:cubicBezTo>
                  <a:pt x="145" y="178"/>
                  <a:pt x="144" y="178"/>
                  <a:pt x="144" y="177"/>
                </a:cubicBezTo>
                <a:cubicBezTo>
                  <a:pt x="143" y="175"/>
                  <a:pt x="143" y="173"/>
                  <a:pt x="141" y="173"/>
                </a:cubicBezTo>
                <a:cubicBezTo>
                  <a:pt x="140" y="173"/>
                  <a:pt x="139" y="174"/>
                  <a:pt x="138" y="175"/>
                </a:cubicBezTo>
                <a:cubicBezTo>
                  <a:pt x="138" y="176"/>
                  <a:pt x="138" y="177"/>
                  <a:pt x="137" y="177"/>
                </a:cubicBezTo>
                <a:cubicBezTo>
                  <a:pt x="135" y="178"/>
                  <a:pt x="135" y="176"/>
                  <a:pt x="133" y="175"/>
                </a:cubicBezTo>
                <a:cubicBezTo>
                  <a:pt x="132" y="175"/>
                  <a:pt x="131" y="175"/>
                  <a:pt x="130" y="175"/>
                </a:cubicBezTo>
                <a:cubicBezTo>
                  <a:pt x="129" y="174"/>
                  <a:pt x="128" y="172"/>
                  <a:pt x="127" y="171"/>
                </a:cubicBezTo>
                <a:cubicBezTo>
                  <a:pt x="126" y="170"/>
                  <a:pt x="124" y="171"/>
                  <a:pt x="124" y="170"/>
                </a:cubicBezTo>
                <a:cubicBezTo>
                  <a:pt x="123" y="169"/>
                  <a:pt x="124" y="168"/>
                  <a:pt x="124" y="167"/>
                </a:cubicBezTo>
                <a:cubicBezTo>
                  <a:pt x="122" y="166"/>
                  <a:pt x="120" y="162"/>
                  <a:pt x="119" y="161"/>
                </a:cubicBezTo>
                <a:cubicBezTo>
                  <a:pt x="117" y="161"/>
                  <a:pt x="115" y="161"/>
                  <a:pt x="114" y="160"/>
                </a:cubicBezTo>
                <a:cubicBezTo>
                  <a:pt x="113" y="160"/>
                  <a:pt x="112" y="160"/>
                  <a:pt x="112" y="159"/>
                </a:cubicBezTo>
                <a:cubicBezTo>
                  <a:pt x="111" y="159"/>
                  <a:pt x="110" y="159"/>
                  <a:pt x="109" y="159"/>
                </a:cubicBezTo>
                <a:cubicBezTo>
                  <a:pt x="106" y="157"/>
                  <a:pt x="104" y="153"/>
                  <a:pt x="101" y="153"/>
                </a:cubicBezTo>
                <a:cubicBezTo>
                  <a:pt x="99" y="153"/>
                  <a:pt x="98" y="154"/>
                  <a:pt x="96" y="154"/>
                </a:cubicBezTo>
                <a:cubicBezTo>
                  <a:pt x="95" y="154"/>
                  <a:pt x="93" y="153"/>
                  <a:pt x="91" y="152"/>
                </a:cubicBezTo>
                <a:cubicBezTo>
                  <a:pt x="89" y="151"/>
                  <a:pt x="87" y="151"/>
                  <a:pt x="85" y="150"/>
                </a:cubicBezTo>
                <a:cubicBezTo>
                  <a:pt x="84" y="150"/>
                  <a:pt x="83" y="148"/>
                  <a:pt x="82" y="148"/>
                </a:cubicBezTo>
                <a:cubicBezTo>
                  <a:pt x="82" y="148"/>
                  <a:pt x="80" y="148"/>
                  <a:pt x="80" y="147"/>
                </a:cubicBezTo>
                <a:cubicBezTo>
                  <a:pt x="79" y="147"/>
                  <a:pt x="78" y="146"/>
                  <a:pt x="77" y="145"/>
                </a:cubicBezTo>
                <a:cubicBezTo>
                  <a:pt x="75" y="144"/>
                  <a:pt x="74" y="143"/>
                  <a:pt x="74" y="142"/>
                </a:cubicBezTo>
                <a:cubicBezTo>
                  <a:pt x="74" y="141"/>
                  <a:pt x="75" y="140"/>
                  <a:pt x="75" y="139"/>
                </a:cubicBezTo>
                <a:cubicBezTo>
                  <a:pt x="76" y="135"/>
                  <a:pt x="73" y="133"/>
                  <a:pt x="71" y="130"/>
                </a:cubicBezTo>
                <a:cubicBezTo>
                  <a:pt x="70" y="129"/>
                  <a:pt x="69" y="128"/>
                  <a:pt x="68" y="126"/>
                </a:cubicBezTo>
                <a:cubicBezTo>
                  <a:pt x="68" y="125"/>
                  <a:pt x="68" y="125"/>
                  <a:pt x="68" y="124"/>
                </a:cubicBezTo>
                <a:cubicBezTo>
                  <a:pt x="67" y="123"/>
                  <a:pt x="66" y="122"/>
                  <a:pt x="65" y="121"/>
                </a:cubicBezTo>
                <a:cubicBezTo>
                  <a:pt x="64" y="119"/>
                  <a:pt x="62" y="118"/>
                  <a:pt x="62" y="117"/>
                </a:cubicBezTo>
                <a:cubicBezTo>
                  <a:pt x="62" y="115"/>
                  <a:pt x="63" y="114"/>
                  <a:pt x="62" y="112"/>
                </a:cubicBezTo>
                <a:cubicBezTo>
                  <a:pt x="61" y="109"/>
                  <a:pt x="57" y="110"/>
                  <a:pt x="58" y="114"/>
                </a:cubicBezTo>
                <a:cubicBezTo>
                  <a:pt x="58" y="115"/>
                  <a:pt x="59" y="116"/>
                  <a:pt x="60" y="117"/>
                </a:cubicBezTo>
                <a:cubicBezTo>
                  <a:pt x="60" y="118"/>
                  <a:pt x="60" y="119"/>
                  <a:pt x="60" y="121"/>
                </a:cubicBezTo>
                <a:cubicBezTo>
                  <a:pt x="61" y="122"/>
                  <a:pt x="62" y="123"/>
                  <a:pt x="62" y="124"/>
                </a:cubicBezTo>
                <a:cubicBezTo>
                  <a:pt x="63" y="126"/>
                  <a:pt x="63" y="128"/>
                  <a:pt x="64" y="130"/>
                </a:cubicBezTo>
                <a:cubicBezTo>
                  <a:pt x="64" y="131"/>
                  <a:pt x="66" y="132"/>
                  <a:pt x="65" y="133"/>
                </a:cubicBezTo>
                <a:cubicBezTo>
                  <a:pt x="63" y="133"/>
                  <a:pt x="63" y="132"/>
                  <a:pt x="62" y="131"/>
                </a:cubicBezTo>
                <a:cubicBezTo>
                  <a:pt x="62" y="131"/>
                  <a:pt x="60" y="130"/>
                  <a:pt x="60" y="129"/>
                </a:cubicBezTo>
                <a:cubicBezTo>
                  <a:pt x="59" y="128"/>
                  <a:pt x="60" y="127"/>
                  <a:pt x="60" y="126"/>
                </a:cubicBezTo>
                <a:cubicBezTo>
                  <a:pt x="59" y="124"/>
                  <a:pt x="55" y="124"/>
                  <a:pt x="55" y="121"/>
                </a:cubicBezTo>
                <a:cubicBezTo>
                  <a:pt x="55" y="120"/>
                  <a:pt x="57" y="120"/>
                  <a:pt x="57" y="119"/>
                </a:cubicBezTo>
                <a:cubicBezTo>
                  <a:pt x="57" y="117"/>
                  <a:pt x="55" y="116"/>
                  <a:pt x="54" y="115"/>
                </a:cubicBezTo>
                <a:cubicBezTo>
                  <a:pt x="54" y="114"/>
                  <a:pt x="54" y="112"/>
                  <a:pt x="54" y="110"/>
                </a:cubicBezTo>
                <a:cubicBezTo>
                  <a:pt x="54" y="109"/>
                  <a:pt x="54" y="107"/>
                  <a:pt x="54" y="106"/>
                </a:cubicBezTo>
                <a:cubicBezTo>
                  <a:pt x="53" y="105"/>
                  <a:pt x="52" y="103"/>
                  <a:pt x="51" y="103"/>
                </a:cubicBezTo>
                <a:cubicBezTo>
                  <a:pt x="49" y="102"/>
                  <a:pt x="48" y="103"/>
                  <a:pt x="48" y="101"/>
                </a:cubicBezTo>
                <a:cubicBezTo>
                  <a:pt x="47" y="101"/>
                  <a:pt x="47" y="99"/>
                  <a:pt x="47" y="98"/>
                </a:cubicBezTo>
                <a:cubicBezTo>
                  <a:pt x="46" y="96"/>
                  <a:pt x="47" y="94"/>
                  <a:pt x="47" y="92"/>
                </a:cubicBezTo>
                <a:cubicBezTo>
                  <a:pt x="46" y="90"/>
                  <a:pt x="46" y="88"/>
                  <a:pt x="47" y="86"/>
                </a:cubicBezTo>
                <a:cubicBezTo>
                  <a:pt x="47" y="85"/>
                  <a:pt x="49" y="84"/>
                  <a:pt x="49" y="83"/>
                </a:cubicBezTo>
                <a:cubicBezTo>
                  <a:pt x="50" y="82"/>
                  <a:pt x="50" y="80"/>
                  <a:pt x="51" y="79"/>
                </a:cubicBezTo>
                <a:cubicBezTo>
                  <a:pt x="52" y="77"/>
                  <a:pt x="54" y="76"/>
                  <a:pt x="56" y="74"/>
                </a:cubicBezTo>
                <a:cubicBezTo>
                  <a:pt x="57" y="72"/>
                  <a:pt x="59" y="70"/>
                  <a:pt x="60" y="67"/>
                </a:cubicBezTo>
                <a:cubicBezTo>
                  <a:pt x="60" y="66"/>
                  <a:pt x="61" y="64"/>
                  <a:pt x="61" y="63"/>
                </a:cubicBezTo>
                <a:cubicBezTo>
                  <a:pt x="61" y="62"/>
                  <a:pt x="58" y="61"/>
                  <a:pt x="58" y="59"/>
                </a:cubicBezTo>
                <a:cubicBezTo>
                  <a:pt x="59" y="58"/>
                  <a:pt x="60" y="58"/>
                  <a:pt x="61" y="57"/>
                </a:cubicBezTo>
                <a:cubicBezTo>
                  <a:pt x="61" y="57"/>
                  <a:pt x="61" y="55"/>
                  <a:pt x="61" y="54"/>
                </a:cubicBezTo>
                <a:cubicBezTo>
                  <a:pt x="61" y="53"/>
                  <a:pt x="60" y="51"/>
                  <a:pt x="61" y="50"/>
                </a:cubicBezTo>
                <a:cubicBezTo>
                  <a:pt x="61" y="49"/>
                  <a:pt x="63" y="48"/>
                  <a:pt x="62" y="47"/>
                </a:cubicBezTo>
                <a:cubicBezTo>
                  <a:pt x="61" y="45"/>
                  <a:pt x="59" y="47"/>
                  <a:pt x="58" y="46"/>
                </a:cubicBezTo>
                <a:cubicBezTo>
                  <a:pt x="57" y="46"/>
                  <a:pt x="58" y="45"/>
                  <a:pt x="58" y="43"/>
                </a:cubicBezTo>
                <a:cubicBezTo>
                  <a:pt x="58" y="42"/>
                  <a:pt x="58" y="42"/>
                  <a:pt x="58" y="41"/>
                </a:cubicBezTo>
                <a:cubicBezTo>
                  <a:pt x="58" y="41"/>
                  <a:pt x="59" y="39"/>
                  <a:pt x="59" y="39"/>
                </a:cubicBezTo>
                <a:cubicBezTo>
                  <a:pt x="58" y="38"/>
                  <a:pt x="58" y="37"/>
                  <a:pt x="57" y="36"/>
                </a:cubicBezTo>
                <a:cubicBezTo>
                  <a:pt x="74" y="23"/>
                  <a:pt x="94" y="13"/>
                  <a:pt x="115" y="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16"/>
          <p:cNvSpPr/>
          <p:nvPr/>
        </p:nvSpPr>
        <p:spPr>
          <a:xfrm>
            <a:off x="3072932" y="4847944"/>
            <a:ext cx="503238" cy="620712"/>
          </a:xfrm>
          <a:custGeom>
            <a:rect b="b" l="l" r="r" t="t"/>
            <a:pathLst>
              <a:path extrusionOk="0" h="283" w="230">
                <a:moveTo>
                  <a:pt x="0" y="283"/>
                </a:moveTo>
                <a:cubicBezTo>
                  <a:pt x="46" y="283"/>
                  <a:pt x="46" y="283"/>
                  <a:pt x="46" y="283"/>
                </a:cubicBezTo>
                <a:cubicBezTo>
                  <a:pt x="69" y="261"/>
                  <a:pt x="69" y="261"/>
                  <a:pt x="69" y="261"/>
                </a:cubicBezTo>
                <a:cubicBezTo>
                  <a:pt x="115" y="261"/>
                  <a:pt x="115" y="261"/>
                  <a:pt x="115" y="261"/>
                </a:cubicBezTo>
                <a:cubicBezTo>
                  <a:pt x="161" y="261"/>
                  <a:pt x="161" y="261"/>
                  <a:pt x="161" y="261"/>
                </a:cubicBezTo>
                <a:cubicBezTo>
                  <a:pt x="184" y="283"/>
                  <a:pt x="184" y="283"/>
                  <a:pt x="184" y="283"/>
                </a:cubicBezTo>
                <a:cubicBezTo>
                  <a:pt x="230" y="283"/>
                  <a:pt x="230" y="283"/>
                  <a:pt x="230" y="283"/>
                </a:cubicBezTo>
                <a:cubicBezTo>
                  <a:pt x="193" y="263"/>
                  <a:pt x="169" y="212"/>
                  <a:pt x="153" y="162"/>
                </a:cubicBezTo>
                <a:cubicBezTo>
                  <a:pt x="161" y="162"/>
                  <a:pt x="161" y="162"/>
                  <a:pt x="161" y="162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46" y="138"/>
                  <a:pt x="146" y="138"/>
                  <a:pt x="146" y="138"/>
                </a:cubicBezTo>
                <a:cubicBezTo>
                  <a:pt x="132" y="86"/>
                  <a:pt x="127" y="42"/>
                  <a:pt x="127" y="42"/>
                </a:cubicBezTo>
                <a:cubicBezTo>
                  <a:pt x="122" y="42"/>
                  <a:pt x="122" y="42"/>
                  <a:pt x="122" y="42"/>
                </a:cubicBezTo>
                <a:cubicBezTo>
                  <a:pt x="115" y="0"/>
                  <a:pt x="115" y="0"/>
                  <a:pt x="115" y="0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03" y="42"/>
                  <a:pt x="103" y="42"/>
                  <a:pt x="103" y="42"/>
                </a:cubicBezTo>
                <a:cubicBezTo>
                  <a:pt x="103" y="42"/>
                  <a:pt x="98" y="86"/>
                  <a:pt x="84" y="138"/>
                </a:cubicBezTo>
                <a:cubicBezTo>
                  <a:pt x="69" y="138"/>
                  <a:pt x="69" y="138"/>
                  <a:pt x="69" y="138"/>
                </a:cubicBezTo>
                <a:cubicBezTo>
                  <a:pt x="69" y="162"/>
                  <a:pt x="69" y="162"/>
                  <a:pt x="69" y="162"/>
                </a:cubicBezTo>
                <a:cubicBezTo>
                  <a:pt x="77" y="162"/>
                  <a:pt x="77" y="162"/>
                  <a:pt x="77" y="162"/>
                </a:cubicBezTo>
                <a:cubicBezTo>
                  <a:pt x="61" y="212"/>
                  <a:pt x="37" y="263"/>
                  <a:pt x="0" y="283"/>
                </a:cubicBezTo>
                <a:close/>
                <a:moveTo>
                  <a:pt x="97" y="195"/>
                </a:moveTo>
                <a:cubicBezTo>
                  <a:pt x="104" y="202"/>
                  <a:pt x="104" y="202"/>
                  <a:pt x="104" y="202"/>
                </a:cubicBezTo>
                <a:cubicBezTo>
                  <a:pt x="92" y="215"/>
                  <a:pt x="92" y="215"/>
                  <a:pt x="92" y="215"/>
                </a:cubicBezTo>
                <a:cubicBezTo>
                  <a:pt x="94" y="208"/>
                  <a:pt x="96" y="201"/>
                  <a:pt x="97" y="195"/>
                </a:cubicBezTo>
                <a:close/>
                <a:moveTo>
                  <a:pt x="115" y="240"/>
                </a:moveTo>
                <a:cubicBezTo>
                  <a:pt x="88" y="240"/>
                  <a:pt x="88" y="240"/>
                  <a:pt x="88" y="240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42" y="240"/>
                  <a:pt x="142" y="240"/>
                  <a:pt x="142" y="240"/>
                </a:cubicBezTo>
                <a:cubicBezTo>
                  <a:pt x="115" y="240"/>
                  <a:pt x="115" y="240"/>
                  <a:pt x="115" y="240"/>
                </a:cubicBezTo>
                <a:close/>
                <a:moveTo>
                  <a:pt x="138" y="215"/>
                </a:moveTo>
                <a:cubicBezTo>
                  <a:pt x="125" y="202"/>
                  <a:pt x="125" y="202"/>
                  <a:pt x="125" y="202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4" y="201"/>
                  <a:pt x="136" y="208"/>
                  <a:pt x="138" y="215"/>
                </a:cubicBezTo>
                <a:close/>
                <a:moveTo>
                  <a:pt x="115" y="84"/>
                </a:moveTo>
                <a:cubicBezTo>
                  <a:pt x="115" y="84"/>
                  <a:pt x="117" y="125"/>
                  <a:pt x="120" y="138"/>
                </a:cubicBezTo>
                <a:cubicBezTo>
                  <a:pt x="115" y="138"/>
                  <a:pt x="115" y="138"/>
                  <a:pt x="115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3" y="125"/>
                  <a:pt x="115" y="84"/>
                  <a:pt x="115" y="84"/>
                </a:cubicBezTo>
                <a:close/>
                <a:moveTo>
                  <a:pt x="115" y="162"/>
                </a:moveTo>
                <a:cubicBezTo>
                  <a:pt x="126" y="162"/>
                  <a:pt x="126" y="162"/>
                  <a:pt x="126" y="162"/>
                </a:cubicBezTo>
                <a:cubicBezTo>
                  <a:pt x="126" y="162"/>
                  <a:pt x="127" y="168"/>
                  <a:pt x="129" y="178"/>
                </a:cubicBezTo>
                <a:cubicBezTo>
                  <a:pt x="115" y="192"/>
                  <a:pt x="115" y="192"/>
                  <a:pt x="115" y="192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3" y="168"/>
                  <a:pt x="104" y="162"/>
                  <a:pt x="104" y="162"/>
                </a:cubicBezTo>
                <a:cubicBezTo>
                  <a:pt x="115" y="162"/>
                  <a:pt x="115" y="162"/>
                  <a:pt x="115" y="16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Google Shape;557;p16"/>
          <p:cNvSpPr/>
          <p:nvPr/>
        </p:nvSpPr>
        <p:spPr>
          <a:xfrm>
            <a:off x="8548220" y="3125507"/>
            <a:ext cx="201613" cy="581025"/>
          </a:xfrm>
          <a:custGeom>
            <a:rect b="b" l="l" r="r" t="t"/>
            <a:pathLst>
              <a:path extrusionOk="0" h="265" w="92">
                <a:moveTo>
                  <a:pt x="11" y="31"/>
                </a:moveTo>
                <a:cubicBezTo>
                  <a:pt x="7" y="42"/>
                  <a:pt x="3" y="53"/>
                  <a:pt x="1" y="64"/>
                </a:cubicBezTo>
                <a:cubicBezTo>
                  <a:pt x="0" y="75"/>
                  <a:pt x="2" y="83"/>
                  <a:pt x="8" y="92"/>
                </a:cubicBezTo>
                <a:cubicBezTo>
                  <a:pt x="13" y="101"/>
                  <a:pt x="22" y="115"/>
                  <a:pt x="33" y="121"/>
                </a:cubicBezTo>
                <a:cubicBezTo>
                  <a:pt x="33" y="265"/>
                  <a:pt x="33" y="265"/>
                  <a:pt x="33" y="265"/>
                </a:cubicBezTo>
                <a:cubicBezTo>
                  <a:pt x="58" y="265"/>
                  <a:pt x="58" y="265"/>
                  <a:pt x="58" y="265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69" y="115"/>
                  <a:pt x="79" y="101"/>
                  <a:pt x="84" y="92"/>
                </a:cubicBezTo>
                <a:cubicBezTo>
                  <a:pt x="89" y="83"/>
                  <a:pt x="92" y="75"/>
                  <a:pt x="91" y="64"/>
                </a:cubicBezTo>
                <a:cubicBezTo>
                  <a:pt x="89" y="53"/>
                  <a:pt x="85" y="42"/>
                  <a:pt x="81" y="31"/>
                </a:cubicBezTo>
                <a:cubicBezTo>
                  <a:pt x="78" y="23"/>
                  <a:pt x="72" y="2"/>
                  <a:pt x="61" y="0"/>
                </a:cubicBezTo>
                <a:cubicBezTo>
                  <a:pt x="67" y="62"/>
                  <a:pt x="67" y="62"/>
                  <a:pt x="67" y="62"/>
                </a:cubicBezTo>
                <a:cubicBezTo>
                  <a:pt x="59" y="62"/>
                  <a:pt x="59" y="62"/>
                  <a:pt x="59" y="62"/>
                </a:cubicBezTo>
                <a:cubicBezTo>
                  <a:pt x="52" y="0"/>
                  <a:pt x="52" y="0"/>
                  <a:pt x="5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3" y="62"/>
                  <a:pt x="33" y="62"/>
                  <a:pt x="33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31" y="0"/>
                  <a:pt x="31" y="0"/>
                  <a:pt x="31" y="0"/>
                </a:cubicBezTo>
                <a:cubicBezTo>
                  <a:pt x="20" y="2"/>
                  <a:pt x="14" y="23"/>
                  <a:pt x="11" y="3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p16"/>
          <p:cNvSpPr/>
          <p:nvPr/>
        </p:nvSpPr>
        <p:spPr>
          <a:xfrm>
            <a:off x="8811745" y="3112807"/>
            <a:ext cx="212725" cy="593725"/>
          </a:xfrm>
          <a:custGeom>
            <a:rect b="b" l="l" r="r" t="t"/>
            <a:pathLst>
              <a:path extrusionOk="0" h="271" w="97">
                <a:moveTo>
                  <a:pt x="61" y="271"/>
                </a:moveTo>
                <a:cubicBezTo>
                  <a:pt x="61" y="129"/>
                  <a:pt x="61" y="129"/>
                  <a:pt x="61" y="129"/>
                </a:cubicBezTo>
                <a:cubicBezTo>
                  <a:pt x="82" y="122"/>
                  <a:pt x="97" y="100"/>
                  <a:pt x="97" y="72"/>
                </a:cubicBezTo>
                <a:cubicBezTo>
                  <a:pt x="97" y="40"/>
                  <a:pt x="75" y="0"/>
                  <a:pt x="48" y="0"/>
                </a:cubicBezTo>
                <a:cubicBezTo>
                  <a:pt x="22" y="0"/>
                  <a:pt x="0" y="40"/>
                  <a:pt x="0" y="72"/>
                </a:cubicBezTo>
                <a:cubicBezTo>
                  <a:pt x="0" y="99"/>
                  <a:pt x="15" y="122"/>
                  <a:pt x="36" y="129"/>
                </a:cubicBezTo>
                <a:cubicBezTo>
                  <a:pt x="36" y="271"/>
                  <a:pt x="36" y="271"/>
                  <a:pt x="36" y="271"/>
                </a:cubicBezTo>
                <a:lnTo>
                  <a:pt x="61" y="27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16"/>
          <p:cNvSpPr/>
          <p:nvPr/>
        </p:nvSpPr>
        <p:spPr>
          <a:xfrm>
            <a:off x="3839695" y="1606270"/>
            <a:ext cx="546100" cy="290512"/>
          </a:xfrm>
          <a:custGeom>
            <a:rect b="b" l="l" r="r" t="t"/>
            <a:pathLst>
              <a:path extrusionOk="0" h="183" w="344">
                <a:moveTo>
                  <a:pt x="344" y="183"/>
                </a:moveTo>
                <a:lnTo>
                  <a:pt x="344" y="180"/>
                </a:lnTo>
                <a:lnTo>
                  <a:pt x="344" y="2"/>
                </a:lnTo>
                <a:lnTo>
                  <a:pt x="344" y="0"/>
                </a:lnTo>
                <a:lnTo>
                  <a:pt x="341" y="0"/>
                </a:lnTo>
                <a:lnTo>
                  <a:pt x="36" y="0"/>
                </a:lnTo>
                <a:lnTo>
                  <a:pt x="33" y="0"/>
                </a:lnTo>
                <a:lnTo>
                  <a:pt x="33" y="2"/>
                </a:lnTo>
                <a:lnTo>
                  <a:pt x="33" y="44"/>
                </a:lnTo>
                <a:lnTo>
                  <a:pt x="3" y="44"/>
                </a:lnTo>
                <a:lnTo>
                  <a:pt x="0" y="44"/>
                </a:lnTo>
                <a:lnTo>
                  <a:pt x="0" y="47"/>
                </a:lnTo>
                <a:lnTo>
                  <a:pt x="0" y="136"/>
                </a:lnTo>
                <a:lnTo>
                  <a:pt x="0" y="138"/>
                </a:lnTo>
                <a:lnTo>
                  <a:pt x="3" y="138"/>
                </a:lnTo>
                <a:lnTo>
                  <a:pt x="33" y="138"/>
                </a:lnTo>
                <a:lnTo>
                  <a:pt x="33" y="180"/>
                </a:lnTo>
                <a:lnTo>
                  <a:pt x="33" y="183"/>
                </a:lnTo>
                <a:lnTo>
                  <a:pt x="36" y="183"/>
                </a:lnTo>
                <a:lnTo>
                  <a:pt x="341" y="183"/>
                </a:lnTo>
                <a:lnTo>
                  <a:pt x="344" y="183"/>
                </a:lnTo>
                <a:lnTo>
                  <a:pt x="344" y="183"/>
                </a:lnTo>
                <a:close/>
                <a:moveTo>
                  <a:pt x="326" y="17"/>
                </a:moveTo>
                <a:lnTo>
                  <a:pt x="326" y="165"/>
                </a:lnTo>
                <a:lnTo>
                  <a:pt x="271" y="165"/>
                </a:lnTo>
                <a:lnTo>
                  <a:pt x="271" y="17"/>
                </a:lnTo>
                <a:lnTo>
                  <a:pt x="326" y="17"/>
                </a:lnTo>
                <a:close/>
                <a:moveTo>
                  <a:pt x="253" y="17"/>
                </a:moveTo>
                <a:lnTo>
                  <a:pt x="253" y="165"/>
                </a:lnTo>
                <a:lnTo>
                  <a:pt x="199" y="165"/>
                </a:lnTo>
                <a:lnTo>
                  <a:pt x="199" y="17"/>
                </a:lnTo>
                <a:lnTo>
                  <a:pt x="253" y="17"/>
                </a:lnTo>
                <a:close/>
                <a:moveTo>
                  <a:pt x="181" y="17"/>
                </a:moveTo>
                <a:lnTo>
                  <a:pt x="181" y="165"/>
                </a:lnTo>
                <a:lnTo>
                  <a:pt x="126" y="165"/>
                </a:lnTo>
                <a:lnTo>
                  <a:pt x="126" y="17"/>
                </a:lnTo>
                <a:lnTo>
                  <a:pt x="181" y="17"/>
                </a:lnTo>
                <a:close/>
                <a:moveTo>
                  <a:pt x="108" y="17"/>
                </a:moveTo>
                <a:lnTo>
                  <a:pt x="108" y="165"/>
                </a:lnTo>
                <a:lnTo>
                  <a:pt x="54" y="165"/>
                </a:lnTo>
                <a:lnTo>
                  <a:pt x="54" y="17"/>
                </a:lnTo>
                <a:lnTo>
                  <a:pt x="108" y="1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16"/>
          <p:cNvSpPr/>
          <p:nvPr/>
        </p:nvSpPr>
        <p:spPr>
          <a:xfrm>
            <a:off x="5533557" y="3122332"/>
            <a:ext cx="114300" cy="1158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p16"/>
          <p:cNvSpPr/>
          <p:nvPr/>
        </p:nvSpPr>
        <p:spPr>
          <a:xfrm>
            <a:off x="5427194" y="3260445"/>
            <a:ext cx="371475" cy="438150"/>
          </a:xfrm>
          <a:custGeom>
            <a:rect b="b" l="l" r="r" t="t"/>
            <a:pathLst>
              <a:path extrusionOk="0" h="276" w="234">
                <a:moveTo>
                  <a:pt x="0" y="128"/>
                </a:moveTo>
                <a:lnTo>
                  <a:pt x="29" y="128"/>
                </a:lnTo>
                <a:lnTo>
                  <a:pt x="51" y="49"/>
                </a:lnTo>
                <a:lnTo>
                  <a:pt x="62" y="49"/>
                </a:lnTo>
                <a:lnTo>
                  <a:pt x="23" y="193"/>
                </a:lnTo>
                <a:lnTo>
                  <a:pt x="55" y="193"/>
                </a:lnTo>
                <a:lnTo>
                  <a:pt x="55" y="276"/>
                </a:lnTo>
                <a:lnTo>
                  <a:pt x="98" y="276"/>
                </a:lnTo>
                <a:lnTo>
                  <a:pt x="98" y="193"/>
                </a:lnTo>
                <a:lnTo>
                  <a:pt x="110" y="193"/>
                </a:lnTo>
                <a:lnTo>
                  <a:pt x="110" y="276"/>
                </a:lnTo>
                <a:lnTo>
                  <a:pt x="152" y="276"/>
                </a:lnTo>
                <a:lnTo>
                  <a:pt x="152" y="193"/>
                </a:lnTo>
                <a:lnTo>
                  <a:pt x="183" y="193"/>
                </a:lnTo>
                <a:lnTo>
                  <a:pt x="145" y="51"/>
                </a:lnTo>
                <a:lnTo>
                  <a:pt x="156" y="51"/>
                </a:lnTo>
                <a:lnTo>
                  <a:pt x="169" y="96"/>
                </a:lnTo>
                <a:lnTo>
                  <a:pt x="234" y="96"/>
                </a:lnTo>
                <a:lnTo>
                  <a:pt x="234" y="83"/>
                </a:lnTo>
                <a:lnTo>
                  <a:pt x="211" y="83"/>
                </a:lnTo>
                <a:lnTo>
                  <a:pt x="205" y="83"/>
                </a:lnTo>
                <a:lnTo>
                  <a:pt x="205" y="77"/>
                </a:lnTo>
                <a:lnTo>
                  <a:pt x="205" y="69"/>
                </a:lnTo>
                <a:lnTo>
                  <a:pt x="186" y="69"/>
                </a:lnTo>
                <a:lnTo>
                  <a:pt x="171" y="0"/>
                </a:lnTo>
                <a:lnTo>
                  <a:pt x="38" y="0"/>
                </a:lnTo>
                <a:lnTo>
                  <a:pt x="0" y="1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p16"/>
          <p:cNvSpPr/>
          <p:nvPr/>
        </p:nvSpPr>
        <p:spPr>
          <a:xfrm>
            <a:off x="5762157" y="3325532"/>
            <a:ext cx="111125" cy="57150"/>
          </a:xfrm>
          <a:custGeom>
            <a:rect b="b" l="l" r="r" t="t"/>
            <a:pathLst>
              <a:path extrusionOk="0" h="36" w="70">
                <a:moveTo>
                  <a:pt x="0" y="0"/>
                </a:moveTo>
                <a:lnTo>
                  <a:pt x="0" y="28"/>
                </a:lnTo>
                <a:lnTo>
                  <a:pt x="0" y="36"/>
                </a:lnTo>
                <a:lnTo>
                  <a:pt x="23" y="36"/>
                </a:lnTo>
                <a:lnTo>
                  <a:pt x="70" y="36"/>
                </a:lnTo>
                <a:lnTo>
                  <a:pt x="70" y="0"/>
                </a:lnTo>
                <a:lnTo>
                  <a:pt x="44" y="0"/>
                </a:lnTo>
                <a:lnTo>
                  <a:pt x="44" y="19"/>
                </a:lnTo>
                <a:lnTo>
                  <a:pt x="34" y="12"/>
                </a:lnTo>
                <a:lnTo>
                  <a:pt x="25" y="19"/>
                </a:lnTo>
                <a:lnTo>
                  <a:pt x="2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p16"/>
          <p:cNvSpPr/>
          <p:nvPr/>
        </p:nvSpPr>
        <p:spPr>
          <a:xfrm>
            <a:off x="5757395" y="3249332"/>
            <a:ext cx="120650" cy="68262"/>
          </a:xfrm>
          <a:custGeom>
            <a:rect b="b" l="l" r="r" t="t"/>
            <a:pathLst>
              <a:path extrusionOk="0" h="31" w="55">
                <a:moveTo>
                  <a:pt x="0" y="18"/>
                </a:move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2"/>
                  <a:pt x="55" y="12"/>
                  <a:pt x="55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3" y="12"/>
                  <a:pt x="43" y="11"/>
                  <a:pt x="44" y="11"/>
                </a:cubicBezTo>
                <a:cubicBezTo>
                  <a:pt x="45" y="11"/>
                  <a:pt x="46" y="10"/>
                  <a:pt x="47" y="10"/>
                </a:cubicBezTo>
                <a:cubicBezTo>
                  <a:pt x="48" y="9"/>
                  <a:pt x="49" y="8"/>
                  <a:pt x="50" y="7"/>
                </a:cubicBezTo>
                <a:cubicBezTo>
                  <a:pt x="51" y="6"/>
                  <a:pt x="52" y="4"/>
                  <a:pt x="50" y="2"/>
                </a:cubicBezTo>
                <a:cubicBezTo>
                  <a:pt x="49" y="0"/>
                  <a:pt x="46" y="1"/>
                  <a:pt x="44" y="1"/>
                </a:cubicBezTo>
                <a:cubicBezTo>
                  <a:pt x="42" y="1"/>
                  <a:pt x="40" y="2"/>
                  <a:pt x="38" y="3"/>
                </a:cubicBezTo>
                <a:cubicBezTo>
                  <a:pt x="35" y="4"/>
                  <a:pt x="33" y="6"/>
                  <a:pt x="31" y="7"/>
                </a:cubicBezTo>
                <a:cubicBezTo>
                  <a:pt x="31" y="8"/>
                  <a:pt x="30" y="9"/>
                  <a:pt x="29" y="10"/>
                </a:cubicBezTo>
                <a:cubicBezTo>
                  <a:pt x="29" y="10"/>
                  <a:pt x="28" y="11"/>
                  <a:pt x="28" y="11"/>
                </a:cubicBezTo>
                <a:cubicBezTo>
                  <a:pt x="28" y="11"/>
                  <a:pt x="28" y="12"/>
                  <a:pt x="28" y="12"/>
                </a:cubicBezTo>
                <a:cubicBezTo>
                  <a:pt x="28" y="12"/>
                  <a:pt x="28" y="11"/>
                  <a:pt x="27" y="11"/>
                </a:cubicBezTo>
                <a:cubicBezTo>
                  <a:pt x="27" y="11"/>
                  <a:pt x="27" y="10"/>
                  <a:pt x="26" y="10"/>
                </a:cubicBezTo>
                <a:cubicBezTo>
                  <a:pt x="25" y="9"/>
                  <a:pt x="25" y="8"/>
                  <a:pt x="24" y="7"/>
                </a:cubicBezTo>
                <a:cubicBezTo>
                  <a:pt x="22" y="6"/>
                  <a:pt x="20" y="4"/>
                  <a:pt x="18" y="3"/>
                </a:cubicBezTo>
                <a:cubicBezTo>
                  <a:pt x="16" y="2"/>
                  <a:pt x="14" y="1"/>
                  <a:pt x="12" y="1"/>
                </a:cubicBezTo>
                <a:cubicBezTo>
                  <a:pt x="10" y="1"/>
                  <a:pt x="7" y="0"/>
                  <a:pt x="5" y="2"/>
                </a:cubicBezTo>
                <a:cubicBezTo>
                  <a:pt x="3" y="4"/>
                  <a:pt x="4" y="6"/>
                  <a:pt x="5" y="7"/>
                </a:cubicBezTo>
                <a:cubicBezTo>
                  <a:pt x="6" y="8"/>
                  <a:pt x="7" y="9"/>
                  <a:pt x="9" y="10"/>
                </a:cubicBezTo>
                <a:cubicBezTo>
                  <a:pt x="10" y="10"/>
                  <a:pt x="10" y="11"/>
                  <a:pt x="11" y="11"/>
                </a:cubicBezTo>
                <a:cubicBezTo>
                  <a:pt x="12" y="11"/>
                  <a:pt x="13" y="12"/>
                  <a:pt x="1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8"/>
                  <a:pt x="0" y="18"/>
                  <a:pt x="0" y="18"/>
                </a:cubicBezTo>
                <a:close/>
                <a:moveTo>
                  <a:pt x="37" y="7"/>
                </a:moveTo>
                <a:cubicBezTo>
                  <a:pt x="37" y="7"/>
                  <a:pt x="38" y="7"/>
                  <a:pt x="38" y="7"/>
                </a:cubicBezTo>
                <a:cubicBezTo>
                  <a:pt x="41" y="5"/>
                  <a:pt x="44" y="4"/>
                  <a:pt x="47" y="4"/>
                </a:cubicBezTo>
                <a:cubicBezTo>
                  <a:pt x="49" y="4"/>
                  <a:pt x="46" y="6"/>
                  <a:pt x="46" y="6"/>
                </a:cubicBezTo>
                <a:cubicBezTo>
                  <a:pt x="45" y="6"/>
                  <a:pt x="45" y="7"/>
                  <a:pt x="44" y="7"/>
                </a:cubicBezTo>
                <a:cubicBezTo>
                  <a:pt x="44" y="7"/>
                  <a:pt x="43" y="7"/>
                  <a:pt x="43" y="7"/>
                </a:cubicBezTo>
                <a:cubicBezTo>
                  <a:pt x="42" y="8"/>
                  <a:pt x="41" y="9"/>
                  <a:pt x="39" y="9"/>
                </a:cubicBezTo>
                <a:cubicBezTo>
                  <a:pt x="39" y="9"/>
                  <a:pt x="38" y="9"/>
                  <a:pt x="38" y="10"/>
                </a:cubicBezTo>
                <a:cubicBezTo>
                  <a:pt x="36" y="10"/>
                  <a:pt x="34" y="10"/>
                  <a:pt x="33" y="11"/>
                </a:cubicBezTo>
                <a:cubicBezTo>
                  <a:pt x="33" y="10"/>
                  <a:pt x="34" y="10"/>
                  <a:pt x="34" y="10"/>
                </a:cubicBezTo>
                <a:cubicBezTo>
                  <a:pt x="35" y="9"/>
                  <a:pt x="36" y="8"/>
                  <a:pt x="37" y="7"/>
                </a:cubicBezTo>
                <a:close/>
                <a:moveTo>
                  <a:pt x="16" y="9"/>
                </a:moveTo>
                <a:cubicBezTo>
                  <a:pt x="15" y="9"/>
                  <a:pt x="13" y="8"/>
                  <a:pt x="12" y="7"/>
                </a:cubicBezTo>
                <a:cubicBezTo>
                  <a:pt x="12" y="7"/>
                  <a:pt x="12" y="7"/>
                  <a:pt x="11" y="7"/>
                </a:cubicBezTo>
                <a:cubicBezTo>
                  <a:pt x="11" y="7"/>
                  <a:pt x="10" y="6"/>
                  <a:pt x="9" y="6"/>
                </a:cubicBezTo>
                <a:cubicBezTo>
                  <a:pt x="9" y="6"/>
                  <a:pt x="7" y="4"/>
                  <a:pt x="8" y="4"/>
                </a:cubicBezTo>
                <a:cubicBezTo>
                  <a:pt x="11" y="4"/>
                  <a:pt x="15" y="5"/>
                  <a:pt x="1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9" y="8"/>
                  <a:pt x="20" y="9"/>
                  <a:pt x="21" y="10"/>
                </a:cubicBezTo>
                <a:cubicBezTo>
                  <a:pt x="22" y="10"/>
                  <a:pt x="22" y="10"/>
                  <a:pt x="22" y="11"/>
                </a:cubicBezTo>
                <a:cubicBezTo>
                  <a:pt x="21" y="10"/>
                  <a:pt x="19" y="10"/>
                  <a:pt x="18" y="10"/>
                </a:cubicBezTo>
                <a:cubicBezTo>
                  <a:pt x="17" y="9"/>
                  <a:pt x="17" y="9"/>
                  <a:pt x="16" y="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Google Shape;564;p16"/>
          <p:cNvSpPr/>
          <p:nvPr/>
        </p:nvSpPr>
        <p:spPr>
          <a:xfrm>
            <a:off x="7692557" y="585507"/>
            <a:ext cx="590550" cy="588962"/>
          </a:xfrm>
          <a:custGeom>
            <a:rect b="b" l="l" r="r" t="t"/>
            <a:pathLst>
              <a:path extrusionOk="0" h="371" w="372">
                <a:moveTo>
                  <a:pt x="372" y="0"/>
                </a:moveTo>
                <a:lnTo>
                  <a:pt x="0" y="0"/>
                </a:lnTo>
                <a:lnTo>
                  <a:pt x="0" y="371"/>
                </a:lnTo>
                <a:lnTo>
                  <a:pt x="372" y="371"/>
                </a:lnTo>
                <a:lnTo>
                  <a:pt x="372" y="0"/>
                </a:lnTo>
                <a:close/>
                <a:moveTo>
                  <a:pt x="344" y="342"/>
                </a:moveTo>
                <a:lnTo>
                  <a:pt x="29" y="342"/>
                </a:lnTo>
                <a:lnTo>
                  <a:pt x="29" y="29"/>
                </a:lnTo>
                <a:lnTo>
                  <a:pt x="344" y="29"/>
                </a:lnTo>
                <a:lnTo>
                  <a:pt x="344" y="34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p16"/>
          <p:cNvSpPr/>
          <p:nvPr/>
        </p:nvSpPr>
        <p:spPr>
          <a:xfrm>
            <a:off x="7756057" y="645832"/>
            <a:ext cx="465138" cy="466725"/>
          </a:xfrm>
          <a:custGeom>
            <a:rect b="b" l="l" r="r" t="t"/>
            <a:pathLst>
              <a:path extrusionOk="0" h="294" w="293">
                <a:moveTo>
                  <a:pt x="293" y="0"/>
                </a:moveTo>
                <a:lnTo>
                  <a:pt x="0" y="0"/>
                </a:lnTo>
                <a:lnTo>
                  <a:pt x="0" y="294"/>
                </a:lnTo>
                <a:lnTo>
                  <a:pt x="293" y="294"/>
                </a:lnTo>
                <a:lnTo>
                  <a:pt x="293" y="0"/>
                </a:lnTo>
                <a:close/>
                <a:moveTo>
                  <a:pt x="179" y="260"/>
                </a:moveTo>
                <a:lnTo>
                  <a:pt x="115" y="260"/>
                </a:lnTo>
                <a:lnTo>
                  <a:pt x="115" y="97"/>
                </a:lnTo>
                <a:lnTo>
                  <a:pt x="179" y="97"/>
                </a:lnTo>
                <a:lnTo>
                  <a:pt x="179" y="260"/>
                </a:lnTo>
                <a:lnTo>
                  <a:pt x="179" y="260"/>
                </a:lnTo>
                <a:close/>
                <a:moveTo>
                  <a:pt x="179" y="78"/>
                </a:moveTo>
                <a:lnTo>
                  <a:pt x="115" y="78"/>
                </a:lnTo>
                <a:lnTo>
                  <a:pt x="115" y="35"/>
                </a:lnTo>
                <a:lnTo>
                  <a:pt x="179" y="35"/>
                </a:lnTo>
                <a:lnTo>
                  <a:pt x="179" y="78"/>
                </a:lnTo>
                <a:lnTo>
                  <a:pt x="179" y="7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16"/>
          <p:cNvSpPr/>
          <p:nvPr/>
        </p:nvSpPr>
        <p:spPr>
          <a:xfrm>
            <a:off x="5355757" y="1938057"/>
            <a:ext cx="595313" cy="53975"/>
          </a:xfrm>
          <a:custGeom>
            <a:rect b="b" l="l" r="r" t="t"/>
            <a:pathLst>
              <a:path extrusionOk="0" h="34" w="375">
                <a:moveTo>
                  <a:pt x="375" y="0"/>
                </a:moveTo>
                <a:lnTo>
                  <a:pt x="0" y="0"/>
                </a:lnTo>
                <a:lnTo>
                  <a:pt x="0" y="34"/>
                </a:lnTo>
                <a:lnTo>
                  <a:pt x="375" y="34"/>
                </a:lnTo>
                <a:lnTo>
                  <a:pt x="375" y="0"/>
                </a:lnTo>
                <a:lnTo>
                  <a:pt x="375" y="0"/>
                </a:lnTo>
                <a:close/>
                <a:moveTo>
                  <a:pt x="358" y="22"/>
                </a:moveTo>
                <a:lnTo>
                  <a:pt x="328" y="22"/>
                </a:lnTo>
                <a:lnTo>
                  <a:pt x="328" y="14"/>
                </a:lnTo>
                <a:lnTo>
                  <a:pt x="358" y="14"/>
                </a:lnTo>
                <a:lnTo>
                  <a:pt x="358" y="22"/>
                </a:lnTo>
                <a:lnTo>
                  <a:pt x="358" y="2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p16"/>
          <p:cNvSpPr/>
          <p:nvPr/>
        </p:nvSpPr>
        <p:spPr>
          <a:xfrm>
            <a:off x="5355757" y="1863445"/>
            <a:ext cx="595313" cy="52387"/>
          </a:xfrm>
          <a:custGeom>
            <a:rect b="b" l="l" r="r" t="t"/>
            <a:pathLst>
              <a:path extrusionOk="0" h="33" w="375">
                <a:moveTo>
                  <a:pt x="361" y="0"/>
                </a:moveTo>
                <a:lnTo>
                  <a:pt x="17" y="0"/>
                </a:lnTo>
                <a:lnTo>
                  <a:pt x="0" y="33"/>
                </a:lnTo>
                <a:lnTo>
                  <a:pt x="375" y="33"/>
                </a:lnTo>
                <a:lnTo>
                  <a:pt x="36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Google Shape;568;p16"/>
          <p:cNvSpPr/>
          <p:nvPr/>
        </p:nvSpPr>
        <p:spPr>
          <a:xfrm>
            <a:off x="5382745" y="1509432"/>
            <a:ext cx="539750" cy="331787"/>
          </a:xfrm>
          <a:custGeom>
            <a:rect b="b" l="l" r="r" t="t"/>
            <a:pathLst>
              <a:path extrusionOk="0" h="209" w="340">
                <a:moveTo>
                  <a:pt x="0" y="209"/>
                </a:moveTo>
                <a:lnTo>
                  <a:pt x="340" y="209"/>
                </a:lnTo>
                <a:lnTo>
                  <a:pt x="340" y="0"/>
                </a:lnTo>
                <a:lnTo>
                  <a:pt x="0" y="0"/>
                </a:lnTo>
                <a:lnTo>
                  <a:pt x="0" y="209"/>
                </a:lnTo>
                <a:close/>
                <a:moveTo>
                  <a:pt x="37" y="29"/>
                </a:moveTo>
                <a:lnTo>
                  <a:pt x="302" y="29"/>
                </a:lnTo>
                <a:lnTo>
                  <a:pt x="302" y="179"/>
                </a:lnTo>
                <a:lnTo>
                  <a:pt x="37" y="179"/>
                </a:lnTo>
                <a:lnTo>
                  <a:pt x="37" y="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Google Shape;569;p16"/>
          <p:cNvSpPr/>
          <p:nvPr/>
        </p:nvSpPr>
        <p:spPr>
          <a:xfrm>
            <a:off x="5358932" y="5748057"/>
            <a:ext cx="500063" cy="465137"/>
          </a:xfrm>
          <a:custGeom>
            <a:rect b="b" l="l" r="r" t="t"/>
            <a:pathLst>
              <a:path extrusionOk="0" h="212" w="228">
                <a:moveTo>
                  <a:pt x="135" y="105"/>
                </a:moveTo>
                <a:cubicBezTo>
                  <a:pt x="140" y="87"/>
                  <a:pt x="155" y="74"/>
                  <a:pt x="174" y="74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7" y="74"/>
                  <a:pt x="180" y="74"/>
                  <a:pt x="183" y="75"/>
                </a:cubicBezTo>
                <a:cubicBezTo>
                  <a:pt x="194" y="77"/>
                  <a:pt x="203" y="84"/>
                  <a:pt x="208" y="93"/>
                </a:cubicBezTo>
                <a:cubicBezTo>
                  <a:pt x="213" y="90"/>
                  <a:pt x="219" y="88"/>
                  <a:pt x="225" y="87"/>
                </a:cubicBezTo>
                <a:cubicBezTo>
                  <a:pt x="228" y="65"/>
                  <a:pt x="224" y="52"/>
                  <a:pt x="224" y="52"/>
                </a:cubicBezTo>
                <a:cubicBezTo>
                  <a:pt x="217" y="20"/>
                  <a:pt x="185" y="0"/>
                  <a:pt x="153" y="7"/>
                </a:cubicBezTo>
                <a:cubicBezTo>
                  <a:pt x="131" y="11"/>
                  <a:pt x="115" y="27"/>
                  <a:pt x="109" y="47"/>
                </a:cubicBezTo>
                <a:cubicBezTo>
                  <a:pt x="95" y="32"/>
                  <a:pt x="74" y="24"/>
                  <a:pt x="52" y="29"/>
                </a:cubicBezTo>
                <a:cubicBezTo>
                  <a:pt x="20" y="36"/>
                  <a:pt x="0" y="68"/>
                  <a:pt x="7" y="100"/>
                </a:cubicBezTo>
                <a:cubicBezTo>
                  <a:pt x="7" y="100"/>
                  <a:pt x="20" y="179"/>
                  <a:pt x="146" y="212"/>
                </a:cubicBezTo>
                <a:cubicBezTo>
                  <a:pt x="146" y="212"/>
                  <a:pt x="146" y="212"/>
                  <a:pt x="146" y="212"/>
                </a:cubicBezTo>
                <a:cubicBezTo>
                  <a:pt x="154" y="205"/>
                  <a:pt x="162" y="197"/>
                  <a:pt x="169" y="190"/>
                </a:cubicBezTo>
                <a:cubicBezTo>
                  <a:pt x="126" y="147"/>
                  <a:pt x="134" y="108"/>
                  <a:pt x="135" y="10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p16"/>
          <p:cNvSpPr/>
          <p:nvPr/>
        </p:nvSpPr>
        <p:spPr>
          <a:xfrm>
            <a:off x="5646270" y="5925857"/>
            <a:ext cx="295275" cy="250825"/>
          </a:xfrm>
          <a:custGeom>
            <a:rect b="b" l="l" r="r" t="t"/>
            <a:pathLst>
              <a:path extrusionOk="0" h="114" w="135">
                <a:moveTo>
                  <a:pt x="106" y="13"/>
                </a:moveTo>
                <a:cubicBezTo>
                  <a:pt x="104" y="13"/>
                  <a:pt x="101" y="12"/>
                  <a:pt x="99" y="12"/>
                </a:cubicBezTo>
                <a:cubicBezTo>
                  <a:pt x="97" y="12"/>
                  <a:pt x="95" y="13"/>
                  <a:pt x="93" y="13"/>
                </a:cubicBezTo>
                <a:cubicBezTo>
                  <a:pt x="86" y="14"/>
                  <a:pt x="79" y="18"/>
                  <a:pt x="75" y="23"/>
                </a:cubicBezTo>
                <a:cubicBezTo>
                  <a:pt x="71" y="12"/>
                  <a:pt x="62" y="3"/>
                  <a:pt x="50" y="1"/>
                </a:cubicBezTo>
                <a:cubicBezTo>
                  <a:pt x="48" y="0"/>
                  <a:pt x="46" y="0"/>
                  <a:pt x="43" y="0"/>
                </a:cubicBezTo>
                <a:cubicBezTo>
                  <a:pt x="28" y="0"/>
                  <a:pt x="14" y="10"/>
                  <a:pt x="11" y="25"/>
                </a:cubicBezTo>
                <a:cubicBezTo>
                  <a:pt x="11" y="25"/>
                  <a:pt x="0" y="62"/>
                  <a:pt x="43" y="104"/>
                </a:cubicBezTo>
                <a:cubicBezTo>
                  <a:pt x="46" y="108"/>
                  <a:pt x="50" y="111"/>
                  <a:pt x="54" y="114"/>
                </a:cubicBezTo>
                <a:cubicBezTo>
                  <a:pt x="124" y="97"/>
                  <a:pt x="131" y="53"/>
                  <a:pt x="131" y="53"/>
                </a:cubicBezTo>
                <a:cubicBezTo>
                  <a:pt x="135" y="35"/>
                  <a:pt x="124" y="17"/>
                  <a:pt x="106" y="1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p16"/>
          <p:cNvSpPr/>
          <p:nvPr/>
        </p:nvSpPr>
        <p:spPr>
          <a:xfrm>
            <a:off x="6489232" y="4913032"/>
            <a:ext cx="201613" cy="201613"/>
          </a:xfrm>
          <a:custGeom>
            <a:rect b="b" l="l" r="r" t="t"/>
            <a:pathLst>
              <a:path extrusionOk="0" h="92" w="92">
                <a:moveTo>
                  <a:pt x="21" y="84"/>
                </a:moveTo>
                <a:cubicBezTo>
                  <a:pt x="28" y="89"/>
                  <a:pt x="36" y="92"/>
                  <a:pt x="46" y="92"/>
                </a:cubicBezTo>
                <a:cubicBezTo>
                  <a:pt x="71" y="92"/>
                  <a:pt x="92" y="71"/>
                  <a:pt x="92" y="46"/>
                </a:cubicBezTo>
                <a:cubicBezTo>
                  <a:pt x="92" y="20"/>
                  <a:pt x="71" y="0"/>
                  <a:pt x="46" y="0"/>
                </a:cubicBezTo>
                <a:cubicBezTo>
                  <a:pt x="23" y="0"/>
                  <a:pt x="4" y="17"/>
                  <a:pt x="0" y="39"/>
                </a:cubicBezTo>
                <a:cubicBezTo>
                  <a:pt x="46" y="39"/>
                  <a:pt x="46" y="39"/>
                  <a:pt x="46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51" y="50"/>
                  <a:pt x="51" y="50"/>
                  <a:pt x="51" y="50"/>
                </a:cubicBezTo>
                <a:lnTo>
                  <a:pt x="21" y="8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16"/>
          <p:cNvSpPr/>
          <p:nvPr/>
        </p:nvSpPr>
        <p:spPr>
          <a:xfrm>
            <a:off x="6176495" y="5014632"/>
            <a:ext cx="414338" cy="387350"/>
          </a:xfrm>
          <a:custGeom>
            <a:rect b="b" l="l" r="r" t="t"/>
            <a:pathLst>
              <a:path extrusionOk="0" h="177" w="189">
                <a:moveTo>
                  <a:pt x="84" y="95"/>
                </a:moveTo>
                <a:cubicBezTo>
                  <a:pt x="84" y="100"/>
                  <a:pt x="84" y="100"/>
                  <a:pt x="84" y="100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72" y="164"/>
                  <a:pt x="62" y="170"/>
                  <a:pt x="62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24" y="170"/>
                  <a:pt x="116" y="165"/>
                  <a:pt x="105" y="162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158" y="34"/>
                  <a:pt x="158" y="34"/>
                  <a:pt x="158" y="34"/>
                </a:cubicBezTo>
                <a:cubicBezTo>
                  <a:pt x="189" y="0"/>
                  <a:pt x="189" y="0"/>
                  <a:pt x="189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0" y="0"/>
                  <a:pt x="0" y="0"/>
                  <a:pt x="0" y="0"/>
                </a:cubicBezTo>
                <a:lnTo>
                  <a:pt x="84" y="9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16"/>
          <p:cNvSpPr/>
          <p:nvPr/>
        </p:nvSpPr>
        <p:spPr>
          <a:xfrm>
            <a:off x="7011520" y="4932082"/>
            <a:ext cx="455613" cy="354013"/>
          </a:xfrm>
          <a:custGeom>
            <a:rect b="b" l="l" r="r" t="t"/>
            <a:pathLst>
              <a:path extrusionOk="0" h="161" w="208">
                <a:moveTo>
                  <a:pt x="208" y="94"/>
                </a:moveTo>
                <a:cubicBezTo>
                  <a:pt x="208" y="27"/>
                  <a:pt x="208" y="27"/>
                  <a:pt x="208" y="27"/>
                </a:cubicBezTo>
                <a:cubicBezTo>
                  <a:pt x="208" y="12"/>
                  <a:pt x="179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163" y="161"/>
                  <a:pt x="163" y="161"/>
                  <a:pt x="163" y="161"/>
                </a:cubicBezTo>
                <a:cubicBezTo>
                  <a:pt x="163" y="120"/>
                  <a:pt x="163" y="120"/>
                  <a:pt x="163" y="120"/>
                </a:cubicBezTo>
                <a:cubicBezTo>
                  <a:pt x="189" y="116"/>
                  <a:pt x="208" y="106"/>
                  <a:pt x="208" y="94"/>
                </a:cubicBezTo>
                <a:close/>
                <a:moveTo>
                  <a:pt x="189" y="91"/>
                </a:moveTo>
                <a:cubicBezTo>
                  <a:pt x="185" y="94"/>
                  <a:pt x="176" y="97"/>
                  <a:pt x="163" y="99"/>
                </a:cubicBezTo>
                <a:cubicBezTo>
                  <a:pt x="163" y="22"/>
                  <a:pt x="163" y="22"/>
                  <a:pt x="163" y="22"/>
                </a:cubicBezTo>
                <a:cubicBezTo>
                  <a:pt x="176" y="24"/>
                  <a:pt x="185" y="28"/>
                  <a:pt x="189" y="30"/>
                </a:cubicBezTo>
                <a:cubicBezTo>
                  <a:pt x="189" y="91"/>
                  <a:pt x="189" y="91"/>
                  <a:pt x="189" y="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16"/>
          <p:cNvSpPr/>
          <p:nvPr/>
        </p:nvSpPr>
        <p:spPr>
          <a:xfrm>
            <a:off x="6955957" y="5309907"/>
            <a:ext cx="468313" cy="73025"/>
          </a:xfrm>
          <a:custGeom>
            <a:rect b="b" l="l" r="r" t="t"/>
            <a:pathLst>
              <a:path extrusionOk="0" h="46" w="295">
                <a:moveTo>
                  <a:pt x="295" y="0"/>
                </a:moveTo>
                <a:lnTo>
                  <a:pt x="0" y="0"/>
                </a:lnTo>
                <a:lnTo>
                  <a:pt x="0" y="24"/>
                </a:lnTo>
                <a:lnTo>
                  <a:pt x="35" y="24"/>
                </a:lnTo>
                <a:lnTo>
                  <a:pt x="35" y="46"/>
                </a:lnTo>
                <a:lnTo>
                  <a:pt x="260" y="46"/>
                </a:lnTo>
                <a:lnTo>
                  <a:pt x="260" y="24"/>
                </a:lnTo>
                <a:lnTo>
                  <a:pt x="295" y="24"/>
                </a:lnTo>
                <a:lnTo>
                  <a:pt x="29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16"/>
          <p:cNvSpPr/>
          <p:nvPr/>
        </p:nvSpPr>
        <p:spPr>
          <a:xfrm>
            <a:off x="5485932" y="5106707"/>
            <a:ext cx="36513" cy="1031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16"/>
          <p:cNvSpPr/>
          <p:nvPr/>
        </p:nvSpPr>
        <p:spPr>
          <a:xfrm>
            <a:off x="5654207" y="5106707"/>
            <a:ext cx="166688" cy="103187"/>
          </a:xfrm>
          <a:custGeom>
            <a:rect b="b" l="l" r="r" t="t"/>
            <a:pathLst>
              <a:path extrusionOk="0" h="65" w="105">
                <a:moveTo>
                  <a:pt x="105" y="65"/>
                </a:moveTo>
                <a:lnTo>
                  <a:pt x="105" y="0"/>
                </a:lnTo>
                <a:lnTo>
                  <a:pt x="65" y="0"/>
                </a:lnTo>
                <a:lnTo>
                  <a:pt x="0" y="65"/>
                </a:lnTo>
                <a:lnTo>
                  <a:pt x="105" y="6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p16"/>
          <p:cNvSpPr/>
          <p:nvPr/>
        </p:nvSpPr>
        <p:spPr>
          <a:xfrm>
            <a:off x="5543082" y="5106707"/>
            <a:ext cx="109538" cy="103187"/>
          </a:xfrm>
          <a:custGeom>
            <a:rect b="b" l="l" r="r" t="t"/>
            <a:pathLst>
              <a:path extrusionOk="0" h="65" w="69">
                <a:moveTo>
                  <a:pt x="69" y="0"/>
                </a:moveTo>
                <a:lnTo>
                  <a:pt x="0" y="0"/>
                </a:lnTo>
                <a:lnTo>
                  <a:pt x="0" y="65"/>
                </a:lnTo>
                <a:lnTo>
                  <a:pt x="4" y="65"/>
                </a:lnTo>
                <a:lnTo>
                  <a:pt x="6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Google Shape;578;p16"/>
          <p:cNvSpPr/>
          <p:nvPr/>
        </p:nvSpPr>
        <p:spPr>
          <a:xfrm>
            <a:off x="5387507" y="4890807"/>
            <a:ext cx="531813" cy="533400"/>
          </a:xfrm>
          <a:custGeom>
            <a:rect b="b" l="l" r="r" t="t"/>
            <a:pathLst>
              <a:path extrusionOk="0" h="243" w="243">
                <a:moveTo>
                  <a:pt x="121" y="243"/>
                </a:moveTo>
                <a:cubicBezTo>
                  <a:pt x="189" y="243"/>
                  <a:pt x="243" y="189"/>
                  <a:pt x="243" y="121"/>
                </a:cubicBezTo>
                <a:cubicBezTo>
                  <a:pt x="243" y="54"/>
                  <a:pt x="189" y="0"/>
                  <a:pt x="121" y="0"/>
                </a:cubicBezTo>
                <a:cubicBezTo>
                  <a:pt x="54" y="0"/>
                  <a:pt x="0" y="54"/>
                  <a:pt x="0" y="121"/>
                </a:cubicBezTo>
                <a:cubicBezTo>
                  <a:pt x="0" y="189"/>
                  <a:pt x="54" y="243"/>
                  <a:pt x="121" y="243"/>
                </a:cubicBezTo>
                <a:close/>
                <a:moveTo>
                  <a:pt x="223" y="121"/>
                </a:moveTo>
                <a:cubicBezTo>
                  <a:pt x="223" y="177"/>
                  <a:pt x="177" y="223"/>
                  <a:pt x="121" y="223"/>
                </a:cubicBezTo>
                <a:cubicBezTo>
                  <a:pt x="97" y="223"/>
                  <a:pt x="75" y="214"/>
                  <a:pt x="57" y="200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12" y="145"/>
                  <a:pt x="112" y="145"/>
                  <a:pt x="112" y="145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62" y="95"/>
                  <a:pt x="162" y="95"/>
                  <a:pt x="162" y="95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14" y="75"/>
                  <a:pt x="223" y="97"/>
                  <a:pt x="223" y="121"/>
                </a:cubicBezTo>
                <a:close/>
                <a:moveTo>
                  <a:pt x="121" y="20"/>
                </a:moveTo>
                <a:cubicBezTo>
                  <a:pt x="146" y="20"/>
                  <a:pt x="168" y="29"/>
                  <a:pt x="186" y="43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4" y="95"/>
                  <a:pt x="134" y="95"/>
                  <a:pt x="134" y="95"/>
                </a:cubicBezTo>
                <a:cubicBezTo>
                  <a:pt x="130" y="98"/>
                  <a:pt x="130" y="98"/>
                  <a:pt x="130" y="98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43" y="186"/>
                  <a:pt x="43" y="186"/>
                  <a:pt x="43" y="186"/>
                </a:cubicBezTo>
                <a:cubicBezTo>
                  <a:pt x="28" y="168"/>
                  <a:pt x="20" y="146"/>
                  <a:pt x="20" y="121"/>
                </a:cubicBezTo>
                <a:cubicBezTo>
                  <a:pt x="20" y="65"/>
                  <a:pt x="65" y="20"/>
                  <a:pt x="121" y="2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Google Shape;579;p16"/>
          <p:cNvSpPr/>
          <p:nvPr/>
        </p:nvSpPr>
        <p:spPr>
          <a:xfrm>
            <a:off x="6930557" y="1471332"/>
            <a:ext cx="563563" cy="560387"/>
          </a:xfrm>
          <a:custGeom>
            <a:rect b="b" l="l" r="r" t="t"/>
            <a:pathLst>
              <a:path extrusionOk="0" h="256" w="257">
                <a:moveTo>
                  <a:pt x="128" y="0"/>
                </a:moveTo>
                <a:cubicBezTo>
                  <a:pt x="58" y="0"/>
                  <a:pt x="0" y="57"/>
                  <a:pt x="0" y="128"/>
                </a:cubicBezTo>
                <a:cubicBezTo>
                  <a:pt x="0" y="199"/>
                  <a:pt x="58" y="256"/>
                  <a:pt x="128" y="256"/>
                </a:cubicBezTo>
                <a:cubicBezTo>
                  <a:pt x="199" y="256"/>
                  <a:pt x="257" y="199"/>
                  <a:pt x="257" y="128"/>
                </a:cubicBezTo>
                <a:cubicBezTo>
                  <a:pt x="257" y="57"/>
                  <a:pt x="199" y="0"/>
                  <a:pt x="128" y="0"/>
                </a:cubicBezTo>
                <a:close/>
                <a:moveTo>
                  <a:pt x="173" y="226"/>
                </a:moveTo>
                <a:cubicBezTo>
                  <a:pt x="175" y="223"/>
                  <a:pt x="177" y="220"/>
                  <a:pt x="179" y="216"/>
                </a:cubicBezTo>
                <a:cubicBezTo>
                  <a:pt x="183" y="208"/>
                  <a:pt x="186" y="198"/>
                  <a:pt x="189" y="189"/>
                </a:cubicBezTo>
                <a:cubicBezTo>
                  <a:pt x="199" y="186"/>
                  <a:pt x="208" y="182"/>
                  <a:pt x="216" y="178"/>
                </a:cubicBezTo>
                <a:cubicBezTo>
                  <a:pt x="220" y="176"/>
                  <a:pt x="223" y="175"/>
                  <a:pt x="227" y="173"/>
                </a:cubicBezTo>
                <a:cubicBezTo>
                  <a:pt x="216" y="196"/>
                  <a:pt x="197" y="215"/>
                  <a:pt x="173" y="226"/>
                </a:cubicBezTo>
                <a:close/>
                <a:moveTo>
                  <a:pt x="30" y="173"/>
                </a:moveTo>
                <a:cubicBezTo>
                  <a:pt x="33" y="175"/>
                  <a:pt x="37" y="176"/>
                  <a:pt x="40" y="178"/>
                </a:cubicBezTo>
                <a:cubicBezTo>
                  <a:pt x="49" y="182"/>
                  <a:pt x="58" y="186"/>
                  <a:pt x="68" y="189"/>
                </a:cubicBezTo>
                <a:cubicBezTo>
                  <a:pt x="70" y="198"/>
                  <a:pt x="74" y="208"/>
                  <a:pt x="78" y="216"/>
                </a:cubicBezTo>
                <a:cubicBezTo>
                  <a:pt x="80" y="220"/>
                  <a:pt x="82" y="223"/>
                  <a:pt x="84" y="226"/>
                </a:cubicBezTo>
                <a:cubicBezTo>
                  <a:pt x="60" y="215"/>
                  <a:pt x="41" y="196"/>
                  <a:pt x="30" y="173"/>
                </a:cubicBezTo>
                <a:close/>
                <a:moveTo>
                  <a:pt x="84" y="30"/>
                </a:moveTo>
                <a:cubicBezTo>
                  <a:pt x="82" y="33"/>
                  <a:pt x="80" y="36"/>
                  <a:pt x="78" y="40"/>
                </a:cubicBezTo>
                <a:cubicBezTo>
                  <a:pt x="74" y="48"/>
                  <a:pt x="70" y="57"/>
                  <a:pt x="68" y="67"/>
                </a:cubicBezTo>
                <a:cubicBezTo>
                  <a:pt x="58" y="70"/>
                  <a:pt x="49" y="73"/>
                  <a:pt x="40" y="77"/>
                </a:cubicBezTo>
                <a:cubicBezTo>
                  <a:pt x="37" y="79"/>
                  <a:pt x="33" y="81"/>
                  <a:pt x="30" y="83"/>
                </a:cubicBezTo>
                <a:cubicBezTo>
                  <a:pt x="41" y="59"/>
                  <a:pt x="60" y="40"/>
                  <a:pt x="84" y="30"/>
                </a:cubicBezTo>
                <a:close/>
                <a:moveTo>
                  <a:pt x="234" y="118"/>
                </a:moveTo>
                <a:cubicBezTo>
                  <a:pt x="197" y="118"/>
                  <a:pt x="197" y="118"/>
                  <a:pt x="197" y="118"/>
                </a:cubicBezTo>
                <a:cubicBezTo>
                  <a:pt x="196" y="108"/>
                  <a:pt x="195" y="99"/>
                  <a:pt x="194" y="90"/>
                </a:cubicBezTo>
                <a:cubicBezTo>
                  <a:pt x="213" y="97"/>
                  <a:pt x="228" y="107"/>
                  <a:pt x="234" y="118"/>
                </a:cubicBezTo>
                <a:close/>
                <a:moveTo>
                  <a:pt x="194" y="166"/>
                </a:moveTo>
                <a:cubicBezTo>
                  <a:pt x="195" y="157"/>
                  <a:pt x="196" y="147"/>
                  <a:pt x="197" y="138"/>
                </a:cubicBezTo>
                <a:cubicBezTo>
                  <a:pt x="234" y="138"/>
                  <a:pt x="234" y="138"/>
                  <a:pt x="234" y="138"/>
                </a:cubicBezTo>
                <a:cubicBezTo>
                  <a:pt x="228" y="149"/>
                  <a:pt x="213" y="159"/>
                  <a:pt x="194" y="166"/>
                </a:cubicBezTo>
                <a:close/>
                <a:moveTo>
                  <a:pt x="23" y="138"/>
                </a:moveTo>
                <a:cubicBezTo>
                  <a:pt x="60" y="138"/>
                  <a:pt x="60" y="138"/>
                  <a:pt x="60" y="138"/>
                </a:cubicBezTo>
                <a:cubicBezTo>
                  <a:pt x="60" y="147"/>
                  <a:pt x="61" y="157"/>
                  <a:pt x="63" y="166"/>
                </a:cubicBezTo>
                <a:cubicBezTo>
                  <a:pt x="43" y="159"/>
                  <a:pt x="29" y="149"/>
                  <a:pt x="23" y="138"/>
                </a:cubicBezTo>
                <a:close/>
                <a:moveTo>
                  <a:pt x="63" y="90"/>
                </a:moveTo>
                <a:cubicBezTo>
                  <a:pt x="61" y="99"/>
                  <a:pt x="60" y="108"/>
                  <a:pt x="60" y="118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29" y="107"/>
                  <a:pt x="43" y="97"/>
                  <a:pt x="63" y="90"/>
                </a:cubicBezTo>
                <a:close/>
                <a:moveTo>
                  <a:pt x="176" y="118"/>
                </a:moveTo>
                <a:cubicBezTo>
                  <a:pt x="138" y="118"/>
                  <a:pt x="138" y="118"/>
                  <a:pt x="138" y="118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50" y="80"/>
                  <a:pt x="162" y="82"/>
                  <a:pt x="172" y="84"/>
                </a:cubicBezTo>
                <a:cubicBezTo>
                  <a:pt x="174" y="95"/>
                  <a:pt x="176" y="106"/>
                  <a:pt x="176" y="118"/>
                </a:cubicBezTo>
                <a:close/>
                <a:moveTo>
                  <a:pt x="172" y="172"/>
                </a:moveTo>
                <a:cubicBezTo>
                  <a:pt x="162" y="174"/>
                  <a:pt x="150" y="175"/>
                  <a:pt x="138" y="176"/>
                </a:cubicBezTo>
                <a:cubicBezTo>
                  <a:pt x="138" y="138"/>
                  <a:pt x="138" y="138"/>
                  <a:pt x="138" y="138"/>
                </a:cubicBezTo>
                <a:cubicBezTo>
                  <a:pt x="176" y="138"/>
                  <a:pt x="176" y="138"/>
                  <a:pt x="176" y="138"/>
                </a:cubicBezTo>
                <a:cubicBezTo>
                  <a:pt x="176" y="150"/>
                  <a:pt x="174" y="161"/>
                  <a:pt x="172" y="172"/>
                </a:cubicBezTo>
                <a:close/>
                <a:moveTo>
                  <a:pt x="80" y="138"/>
                </a:moveTo>
                <a:cubicBezTo>
                  <a:pt x="118" y="138"/>
                  <a:pt x="118" y="138"/>
                  <a:pt x="118" y="138"/>
                </a:cubicBezTo>
                <a:cubicBezTo>
                  <a:pt x="118" y="176"/>
                  <a:pt x="118" y="176"/>
                  <a:pt x="118" y="176"/>
                </a:cubicBezTo>
                <a:cubicBezTo>
                  <a:pt x="106" y="175"/>
                  <a:pt x="95" y="174"/>
                  <a:pt x="85" y="172"/>
                </a:cubicBezTo>
                <a:cubicBezTo>
                  <a:pt x="82" y="161"/>
                  <a:pt x="81" y="150"/>
                  <a:pt x="80" y="138"/>
                </a:cubicBezTo>
                <a:close/>
                <a:moveTo>
                  <a:pt x="85" y="84"/>
                </a:moveTo>
                <a:cubicBezTo>
                  <a:pt x="95" y="82"/>
                  <a:pt x="106" y="80"/>
                  <a:pt x="118" y="80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1" y="106"/>
                  <a:pt x="82" y="95"/>
                  <a:pt x="85" y="84"/>
                </a:cubicBezTo>
                <a:close/>
                <a:moveTo>
                  <a:pt x="138" y="60"/>
                </a:moveTo>
                <a:cubicBezTo>
                  <a:pt x="138" y="22"/>
                  <a:pt x="138" y="22"/>
                  <a:pt x="138" y="22"/>
                </a:cubicBezTo>
                <a:cubicBezTo>
                  <a:pt x="149" y="28"/>
                  <a:pt x="159" y="43"/>
                  <a:pt x="166" y="62"/>
                </a:cubicBezTo>
                <a:cubicBezTo>
                  <a:pt x="157" y="61"/>
                  <a:pt x="148" y="60"/>
                  <a:pt x="138" y="60"/>
                </a:cubicBezTo>
                <a:close/>
                <a:moveTo>
                  <a:pt x="118" y="22"/>
                </a:moveTo>
                <a:cubicBezTo>
                  <a:pt x="118" y="60"/>
                  <a:pt x="118" y="60"/>
                  <a:pt x="118" y="60"/>
                </a:cubicBezTo>
                <a:cubicBezTo>
                  <a:pt x="109" y="60"/>
                  <a:pt x="99" y="61"/>
                  <a:pt x="91" y="62"/>
                </a:cubicBezTo>
                <a:cubicBezTo>
                  <a:pt x="97" y="43"/>
                  <a:pt x="107" y="28"/>
                  <a:pt x="118" y="22"/>
                </a:cubicBezTo>
                <a:close/>
                <a:moveTo>
                  <a:pt x="118" y="196"/>
                </a:moveTo>
                <a:cubicBezTo>
                  <a:pt x="118" y="233"/>
                  <a:pt x="118" y="233"/>
                  <a:pt x="118" y="233"/>
                </a:cubicBezTo>
                <a:cubicBezTo>
                  <a:pt x="107" y="228"/>
                  <a:pt x="97" y="213"/>
                  <a:pt x="91" y="193"/>
                </a:cubicBezTo>
                <a:cubicBezTo>
                  <a:pt x="99" y="195"/>
                  <a:pt x="109" y="196"/>
                  <a:pt x="118" y="196"/>
                </a:cubicBezTo>
                <a:close/>
                <a:moveTo>
                  <a:pt x="138" y="233"/>
                </a:moveTo>
                <a:cubicBezTo>
                  <a:pt x="138" y="196"/>
                  <a:pt x="138" y="196"/>
                  <a:pt x="138" y="196"/>
                </a:cubicBezTo>
                <a:cubicBezTo>
                  <a:pt x="148" y="196"/>
                  <a:pt x="157" y="195"/>
                  <a:pt x="166" y="193"/>
                </a:cubicBezTo>
                <a:cubicBezTo>
                  <a:pt x="159" y="213"/>
                  <a:pt x="149" y="228"/>
                  <a:pt x="138" y="233"/>
                </a:cubicBezTo>
                <a:close/>
                <a:moveTo>
                  <a:pt x="216" y="77"/>
                </a:moveTo>
                <a:cubicBezTo>
                  <a:pt x="208" y="73"/>
                  <a:pt x="199" y="70"/>
                  <a:pt x="189" y="67"/>
                </a:cubicBezTo>
                <a:cubicBezTo>
                  <a:pt x="186" y="57"/>
                  <a:pt x="183" y="48"/>
                  <a:pt x="179" y="40"/>
                </a:cubicBezTo>
                <a:cubicBezTo>
                  <a:pt x="177" y="36"/>
                  <a:pt x="175" y="33"/>
                  <a:pt x="173" y="30"/>
                </a:cubicBezTo>
                <a:cubicBezTo>
                  <a:pt x="197" y="40"/>
                  <a:pt x="216" y="59"/>
                  <a:pt x="227" y="83"/>
                </a:cubicBezTo>
                <a:cubicBezTo>
                  <a:pt x="223" y="81"/>
                  <a:pt x="220" y="79"/>
                  <a:pt x="216" y="7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16"/>
          <p:cNvSpPr/>
          <p:nvPr/>
        </p:nvSpPr>
        <p:spPr>
          <a:xfrm>
            <a:off x="6960720" y="622019"/>
            <a:ext cx="500063" cy="515938"/>
          </a:xfrm>
          <a:custGeom>
            <a:rect b="b" l="l" r="r" t="t"/>
            <a:pathLst>
              <a:path extrusionOk="0" h="235" w="228">
                <a:moveTo>
                  <a:pt x="115" y="0"/>
                </a:moveTo>
                <a:cubicBezTo>
                  <a:pt x="101" y="0"/>
                  <a:pt x="90" y="37"/>
                  <a:pt x="90" y="51"/>
                </a:cubicBezTo>
                <a:cubicBezTo>
                  <a:pt x="90" y="87"/>
                  <a:pt x="90" y="87"/>
                  <a:pt x="90" y="87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50"/>
                  <a:pt x="0" y="150"/>
                  <a:pt x="0" y="150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82"/>
                  <a:pt x="90" y="182"/>
                  <a:pt x="90" y="182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77" y="210"/>
                  <a:pt x="177" y="210"/>
                  <a:pt x="177" y="210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28" y="150"/>
                  <a:pt x="228" y="150"/>
                  <a:pt x="228" y="150"/>
                </a:cubicBezTo>
                <a:cubicBezTo>
                  <a:pt x="228" y="124"/>
                  <a:pt x="228" y="124"/>
                  <a:pt x="228" y="124"/>
                </a:cubicBezTo>
                <a:cubicBezTo>
                  <a:pt x="141" y="87"/>
                  <a:pt x="141" y="87"/>
                  <a:pt x="141" y="87"/>
                </a:cubicBezTo>
                <a:cubicBezTo>
                  <a:pt x="141" y="51"/>
                  <a:pt x="141" y="51"/>
                  <a:pt x="141" y="51"/>
                </a:cubicBezTo>
                <a:cubicBezTo>
                  <a:pt x="141" y="37"/>
                  <a:pt x="129" y="0"/>
                  <a:pt x="115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1" name="Google Shape;581;p16"/>
          <p:cNvSpPr/>
          <p:nvPr/>
        </p:nvSpPr>
        <p:spPr>
          <a:xfrm>
            <a:off x="3171357" y="1480857"/>
            <a:ext cx="306388" cy="538162"/>
          </a:xfrm>
          <a:custGeom>
            <a:rect b="b" l="l" r="r" t="t"/>
            <a:pathLst>
              <a:path extrusionOk="0" h="339" w="193">
                <a:moveTo>
                  <a:pt x="174" y="126"/>
                </a:moveTo>
                <a:lnTo>
                  <a:pt x="131" y="126"/>
                </a:lnTo>
                <a:lnTo>
                  <a:pt x="193" y="0"/>
                </a:lnTo>
                <a:lnTo>
                  <a:pt x="103" y="0"/>
                </a:lnTo>
                <a:lnTo>
                  <a:pt x="11" y="188"/>
                </a:lnTo>
                <a:lnTo>
                  <a:pt x="59" y="188"/>
                </a:lnTo>
                <a:lnTo>
                  <a:pt x="0" y="339"/>
                </a:lnTo>
                <a:lnTo>
                  <a:pt x="174" y="1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p16"/>
          <p:cNvSpPr/>
          <p:nvPr/>
        </p:nvSpPr>
        <p:spPr>
          <a:xfrm>
            <a:off x="3320582" y="4343119"/>
            <a:ext cx="282575" cy="192087"/>
          </a:xfrm>
          <a:custGeom>
            <a:rect b="b" l="l" r="r" t="t"/>
            <a:pathLst>
              <a:path extrusionOk="0" h="88" w="129">
                <a:moveTo>
                  <a:pt x="91" y="18"/>
                </a:moveTo>
                <a:cubicBezTo>
                  <a:pt x="33" y="18"/>
                  <a:pt x="33" y="18"/>
                  <a:pt x="33" y="18"/>
                </a:cubicBezTo>
                <a:cubicBezTo>
                  <a:pt x="33" y="0"/>
                  <a:pt x="33" y="0"/>
                  <a:pt x="33" y="0"/>
                </a:cubicBezTo>
                <a:cubicBezTo>
                  <a:pt x="16" y="22"/>
                  <a:pt x="16" y="22"/>
                  <a:pt x="16" y="22"/>
                </a:cubicBezTo>
                <a:cubicBezTo>
                  <a:pt x="0" y="44"/>
                  <a:pt x="0" y="44"/>
                  <a:pt x="0" y="44"/>
                </a:cubicBezTo>
                <a:cubicBezTo>
                  <a:pt x="16" y="66"/>
                  <a:pt x="16" y="66"/>
                  <a:pt x="16" y="66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75"/>
                  <a:pt x="33" y="75"/>
                  <a:pt x="33" y="75"/>
                </a:cubicBezTo>
                <a:cubicBezTo>
                  <a:pt x="64" y="74"/>
                  <a:pt x="64" y="74"/>
                  <a:pt x="64" y="74"/>
                </a:cubicBezTo>
                <a:cubicBezTo>
                  <a:pt x="92" y="73"/>
                  <a:pt x="98" y="61"/>
                  <a:pt x="98" y="61"/>
                </a:cubicBezTo>
                <a:cubicBezTo>
                  <a:pt x="129" y="4"/>
                  <a:pt x="129" y="4"/>
                  <a:pt x="129" y="4"/>
                </a:cubicBezTo>
                <a:cubicBezTo>
                  <a:pt x="118" y="20"/>
                  <a:pt x="91" y="18"/>
                  <a:pt x="91" y="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p16"/>
          <p:cNvSpPr/>
          <p:nvPr/>
        </p:nvSpPr>
        <p:spPr>
          <a:xfrm>
            <a:off x="3447582" y="4203420"/>
            <a:ext cx="169863" cy="161925"/>
          </a:xfrm>
          <a:custGeom>
            <a:rect b="b" l="l" r="r" t="t"/>
            <a:pathLst>
              <a:path extrusionOk="0" h="74" w="78">
                <a:moveTo>
                  <a:pt x="49" y="0"/>
                </a:moveTo>
                <a:cubicBezTo>
                  <a:pt x="0" y="28"/>
                  <a:pt x="0" y="28"/>
                  <a:pt x="0" y="28"/>
                </a:cubicBezTo>
                <a:cubicBezTo>
                  <a:pt x="25" y="71"/>
                  <a:pt x="25" y="71"/>
                  <a:pt x="25" y="71"/>
                </a:cubicBezTo>
                <a:cubicBezTo>
                  <a:pt x="50" y="74"/>
                  <a:pt x="58" y="66"/>
                  <a:pt x="58" y="66"/>
                </a:cubicBezTo>
                <a:cubicBezTo>
                  <a:pt x="78" y="54"/>
                  <a:pt x="67" y="29"/>
                  <a:pt x="67" y="29"/>
                </a:cubicBezTo>
                <a:lnTo>
                  <a:pt x="4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16"/>
          <p:cNvSpPr/>
          <p:nvPr/>
        </p:nvSpPr>
        <p:spPr>
          <a:xfrm>
            <a:off x="3034832" y="4178019"/>
            <a:ext cx="204788" cy="287337"/>
          </a:xfrm>
          <a:custGeom>
            <a:rect b="b" l="l" r="r" t="t"/>
            <a:pathLst>
              <a:path extrusionOk="0" h="131" w="93">
                <a:moveTo>
                  <a:pt x="39" y="131"/>
                </a:moveTo>
                <a:cubicBezTo>
                  <a:pt x="32" y="113"/>
                  <a:pt x="47" y="92"/>
                  <a:pt x="47" y="92"/>
                </a:cubicBezTo>
                <a:cubicBezTo>
                  <a:pt x="77" y="42"/>
                  <a:pt x="77" y="42"/>
                  <a:pt x="77" y="42"/>
                </a:cubicBezTo>
                <a:cubicBezTo>
                  <a:pt x="93" y="51"/>
                  <a:pt x="93" y="51"/>
                  <a:pt x="93" y="51"/>
                </a:cubicBezTo>
                <a:cubicBezTo>
                  <a:pt x="83" y="26"/>
                  <a:pt x="83" y="26"/>
                  <a:pt x="83" y="26"/>
                </a:cubicBezTo>
                <a:cubicBezTo>
                  <a:pt x="72" y="0"/>
                  <a:pt x="72" y="0"/>
                  <a:pt x="72" y="0"/>
                </a:cubicBezTo>
                <a:cubicBezTo>
                  <a:pt x="45" y="3"/>
                  <a:pt x="45" y="3"/>
                  <a:pt x="45" y="3"/>
                </a:cubicBezTo>
                <a:cubicBezTo>
                  <a:pt x="17" y="5"/>
                  <a:pt x="17" y="5"/>
                  <a:pt x="17" y="5"/>
                </a:cubicBezTo>
                <a:cubicBezTo>
                  <a:pt x="28" y="12"/>
                  <a:pt x="28" y="12"/>
                  <a:pt x="28" y="12"/>
                </a:cubicBezTo>
                <a:cubicBezTo>
                  <a:pt x="13" y="39"/>
                  <a:pt x="13" y="39"/>
                  <a:pt x="13" y="39"/>
                </a:cubicBezTo>
                <a:cubicBezTo>
                  <a:pt x="0" y="63"/>
                  <a:pt x="6" y="75"/>
                  <a:pt x="6" y="75"/>
                </a:cubicBezTo>
                <a:lnTo>
                  <a:pt x="39" y="13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p16"/>
          <p:cNvSpPr/>
          <p:nvPr/>
        </p:nvSpPr>
        <p:spPr>
          <a:xfrm>
            <a:off x="3133257" y="4378044"/>
            <a:ext cx="142875" cy="127000"/>
          </a:xfrm>
          <a:custGeom>
            <a:rect b="b" l="l" r="r" t="t"/>
            <a:pathLst>
              <a:path extrusionOk="0" h="58" w="65">
                <a:moveTo>
                  <a:pt x="3" y="31"/>
                </a:moveTo>
                <a:cubicBezTo>
                  <a:pt x="2" y="54"/>
                  <a:pt x="30" y="58"/>
                  <a:pt x="30" y="58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1"/>
                  <a:pt x="65" y="1"/>
                  <a:pt x="65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0" y="20"/>
                  <a:pt x="3" y="31"/>
                  <a:pt x="3" y="3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16"/>
          <p:cNvSpPr/>
          <p:nvPr/>
        </p:nvSpPr>
        <p:spPr>
          <a:xfrm>
            <a:off x="3260257" y="3990695"/>
            <a:ext cx="261938" cy="207963"/>
          </a:xfrm>
          <a:custGeom>
            <a:rect b="b" l="l" r="r" t="t"/>
            <a:pathLst>
              <a:path extrusionOk="0" h="95" w="119">
                <a:moveTo>
                  <a:pt x="69" y="91"/>
                </a:moveTo>
                <a:cubicBezTo>
                  <a:pt x="96" y="95"/>
                  <a:pt x="96" y="95"/>
                  <a:pt x="96" y="95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92" y="24"/>
                  <a:pt x="92" y="24"/>
                  <a:pt x="92" y="24"/>
                </a:cubicBezTo>
                <a:cubicBezTo>
                  <a:pt x="78" y="1"/>
                  <a:pt x="65" y="0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19" y="3"/>
                  <a:pt x="30" y="27"/>
                  <a:pt x="30" y="27"/>
                </a:cubicBezTo>
                <a:cubicBezTo>
                  <a:pt x="58" y="78"/>
                  <a:pt x="58" y="78"/>
                  <a:pt x="58" y="78"/>
                </a:cubicBezTo>
                <a:cubicBezTo>
                  <a:pt x="41" y="87"/>
                  <a:pt x="41" y="87"/>
                  <a:pt x="41" y="87"/>
                </a:cubicBezTo>
                <a:lnTo>
                  <a:pt x="69" y="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7" name="Google Shape;587;p16"/>
          <p:cNvSpPr/>
          <p:nvPr/>
        </p:nvSpPr>
        <p:spPr>
          <a:xfrm>
            <a:off x="3149132" y="3985932"/>
            <a:ext cx="165100" cy="177800"/>
          </a:xfrm>
          <a:custGeom>
            <a:rect b="b" l="l" r="r" t="t"/>
            <a:pathLst>
              <a:path extrusionOk="0" h="81" w="75">
                <a:moveTo>
                  <a:pt x="75" y="39"/>
                </a:moveTo>
                <a:cubicBezTo>
                  <a:pt x="65" y="15"/>
                  <a:pt x="54" y="12"/>
                  <a:pt x="54" y="12"/>
                </a:cubicBezTo>
                <a:cubicBezTo>
                  <a:pt x="35" y="0"/>
                  <a:pt x="18" y="22"/>
                  <a:pt x="18" y="22"/>
                </a:cubicBezTo>
                <a:cubicBezTo>
                  <a:pt x="0" y="51"/>
                  <a:pt x="0" y="51"/>
                  <a:pt x="0" y="51"/>
                </a:cubicBezTo>
                <a:cubicBezTo>
                  <a:pt x="49" y="81"/>
                  <a:pt x="49" y="81"/>
                  <a:pt x="49" y="81"/>
                </a:cubicBezTo>
                <a:lnTo>
                  <a:pt x="75" y="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16"/>
          <p:cNvSpPr/>
          <p:nvPr/>
        </p:nvSpPr>
        <p:spPr>
          <a:xfrm>
            <a:off x="5493870" y="4258982"/>
            <a:ext cx="322263" cy="176213"/>
          </a:xfrm>
          <a:custGeom>
            <a:rect b="b" l="l" r="r" t="t"/>
            <a:pathLst>
              <a:path extrusionOk="0" h="80" w="147">
                <a:moveTo>
                  <a:pt x="37" y="1"/>
                </a:moveTo>
                <a:cubicBezTo>
                  <a:pt x="0" y="53"/>
                  <a:pt x="0" y="53"/>
                  <a:pt x="0" y="53"/>
                </a:cubicBezTo>
                <a:cubicBezTo>
                  <a:pt x="29" y="52"/>
                  <a:pt x="29" y="52"/>
                  <a:pt x="29" y="52"/>
                </a:cubicBezTo>
                <a:cubicBezTo>
                  <a:pt x="37" y="80"/>
                  <a:pt x="37" y="80"/>
                  <a:pt x="37" y="80"/>
                </a:cubicBezTo>
                <a:cubicBezTo>
                  <a:pt x="73" y="29"/>
                  <a:pt x="73" y="29"/>
                  <a:pt x="73" y="29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8" y="52"/>
                  <a:pt x="118" y="52"/>
                  <a:pt x="118" y="52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4"/>
                  <a:pt x="104" y="8"/>
                  <a:pt x="99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47" y="8"/>
                  <a:pt x="47" y="8"/>
                  <a:pt x="47" y="8"/>
                </a:cubicBezTo>
                <a:cubicBezTo>
                  <a:pt x="42" y="8"/>
                  <a:pt x="38" y="5"/>
                  <a:pt x="3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9" name="Google Shape;589;p16"/>
          <p:cNvSpPr/>
          <p:nvPr/>
        </p:nvSpPr>
        <p:spPr>
          <a:xfrm>
            <a:off x="5371632" y="4046257"/>
            <a:ext cx="204788" cy="234950"/>
          </a:xfrm>
          <a:custGeom>
            <a:rect b="b" l="l" r="r" t="t"/>
            <a:pathLst>
              <a:path extrusionOk="0" h="107" w="93">
                <a:moveTo>
                  <a:pt x="93" y="91"/>
                </a:moveTo>
                <a:cubicBezTo>
                  <a:pt x="93" y="52"/>
                  <a:pt x="93" y="52"/>
                  <a:pt x="93" y="52"/>
                </a:cubicBezTo>
                <a:cubicBezTo>
                  <a:pt x="86" y="43"/>
                  <a:pt x="44" y="0"/>
                  <a:pt x="0" y="3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3"/>
                  <a:pt x="0" y="97"/>
                  <a:pt x="5" y="101"/>
                </a:cubicBezTo>
                <a:cubicBezTo>
                  <a:pt x="9" y="105"/>
                  <a:pt x="16" y="107"/>
                  <a:pt x="27" y="107"/>
                </a:cubicBezTo>
                <a:cubicBezTo>
                  <a:pt x="43" y="107"/>
                  <a:pt x="65" y="100"/>
                  <a:pt x="93" y="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Google Shape;590;p16"/>
          <p:cNvSpPr/>
          <p:nvPr/>
        </p:nvSpPr>
        <p:spPr>
          <a:xfrm>
            <a:off x="5731995" y="4049432"/>
            <a:ext cx="203200" cy="231775"/>
          </a:xfrm>
          <a:custGeom>
            <a:rect b="b" l="l" r="r" t="t"/>
            <a:pathLst>
              <a:path extrusionOk="0" h="106" w="93">
                <a:moveTo>
                  <a:pt x="92" y="31"/>
                </a:moveTo>
                <a:cubicBezTo>
                  <a:pt x="50" y="0"/>
                  <a:pt x="10" y="39"/>
                  <a:pt x="0" y="50"/>
                </a:cubicBezTo>
                <a:cubicBezTo>
                  <a:pt x="0" y="91"/>
                  <a:pt x="0" y="91"/>
                  <a:pt x="0" y="91"/>
                </a:cubicBezTo>
                <a:cubicBezTo>
                  <a:pt x="29" y="99"/>
                  <a:pt x="50" y="106"/>
                  <a:pt x="66" y="106"/>
                </a:cubicBezTo>
                <a:cubicBezTo>
                  <a:pt x="76" y="106"/>
                  <a:pt x="84" y="104"/>
                  <a:pt x="88" y="100"/>
                </a:cubicBezTo>
                <a:cubicBezTo>
                  <a:pt x="93" y="96"/>
                  <a:pt x="93" y="92"/>
                  <a:pt x="92" y="91"/>
                </a:cubicBezTo>
                <a:cubicBezTo>
                  <a:pt x="92" y="31"/>
                  <a:pt x="92" y="31"/>
                  <a:pt x="92" y="3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Google Shape;591;p16"/>
          <p:cNvSpPr/>
          <p:nvPr/>
        </p:nvSpPr>
        <p:spPr>
          <a:xfrm>
            <a:off x="5590707" y="4136745"/>
            <a:ext cx="127000" cy="125413"/>
          </a:xfrm>
          <a:custGeom>
            <a:rect b="b" l="l" r="r" t="t"/>
            <a:pathLst>
              <a:path extrusionOk="0" h="57" w="58">
                <a:moveTo>
                  <a:pt x="29" y="57"/>
                </a:moveTo>
                <a:cubicBezTo>
                  <a:pt x="30" y="57"/>
                  <a:pt x="30" y="57"/>
                  <a:pt x="30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6" y="57"/>
                  <a:pt x="58" y="56"/>
                  <a:pt x="58" y="55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3"/>
                  <a:pt x="58" y="3"/>
                  <a:pt x="58" y="3"/>
                </a:cubicBezTo>
                <a:cubicBezTo>
                  <a:pt x="58" y="1"/>
                  <a:pt x="56" y="0"/>
                  <a:pt x="55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7"/>
                  <a:pt x="3" y="57"/>
                </a:cubicBezTo>
                <a:lnTo>
                  <a:pt x="29" y="5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2" name="Google Shape;592;p16"/>
          <p:cNvSpPr/>
          <p:nvPr/>
        </p:nvSpPr>
        <p:spPr>
          <a:xfrm>
            <a:off x="7092482" y="2503207"/>
            <a:ext cx="150813" cy="293687"/>
          </a:xfrm>
          <a:custGeom>
            <a:rect b="b" l="l" r="r" t="t"/>
            <a:pathLst>
              <a:path extrusionOk="0" h="185" w="95">
                <a:moveTo>
                  <a:pt x="25" y="0"/>
                </a:moveTo>
                <a:lnTo>
                  <a:pt x="25" y="155"/>
                </a:lnTo>
                <a:lnTo>
                  <a:pt x="0" y="155"/>
                </a:lnTo>
                <a:lnTo>
                  <a:pt x="0" y="185"/>
                </a:lnTo>
                <a:lnTo>
                  <a:pt x="95" y="185"/>
                </a:lnTo>
                <a:lnTo>
                  <a:pt x="95" y="155"/>
                </a:lnTo>
                <a:lnTo>
                  <a:pt x="71" y="155"/>
                </a:lnTo>
                <a:lnTo>
                  <a:pt x="71" y="0"/>
                </a:lnTo>
                <a:lnTo>
                  <a:pt x="2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3" name="Google Shape;593;p16"/>
          <p:cNvSpPr/>
          <p:nvPr/>
        </p:nvSpPr>
        <p:spPr>
          <a:xfrm>
            <a:off x="7092482" y="2277782"/>
            <a:ext cx="150813" cy="92075"/>
          </a:xfrm>
          <a:custGeom>
            <a:rect b="b" l="l" r="r" t="t"/>
            <a:pathLst>
              <a:path extrusionOk="0" h="42" w="69">
                <a:moveTo>
                  <a:pt x="51" y="42"/>
                </a:moveTo>
                <a:cubicBezTo>
                  <a:pt x="51" y="27"/>
                  <a:pt x="51" y="27"/>
                  <a:pt x="51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64" y="27"/>
                  <a:pt x="69" y="21"/>
                  <a:pt x="69" y="13"/>
                </a:cubicBezTo>
                <a:cubicBezTo>
                  <a:pt x="69" y="6"/>
                  <a:pt x="64" y="0"/>
                  <a:pt x="5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21"/>
                  <a:pt x="5" y="27"/>
                  <a:pt x="12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42"/>
                  <a:pt x="18" y="42"/>
                  <a:pt x="18" y="42"/>
                </a:cubicBezTo>
                <a:lnTo>
                  <a:pt x="51" y="4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4" name="Google Shape;594;p16"/>
          <p:cNvSpPr/>
          <p:nvPr/>
        </p:nvSpPr>
        <p:spPr>
          <a:xfrm>
            <a:off x="7011520" y="2347632"/>
            <a:ext cx="398463" cy="171450"/>
          </a:xfrm>
          <a:custGeom>
            <a:rect b="b" l="l" r="r" t="t"/>
            <a:pathLst>
              <a:path extrusionOk="0" h="108" w="251">
                <a:moveTo>
                  <a:pt x="155" y="24"/>
                </a:moveTo>
                <a:lnTo>
                  <a:pt x="122" y="24"/>
                </a:lnTo>
                <a:lnTo>
                  <a:pt x="76" y="24"/>
                </a:lnTo>
                <a:lnTo>
                  <a:pt x="0" y="24"/>
                </a:lnTo>
                <a:lnTo>
                  <a:pt x="0" y="88"/>
                </a:lnTo>
                <a:lnTo>
                  <a:pt x="76" y="88"/>
                </a:lnTo>
                <a:lnTo>
                  <a:pt x="122" y="88"/>
                </a:lnTo>
                <a:lnTo>
                  <a:pt x="155" y="88"/>
                </a:lnTo>
                <a:lnTo>
                  <a:pt x="155" y="108"/>
                </a:lnTo>
                <a:lnTo>
                  <a:pt x="251" y="54"/>
                </a:lnTo>
                <a:lnTo>
                  <a:pt x="155" y="0"/>
                </a:lnTo>
                <a:lnTo>
                  <a:pt x="155" y="2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Google Shape;595;p16"/>
          <p:cNvSpPr/>
          <p:nvPr/>
        </p:nvSpPr>
        <p:spPr>
          <a:xfrm>
            <a:off x="7090895" y="3114395"/>
            <a:ext cx="127000" cy="1285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p16"/>
          <p:cNvSpPr/>
          <p:nvPr/>
        </p:nvSpPr>
        <p:spPr>
          <a:xfrm>
            <a:off x="6943258" y="3233457"/>
            <a:ext cx="534988" cy="471487"/>
          </a:xfrm>
          <a:custGeom>
            <a:rect b="b" l="l" r="r" t="t"/>
            <a:pathLst>
              <a:path extrusionOk="0" h="297" w="337">
                <a:moveTo>
                  <a:pt x="118" y="28"/>
                </a:moveTo>
                <a:lnTo>
                  <a:pt x="76" y="61"/>
                </a:lnTo>
                <a:lnTo>
                  <a:pt x="20" y="12"/>
                </a:lnTo>
                <a:lnTo>
                  <a:pt x="0" y="35"/>
                </a:lnTo>
                <a:lnTo>
                  <a:pt x="75" y="100"/>
                </a:lnTo>
                <a:lnTo>
                  <a:pt x="131" y="55"/>
                </a:lnTo>
                <a:lnTo>
                  <a:pt x="173" y="140"/>
                </a:lnTo>
                <a:lnTo>
                  <a:pt x="115" y="182"/>
                </a:lnTo>
                <a:lnTo>
                  <a:pt x="109" y="294"/>
                </a:lnTo>
                <a:lnTo>
                  <a:pt x="149" y="297"/>
                </a:lnTo>
                <a:lnTo>
                  <a:pt x="153" y="203"/>
                </a:lnTo>
                <a:lnTo>
                  <a:pt x="200" y="169"/>
                </a:lnTo>
                <a:lnTo>
                  <a:pt x="203" y="167"/>
                </a:lnTo>
                <a:lnTo>
                  <a:pt x="216" y="239"/>
                </a:lnTo>
                <a:lnTo>
                  <a:pt x="334" y="247"/>
                </a:lnTo>
                <a:lnTo>
                  <a:pt x="337" y="209"/>
                </a:lnTo>
                <a:lnTo>
                  <a:pt x="250" y="202"/>
                </a:lnTo>
                <a:lnTo>
                  <a:pt x="240" y="141"/>
                </a:lnTo>
                <a:lnTo>
                  <a:pt x="200" y="30"/>
                </a:lnTo>
                <a:lnTo>
                  <a:pt x="258" y="30"/>
                </a:lnTo>
                <a:lnTo>
                  <a:pt x="293" y="109"/>
                </a:lnTo>
                <a:lnTo>
                  <a:pt x="321" y="97"/>
                </a:lnTo>
                <a:lnTo>
                  <a:pt x="278" y="0"/>
                </a:lnTo>
                <a:lnTo>
                  <a:pt x="189" y="0"/>
                </a:lnTo>
                <a:lnTo>
                  <a:pt x="118" y="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Google Shape;597;p16"/>
          <p:cNvSpPr/>
          <p:nvPr/>
        </p:nvSpPr>
        <p:spPr>
          <a:xfrm>
            <a:off x="6247932" y="650594"/>
            <a:ext cx="423863" cy="260350"/>
          </a:xfrm>
          <a:custGeom>
            <a:rect b="b" l="l" r="r" t="t"/>
            <a:pathLst>
              <a:path extrusionOk="0" h="164" w="267">
                <a:moveTo>
                  <a:pt x="173" y="0"/>
                </a:moveTo>
                <a:lnTo>
                  <a:pt x="173" y="91"/>
                </a:lnTo>
                <a:lnTo>
                  <a:pt x="0" y="91"/>
                </a:lnTo>
                <a:lnTo>
                  <a:pt x="0" y="164"/>
                </a:lnTo>
                <a:lnTo>
                  <a:pt x="267" y="164"/>
                </a:lnTo>
                <a:lnTo>
                  <a:pt x="267" y="91"/>
                </a:lnTo>
                <a:lnTo>
                  <a:pt x="235" y="91"/>
                </a:lnTo>
                <a:lnTo>
                  <a:pt x="235" y="0"/>
                </a:lnTo>
                <a:lnTo>
                  <a:pt x="173" y="0"/>
                </a:lnTo>
                <a:close/>
                <a:moveTo>
                  <a:pt x="81" y="146"/>
                </a:moveTo>
                <a:lnTo>
                  <a:pt x="35" y="146"/>
                </a:lnTo>
                <a:lnTo>
                  <a:pt x="35" y="115"/>
                </a:lnTo>
                <a:lnTo>
                  <a:pt x="81" y="115"/>
                </a:lnTo>
                <a:lnTo>
                  <a:pt x="81" y="146"/>
                </a:lnTo>
                <a:close/>
                <a:moveTo>
                  <a:pt x="157" y="146"/>
                </a:moveTo>
                <a:lnTo>
                  <a:pt x="111" y="146"/>
                </a:lnTo>
                <a:lnTo>
                  <a:pt x="111" y="115"/>
                </a:lnTo>
                <a:lnTo>
                  <a:pt x="157" y="115"/>
                </a:lnTo>
                <a:lnTo>
                  <a:pt x="157" y="146"/>
                </a:lnTo>
                <a:close/>
                <a:moveTo>
                  <a:pt x="232" y="146"/>
                </a:moveTo>
                <a:lnTo>
                  <a:pt x="187" y="146"/>
                </a:lnTo>
                <a:lnTo>
                  <a:pt x="187" y="115"/>
                </a:lnTo>
                <a:lnTo>
                  <a:pt x="232" y="115"/>
                </a:lnTo>
                <a:lnTo>
                  <a:pt x="232" y="14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Google Shape;598;p16"/>
          <p:cNvSpPr/>
          <p:nvPr/>
        </p:nvSpPr>
        <p:spPr>
          <a:xfrm>
            <a:off x="6147920" y="926819"/>
            <a:ext cx="569913" cy="184150"/>
          </a:xfrm>
          <a:custGeom>
            <a:rect b="b" l="l" r="r" t="t"/>
            <a:pathLst>
              <a:path extrusionOk="0" h="116" w="359">
                <a:moveTo>
                  <a:pt x="347" y="116"/>
                </a:moveTo>
                <a:lnTo>
                  <a:pt x="359" y="0"/>
                </a:lnTo>
                <a:lnTo>
                  <a:pt x="0" y="0"/>
                </a:lnTo>
                <a:lnTo>
                  <a:pt x="41" y="116"/>
                </a:lnTo>
                <a:lnTo>
                  <a:pt x="347" y="1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Google Shape;599;p16"/>
          <p:cNvSpPr/>
          <p:nvPr/>
        </p:nvSpPr>
        <p:spPr>
          <a:xfrm>
            <a:off x="3201520" y="2323820"/>
            <a:ext cx="373063" cy="260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p16"/>
          <p:cNvSpPr/>
          <p:nvPr/>
        </p:nvSpPr>
        <p:spPr>
          <a:xfrm>
            <a:off x="3074519" y="2300007"/>
            <a:ext cx="500063" cy="354012"/>
          </a:xfrm>
          <a:custGeom>
            <a:rect b="b" l="l" r="r" t="t"/>
            <a:pathLst>
              <a:path extrusionOk="0" h="223" w="315">
                <a:moveTo>
                  <a:pt x="0" y="0"/>
                </a:moveTo>
                <a:lnTo>
                  <a:pt x="0" y="30"/>
                </a:lnTo>
                <a:lnTo>
                  <a:pt x="36" y="30"/>
                </a:lnTo>
                <a:lnTo>
                  <a:pt x="36" y="223"/>
                </a:lnTo>
                <a:lnTo>
                  <a:pt x="315" y="223"/>
                </a:lnTo>
                <a:lnTo>
                  <a:pt x="315" y="194"/>
                </a:lnTo>
                <a:lnTo>
                  <a:pt x="65" y="194"/>
                </a:lnTo>
                <a:lnTo>
                  <a:pt x="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Google Shape;601;p16"/>
          <p:cNvSpPr/>
          <p:nvPr/>
        </p:nvSpPr>
        <p:spPr>
          <a:xfrm>
            <a:off x="3166595" y="2676244"/>
            <a:ext cx="96838" cy="968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16"/>
          <p:cNvSpPr/>
          <p:nvPr/>
        </p:nvSpPr>
        <p:spPr>
          <a:xfrm>
            <a:off x="3442820" y="2676244"/>
            <a:ext cx="96838" cy="968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3" name="Google Shape;603;p16"/>
          <p:cNvSpPr/>
          <p:nvPr/>
        </p:nvSpPr>
        <p:spPr>
          <a:xfrm>
            <a:off x="6252695" y="4043082"/>
            <a:ext cx="473075" cy="273050"/>
          </a:xfrm>
          <a:custGeom>
            <a:rect b="b" l="l" r="r" t="t"/>
            <a:pathLst>
              <a:path extrusionOk="0" h="172" w="298">
                <a:moveTo>
                  <a:pt x="298" y="0"/>
                </a:moveTo>
                <a:lnTo>
                  <a:pt x="2" y="0"/>
                </a:lnTo>
                <a:lnTo>
                  <a:pt x="0" y="172"/>
                </a:lnTo>
                <a:lnTo>
                  <a:pt x="253" y="172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Google Shape;604;p16"/>
          <p:cNvSpPr/>
          <p:nvPr/>
        </p:nvSpPr>
        <p:spPr>
          <a:xfrm>
            <a:off x="6255870" y="4389157"/>
            <a:ext cx="93663" cy="936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5" name="Google Shape;605;p16"/>
          <p:cNvSpPr/>
          <p:nvPr/>
        </p:nvSpPr>
        <p:spPr>
          <a:xfrm>
            <a:off x="6527332" y="4389157"/>
            <a:ext cx="93663" cy="936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6" name="Google Shape;606;p16"/>
          <p:cNvSpPr/>
          <p:nvPr/>
        </p:nvSpPr>
        <p:spPr>
          <a:xfrm>
            <a:off x="6138394" y="4043082"/>
            <a:ext cx="509588" cy="323850"/>
          </a:xfrm>
          <a:custGeom>
            <a:rect b="b" l="l" r="r" t="t"/>
            <a:pathLst>
              <a:path extrusionOk="0" h="148" w="232">
                <a:moveTo>
                  <a:pt x="232" y="134"/>
                </a:moveTo>
                <a:cubicBezTo>
                  <a:pt x="43" y="134"/>
                  <a:pt x="43" y="134"/>
                  <a:pt x="43" y="134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0"/>
                  <a:pt x="43" y="0"/>
                  <a:pt x="43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5"/>
                  <a:pt x="5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148"/>
                  <a:pt x="29" y="148"/>
                  <a:pt x="29" y="148"/>
                </a:cubicBezTo>
                <a:cubicBezTo>
                  <a:pt x="229" y="148"/>
                  <a:pt x="229" y="148"/>
                  <a:pt x="229" y="148"/>
                </a:cubicBezTo>
                <a:lnTo>
                  <a:pt x="232" y="13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16"/>
          <p:cNvSpPr/>
          <p:nvPr/>
        </p:nvSpPr>
        <p:spPr>
          <a:xfrm>
            <a:off x="8786345" y="1731682"/>
            <a:ext cx="119063" cy="619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8" name="Google Shape;608;p16"/>
          <p:cNvSpPr/>
          <p:nvPr/>
        </p:nvSpPr>
        <p:spPr>
          <a:xfrm>
            <a:off x="8659345" y="1628494"/>
            <a:ext cx="96838" cy="73025"/>
          </a:xfrm>
          <a:custGeom>
            <a:rect b="b" l="l" r="r" t="t"/>
            <a:pathLst>
              <a:path extrusionOk="0" h="46" w="61">
                <a:moveTo>
                  <a:pt x="61" y="0"/>
                </a:moveTo>
                <a:lnTo>
                  <a:pt x="0" y="0"/>
                </a:lnTo>
                <a:lnTo>
                  <a:pt x="6" y="46"/>
                </a:lnTo>
                <a:lnTo>
                  <a:pt x="61" y="46"/>
                </a:lnTo>
                <a:lnTo>
                  <a:pt x="61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9" name="Google Shape;609;p16"/>
          <p:cNvSpPr/>
          <p:nvPr/>
        </p:nvSpPr>
        <p:spPr>
          <a:xfrm>
            <a:off x="8670457" y="1731682"/>
            <a:ext cx="85725" cy="61912"/>
          </a:xfrm>
          <a:custGeom>
            <a:rect b="b" l="l" r="r" t="t"/>
            <a:pathLst>
              <a:path extrusionOk="0" h="39" w="54">
                <a:moveTo>
                  <a:pt x="54" y="39"/>
                </a:moveTo>
                <a:lnTo>
                  <a:pt x="54" y="0"/>
                </a:lnTo>
                <a:lnTo>
                  <a:pt x="0" y="0"/>
                </a:lnTo>
                <a:lnTo>
                  <a:pt x="4" y="39"/>
                </a:lnTo>
                <a:lnTo>
                  <a:pt x="54" y="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0" name="Google Shape;610;p16"/>
          <p:cNvSpPr/>
          <p:nvPr/>
        </p:nvSpPr>
        <p:spPr>
          <a:xfrm>
            <a:off x="8651407" y="1534832"/>
            <a:ext cx="104775" cy="60325"/>
          </a:xfrm>
          <a:custGeom>
            <a:rect b="b" l="l" r="r" t="t"/>
            <a:pathLst>
              <a:path extrusionOk="0" h="38" w="66">
                <a:moveTo>
                  <a:pt x="66" y="0"/>
                </a:moveTo>
                <a:lnTo>
                  <a:pt x="0" y="0"/>
                </a:lnTo>
                <a:lnTo>
                  <a:pt x="4" y="38"/>
                </a:lnTo>
                <a:lnTo>
                  <a:pt x="66" y="38"/>
                </a:lnTo>
                <a:lnTo>
                  <a:pt x="6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1" name="Google Shape;611;p16"/>
          <p:cNvSpPr/>
          <p:nvPr/>
        </p:nvSpPr>
        <p:spPr>
          <a:xfrm>
            <a:off x="8935570" y="1731682"/>
            <a:ext cx="74613" cy="61912"/>
          </a:xfrm>
          <a:custGeom>
            <a:rect b="b" l="l" r="r" t="t"/>
            <a:pathLst>
              <a:path extrusionOk="0" h="39" w="47">
                <a:moveTo>
                  <a:pt x="0" y="39"/>
                </a:moveTo>
                <a:lnTo>
                  <a:pt x="40" y="39"/>
                </a:lnTo>
                <a:lnTo>
                  <a:pt x="47" y="0"/>
                </a:lnTo>
                <a:lnTo>
                  <a:pt x="0" y="0"/>
                </a:lnTo>
                <a:lnTo>
                  <a:pt x="0" y="3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2" name="Google Shape;612;p16"/>
          <p:cNvSpPr/>
          <p:nvPr/>
        </p:nvSpPr>
        <p:spPr>
          <a:xfrm>
            <a:off x="8786345" y="1534832"/>
            <a:ext cx="119063" cy="603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16"/>
          <p:cNvSpPr/>
          <p:nvPr/>
        </p:nvSpPr>
        <p:spPr>
          <a:xfrm>
            <a:off x="8786345" y="1628494"/>
            <a:ext cx="119063" cy="730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16"/>
          <p:cNvSpPr/>
          <p:nvPr/>
        </p:nvSpPr>
        <p:spPr>
          <a:xfrm>
            <a:off x="8935570" y="1534832"/>
            <a:ext cx="114300" cy="60325"/>
          </a:xfrm>
          <a:custGeom>
            <a:rect b="b" l="l" r="r" t="t"/>
            <a:pathLst>
              <a:path extrusionOk="0" h="38" w="72">
                <a:moveTo>
                  <a:pt x="0" y="38"/>
                </a:moveTo>
                <a:lnTo>
                  <a:pt x="64" y="38"/>
                </a:lnTo>
                <a:lnTo>
                  <a:pt x="72" y="0"/>
                </a:lnTo>
                <a:lnTo>
                  <a:pt x="0" y="0"/>
                </a:lnTo>
                <a:lnTo>
                  <a:pt x="0" y="3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16"/>
          <p:cNvSpPr/>
          <p:nvPr/>
        </p:nvSpPr>
        <p:spPr>
          <a:xfrm>
            <a:off x="8935570" y="1628494"/>
            <a:ext cx="96838" cy="73025"/>
          </a:xfrm>
          <a:custGeom>
            <a:rect b="b" l="l" r="r" t="t"/>
            <a:pathLst>
              <a:path extrusionOk="0" h="46" w="61">
                <a:moveTo>
                  <a:pt x="0" y="46"/>
                </a:moveTo>
                <a:lnTo>
                  <a:pt x="51" y="46"/>
                </a:lnTo>
                <a:lnTo>
                  <a:pt x="61" y="0"/>
                </a:lnTo>
                <a:lnTo>
                  <a:pt x="0" y="0"/>
                </a:lnTo>
                <a:lnTo>
                  <a:pt x="0" y="4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16"/>
          <p:cNvSpPr/>
          <p:nvPr/>
        </p:nvSpPr>
        <p:spPr>
          <a:xfrm>
            <a:off x="8524408" y="1518957"/>
            <a:ext cx="474663" cy="338137"/>
          </a:xfrm>
          <a:custGeom>
            <a:rect b="b" l="l" r="r" t="t"/>
            <a:pathLst>
              <a:path extrusionOk="0" h="213" w="299">
                <a:moveTo>
                  <a:pt x="59" y="0"/>
                </a:moveTo>
                <a:lnTo>
                  <a:pt x="0" y="0"/>
                </a:lnTo>
                <a:lnTo>
                  <a:pt x="0" y="19"/>
                </a:lnTo>
                <a:lnTo>
                  <a:pt x="41" y="19"/>
                </a:lnTo>
                <a:lnTo>
                  <a:pt x="58" y="213"/>
                </a:lnTo>
                <a:lnTo>
                  <a:pt x="299" y="213"/>
                </a:lnTo>
                <a:lnTo>
                  <a:pt x="299" y="193"/>
                </a:lnTo>
                <a:lnTo>
                  <a:pt x="76" y="193"/>
                </a:lnTo>
                <a:lnTo>
                  <a:pt x="5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7" name="Google Shape;617;p16"/>
          <p:cNvSpPr/>
          <p:nvPr/>
        </p:nvSpPr>
        <p:spPr>
          <a:xfrm>
            <a:off x="8616482" y="1887257"/>
            <a:ext cx="96838" cy="968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8" name="Google Shape;618;p16"/>
          <p:cNvSpPr/>
          <p:nvPr/>
        </p:nvSpPr>
        <p:spPr>
          <a:xfrm>
            <a:off x="8894295" y="1887257"/>
            <a:ext cx="96838" cy="968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9" name="Google Shape;619;p16"/>
          <p:cNvSpPr/>
          <p:nvPr/>
        </p:nvSpPr>
        <p:spPr>
          <a:xfrm>
            <a:off x="8513295" y="4073244"/>
            <a:ext cx="265113" cy="430212"/>
          </a:xfrm>
          <a:custGeom>
            <a:rect b="b" l="l" r="r" t="t"/>
            <a:pathLst>
              <a:path extrusionOk="0" h="271" w="167">
                <a:moveTo>
                  <a:pt x="167" y="158"/>
                </a:moveTo>
                <a:lnTo>
                  <a:pt x="167" y="0"/>
                </a:lnTo>
                <a:lnTo>
                  <a:pt x="85" y="0"/>
                </a:lnTo>
                <a:lnTo>
                  <a:pt x="0" y="217"/>
                </a:lnTo>
                <a:lnTo>
                  <a:pt x="121" y="271"/>
                </a:lnTo>
                <a:lnTo>
                  <a:pt x="167" y="15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16"/>
          <p:cNvSpPr/>
          <p:nvPr/>
        </p:nvSpPr>
        <p:spPr>
          <a:xfrm>
            <a:off x="8794283" y="4073244"/>
            <a:ext cx="49213" cy="133350"/>
          </a:xfrm>
          <a:custGeom>
            <a:rect b="b" l="l" r="r" t="t"/>
            <a:pathLst>
              <a:path extrusionOk="0" h="61" w="23">
                <a:moveTo>
                  <a:pt x="0" y="61"/>
                </a:moveTo>
                <a:cubicBezTo>
                  <a:pt x="21" y="50"/>
                  <a:pt x="22" y="23"/>
                  <a:pt x="23" y="2"/>
                </a:cubicBezTo>
                <a:cubicBezTo>
                  <a:pt x="23" y="1"/>
                  <a:pt x="23" y="1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1"/>
                  <a:pt x="0" y="61"/>
                  <a:pt x="0" y="6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16"/>
          <p:cNvSpPr/>
          <p:nvPr/>
        </p:nvSpPr>
        <p:spPr>
          <a:xfrm>
            <a:off x="8794283" y="4073244"/>
            <a:ext cx="265113" cy="430212"/>
          </a:xfrm>
          <a:custGeom>
            <a:rect b="b" l="l" r="r" t="t"/>
            <a:pathLst>
              <a:path extrusionOk="0" h="196" w="121">
                <a:moveTo>
                  <a:pt x="29" y="0"/>
                </a:moveTo>
                <a:cubicBezTo>
                  <a:pt x="30" y="1"/>
                  <a:pt x="30" y="1"/>
                  <a:pt x="30" y="2"/>
                </a:cubicBezTo>
                <a:cubicBezTo>
                  <a:pt x="29" y="27"/>
                  <a:pt x="26" y="58"/>
                  <a:pt x="0" y="69"/>
                </a:cubicBezTo>
                <a:cubicBezTo>
                  <a:pt x="0" y="114"/>
                  <a:pt x="0" y="114"/>
                  <a:pt x="0" y="114"/>
                </a:cubicBezTo>
                <a:cubicBezTo>
                  <a:pt x="34" y="196"/>
                  <a:pt x="34" y="196"/>
                  <a:pt x="34" y="196"/>
                </a:cubicBezTo>
                <a:cubicBezTo>
                  <a:pt x="121" y="157"/>
                  <a:pt x="121" y="157"/>
                  <a:pt x="121" y="157"/>
                </a:cubicBezTo>
                <a:cubicBezTo>
                  <a:pt x="60" y="0"/>
                  <a:pt x="60" y="0"/>
                  <a:pt x="60" y="0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p16"/>
          <p:cNvSpPr/>
          <p:nvPr/>
        </p:nvSpPr>
        <p:spPr>
          <a:xfrm>
            <a:off x="8648232" y="4022444"/>
            <a:ext cx="276225" cy="38100"/>
          </a:xfrm>
          <a:custGeom>
            <a:rect b="b" l="l" r="r" t="t"/>
            <a:pathLst>
              <a:path extrusionOk="0" h="24" w="174">
                <a:moveTo>
                  <a:pt x="174" y="0"/>
                </a:moveTo>
                <a:lnTo>
                  <a:pt x="0" y="0"/>
                </a:lnTo>
                <a:lnTo>
                  <a:pt x="0" y="24"/>
                </a:lnTo>
                <a:lnTo>
                  <a:pt x="82" y="24"/>
                </a:lnTo>
                <a:lnTo>
                  <a:pt x="92" y="24"/>
                </a:lnTo>
                <a:lnTo>
                  <a:pt x="174" y="24"/>
                </a:lnTo>
                <a:lnTo>
                  <a:pt x="17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p16"/>
          <p:cNvSpPr/>
          <p:nvPr/>
        </p:nvSpPr>
        <p:spPr>
          <a:xfrm>
            <a:off x="6170145" y="5719482"/>
            <a:ext cx="528638" cy="533400"/>
          </a:xfrm>
          <a:custGeom>
            <a:rect b="b" l="l" r="r" t="t"/>
            <a:pathLst>
              <a:path extrusionOk="0" h="243" w="241">
                <a:moveTo>
                  <a:pt x="241" y="24"/>
                </a:moveTo>
                <a:cubicBezTo>
                  <a:pt x="208" y="24"/>
                  <a:pt x="208" y="24"/>
                  <a:pt x="208" y="24"/>
                </a:cubicBezTo>
                <a:cubicBezTo>
                  <a:pt x="208" y="0"/>
                  <a:pt x="208" y="0"/>
                  <a:pt x="208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3"/>
                  <a:pt x="0" y="243"/>
                  <a:pt x="0" y="243"/>
                </a:cubicBezTo>
                <a:cubicBezTo>
                  <a:pt x="241" y="243"/>
                  <a:pt x="241" y="243"/>
                  <a:pt x="241" y="243"/>
                </a:cubicBezTo>
                <a:lnTo>
                  <a:pt x="241" y="24"/>
                </a:lnTo>
                <a:close/>
                <a:moveTo>
                  <a:pt x="24" y="37"/>
                </a:moveTo>
                <a:cubicBezTo>
                  <a:pt x="66" y="37"/>
                  <a:pt x="66" y="37"/>
                  <a:pt x="66" y="37"/>
                </a:cubicBezTo>
                <a:cubicBezTo>
                  <a:pt x="66" y="57"/>
                  <a:pt x="66" y="57"/>
                  <a:pt x="66" y="57"/>
                </a:cubicBezTo>
                <a:cubicBezTo>
                  <a:pt x="24" y="57"/>
                  <a:pt x="24" y="57"/>
                  <a:pt x="24" y="57"/>
                </a:cubicBezTo>
                <a:lnTo>
                  <a:pt x="24" y="37"/>
                </a:lnTo>
                <a:close/>
                <a:moveTo>
                  <a:pt x="121" y="214"/>
                </a:moveTo>
                <a:cubicBezTo>
                  <a:pt x="76" y="214"/>
                  <a:pt x="40" y="178"/>
                  <a:pt x="40" y="133"/>
                </a:cubicBezTo>
                <a:cubicBezTo>
                  <a:pt x="40" y="88"/>
                  <a:pt x="76" y="52"/>
                  <a:pt x="121" y="52"/>
                </a:cubicBezTo>
                <a:cubicBezTo>
                  <a:pt x="166" y="52"/>
                  <a:pt x="202" y="88"/>
                  <a:pt x="202" y="133"/>
                </a:cubicBezTo>
                <a:cubicBezTo>
                  <a:pt x="202" y="178"/>
                  <a:pt x="166" y="214"/>
                  <a:pt x="121" y="21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16"/>
          <p:cNvSpPr/>
          <p:nvPr/>
        </p:nvSpPr>
        <p:spPr>
          <a:xfrm>
            <a:off x="6303495" y="5879819"/>
            <a:ext cx="263525" cy="2635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16"/>
          <p:cNvSpPr/>
          <p:nvPr/>
        </p:nvSpPr>
        <p:spPr>
          <a:xfrm>
            <a:off x="4612807" y="655357"/>
            <a:ext cx="527050" cy="449263"/>
          </a:xfrm>
          <a:custGeom>
            <a:rect b="b" l="l" r="r" t="t"/>
            <a:pathLst>
              <a:path extrusionOk="0" h="205" w="240">
                <a:moveTo>
                  <a:pt x="11" y="205"/>
                </a:moveTo>
                <a:cubicBezTo>
                  <a:pt x="46" y="205"/>
                  <a:pt x="46" y="205"/>
                  <a:pt x="46" y="205"/>
                </a:cubicBezTo>
                <a:cubicBezTo>
                  <a:pt x="52" y="205"/>
                  <a:pt x="57" y="201"/>
                  <a:pt x="57" y="194"/>
                </a:cubicBezTo>
                <a:cubicBezTo>
                  <a:pt x="57" y="167"/>
                  <a:pt x="57" y="167"/>
                  <a:pt x="57" y="167"/>
                </a:cubicBezTo>
                <a:cubicBezTo>
                  <a:pt x="183" y="167"/>
                  <a:pt x="183" y="167"/>
                  <a:pt x="183" y="167"/>
                </a:cubicBezTo>
                <a:cubicBezTo>
                  <a:pt x="183" y="194"/>
                  <a:pt x="183" y="194"/>
                  <a:pt x="183" y="194"/>
                </a:cubicBezTo>
                <a:cubicBezTo>
                  <a:pt x="183" y="201"/>
                  <a:pt x="188" y="205"/>
                  <a:pt x="194" y="205"/>
                </a:cubicBezTo>
                <a:cubicBezTo>
                  <a:pt x="229" y="205"/>
                  <a:pt x="229" y="205"/>
                  <a:pt x="229" y="205"/>
                </a:cubicBezTo>
                <a:cubicBezTo>
                  <a:pt x="236" y="205"/>
                  <a:pt x="240" y="201"/>
                  <a:pt x="240" y="194"/>
                </a:cubicBezTo>
                <a:cubicBezTo>
                  <a:pt x="240" y="167"/>
                  <a:pt x="240" y="167"/>
                  <a:pt x="240" y="167"/>
                </a:cubicBezTo>
                <a:cubicBezTo>
                  <a:pt x="240" y="167"/>
                  <a:pt x="240" y="167"/>
                  <a:pt x="240" y="167"/>
                </a:cubicBezTo>
                <a:cubicBezTo>
                  <a:pt x="240" y="84"/>
                  <a:pt x="240" y="84"/>
                  <a:pt x="240" y="84"/>
                </a:cubicBezTo>
                <a:cubicBezTo>
                  <a:pt x="216" y="58"/>
                  <a:pt x="216" y="58"/>
                  <a:pt x="216" y="58"/>
                </a:cubicBezTo>
                <a:cubicBezTo>
                  <a:pt x="208" y="15"/>
                  <a:pt x="208" y="15"/>
                  <a:pt x="208" y="15"/>
                </a:cubicBezTo>
                <a:cubicBezTo>
                  <a:pt x="147" y="15"/>
                  <a:pt x="147" y="15"/>
                  <a:pt x="147" y="15"/>
                </a:cubicBezTo>
                <a:cubicBezTo>
                  <a:pt x="147" y="0"/>
                  <a:pt x="147" y="0"/>
                  <a:pt x="147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15"/>
                  <a:pt x="94" y="15"/>
                  <a:pt x="94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24" y="58"/>
                  <a:pt x="24" y="58"/>
                  <a:pt x="24" y="58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01"/>
                  <a:pt x="5" y="205"/>
                  <a:pt x="11" y="205"/>
                </a:cubicBezTo>
                <a:close/>
                <a:moveTo>
                  <a:pt x="219" y="123"/>
                </a:moveTo>
                <a:cubicBezTo>
                  <a:pt x="219" y="148"/>
                  <a:pt x="219" y="148"/>
                  <a:pt x="219" y="148"/>
                </a:cubicBezTo>
                <a:cubicBezTo>
                  <a:pt x="171" y="148"/>
                  <a:pt x="171" y="148"/>
                  <a:pt x="171" y="148"/>
                </a:cubicBezTo>
                <a:cubicBezTo>
                  <a:pt x="171" y="123"/>
                  <a:pt x="171" y="123"/>
                  <a:pt x="171" y="123"/>
                </a:cubicBezTo>
                <a:cubicBezTo>
                  <a:pt x="219" y="123"/>
                  <a:pt x="219" y="123"/>
                  <a:pt x="219" y="123"/>
                </a:cubicBezTo>
                <a:close/>
                <a:moveTo>
                  <a:pt x="46" y="31"/>
                </a:moveTo>
                <a:cubicBezTo>
                  <a:pt x="195" y="31"/>
                  <a:pt x="195" y="31"/>
                  <a:pt x="195" y="31"/>
                </a:cubicBezTo>
                <a:cubicBezTo>
                  <a:pt x="201" y="69"/>
                  <a:pt x="201" y="69"/>
                  <a:pt x="201" y="69"/>
                </a:cubicBezTo>
                <a:cubicBezTo>
                  <a:pt x="40" y="69"/>
                  <a:pt x="40" y="69"/>
                  <a:pt x="40" y="69"/>
                </a:cubicBezTo>
                <a:lnTo>
                  <a:pt x="46" y="31"/>
                </a:lnTo>
                <a:close/>
                <a:moveTo>
                  <a:pt x="22" y="123"/>
                </a:moveTo>
                <a:cubicBezTo>
                  <a:pt x="70" y="123"/>
                  <a:pt x="70" y="123"/>
                  <a:pt x="70" y="123"/>
                </a:cubicBezTo>
                <a:cubicBezTo>
                  <a:pt x="70" y="148"/>
                  <a:pt x="70" y="148"/>
                  <a:pt x="70" y="148"/>
                </a:cubicBezTo>
                <a:cubicBezTo>
                  <a:pt x="22" y="148"/>
                  <a:pt x="22" y="148"/>
                  <a:pt x="22" y="148"/>
                </a:cubicBezTo>
                <a:lnTo>
                  <a:pt x="22" y="12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16"/>
          <p:cNvSpPr/>
          <p:nvPr/>
        </p:nvSpPr>
        <p:spPr>
          <a:xfrm>
            <a:off x="3084045" y="1053819"/>
            <a:ext cx="481013" cy="119062"/>
          </a:xfrm>
          <a:custGeom>
            <a:rect b="b" l="l" r="r" t="t"/>
            <a:pathLst>
              <a:path extrusionOk="0" h="75" w="303">
                <a:moveTo>
                  <a:pt x="44" y="62"/>
                </a:moveTo>
                <a:lnTo>
                  <a:pt x="259" y="62"/>
                </a:lnTo>
                <a:lnTo>
                  <a:pt x="269" y="75"/>
                </a:lnTo>
                <a:lnTo>
                  <a:pt x="303" y="75"/>
                </a:lnTo>
                <a:lnTo>
                  <a:pt x="245" y="0"/>
                </a:lnTo>
                <a:lnTo>
                  <a:pt x="211" y="0"/>
                </a:lnTo>
                <a:lnTo>
                  <a:pt x="219" y="10"/>
                </a:lnTo>
                <a:lnTo>
                  <a:pt x="84" y="10"/>
                </a:lnTo>
                <a:lnTo>
                  <a:pt x="92" y="0"/>
                </a:lnTo>
                <a:lnTo>
                  <a:pt x="58" y="0"/>
                </a:lnTo>
                <a:lnTo>
                  <a:pt x="0" y="75"/>
                </a:lnTo>
                <a:lnTo>
                  <a:pt x="34" y="75"/>
                </a:lnTo>
                <a:lnTo>
                  <a:pt x="44" y="62"/>
                </a:lnTo>
                <a:close/>
                <a:moveTo>
                  <a:pt x="69" y="29"/>
                </a:moveTo>
                <a:lnTo>
                  <a:pt x="233" y="29"/>
                </a:lnTo>
                <a:lnTo>
                  <a:pt x="244" y="43"/>
                </a:lnTo>
                <a:lnTo>
                  <a:pt x="59" y="43"/>
                </a:lnTo>
                <a:lnTo>
                  <a:pt x="69" y="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p16"/>
          <p:cNvSpPr/>
          <p:nvPr/>
        </p:nvSpPr>
        <p:spPr>
          <a:xfrm>
            <a:off x="3109445" y="587095"/>
            <a:ext cx="441325" cy="449262"/>
          </a:xfrm>
          <a:custGeom>
            <a:rect b="b" l="l" r="r" t="t"/>
            <a:pathLst>
              <a:path extrusionOk="0" h="283" w="278">
                <a:moveTo>
                  <a:pt x="278" y="0"/>
                </a:moveTo>
                <a:lnTo>
                  <a:pt x="0" y="0"/>
                </a:lnTo>
                <a:lnTo>
                  <a:pt x="0" y="283"/>
                </a:lnTo>
                <a:lnTo>
                  <a:pt x="278" y="283"/>
                </a:lnTo>
                <a:lnTo>
                  <a:pt x="278" y="0"/>
                </a:lnTo>
                <a:lnTo>
                  <a:pt x="278" y="0"/>
                </a:lnTo>
                <a:close/>
                <a:moveTo>
                  <a:pt x="58" y="19"/>
                </a:moveTo>
                <a:lnTo>
                  <a:pt x="220" y="19"/>
                </a:lnTo>
                <a:lnTo>
                  <a:pt x="220" y="37"/>
                </a:lnTo>
                <a:lnTo>
                  <a:pt x="58" y="37"/>
                </a:lnTo>
                <a:lnTo>
                  <a:pt x="58" y="19"/>
                </a:lnTo>
                <a:lnTo>
                  <a:pt x="58" y="19"/>
                </a:lnTo>
                <a:close/>
                <a:moveTo>
                  <a:pt x="71" y="251"/>
                </a:moveTo>
                <a:lnTo>
                  <a:pt x="22" y="251"/>
                </a:lnTo>
                <a:lnTo>
                  <a:pt x="22" y="225"/>
                </a:lnTo>
                <a:lnTo>
                  <a:pt x="71" y="225"/>
                </a:lnTo>
                <a:lnTo>
                  <a:pt x="71" y="251"/>
                </a:lnTo>
                <a:close/>
                <a:moveTo>
                  <a:pt x="256" y="251"/>
                </a:moveTo>
                <a:lnTo>
                  <a:pt x="206" y="251"/>
                </a:lnTo>
                <a:lnTo>
                  <a:pt x="206" y="225"/>
                </a:lnTo>
                <a:lnTo>
                  <a:pt x="256" y="225"/>
                </a:lnTo>
                <a:lnTo>
                  <a:pt x="256" y="251"/>
                </a:lnTo>
                <a:close/>
                <a:moveTo>
                  <a:pt x="256" y="199"/>
                </a:moveTo>
                <a:lnTo>
                  <a:pt x="22" y="199"/>
                </a:lnTo>
                <a:lnTo>
                  <a:pt x="22" y="59"/>
                </a:lnTo>
                <a:lnTo>
                  <a:pt x="256" y="59"/>
                </a:lnTo>
                <a:lnTo>
                  <a:pt x="256" y="199"/>
                </a:lnTo>
                <a:lnTo>
                  <a:pt x="256" y="19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16"/>
          <p:cNvSpPr/>
          <p:nvPr/>
        </p:nvSpPr>
        <p:spPr>
          <a:xfrm>
            <a:off x="7700495" y="3135032"/>
            <a:ext cx="576263" cy="550863"/>
          </a:xfrm>
          <a:custGeom>
            <a:rect b="b" l="l" r="r" t="t"/>
            <a:pathLst>
              <a:path extrusionOk="0" h="251" w="263">
                <a:moveTo>
                  <a:pt x="262" y="123"/>
                </a:moveTo>
                <a:cubicBezTo>
                  <a:pt x="253" y="63"/>
                  <a:pt x="204" y="16"/>
                  <a:pt x="142" y="11"/>
                </a:cubicBezTo>
                <a:cubicBezTo>
                  <a:pt x="142" y="0"/>
                  <a:pt x="142" y="0"/>
                  <a:pt x="142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1" y="11"/>
                  <a:pt x="121" y="11"/>
                  <a:pt x="121" y="11"/>
                </a:cubicBezTo>
                <a:cubicBezTo>
                  <a:pt x="59" y="16"/>
                  <a:pt x="10" y="63"/>
                  <a:pt x="1" y="123"/>
                </a:cubicBezTo>
                <a:cubicBezTo>
                  <a:pt x="0" y="133"/>
                  <a:pt x="0" y="132"/>
                  <a:pt x="4" y="124"/>
                </a:cubicBezTo>
                <a:cubicBezTo>
                  <a:pt x="11" y="109"/>
                  <a:pt x="26" y="99"/>
                  <a:pt x="44" y="99"/>
                </a:cubicBezTo>
                <a:cubicBezTo>
                  <a:pt x="62" y="99"/>
                  <a:pt x="78" y="110"/>
                  <a:pt x="84" y="126"/>
                </a:cubicBezTo>
                <a:cubicBezTo>
                  <a:pt x="88" y="135"/>
                  <a:pt x="87" y="135"/>
                  <a:pt x="91" y="126"/>
                </a:cubicBezTo>
                <a:cubicBezTo>
                  <a:pt x="96" y="113"/>
                  <a:pt x="107" y="103"/>
                  <a:pt x="121" y="100"/>
                </a:cubicBezTo>
                <a:cubicBezTo>
                  <a:pt x="121" y="206"/>
                  <a:pt x="121" y="206"/>
                  <a:pt x="121" y="206"/>
                </a:cubicBezTo>
                <a:cubicBezTo>
                  <a:pt x="121" y="219"/>
                  <a:pt x="110" y="230"/>
                  <a:pt x="97" y="230"/>
                </a:cubicBezTo>
                <a:cubicBezTo>
                  <a:pt x="90" y="230"/>
                  <a:pt x="90" y="230"/>
                  <a:pt x="90" y="230"/>
                </a:cubicBezTo>
                <a:cubicBezTo>
                  <a:pt x="77" y="230"/>
                  <a:pt x="67" y="219"/>
                  <a:pt x="67" y="206"/>
                </a:cubicBezTo>
                <a:cubicBezTo>
                  <a:pt x="45" y="206"/>
                  <a:pt x="45" y="206"/>
                  <a:pt x="45" y="206"/>
                </a:cubicBezTo>
                <a:cubicBezTo>
                  <a:pt x="45" y="231"/>
                  <a:pt x="66" y="251"/>
                  <a:pt x="90" y="251"/>
                </a:cubicBezTo>
                <a:cubicBezTo>
                  <a:pt x="97" y="251"/>
                  <a:pt x="97" y="251"/>
                  <a:pt x="97" y="251"/>
                </a:cubicBezTo>
                <a:cubicBezTo>
                  <a:pt x="122" y="251"/>
                  <a:pt x="142" y="231"/>
                  <a:pt x="142" y="206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56" y="103"/>
                  <a:pt x="167" y="113"/>
                  <a:pt x="172" y="126"/>
                </a:cubicBezTo>
                <a:cubicBezTo>
                  <a:pt x="176" y="135"/>
                  <a:pt x="175" y="135"/>
                  <a:pt x="179" y="126"/>
                </a:cubicBezTo>
                <a:cubicBezTo>
                  <a:pt x="185" y="110"/>
                  <a:pt x="201" y="99"/>
                  <a:pt x="220" y="99"/>
                </a:cubicBezTo>
                <a:cubicBezTo>
                  <a:pt x="237" y="99"/>
                  <a:pt x="252" y="109"/>
                  <a:pt x="259" y="124"/>
                </a:cubicBezTo>
                <a:cubicBezTo>
                  <a:pt x="263" y="132"/>
                  <a:pt x="263" y="133"/>
                  <a:pt x="262" y="12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16"/>
          <p:cNvSpPr/>
          <p:nvPr/>
        </p:nvSpPr>
        <p:spPr>
          <a:xfrm>
            <a:off x="8276757" y="3377920"/>
            <a:ext cx="1588" cy="3175"/>
          </a:xfrm>
          <a:custGeom>
            <a:rect b="b" l="l" r="r" t="t"/>
            <a:pathLst>
              <a:path extrusionOk="0" h="1" w="1">
                <a:moveTo>
                  <a:pt x="1" y="0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0"/>
                  <a:pt x="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Google Shape;630;p16"/>
          <p:cNvSpPr/>
          <p:nvPr/>
        </p:nvSpPr>
        <p:spPr>
          <a:xfrm>
            <a:off x="6184432" y="1474507"/>
            <a:ext cx="393700" cy="552450"/>
          </a:xfrm>
          <a:custGeom>
            <a:rect b="b" l="l" r="r" t="t"/>
            <a:pathLst>
              <a:path extrusionOk="0" h="348" w="248">
                <a:moveTo>
                  <a:pt x="0" y="348"/>
                </a:moveTo>
                <a:lnTo>
                  <a:pt x="248" y="348"/>
                </a:lnTo>
                <a:lnTo>
                  <a:pt x="248" y="0"/>
                </a:lnTo>
                <a:lnTo>
                  <a:pt x="90" y="0"/>
                </a:lnTo>
                <a:lnTo>
                  <a:pt x="90" y="82"/>
                </a:lnTo>
                <a:lnTo>
                  <a:pt x="0" y="82"/>
                </a:lnTo>
                <a:lnTo>
                  <a:pt x="0" y="348"/>
                </a:lnTo>
                <a:close/>
                <a:moveTo>
                  <a:pt x="125" y="101"/>
                </a:moveTo>
                <a:lnTo>
                  <a:pt x="208" y="185"/>
                </a:lnTo>
                <a:lnTo>
                  <a:pt x="173" y="185"/>
                </a:lnTo>
                <a:lnTo>
                  <a:pt x="173" y="277"/>
                </a:lnTo>
                <a:lnTo>
                  <a:pt x="75" y="277"/>
                </a:lnTo>
                <a:lnTo>
                  <a:pt x="75" y="185"/>
                </a:lnTo>
                <a:lnTo>
                  <a:pt x="40" y="185"/>
                </a:lnTo>
                <a:lnTo>
                  <a:pt x="125" y="10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1" name="Google Shape;631;p16"/>
          <p:cNvSpPr/>
          <p:nvPr/>
        </p:nvSpPr>
        <p:spPr>
          <a:xfrm>
            <a:off x="6193957" y="1480857"/>
            <a:ext cx="119063" cy="107950"/>
          </a:xfrm>
          <a:custGeom>
            <a:rect b="b" l="l" r="r" t="t"/>
            <a:pathLst>
              <a:path extrusionOk="0" h="68" w="75">
                <a:moveTo>
                  <a:pt x="75" y="68"/>
                </a:moveTo>
                <a:lnTo>
                  <a:pt x="75" y="0"/>
                </a:lnTo>
                <a:lnTo>
                  <a:pt x="0" y="68"/>
                </a:lnTo>
                <a:lnTo>
                  <a:pt x="75" y="6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p16"/>
          <p:cNvSpPr/>
          <p:nvPr/>
        </p:nvSpPr>
        <p:spPr>
          <a:xfrm>
            <a:off x="6476532" y="3141382"/>
            <a:ext cx="115888" cy="1158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Google Shape;633;p16"/>
          <p:cNvSpPr/>
          <p:nvPr/>
        </p:nvSpPr>
        <p:spPr>
          <a:xfrm>
            <a:off x="6171732" y="3249332"/>
            <a:ext cx="554038" cy="428625"/>
          </a:xfrm>
          <a:custGeom>
            <a:rect b="b" l="l" r="r" t="t"/>
            <a:pathLst>
              <a:path extrusionOk="0" h="270" w="349">
                <a:moveTo>
                  <a:pt x="280" y="55"/>
                </a:moveTo>
                <a:lnTo>
                  <a:pt x="242" y="26"/>
                </a:lnTo>
                <a:lnTo>
                  <a:pt x="177" y="0"/>
                </a:lnTo>
                <a:lnTo>
                  <a:pt x="97" y="0"/>
                </a:lnTo>
                <a:lnTo>
                  <a:pt x="58" y="87"/>
                </a:lnTo>
                <a:lnTo>
                  <a:pt x="47" y="83"/>
                </a:lnTo>
                <a:lnTo>
                  <a:pt x="43" y="92"/>
                </a:lnTo>
                <a:lnTo>
                  <a:pt x="42" y="96"/>
                </a:lnTo>
                <a:lnTo>
                  <a:pt x="40" y="101"/>
                </a:lnTo>
                <a:lnTo>
                  <a:pt x="28" y="95"/>
                </a:lnTo>
                <a:lnTo>
                  <a:pt x="0" y="161"/>
                </a:lnTo>
                <a:lnTo>
                  <a:pt x="65" y="188"/>
                </a:lnTo>
                <a:lnTo>
                  <a:pt x="71" y="190"/>
                </a:lnTo>
                <a:lnTo>
                  <a:pt x="72" y="188"/>
                </a:lnTo>
                <a:lnTo>
                  <a:pt x="98" y="124"/>
                </a:lnTo>
                <a:lnTo>
                  <a:pt x="86" y="119"/>
                </a:lnTo>
                <a:lnTo>
                  <a:pt x="87" y="116"/>
                </a:lnTo>
                <a:lnTo>
                  <a:pt x="90" y="112"/>
                </a:lnTo>
                <a:lnTo>
                  <a:pt x="94" y="102"/>
                </a:lnTo>
                <a:lnTo>
                  <a:pt x="83" y="98"/>
                </a:lnTo>
                <a:lnTo>
                  <a:pt x="113" y="27"/>
                </a:lnTo>
                <a:lnTo>
                  <a:pt x="167" y="27"/>
                </a:lnTo>
                <a:lnTo>
                  <a:pt x="130" y="128"/>
                </a:lnTo>
                <a:lnTo>
                  <a:pt x="122" y="183"/>
                </a:lnTo>
                <a:lnTo>
                  <a:pt x="105" y="185"/>
                </a:lnTo>
                <a:lnTo>
                  <a:pt x="98" y="201"/>
                </a:lnTo>
                <a:lnTo>
                  <a:pt x="95" y="210"/>
                </a:lnTo>
                <a:lnTo>
                  <a:pt x="87" y="206"/>
                </a:lnTo>
                <a:lnTo>
                  <a:pt x="47" y="189"/>
                </a:lnTo>
                <a:lnTo>
                  <a:pt x="42" y="190"/>
                </a:lnTo>
                <a:lnTo>
                  <a:pt x="44" y="226"/>
                </a:lnTo>
                <a:lnTo>
                  <a:pt x="152" y="218"/>
                </a:lnTo>
                <a:lnTo>
                  <a:pt x="163" y="152"/>
                </a:lnTo>
                <a:lnTo>
                  <a:pt x="166" y="153"/>
                </a:lnTo>
                <a:lnTo>
                  <a:pt x="209" y="185"/>
                </a:lnTo>
                <a:lnTo>
                  <a:pt x="213" y="270"/>
                </a:lnTo>
                <a:lnTo>
                  <a:pt x="250" y="269"/>
                </a:lnTo>
                <a:lnTo>
                  <a:pt x="245" y="167"/>
                </a:lnTo>
                <a:lnTo>
                  <a:pt x="192" y="128"/>
                </a:lnTo>
                <a:lnTo>
                  <a:pt x="229" y="51"/>
                </a:lnTo>
                <a:lnTo>
                  <a:pt x="280" y="91"/>
                </a:lnTo>
                <a:lnTo>
                  <a:pt x="349" y="31"/>
                </a:lnTo>
                <a:lnTo>
                  <a:pt x="332" y="11"/>
                </a:lnTo>
                <a:lnTo>
                  <a:pt x="280" y="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4" name="Google Shape;634;p16"/>
          <p:cNvSpPr/>
          <p:nvPr/>
        </p:nvSpPr>
        <p:spPr>
          <a:xfrm>
            <a:off x="6141570" y="3387444"/>
            <a:ext cx="60325" cy="111125"/>
          </a:xfrm>
          <a:custGeom>
            <a:rect b="b" l="l" r="r" t="t"/>
            <a:pathLst>
              <a:path extrusionOk="0" h="70" w="38">
                <a:moveTo>
                  <a:pt x="0" y="66"/>
                </a:moveTo>
                <a:lnTo>
                  <a:pt x="27" y="0"/>
                </a:lnTo>
                <a:lnTo>
                  <a:pt x="38" y="4"/>
                </a:lnTo>
                <a:lnTo>
                  <a:pt x="11" y="70"/>
                </a:lnTo>
                <a:lnTo>
                  <a:pt x="0" y="6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5" name="Google Shape;635;p16"/>
          <p:cNvSpPr/>
          <p:nvPr/>
        </p:nvSpPr>
        <p:spPr>
          <a:xfrm>
            <a:off x="6297144" y="3452532"/>
            <a:ext cx="63500" cy="112712"/>
          </a:xfrm>
          <a:custGeom>
            <a:rect b="b" l="l" r="r" t="t"/>
            <a:pathLst>
              <a:path extrusionOk="0" h="71" w="40">
                <a:moveTo>
                  <a:pt x="18" y="57"/>
                </a:moveTo>
                <a:lnTo>
                  <a:pt x="40" y="4"/>
                </a:lnTo>
                <a:lnTo>
                  <a:pt x="27" y="0"/>
                </a:lnTo>
                <a:lnTo>
                  <a:pt x="4" y="58"/>
                </a:lnTo>
                <a:lnTo>
                  <a:pt x="0" y="66"/>
                </a:lnTo>
                <a:lnTo>
                  <a:pt x="12" y="71"/>
                </a:lnTo>
                <a:lnTo>
                  <a:pt x="18" y="5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0" name="Google Shape;640;p17"/>
          <p:cNvGrpSpPr/>
          <p:nvPr/>
        </p:nvGrpSpPr>
        <p:grpSpPr>
          <a:xfrm>
            <a:off x="3079843" y="683093"/>
            <a:ext cx="5930900" cy="5583237"/>
            <a:chOff x="1858" y="802"/>
            <a:chExt cx="3736" cy="3517"/>
          </a:xfrm>
        </p:grpSpPr>
        <p:sp>
          <p:nvSpPr>
            <p:cNvPr id="641" name="Google Shape;641;p17"/>
            <p:cNvSpPr/>
            <p:nvPr/>
          </p:nvSpPr>
          <p:spPr>
            <a:xfrm>
              <a:off x="1970" y="1058"/>
              <a:ext cx="65" cy="29"/>
            </a:xfrm>
            <a:custGeom>
              <a:rect b="b" l="l" r="r" t="t"/>
              <a:pathLst>
                <a:path extrusionOk="0" h="29" w="65">
                  <a:moveTo>
                    <a:pt x="62" y="29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2" y="29"/>
                  </a:lnTo>
                  <a:lnTo>
                    <a:pt x="62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Google Shape;642;p17"/>
            <p:cNvSpPr/>
            <p:nvPr/>
          </p:nvSpPr>
          <p:spPr>
            <a:xfrm>
              <a:off x="2045" y="1000"/>
              <a:ext cx="72" cy="49"/>
            </a:xfrm>
            <a:custGeom>
              <a:rect b="b" l="l" r="r" t="t"/>
              <a:pathLst>
                <a:path extrusionOk="0" h="49" w="72">
                  <a:moveTo>
                    <a:pt x="0" y="49"/>
                  </a:moveTo>
                  <a:lnTo>
                    <a:pt x="60" y="49"/>
                  </a:lnTo>
                  <a:lnTo>
                    <a:pt x="72" y="0"/>
                  </a:lnTo>
                  <a:lnTo>
                    <a:pt x="4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3" name="Google Shape;643;p17"/>
            <p:cNvSpPr/>
            <p:nvPr/>
          </p:nvSpPr>
          <p:spPr>
            <a:xfrm>
              <a:off x="1903" y="1058"/>
              <a:ext cx="60" cy="29"/>
            </a:xfrm>
            <a:custGeom>
              <a:rect b="b" l="l" r="r" t="t"/>
              <a:pathLst>
                <a:path extrusionOk="0" h="29" w="60">
                  <a:moveTo>
                    <a:pt x="0" y="0"/>
                  </a:moveTo>
                  <a:lnTo>
                    <a:pt x="6" y="29"/>
                  </a:lnTo>
                  <a:lnTo>
                    <a:pt x="60" y="29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4" name="Google Shape;644;p17"/>
            <p:cNvSpPr/>
            <p:nvPr/>
          </p:nvSpPr>
          <p:spPr>
            <a:xfrm>
              <a:off x="2042" y="1058"/>
              <a:ext cx="60" cy="29"/>
            </a:xfrm>
            <a:custGeom>
              <a:rect b="b" l="l" r="r" t="t"/>
              <a:pathLst>
                <a:path extrusionOk="0" h="29" w="60">
                  <a:moveTo>
                    <a:pt x="60" y="0"/>
                  </a:moveTo>
                  <a:lnTo>
                    <a:pt x="3" y="0"/>
                  </a:lnTo>
                  <a:lnTo>
                    <a:pt x="0" y="29"/>
                  </a:lnTo>
                  <a:lnTo>
                    <a:pt x="53" y="2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17"/>
            <p:cNvSpPr/>
            <p:nvPr/>
          </p:nvSpPr>
          <p:spPr>
            <a:xfrm>
              <a:off x="2050" y="914"/>
              <a:ext cx="146" cy="78"/>
            </a:xfrm>
            <a:custGeom>
              <a:rect b="b" l="l" r="r" t="t"/>
              <a:pathLst>
                <a:path extrusionOk="0" h="57" w="107">
                  <a:moveTo>
                    <a:pt x="73" y="0"/>
                  </a:moveTo>
                  <a:cubicBezTo>
                    <a:pt x="71" y="0"/>
                    <a:pt x="69" y="0"/>
                    <a:pt x="67" y="1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56" y="13"/>
                    <a:pt x="47" y="22"/>
                    <a:pt x="37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62" y="35"/>
                    <a:pt x="69" y="27"/>
                    <a:pt x="77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107" y="21"/>
                    <a:pt x="107" y="0"/>
                    <a:pt x="94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17"/>
            <p:cNvSpPr/>
            <p:nvPr/>
          </p:nvSpPr>
          <p:spPr>
            <a:xfrm>
              <a:off x="1961" y="960"/>
              <a:ext cx="82" cy="32"/>
            </a:xfrm>
            <a:custGeom>
              <a:rect b="b" l="l" r="r" t="t"/>
              <a:pathLst>
                <a:path extrusionOk="0" h="32" w="82">
                  <a:moveTo>
                    <a:pt x="3" y="32"/>
                  </a:moveTo>
                  <a:lnTo>
                    <a:pt x="79" y="32"/>
                  </a:lnTo>
                  <a:lnTo>
                    <a:pt x="82" y="0"/>
                  </a:lnTo>
                  <a:lnTo>
                    <a:pt x="0" y="0"/>
                  </a:lnTo>
                  <a:lnTo>
                    <a:pt x="3" y="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Google Shape;647;p17"/>
            <p:cNvSpPr/>
            <p:nvPr/>
          </p:nvSpPr>
          <p:spPr>
            <a:xfrm>
              <a:off x="1888" y="1000"/>
              <a:ext cx="72" cy="49"/>
            </a:xfrm>
            <a:custGeom>
              <a:rect b="b" l="l" r="r" t="t"/>
              <a:pathLst>
                <a:path extrusionOk="0" h="49" w="72">
                  <a:moveTo>
                    <a:pt x="72" y="49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12" y="49"/>
                  </a:lnTo>
                  <a:lnTo>
                    <a:pt x="72" y="4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17"/>
            <p:cNvSpPr/>
            <p:nvPr/>
          </p:nvSpPr>
          <p:spPr>
            <a:xfrm>
              <a:off x="1877" y="960"/>
              <a:ext cx="78" cy="32"/>
            </a:xfrm>
            <a:custGeom>
              <a:rect b="b" l="l" r="r" t="t"/>
              <a:pathLst>
                <a:path extrusionOk="0" h="32" w="78">
                  <a:moveTo>
                    <a:pt x="0" y="0"/>
                  </a:moveTo>
                  <a:lnTo>
                    <a:pt x="8" y="32"/>
                  </a:lnTo>
                  <a:lnTo>
                    <a:pt x="78" y="32"/>
                  </a:lnTo>
                  <a:lnTo>
                    <a:pt x="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Google Shape;649;p17"/>
            <p:cNvSpPr/>
            <p:nvPr/>
          </p:nvSpPr>
          <p:spPr>
            <a:xfrm>
              <a:off x="1965" y="1000"/>
              <a:ext cx="74" cy="49"/>
            </a:xfrm>
            <a:custGeom>
              <a:rect b="b" l="l" r="r" t="t"/>
              <a:pathLst>
                <a:path extrusionOk="0" h="49" w="74">
                  <a:moveTo>
                    <a:pt x="74" y="0"/>
                  </a:moveTo>
                  <a:lnTo>
                    <a:pt x="0" y="0"/>
                  </a:lnTo>
                  <a:lnTo>
                    <a:pt x="5" y="49"/>
                  </a:lnTo>
                  <a:lnTo>
                    <a:pt x="71" y="49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0" name="Google Shape;650;p17"/>
            <p:cNvSpPr/>
            <p:nvPr/>
          </p:nvSpPr>
          <p:spPr>
            <a:xfrm>
              <a:off x="1914" y="1095"/>
              <a:ext cx="49" cy="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1" name="Google Shape;651;p17"/>
            <p:cNvSpPr/>
            <p:nvPr/>
          </p:nvSpPr>
          <p:spPr>
            <a:xfrm>
              <a:off x="2042" y="1095"/>
              <a:ext cx="49" cy="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Google Shape;652;p17"/>
            <p:cNvSpPr/>
            <p:nvPr/>
          </p:nvSpPr>
          <p:spPr>
            <a:xfrm>
              <a:off x="1858" y="802"/>
              <a:ext cx="161" cy="142"/>
            </a:xfrm>
            <a:custGeom>
              <a:rect b="b" l="l" r="r" t="t"/>
              <a:pathLst>
                <a:path extrusionOk="0" h="104" w="118">
                  <a:moveTo>
                    <a:pt x="61" y="81"/>
                  </a:moveTo>
                  <a:cubicBezTo>
                    <a:pt x="52" y="90"/>
                    <a:pt x="52" y="90"/>
                    <a:pt x="52" y="90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51" y="0"/>
                    <a:pt x="0" y="38"/>
                    <a:pt x="0" y="38"/>
                  </a:cubicBezTo>
                  <a:cubicBezTo>
                    <a:pt x="0" y="38"/>
                    <a:pt x="24" y="43"/>
                    <a:pt x="61" y="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Google Shape;653;p17"/>
            <p:cNvSpPr/>
            <p:nvPr/>
          </p:nvSpPr>
          <p:spPr>
            <a:xfrm>
              <a:off x="2437" y="964"/>
              <a:ext cx="88" cy="33"/>
            </a:xfrm>
            <a:custGeom>
              <a:rect b="b" l="l" r="r" t="t"/>
              <a:pathLst>
                <a:path extrusionOk="0" h="33" w="88">
                  <a:moveTo>
                    <a:pt x="88" y="0"/>
                  </a:moveTo>
                  <a:lnTo>
                    <a:pt x="0" y="0"/>
                  </a:lnTo>
                  <a:lnTo>
                    <a:pt x="3" y="33"/>
                  </a:lnTo>
                  <a:lnTo>
                    <a:pt x="85" y="3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Google Shape;654;p17"/>
            <p:cNvSpPr/>
            <p:nvPr/>
          </p:nvSpPr>
          <p:spPr>
            <a:xfrm>
              <a:off x="2360" y="1007"/>
              <a:ext cx="76" cy="51"/>
            </a:xfrm>
            <a:custGeom>
              <a:rect b="b" l="l" r="r" t="t"/>
              <a:pathLst>
                <a:path extrusionOk="0" h="51" w="76">
                  <a:moveTo>
                    <a:pt x="76" y="51"/>
                  </a:moveTo>
                  <a:lnTo>
                    <a:pt x="72" y="0"/>
                  </a:lnTo>
                  <a:lnTo>
                    <a:pt x="0" y="0"/>
                  </a:lnTo>
                  <a:lnTo>
                    <a:pt x="13" y="51"/>
                  </a:lnTo>
                  <a:lnTo>
                    <a:pt x="76" y="5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17"/>
            <p:cNvSpPr/>
            <p:nvPr/>
          </p:nvSpPr>
          <p:spPr>
            <a:xfrm>
              <a:off x="2375" y="1068"/>
              <a:ext cx="64" cy="31"/>
            </a:xfrm>
            <a:custGeom>
              <a:rect b="b" l="l" r="r" t="t"/>
              <a:pathLst>
                <a:path extrusionOk="0" h="31" w="64">
                  <a:moveTo>
                    <a:pt x="62" y="0"/>
                  </a:moveTo>
                  <a:lnTo>
                    <a:pt x="0" y="0"/>
                  </a:lnTo>
                  <a:lnTo>
                    <a:pt x="8" y="31"/>
                  </a:lnTo>
                  <a:lnTo>
                    <a:pt x="64" y="3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Google Shape;656;p17"/>
            <p:cNvSpPr/>
            <p:nvPr/>
          </p:nvSpPr>
          <p:spPr>
            <a:xfrm>
              <a:off x="2531" y="915"/>
              <a:ext cx="156" cy="82"/>
            </a:xfrm>
            <a:custGeom>
              <a:rect b="b" l="l" r="r" t="t"/>
              <a:pathLst>
                <a:path extrusionOk="0" h="60" w="114">
                  <a:moveTo>
                    <a:pt x="58" y="45"/>
                  </a:moveTo>
                  <a:cubicBezTo>
                    <a:pt x="66" y="37"/>
                    <a:pt x="74" y="29"/>
                    <a:pt x="82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14" y="22"/>
                    <a:pt x="114" y="0"/>
                    <a:pt x="10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2"/>
                    <a:pt x="70" y="3"/>
                    <a:pt x="69" y="4"/>
                  </a:cubicBezTo>
                  <a:cubicBezTo>
                    <a:pt x="59" y="14"/>
                    <a:pt x="50" y="23"/>
                    <a:pt x="40" y="33"/>
                  </a:cubicBezTo>
                  <a:cubicBezTo>
                    <a:pt x="39" y="34"/>
                    <a:pt x="38" y="35"/>
                    <a:pt x="38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54" y="60"/>
                    <a:pt x="54" y="60"/>
                    <a:pt x="54" y="60"/>
                  </a:cubicBezTo>
                  <a:lnTo>
                    <a:pt x="58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17"/>
            <p:cNvSpPr/>
            <p:nvPr/>
          </p:nvSpPr>
          <p:spPr>
            <a:xfrm>
              <a:off x="2349" y="964"/>
              <a:ext cx="82" cy="33"/>
            </a:xfrm>
            <a:custGeom>
              <a:rect b="b" l="l" r="r" t="t"/>
              <a:pathLst>
                <a:path extrusionOk="0" h="33" w="82">
                  <a:moveTo>
                    <a:pt x="8" y="33"/>
                  </a:moveTo>
                  <a:lnTo>
                    <a:pt x="82" y="33"/>
                  </a:lnTo>
                  <a:lnTo>
                    <a:pt x="79" y="0"/>
                  </a:lnTo>
                  <a:lnTo>
                    <a:pt x="0" y="0"/>
                  </a:lnTo>
                  <a:lnTo>
                    <a:pt x="8" y="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Google Shape;658;p17"/>
            <p:cNvSpPr/>
            <p:nvPr/>
          </p:nvSpPr>
          <p:spPr>
            <a:xfrm>
              <a:off x="2447" y="1068"/>
              <a:ext cx="69" cy="31"/>
            </a:xfrm>
            <a:custGeom>
              <a:rect b="b" l="l" r="r" t="t"/>
              <a:pathLst>
                <a:path extrusionOk="0" h="31" w="69">
                  <a:moveTo>
                    <a:pt x="67" y="31"/>
                  </a:moveTo>
                  <a:lnTo>
                    <a:pt x="69" y="0"/>
                  </a:lnTo>
                  <a:lnTo>
                    <a:pt x="0" y="0"/>
                  </a:lnTo>
                  <a:lnTo>
                    <a:pt x="3" y="31"/>
                  </a:lnTo>
                  <a:lnTo>
                    <a:pt x="67" y="3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Google Shape;659;p17"/>
            <p:cNvSpPr/>
            <p:nvPr/>
          </p:nvSpPr>
          <p:spPr>
            <a:xfrm>
              <a:off x="2526" y="1007"/>
              <a:ext cx="76" cy="51"/>
            </a:xfrm>
            <a:custGeom>
              <a:rect b="b" l="l" r="r" t="t"/>
              <a:pathLst>
                <a:path extrusionOk="0" h="51" w="76">
                  <a:moveTo>
                    <a:pt x="76" y="0"/>
                  </a:moveTo>
                  <a:lnTo>
                    <a:pt x="4" y="0"/>
                  </a:lnTo>
                  <a:lnTo>
                    <a:pt x="0" y="51"/>
                  </a:lnTo>
                  <a:lnTo>
                    <a:pt x="64" y="51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Google Shape;660;p17"/>
            <p:cNvSpPr/>
            <p:nvPr/>
          </p:nvSpPr>
          <p:spPr>
            <a:xfrm>
              <a:off x="2523" y="1068"/>
              <a:ext cx="64" cy="31"/>
            </a:xfrm>
            <a:custGeom>
              <a:rect b="b" l="l" r="r" t="t"/>
              <a:pathLst>
                <a:path extrusionOk="0" h="31" w="64">
                  <a:moveTo>
                    <a:pt x="64" y="0"/>
                  </a:moveTo>
                  <a:lnTo>
                    <a:pt x="3" y="0"/>
                  </a:lnTo>
                  <a:lnTo>
                    <a:pt x="0" y="31"/>
                  </a:lnTo>
                  <a:lnTo>
                    <a:pt x="56" y="3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Google Shape;661;p17"/>
            <p:cNvSpPr/>
            <p:nvPr/>
          </p:nvSpPr>
          <p:spPr>
            <a:xfrm>
              <a:off x="2441" y="1007"/>
              <a:ext cx="80" cy="51"/>
            </a:xfrm>
            <a:custGeom>
              <a:rect b="b" l="l" r="r" t="t"/>
              <a:pathLst>
                <a:path extrusionOk="0" h="51" w="80">
                  <a:moveTo>
                    <a:pt x="80" y="0"/>
                  </a:moveTo>
                  <a:lnTo>
                    <a:pt x="0" y="0"/>
                  </a:lnTo>
                  <a:lnTo>
                    <a:pt x="5" y="51"/>
                  </a:lnTo>
                  <a:lnTo>
                    <a:pt x="75" y="51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2" name="Google Shape;662;p17"/>
            <p:cNvSpPr/>
            <p:nvPr/>
          </p:nvSpPr>
          <p:spPr>
            <a:xfrm>
              <a:off x="2387" y="1108"/>
              <a:ext cx="52" cy="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Google Shape;663;p17"/>
            <p:cNvSpPr/>
            <p:nvPr/>
          </p:nvSpPr>
          <p:spPr>
            <a:xfrm>
              <a:off x="2523" y="1108"/>
              <a:ext cx="52" cy="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Google Shape;664;p17"/>
            <p:cNvSpPr/>
            <p:nvPr/>
          </p:nvSpPr>
          <p:spPr>
            <a:xfrm>
              <a:off x="2349" y="818"/>
              <a:ext cx="180" cy="122"/>
            </a:xfrm>
            <a:custGeom>
              <a:rect b="b" l="l" r="r" t="t"/>
              <a:pathLst>
                <a:path extrusionOk="0" h="89" w="132">
                  <a:moveTo>
                    <a:pt x="55" y="79"/>
                  </a:moveTo>
                  <a:cubicBezTo>
                    <a:pt x="56" y="65"/>
                    <a:pt x="56" y="65"/>
                    <a:pt x="56" y="65"/>
                  </a:cubicBezTo>
                  <a:cubicBezTo>
                    <a:pt x="112" y="71"/>
                    <a:pt x="132" y="89"/>
                    <a:pt x="132" y="89"/>
                  </a:cubicBezTo>
                  <a:cubicBezTo>
                    <a:pt x="132" y="89"/>
                    <a:pt x="131" y="21"/>
                    <a:pt x="62" y="1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5" name="Google Shape;665;p17"/>
            <p:cNvSpPr/>
            <p:nvPr/>
          </p:nvSpPr>
          <p:spPr>
            <a:xfrm>
              <a:off x="2886" y="998"/>
              <a:ext cx="217" cy="1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Google Shape;666;p17"/>
            <p:cNvSpPr/>
            <p:nvPr/>
          </p:nvSpPr>
          <p:spPr>
            <a:xfrm>
              <a:off x="2923" y="837"/>
              <a:ext cx="143" cy="84"/>
            </a:xfrm>
            <a:custGeom>
              <a:rect b="b" l="l" r="r" t="t"/>
              <a:pathLst>
                <a:path extrusionOk="0" h="61" w="105">
                  <a:moveTo>
                    <a:pt x="38" y="61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75" y="59"/>
                    <a:pt x="82" y="55"/>
                    <a:pt x="88" y="48"/>
                  </a:cubicBezTo>
                  <a:cubicBezTo>
                    <a:pt x="96" y="40"/>
                    <a:pt x="105" y="22"/>
                    <a:pt x="99" y="11"/>
                  </a:cubicBezTo>
                  <a:cubicBezTo>
                    <a:pt x="97" y="5"/>
                    <a:pt x="90" y="0"/>
                    <a:pt x="84" y="3"/>
                  </a:cubicBezTo>
                  <a:cubicBezTo>
                    <a:pt x="77" y="5"/>
                    <a:pt x="73" y="11"/>
                    <a:pt x="68" y="17"/>
                  </a:cubicBezTo>
                  <a:cubicBezTo>
                    <a:pt x="62" y="24"/>
                    <a:pt x="57" y="32"/>
                    <a:pt x="52" y="41"/>
                  </a:cubicBezTo>
                  <a:cubicBezTo>
                    <a:pt x="48" y="32"/>
                    <a:pt x="43" y="24"/>
                    <a:pt x="37" y="17"/>
                  </a:cubicBezTo>
                  <a:cubicBezTo>
                    <a:pt x="32" y="11"/>
                    <a:pt x="28" y="5"/>
                    <a:pt x="21" y="3"/>
                  </a:cubicBezTo>
                  <a:cubicBezTo>
                    <a:pt x="14" y="0"/>
                    <a:pt x="8" y="5"/>
                    <a:pt x="5" y="11"/>
                  </a:cubicBezTo>
                  <a:cubicBezTo>
                    <a:pt x="0" y="22"/>
                    <a:pt x="9" y="40"/>
                    <a:pt x="17" y="48"/>
                  </a:cubicBezTo>
                  <a:cubicBezTo>
                    <a:pt x="23" y="55"/>
                    <a:pt x="30" y="59"/>
                    <a:pt x="38" y="61"/>
                  </a:cubicBezTo>
                  <a:close/>
                  <a:moveTo>
                    <a:pt x="70" y="35"/>
                  </a:moveTo>
                  <a:cubicBezTo>
                    <a:pt x="73" y="31"/>
                    <a:pt x="76" y="27"/>
                    <a:pt x="78" y="24"/>
                  </a:cubicBezTo>
                  <a:cubicBezTo>
                    <a:pt x="80" y="22"/>
                    <a:pt x="81" y="21"/>
                    <a:pt x="83" y="19"/>
                  </a:cubicBezTo>
                  <a:cubicBezTo>
                    <a:pt x="84" y="17"/>
                    <a:pt x="88" y="13"/>
                    <a:pt x="88" y="18"/>
                  </a:cubicBezTo>
                  <a:cubicBezTo>
                    <a:pt x="89" y="26"/>
                    <a:pt x="83" y="35"/>
                    <a:pt x="78" y="41"/>
                  </a:cubicBezTo>
                  <a:cubicBezTo>
                    <a:pt x="73" y="45"/>
                    <a:pt x="68" y="48"/>
                    <a:pt x="62" y="50"/>
                  </a:cubicBezTo>
                  <a:cubicBezTo>
                    <a:pt x="64" y="45"/>
                    <a:pt x="67" y="40"/>
                    <a:pt x="70" y="35"/>
                  </a:cubicBezTo>
                  <a:close/>
                  <a:moveTo>
                    <a:pt x="16" y="18"/>
                  </a:moveTo>
                  <a:cubicBezTo>
                    <a:pt x="17" y="13"/>
                    <a:pt x="20" y="17"/>
                    <a:pt x="22" y="19"/>
                  </a:cubicBezTo>
                  <a:cubicBezTo>
                    <a:pt x="24" y="21"/>
                    <a:pt x="25" y="22"/>
                    <a:pt x="26" y="24"/>
                  </a:cubicBezTo>
                  <a:cubicBezTo>
                    <a:pt x="29" y="27"/>
                    <a:pt x="32" y="31"/>
                    <a:pt x="34" y="35"/>
                  </a:cubicBezTo>
                  <a:cubicBezTo>
                    <a:pt x="38" y="40"/>
                    <a:pt x="41" y="45"/>
                    <a:pt x="43" y="50"/>
                  </a:cubicBezTo>
                  <a:cubicBezTo>
                    <a:pt x="37" y="48"/>
                    <a:pt x="31" y="45"/>
                    <a:pt x="27" y="41"/>
                  </a:cubicBezTo>
                  <a:cubicBezTo>
                    <a:pt x="22" y="35"/>
                    <a:pt x="16" y="26"/>
                    <a:pt x="16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7" name="Google Shape;667;p17"/>
            <p:cNvSpPr/>
            <p:nvPr/>
          </p:nvSpPr>
          <p:spPr>
            <a:xfrm>
              <a:off x="2871" y="930"/>
              <a:ext cx="246" cy="60"/>
            </a:xfrm>
            <a:custGeom>
              <a:rect b="b" l="l" r="r" t="t"/>
              <a:pathLst>
                <a:path extrusionOk="0" h="60" w="246">
                  <a:moveTo>
                    <a:pt x="246" y="0"/>
                  </a:moveTo>
                  <a:lnTo>
                    <a:pt x="0" y="0"/>
                  </a:lnTo>
                  <a:lnTo>
                    <a:pt x="0" y="60"/>
                  </a:lnTo>
                  <a:lnTo>
                    <a:pt x="15" y="60"/>
                  </a:lnTo>
                  <a:lnTo>
                    <a:pt x="232" y="60"/>
                  </a:lnTo>
                  <a:lnTo>
                    <a:pt x="246" y="60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8" name="Google Shape;668;p17"/>
            <p:cNvSpPr/>
            <p:nvPr/>
          </p:nvSpPr>
          <p:spPr>
            <a:xfrm>
              <a:off x="3351" y="907"/>
              <a:ext cx="284" cy="145"/>
            </a:xfrm>
            <a:custGeom>
              <a:rect b="b" l="l" r="r" t="t"/>
              <a:pathLst>
                <a:path extrusionOk="0" h="145" w="284">
                  <a:moveTo>
                    <a:pt x="284" y="0"/>
                  </a:moveTo>
                  <a:lnTo>
                    <a:pt x="0" y="0"/>
                  </a:lnTo>
                  <a:lnTo>
                    <a:pt x="37" y="145"/>
                  </a:lnTo>
                  <a:lnTo>
                    <a:pt x="247" y="14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9" name="Google Shape;669;p17"/>
            <p:cNvSpPr/>
            <p:nvPr/>
          </p:nvSpPr>
          <p:spPr>
            <a:xfrm>
              <a:off x="3396" y="1063"/>
              <a:ext cx="45" cy="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0" name="Google Shape;670;p17"/>
            <p:cNvSpPr/>
            <p:nvPr/>
          </p:nvSpPr>
          <p:spPr>
            <a:xfrm>
              <a:off x="3546" y="1063"/>
              <a:ext cx="44" cy="4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1" name="Google Shape;671;p17"/>
            <p:cNvSpPr/>
            <p:nvPr/>
          </p:nvSpPr>
          <p:spPr>
            <a:xfrm>
              <a:off x="3314" y="870"/>
              <a:ext cx="32" cy="33"/>
            </a:xfrm>
            <a:custGeom>
              <a:rect b="b" l="l" r="r" t="t"/>
              <a:pathLst>
                <a:path extrusionOk="0" h="24" w="23">
                  <a:moveTo>
                    <a:pt x="19" y="21"/>
                  </a:moveTo>
                  <a:cubicBezTo>
                    <a:pt x="22" y="18"/>
                    <a:pt x="23" y="16"/>
                    <a:pt x="23" y="12"/>
                  </a:cubicBezTo>
                  <a:cubicBezTo>
                    <a:pt x="23" y="6"/>
                    <a:pt x="18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4" y="24"/>
                    <a:pt x="17" y="23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lnTo>
                    <a:pt x="19" y="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2" name="Google Shape;672;p17"/>
            <p:cNvSpPr/>
            <p:nvPr/>
          </p:nvSpPr>
          <p:spPr>
            <a:xfrm>
              <a:off x="3849" y="889"/>
              <a:ext cx="81" cy="75"/>
            </a:xfrm>
            <a:custGeom>
              <a:rect b="b" l="l" r="r" t="t"/>
              <a:pathLst>
                <a:path extrusionOk="0" h="55" w="59">
                  <a:moveTo>
                    <a:pt x="42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1" y="12"/>
                    <a:pt x="45" y="7"/>
                    <a:pt x="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3" name="Google Shape;673;p17"/>
            <p:cNvSpPr/>
            <p:nvPr/>
          </p:nvSpPr>
          <p:spPr>
            <a:xfrm>
              <a:off x="3912" y="855"/>
              <a:ext cx="44" cy="42"/>
            </a:xfrm>
            <a:custGeom>
              <a:rect b="b" l="l" r="r" t="t"/>
              <a:pathLst>
                <a:path extrusionOk="0" h="31" w="32">
                  <a:moveTo>
                    <a:pt x="16" y="31"/>
                  </a:moveTo>
                  <a:cubicBezTo>
                    <a:pt x="17" y="31"/>
                    <a:pt x="18" y="31"/>
                    <a:pt x="18" y="31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7" y="29"/>
                    <a:pt x="32" y="23"/>
                    <a:pt x="32" y="16"/>
                  </a:cubicBezTo>
                  <a:cubicBezTo>
                    <a:pt x="32" y="16"/>
                    <a:pt x="32" y="15"/>
                    <a:pt x="32" y="15"/>
                  </a:cubicBezTo>
                  <a:cubicBezTo>
                    <a:pt x="32" y="14"/>
                    <a:pt x="32" y="13"/>
                    <a:pt x="31" y="12"/>
                  </a:cubicBezTo>
                  <a:cubicBezTo>
                    <a:pt x="30" y="5"/>
                    <a:pt x="23" y="0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5" y="3"/>
                    <a:pt x="0" y="10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3" y="26"/>
                    <a:pt x="9" y="31"/>
                    <a:pt x="16" y="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4" name="Google Shape;674;p17"/>
            <p:cNvSpPr/>
            <p:nvPr/>
          </p:nvSpPr>
          <p:spPr>
            <a:xfrm>
              <a:off x="3991" y="889"/>
              <a:ext cx="80" cy="75"/>
            </a:xfrm>
            <a:custGeom>
              <a:rect b="b" l="l" r="r" t="t"/>
              <a:pathLst>
                <a:path extrusionOk="0" h="55" w="59">
                  <a:moveTo>
                    <a:pt x="32" y="55"/>
                  </a:moveTo>
                  <a:cubicBezTo>
                    <a:pt x="59" y="55"/>
                    <a:pt x="59" y="55"/>
                    <a:pt x="59" y="5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7"/>
                    <a:pt x="7" y="12"/>
                    <a:pt x="0" y="13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5" name="Google Shape;675;p17"/>
            <p:cNvSpPr/>
            <p:nvPr/>
          </p:nvSpPr>
          <p:spPr>
            <a:xfrm>
              <a:off x="3965" y="855"/>
              <a:ext cx="44" cy="42"/>
            </a:xfrm>
            <a:custGeom>
              <a:rect b="b" l="l" r="r" t="t"/>
              <a:pathLst>
                <a:path extrusionOk="0" h="31" w="32">
                  <a:moveTo>
                    <a:pt x="19" y="1"/>
                  </a:moveTo>
                  <a:cubicBezTo>
                    <a:pt x="18" y="0"/>
                    <a:pt x="17" y="0"/>
                    <a:pt x="15" y="0"/>
                  </a:cubicBezTo>
                  <a:cubicBezTo>
                    <a:pt x="8" y="0"/>
                    <a:pt x="2" y="5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23"/>
                    <a:pt x="5" y="29"/>
                    <a:pt x="12" y="31"/>
                  </a:cubicBezTo>
                  <a:cubicBezTo>
                    <a:pt x="12" y="31"/>
                    <a:pt x="13" y="31"/>
                    <a:pt x="14" y="31"/>
                  </a:cubicBezTo>
                  <a:cubicBezTo>
                    <a:pt x="14" y="31"/>
                    <a:pt x="15" y="31"/>
                    <a:pt x="15" y="31"/>
                  </a:cubicBezTo>
                  <a:cubicBezTo>
                    <a:pt x="22" y="31"/>
                    <a:pt x="29" y="26"/>
                    <a:pt x="30" y="19"/>
                  </a:cubicBezTo>
                  <a:cubicBezTo>
                    <a:pt x="30" y="19"/>
                    <a:pt x="31" y="18"/>
                    <a:pt x="31" y="18"/>
                  </a:cubicBezTo>
                  <a:cubicBezTo>
                    <a:pt x="32" y="10"/>
                    <a:pt x="27" y="3"/>
                    <a:pt x="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6" name="Google Shape;676;p17"/>
            <p:cNvSpPr/>
            <p:nvPr/>
          </p:nvSpPr>
          <p:spPr>
            <a:xfrm>
              <a:off x="3812" y="972"/>
              <a:ext cx="296" cy="151"/>
            </a:xfrm>
            <a:custGeom>
              <a:rect b="b" l="l" r="r" t="t"/>
              <a:pathLst>
                <a:path extrusionOk="0" h="110" w="217">
                  <a:moveTo>
                    <a:pt x="0" y="0"/>
                  </a:moveTo>
                  <a:cubicBezTo>
                    <a:pt x="29" y="110"/>
                    <a:pt x="29" y="110"/>
                    <a:pt x="29" y="110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0"/>
                  </a:lnTo>
                  <a:close/>
                  <a:moveTo>
                    <a:pt x="98" y="66"/>
                  </a:moveTo>
                  <a:cubicBezTo>
                    <a:pt x="100" y="32"/>
                    <a:pt x="136" y="11"/>
                    <a:pt x="136" y="11"/>
                  </a:cubicBezTo>
                  <a:cubicBezTo>
                    <a:pt x="123" y="28"/>
                    <a:pt x="124" y="66"/>
                    <a:pt x="124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83" y="65"/>
                    <a:pt x="83" y="65"/>
                    <a:pt x="83" y="65"/>
                  </a:cubicBezTo>
                  <a:lnTo>
                    <a:pt x="98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7" name="Google Shape;677;p17"/>
            <p:cNvSpPr/>
            <p:nvPr/>
          </p:nvSpPr>
          <p:spPr>
            <a:xfrm>
              <a:off x="4332" y="889"/>
              <a:ext cx="80" cy="75"/>
            </a:xfrm>
            <a:custGeom>
              <a:rect b="b" l="l" r="r" t="t"/>
              <a:pathLst>
                <a:path extrusionOk="0" h="55" w="59">
                  <a:moveTo>
                    <a:pt x="42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1" y="12"/>
                    <a:pt x="45" y="7"/>
                    <a:pt x="4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8" name="Google Shape;678;p17"/>
            <p:cNvSpPr/>
            <p:nvPr/>
          </p:nvSpPr>
          <p:spPr>
            <a:xfrm>
              <a:off x="4395" y="855"/>
              <a:ext cx="42" cy="42"/>
            </a:xfrm>
            <a:custGeom>
              <a:rect b="b" l="l" r="r" t="t"/>
              <a:pathLst>
                <a:path extrusionOk="0" h="31" w="31">
                  <a:moveTo>
                    <a:pt x="18" y="31"/>
                  </a:moveTo>
                  <a:cubicBezTo>
                    <a:pt x="18" y="31"/>
                    <a:pt x="19" y="31"/>
                    <a:pt x="20" y="31"/>
                  </a:cubicBezTo>
                  <a:cubicBezTo>
                    <a:pt x="27" y="29"/>
                    <a:pt x="31" y="23"/>
                    <a:pt x="31" y="16"/>
                  </a:cubicBezTo>
                  <a:cubicBezTo>
                    <a:pt x="31" y="16"/>
                    <a:pt x="31" y="15"/>
                    <a:pt x="31" y="15"/>
                  </a:cubicBezTo>
                  <a:cubicBezTo>
                    <a:pt x="31" y="14"/>
                    <a:pt x="31" y="13"/>
                    <a:pt x="31" y="12"/>
                  </a:cubicBezTo>
                  <a:cubicBezTo>
                    <a:pt x="29" y="5"/>
                    <a:pt x="23" y="0"/>
                    <a:pt x="16" y="0"/>
                  </a:cubicBezTo>
                  <a:cubicBezTo>
                    <a:pt x="15" y="0"/>
                    <a:pt x="14" y="1"/>
                    <a:pt x="13" y="1"/>
                  </a:cubicBezTo>
                  <a:cubicBezTo>
                    <a:pt x="5" y="3"/>
                    <a:pt x="0" y="10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3" y="26"/>
                    <a:pt x="9" y="31"/>
                    <a:pt x="16" y="31"/>
                  </a:cubicBezTo>
                  <a:cubicBezTo>
                    <a:pt x="17" y="31"/>
                    <a:pt x="17" y="31"/>
                    <a:pt x="18" y="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9" name="Google Shape;679;p17"/>
            <p:cNvSpPr/>
            <p:nvPr/>
          </p:nvSpPr>
          <p:spPr>
            <a:xfrm>
              <a:off x="4473" y="889"/>
              <a:ext cx="80" cy="75"/>
            </a:xfrm>
            <a:custGeom>
              <a:rect b="b" l="l" r="r" t="t"/>
              <a:pathLst>
                <a:path extrusionOk="0" h="55" w="59">
                  <a:moveTo>
                    <a:pt x="59" y="55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4" y="7"/>
                    <a:pt x="8" y="12"/>
                    <a:pt x="0" y="13"/>
                  </a:cubicBezTo>
                  <a:cubicBezTo>
                    <a:pt x="32" y="55"/>
                    <a:pt x="32" y="55"/>
                    <a:pt x="32" y="55"/>
                  </a:cubicBezTo>
                  <a:lnTo>
                    <a:pt x="59" y="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0" name="Google Shape;680;p17"/>
            <p:cNvSpPr/>
            <p:nvPr/>
          </p:nvSpPr>
          <p:spPr>
            <a:xfrm>
              <a:off x="4448" y="855"/>
              <a:ext cx="42" cy="42"/>
            </a:xfrm>
            <a:custGeom>
              <a:rect b="b" l="l" r="r" t="t"/>
              <a:pathLst>
                <a:path extrusionOk="0" h="31" w="31">
                  <a:moveTo>
                    <a:pt x="11" y="31"/>
                  </a:moveTo>
                  <a:cubicBezTo>
                    <a:pt x="12" y="31"/>
                    <a:pt x="13" y="31"/>
                    <a:pt x="13" y="31"/>
                  </a:cubicBezTo>
                  <a:cubicBezTo>
                    <a:pt x="14" y="31"/>
                    <a:pt x="14" y="31"/>
                    <a:pt x="15" y="31"/>
                  </a:cubicBezTo>
                  <a:cubicBezTo>
                    <a:pt x="22" y="31"/>
                    <a:pt x="28" y="26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1" y="10"/>
                    <a:pt x="26" y="3"/>
                    <a:pt x="18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8" y="0"/>
                    <a:pt x="2" y="5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23"/>
                    <a:pt x="4" y="29"/>
                    <a:pt x="11" y="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1" name="Google Shape;681;p17"/>
            <p:cNvSpPr/>
            <p:nvPr/>
          </p:nvSpPr>
          <p:spPr>
            <a:xfrm>
              <a:off x="4295" y="972"/>
              <a:ext cx="295" cy="151"/>
            </a:xfrm>
            <a:custGeom>
              <a:rect b="b" l="l" r="r" t="t"/>
              <a:pathLst>
                <a:path extrusionOk="0" h="110" w="216">
                  <a:moveTo>
                    <a:pt x="194" y="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94" y="0"/>
                  </a:lnTo>
                  <a:close/>
                  <a:moveTo>
                    <a:pt x="133" y="100"/>
                  </a:moveTo>
                  <a:cubicBezTo>
                    <a:pt x="133" y="100"/>
                    <a:pt x="97" y="79"/>
                    <a:pt x="94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35" y="43"/>
                    <a:pt x="135" y="43"/>
                    <a:pt x="135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0" y="82"/>
                    <a:pt x="133" y="1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2" name="Google Shape;682;p17"/>
            <p:cNvSpPr/>
            <p:nvPr/>
          </p:nvSpPr>
          <p:spPr>
            <a:xfrm>
              <a:off x="1894" y="1507"/>
              <a:ext cx="260" cy="150"/>
            </a:xfrm>
            <a:custGeom>
              <a:rect b="b" l="l" r="r" t="t"/>
              <a:pathLst>
                <a:path extrusionOk="0" h="150" w="260">
                  <a:moveTo>
                    <a:pt x="260" y="0"/>
                  </a:moveTo>
                  <a:lnTo>
                    <a:pt x="0" y="0"/>
                  </a:lnTo>
                  <a:lnTo>
                    <a:pt x="0" y="150"/>
                  </a:lnTo>
                  <a:lnTo>
                    <a:pt x="86" y="150"/>
                  </a:lnTo>
                  <a:lnTo>
                    <a:pt x="86" y="47"/>
                  </a:lnTo>
                  <a:lnTo>
                    <a:pt x="172" y="47"/>
                  </a:lnTo>
                  <a:lnTo>
                    <a:pt x="172" y="150"/>
                  </a:lnTo>
                  <a:lnTo>
                    <a:pt x="260" y="150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3" name="Google Shape;683;p17"/>
            <p:cNvSpPr/>
            <p:nvPr/>
          </p:nvSpPr>
          <p:spPr>
            <a:xfrm>
              <a:off x="1871" y="1394"/>
              <a:ext cx="307" cy="105"/>
            </a:xfrm>
            <a:custGeom>
              <a:rect b="b" l="l" r="r" t="t"/>
              <a:pathLst>
                <a:path extrusionOk="0" h="105" w="307">
                  <a:moveTo>
                    <a:pt x="23" y="0"/>
                  </a:moveTo>
                  <a:lnTo>
                    <a:pt x="0" y="105"/>
                  </a:lnTo>
                  <a:lnTo>
                    <a:pt x="23" y="105"/>
                  </a:lnTo>
                  <a:lnTo>
                    <a:pt x="283" y="105"/>
                  </a:lnTo>
                  <a:lnTo>
                    <a:pt x="307" y="105"/>
                  </a:lnTo>
                  <a:lnTo>
                    <a:pt x="28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4" name="Google Shape;684;p17"/>
            <p:cNvSpPr/>
            <p:nvPr/>
          </p:nvSpPr>
          <p:spPr>
            <a:xfrm>
              <a:off x="4324" y="2461"/>
              <a:ext cx="237" cy="191"/>
            </a:xfrm>
            <a:custGeom>
              <a:rect b="b" l="l" r="r" t="t"/>
              <a:pathLst>
                <a:path extrusionOk="0" h="140" w="174">
                  <a:moveTo>
                    <a:pt x="138" y="140"/>
                  </a:moveTo>
                  <a:cubicBezTo>
                    <a:pt x="138" y="92"/>
                    <a:pt x="138" y="92"/>
                    <a:pt x="138" y="92"/>
                  </a:cubicBezTo>
                  <a:cubicBezTo>
                    <a:pt x="138" y="78"/>
                    <a:pt x="147" y="70"/>
                    <a:pt x="161" y="70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9"/>
                    <a:pt x="166" y="0"/>
                    <a:pt x="15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29" y="70"/>
                    <a:pt x="36" y="78"/>
                    <a:pt x="36" y="92"/>
                  </a:cubicBezTo>
                  <a:cubicBezTo>
                    <a:pt x="36" y="140"/>
                    <a:pt x="36" y="140"/>
                    <a:pt x="36" y="140"/>
                  </a:cubicBezTo>
                  <a:lnTo>
                    <a:pt x="138" y="140"/>
                  </a:lnTo>
                  <a:close/>
                  <a:moveTo>
                    <a:pt x="112" y="23"/>
                  </a:moveTo>
                  <a:cubicBezTo>
                    <a:pt x="121" y="23"/>
                    <a:pt x="128" y="30"/>
                    <a:pt x="128" y="38"/>
                  </a:cubicBezTo>
                  <a:cubicBezTo>
                    <a:pt x="128" y="47"/>
                    <a:pt x="121" y="54"/>
                    <a:pt x="112" y="54"/>
                  </a:cubicBezTo>
                  <a:cubicBezTo>
                    <a:pt x="103" y="54"/>
                    <a:pt x="96" y="47"/>
                    <a:pt x="96" y="38"/>
                  </a:cubicBezTo>
                  <a:cubicBezTo>
                    <a:pt x="96" y="30"/>
                    <a:pt x="103" y="23"/>
                    <a:pt x="112" y="23"/>
                  </a:cubicBezTo>
                  <a:close/>
                  <a:moveTo>
                    <a:pt x="112" y="64"/>
                  </a:moveTo>
                  <a:cubicBezTo>
                    <a:pt x="121" y="64"/>
                    <a:pt x="128" y="71"/>
                    <a:pt x="128" y="80"/>
                  </a:cubicBezTo>
                  <a:cubicBezTo>
                    <a:pt x="128" y="89"/>
                    <a:pt x="121" y="96"/>
                    <a:pt x="112" y="96"/>
                  </a:cubicBezTo>
                  <a:cubicBezTo>
                    <a:pt x="103" y="96"/>
                    <a:pt x="96" y="89"/>
                    <a:pt x="96" y="80"/>
                  </a:cubicBezTo>
                  <a:cubicBezTo>
                    <a:pt x="96" y="71"/>
                    <a:pt x="103" y="64"/>
                    <a:pt x="112" y="64"/>
                  </a:cubicBezTo>
                  <a:close/>
                  <a:moveTo>
                    <a:pt x="62" y="23"/>
                  </a:moveTo>
                  <a:cubicBezTo>
                    <a:pt x="71" y="23"/>
                    <a:pt x="78" y="30"/>
                    <a:pt x="78" y="38"/>
                  </a:cubicBezTo>
                  <a:cubicBezTo>
                    <a:pt x="78" y="47"/>
                    <a:pt x="71" y="54"/>
                    <a:pt x="62" y="54"/>
                  </a:cubicBezTo>
                  <a:cubicBezTo>
                    <a:pt x="53" y="54"/>
                    <a:pt x="46" y="47"/>
                    <a:pt x="46" y="38"/>
                  </a:cubicBezTo>
                  <a:cubicBezTo>
                    <a:pt x="46" y="30"/>
                    <a:pt x="53" y="23"/>
                    <a:pt x="62" y="23"/>
                  </a:cubicBezTo>
                  <a:close/>
                  <a:moveTo>
                    <a:pt x="62" y="64"/>
                  </a:moveTo>
                  <a:cubicBezTo>
                    <a:pt x="71" y="64"/>
                    <a:pt x="78" y="71"/>
                    <a:pt x="78" y="80"/>
                  </a:cubicBezTo>
                  <a:cubicBezTo>
                    <a:pt x="78" y="89"/>
                    <a:pt x="71" y="96"/>
                    <a:pt x="62" y="96"/>
                  </a:cubicBezTo>
                  <a:cubicBezTo>
                    <a:pt x="53" y="96"/>
                    <a:pt x="46" y="89"/>
                    <a:pt x="46" y="80"/>
                  </a:cubicBezTo>
                  <a:cubicBezTo>
                    <a:pt x="46" y="71"/>
                    <a:pt x="53" y="64"/>
                    <a:pt x="62" y="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5" name="Google Shape;685;p17"/>
            <p:cNvSpPr/>
            <p:nvPr/>
          </p:nvSpPr>
          <p:spPr>
            <a:xfrm>
              <a:off x="4280" y="2566"/>
              <a:ext cx="325" cy="173"/>
            </a:xfrm>
            <a:custGeom>
              <a:rect b="b" l="l" r="r" t="t"/>
              <a:pathLst>
                <a:path extrusionOk="0" h="127" w="238">
                  <a:moveTo>
                    <a:pt x="223" y="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82" y="0"/>
                    <a:pt x="176" y="4"/>
                    <a:pt x="176" y="15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4"/>
                    <a:pt x="57" y="0"/>
                    <a:pt x="47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0"/>
                    <a:pt x="0" y="4"/>
                    <a:pt x="0" y="1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4"/>
                    <a:pt x="12" y="117"/>
                    <a:pt x="23" y="117"/>
                  </a:cubicBezTo>
                  <a:cubicBezTo>
                    <a:pt x="23" y="118"/>
                    <a:pt x="23" y="118"/>
                    <a:pt x="23" y="119"/>
                  </a:cubicBezTo>
                  <a:cubicBezTo>
                    <a:pt x="24" y="121"/>
                    <a:pt x="24" y="122"/>
                    <a:pt x="25" y="123"/>
                  </a:cubicBezTo>
                  <a:cubicBezTo>
                    <a:pt x="27" y="125"/>
                    <a:pt x="30" y="127"/>
                    <a:pt x="33" y="127"/>
                  </a:cubicBezTo>
                  <a:cubicBezTo>
                    <a:pt x="37" y="127"/>
                    <a:pt x="37" y="127"/>
                    <a:pt x="37" y="127"/>
                  </a:cubicBezTo>
                  <a:cubicBezTo>
                    <a:pt x="40" y="127"/>
                    <a:pt x="43" y="125"/>
                    <a:pt x="45" y="123"/>
                  </a:cubicBezTo>
                  <a:cubicBezTo>
                    <a:pt x="45" y="122"/>
                    <a:pt x="46" y="121"/>
                    <a:pt x="46" y="119"/>
                  </a:cubicBezTo>
                  <a:cubicBezTo>
                    <a:pt x="47" y="118"/>
                    <a:pt x="47" y="118"/>
                    <a:pt x="47" y="117"/>
                  </a:cubicBezTo>
                  <a:cubicBezTo>
                    <a:pt x="191" y="117"/>
                    <a:pt x="191" y="117"/>
                    <a:pt x="191" y="117"/>
                  </a:cubicBezTo>
                  <a:cubicBezTo>
                    <a:pt x="191" y="118"/>
                    <a:pt x="191" y="118"/>
                    <a:pt x="192" y="119"/>
                  </a:cubicBezTo>
                  <a:cubicBezTo>
                    <a:pt x="192" y="121"/>
                    <a:pt x="193" y="122"/>
                    <a:pt x="193" y="123"/>
                  </a:cubicBezTo>
                  <a:cubicBezTo>
                    <a:pt x="195" y="125"/>
                    <a:pt x="198" y="127"/>
                    <a:pt x="201" y="127"/>
                  </a:cubicBezTo>
                  <a:cubicBezTo>
                    <a:pt x="205" y="127"/>
                    <a:pt x="205" y="127"/>
                    <a:pt x="205" y="127"/>
                  </a:cubicBezTo>
                  <a:cubicBezTo>
                    <a:pt x="208" y="127"/>
                    <a:pt x="211" y="125"/>
                    <a:pt x="213" y="123"/>
                  </a:cubicBezTo>
                  <a:cubicBezTo>
                    <a:pt x="214" y="122"/>
                    <a:pt x="214" y="121"/>
                    <a:pt x="215" y="119"/>
                  </a:cubicBezTo>
                  <a:cubicBezTo>
                    <a:pt x="215" y="118"/>
                    <a:pt x="215" y="118"/>
                    <a:pt x="215" y="117"/>
                  </a:cubicBezTo>
                  <a:cubicBezTo>
                    <a:pt x="223" y="117"/>
                    <a:pt x="223" y="117"/>
                    <a:pt x="223" y="117"/>
                  </a:cubicBezTo>
                  <a:cubicBezTo>
                    <a:pt x="233" y="117"/>
                    <a:pt x="238" y="104"/>
                    <a:pt x="238" y="94"/>
                  </a:cubicBezTo>
                  <a:cubicBezTo>
                    <a:pt x="238" y="15"/>
                    <a:pt x="238" y="15"/>
                    <a:pt x="238" y="15"/>
                  </a:cubicBezTo>
                  <a:cubicBezTo>
                    <a:pt x="238" y="4"/>
                    <a:pt x="233" y="0"/>
                    <a:pt x="2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6" name="Google Shape;686;p17"/>
            <p:cNvSpPr/>
            <p:nvPr/>
          </p:nvSpPr>
          <p:spPr>
            <a:xfrm>
              <a:off x="4395" y="2500"/>
              <a:ext cx="26" cy="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7" name="Google Shape;687;p17"/>
            <p:cNvSpPr/>
            <p:nvPr/>
          </p:nvSpPr>
          <p:spPr>
            <a:xfrm>
              <a:off x="4464" y="2500"/>
              <a:ext cx="26" cy="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8" name="Google Shape;688;p17"/>
            <p:cNvSpPr/>
            <p:nvPr/>
          </p:nvSpPr>
          <p:spPr>
            <a:xfrm>
              <a:off x="4395" y="2556"/>
              <a:ext cx="26" cy="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9" name="Google Shape;689;p17"/>
            <p:cNvSpPr/>
            <p:nvPr/>
          </p:nvSpPr>
          <p:spPr>
            <a:xfrm>
              <a:off x="4464" y="2556"/>
              <a:ext cx="26" cy="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0" name="Google Shape;690;p17"/>
            <p:cNvSpPr/>
            <p:nvPr/>
          </p:nvSpPr>
          <p:spPr>
            <a:xfrm>
              <a:off x="5240" y="927"/>
              <a:ext cx="328" cy="161"/>
            </a:xfrm>
            <a:custGeom>
              <a:rect b="b" l="l" r="r" t="t"/>
              <a:pathLst>
                <a:path extrusionOk="0" h="118" w="240">
                  <a:moveTo>
                    <a:pt x="0" y="118"/>
                  </a:moveTo>
                  <a:cubicBezTo>
                    <a:pt x="240" y="118"/>
                    <a:pt x="240" y="118"/>
                    <a:pt x="240" y="118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8"/>
                  </a:lnTo>
                  <a:close/>
                  <a:moveTo>
                    <a:pt x="120" y="12"/>
                  </a:moveTo>
                  <a:cubicBezTo>
                    <a:pt x="146" y="12"/>
                    <a:pt x="167" y="33"/>
                    <a:pt x="167" y="59"/>
                  </a:cubicBezTo>
                  <a:cubicBezTo>
                    <a:pt x="167" y="85"/>
                    <a:pt x="146" y="106"/>
                    <a:pt x="120" y="106"/>
                  </a:cubicBezTo>
                  <a:cubicBezTo>
                    <a:pt x="94" y="106"/>
                    <a:pt x="73" y="85"/>
                    <a:pt x="73" y="59"/>
                  </a:cubicBezTo>
                  <a:cubicBezTo>
                    <a:pt x="73" y="33"/>
                    <a:pt x="94" y="12"/>
                    <a:pt x="120" y="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1" name="Google Shape;691;p17"/>
            <p:cNvSpPr/>
            <p:nvPr/>
          </p:nvSpPr>
          <p:spPr>
            <a:xfrm>
              <a:off x="5240" y="1097"/>
              <a:ext cx="328" cy="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2" name="Google Shape;692;p17"/>
            <p:cNvSpPr/>
            <p:nvPr/>
          </p:nvSpPr>
          <p:spPr>
            <a:xfrm>
              <a:off x="5240" y="862"/>
              <a:ext cx="328" cy="56"/>
            </a:xfrm>
            <a:custGeom>
              <a:rect b="b" l="l" r="r" t="t"/>
              <a:pathLst>
                <a:path extrusionOk="0" h="56" w="328">
                  <a:moveTo>
                    <a:pt x="0" y="56"/>
                  </a:moveTo>
                  <a:lnTo>
                    <a:pt x="328" y="56"/>
                  </a:lnTo>
                  <a:lnTo>
                    <a:pt x="328" y="38"/>
                  </a:lnTo>
                  <a:lnTo>
                    <a:pt x="231" y="38"/>
                  </a:lnTo>
                  <a:lnTo>
                    <a:pt x="216" y="0"/>
                  </a:lnTo>
                  <a:lnTo>
                    <a:pt x="189" y="0"/>
                  </a:lnTo>
                  <a:lnTo>
                    <a:pt x="140" y="0"/>
                  </a:lnTo>
                  <a:lnTo>
                    <a:pt x="112" y="0"/>
                  </a:lnTo>
                  <a:lnTo>
                    <a:pt x="97" y="38"/>
                  </a:lnTo>
                  <a:lnTo>
                    <a:pt x="0" y="3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3" name="Google Shape;693;p17"/>
            <p:cNvSpPr/>
            <p:nvPr/>
          </p:nvSpPr>
          <p:spPr>
            <a:xfrm>
              <a:off x="5366" y="970"/>
              <a:ext cx="76" cy="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Google Shape;694;p17"/>
            <p:cNvSpPr/>
            <p:nvPr/>
          </p:nvSpPr>
          <p:spPr>
            <a:xfrm>
              <a:off x="2919" y="1394"/>
              <a:ext cx="150" cy="50"/>
            </a:xfrm>
            <a:custGeom>
              <a:rect b="b" l="l" r="r" t="t"/>
              <a:pathLst>
                <a:path extrusionOk="0" h="50" w="150">
                  <a:moveTo>
                    <a:pt x="150" y="50"/>
                  </a:moveTo>
                  <a:lnTo>
                    <a:pt x="150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24" y="50"/>
                  </a:lnTo>
                  <a:lnTo>
                    <a:pt x="24" y="26"/>
                  </a:lnTo>
                  <a:lnTo>
                    <a:pt x="124" y="26"/>
                  </a:lnTo>
                  <a:lnTo>
                    <a:pt x="124" y="50"/>
                  </a:lnTo>
                  <a:lnTo>
                    <a:pt x="150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5" name="Google Shape;695;p17"/>
            <p:cNvSpPr/>
            <p:nvPr/>
          </p:nvSpPr>
          <p:spPr>
            <a:xfrm>
              <a:off x="2837" y="1489"/>
              <a:ext cx="312" cy="130"/>
            </a:xfrm>
            <a:custGeom>
              <a:rect b="b" l="l" r="r" t="t"/>
              <a:pathLst>
                <a:path extrusionOk="0" h="130" w="312">
                  <a:moveTo>
                    <a:pt x="0" y="130"/>
                  </a:moveTo>
                  <a:lnTo>
                    <a:pt x="312" y="130"/>
                  </a:lnTo>
                  <a:lnTo>
                    <a:pt x="312" y="0"/>
                  </a:lnTo>
                  <a:lnTo>
                    <a:pt x="232" y="0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6" name="Google Shape;696;p17"/>
            <p:cNvSpPr/>
            <p:nvPr/>
          </p:nvSpPr>
          <p:spPr>
            <a:xfrm>
              <a:off x="2837" y="1453"/>
              <a:ext cx="312" cy="27"/>
            </a:xfrm>
            <a:custGeom>
              <a:rect b="b" l="l" r="r" t="t"/>
              <a:pathLst>
                <a:path extrusionOk="0" h="27" w="312">
                  <a:moveTo>
                    <a:pt x="0" y="27"/>
                  </a:moveTo>
                  <a:lnTo>
                    <a:pt x="82" y="27"/>
                  </a:lnTo>
                  <a:lnTo>
                    <a:pt x="106" y="27"/>
                  </a:lnTo>
                  <a:lnTo>
                    <a:pt x="206" y="27"/>
                  </a:lnTo>
                  <a:lnTo>
                    <a:pt x="232" y="27"/>
                  </a:lnTo>
                  <a:lnTo>
                    <a:pt x="312" y="27"/>
                  </a:lnTo>
                  <a:lnTo>
                    <a:pt x="312" y="0"/>
                  </a:lnTo>
                  <a:lnTo>
                    <a:pt x="232" y="0"/>
                  </a:lnTo>
                  <a:lnTo>
                    <a:pt x="206" y="0"/>
                  </a:lnTo>
                  <a:lnTo>
                    <a:pt x="106" y="0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7" name="Google Shape;697;p17"/>
            <p:cNvSpPr/>
            <p:nvPr/>
          </p:nvSpPr>
          <p:spPr>
            <a:xfrm>
              <a:off x="2837" y="1627"/>
              <a:ext cx="312" cy="3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Google Shape;698;p17"/>
            <p:cNvSpPr/>
            <p:nvPr/>
          </p:nvSpPr>
          <p:spPr>
            <a:xfrm>
              <a:off x="3331" y="1500"/>
              <a:ext cx="289" cy="77"/>
            </a:xfrm>
            <a:custGeom>
              <a:rect b="b" l="l" r="r" t="t"/>
              <a:pathLst>
                <a:path extrusionOk="0" h="77" w="289">
                  <a:moveTo>
                    <a:pt x="39" y="77"/>
                  </a:moveTo>
                  <a:lnTo>
                    <a:pt x="46" y="77"/>
                  </a:lnTo>
                  <a:lnTo>
                    <a:pt x="243" y="77"/>
                  </a:lnTo>
                  <a:lnTo>
                    <a:pt x="248" y="77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45" y="0"/>
                  </a:lnTo>
                  <a:lnTo>
                    <a:pt x="211" y="0"/>
                  </a:lnTo>
                  <a:lnTo>
                    <a:pt x="78" y="0"/>
                  </a:lnTo>
                  <a:lnTo>
                    <a:pt x="43" y="0"/>
                  </a:lnTo>
                  <a:lnTo>
                    <a:pt x="0" y="0"/>
                  </a:lnTo>
                  <a:lnTo>
                    <a:pt x="39" y="7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9" name="Google Shape;699;p17"/>
            <p:cNvSpPr/>
            <p:nvPr/>
          </p:nvSpPr>
          <p:spPr>
            <a:xfrm>
              <a:off x="3329" y="1518"/>
              <a:ext cx="291" cy="137"/>
            </a:xfrm>
            <a:custGeom>
              <a:rect b="b" l="l" r="r" t="t"/>
              <a:pathLst>
                <a:path extrusionOk="0" h="100" w="213">
                  <a:moveTo>
                    <a:pt x="0" y="100"/>
                  </a:moveTo>
                  <a:cubicBezTo>
                    <a:pt x="213" y="100"/>
                    <a:pt x="213" y="100"/>
                    <a:pt x="213" y="10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7" y="50"/>
                    <a:pt x="187" y="50"/>
                    <a:pt x="187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4" y="51"/>
                    <a:pt x="124" y="52"/>
                  </a:cubicBezTo>
                  <a:cubicBezTo>
                    <a:pt x="124" y="55"/>
                    <a:pt x="123" y="58"/>
                    <a:pt x="121" y="61"/>
                  </a:cubicBezTo>
                  <a:cubicBezTo>
                    <a:pt x="118" y="66"/>
                    <a:pt x="113" y="68"/>
                    <a:pt x="107" y="68"/>
                  </a:cubicBezTo>
                  <a:cubicBezTo>
                    <a:pt x="101" y="68"/>
                    <a:pt x="96" y="66"/>
                    <a:pt x="93" y="61"/>
                  </a:cubicBezTo>
                  <a:cubicBezTo>
                    <a:pt x="91" y="58"/>
                    <a:pt x="90" y="55"/>
                    <a:pt x="90" y="52"/>
                  </a:cubicBezTo>
                  <a:cubicBezTo>
                    <a:pt x="90" y="51"/>
                    <a:pt x="91" y="50"/>
                    <a:pt x="91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0" name="Google Shape;700;p17"/>
            <p:cNvSpPr/>
            <p:nvPr/>
          </p:nvSpPr>
          <p:spPr>
            <a:xfrm>
              <a:off x="3374" y="1397"/>
              <a:ext cx="202" cy="94"/>
            </a:xfrm>
            <a:custGeom>
              <a:rect b="b" l="l" r="r" t="t"/>
              <a:pathLst>
                <a:path extrusionOk="0" h="69" w="148">
                  <a:moveTo>
                    <a:pt x="148" y="69"/>
                  </a:moveTo>
                  <a:cubicBezTo>
                    <a:pt x="148" y="30"/>
                    <a:pt x="148" y="30"/>
                    <a:pt x="148" y="30"/>
                  </a:cubicBezTo>
                  <a:cubicBezTo>
                    <a:pt x="148" y="14"/>
                    <a:pt x="136" y="0"/>
                    <a:pt x="12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4"/>
                    <a:pt x="0" y="3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8"/>
                    <a:pt x="26" y="25"/>
                    <a:pt x="28" y="25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22" y="25"/>
                    <a:pt x="123" y="28"/>
                    <a:pt x="123" y="30"/>
                  </a:cubicBezTo>
                  <a:cubicBezTo>
                    <a:pt x="123" y="69"/>
                    <a:pt x="123" y="69"/>
                    <a:pt x="123" y="69"/>
                  </a:cubicBezTo>
                  <a:lnTo>
                    <a:pt x="148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Google Shape;701;p17"/>
            <p:cNvSpPr/>
            <p:nvPr/>
          </p:nvSpPr>
          <p:spPr>
            <a:xfrm>
              <a:off x="3821" y="1600"/>
              <a:ext cx="279" cy="67"/>
            </a:xfrm>
            <a:custGeom>
              <a:rect b="b" l="l" r="r" t="t"/>
              <a:pathLst>
                <a:path extrusionOk="0" h="67" w="279">
                  <a:moveTo>
                    <a:pt x="0" y="1"/>
                  </a:moveTo>
                  <a:lnTo>
                    <a:pt x="0" y="67"/>
                  </a:lnTo>
                  <a:lnTo>
                    <a:pt x="279" y="67"/>
                  </a:lnTo>
                  <a:lnTo>
                    <a:pt x="279" y="0"/>
                  </a:lnTo>
                  <a:lnTo>
                    <a:pt x="253" y="0"/>
                  </a:lnTo>
                  <a:lnTo>
                    <a:pt x="253" y="41"/>
                  </a:lnTo>
                  <a:lnTo>
                    <a:pt x="25" y="41"/>
                  </a:lnTo>
                  <a:lnTo>
                    <a:pt x="2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2" name="Google Shape;702;p17"/>
            <p:cNvSpPr/>
            <p:nvPr/>
          </p:nvSpPr>
          <p:spPr>
            <a:xfrm>
              <a:off x="3901" y="1384"/>
              <a:ext cx="135" cy="231"/>
            </a:xfrm>
            <a:custGeom>
              <a:rect b="b" l="l" r="r" t="t"/>
              <a:pathLst>
                <a:path extrusionOk="0" h="169" w="99">
                  <a:moveTo>
                    <a:pt x="50" y="169"/>
                  </a:moveTo>
                  <a:cubicBezTo>
                    <a:pt x="99" y="95"/>
                    <a:pt x="99" y="95"/>
                    <a:pt x="99" y="95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11"/>
                    <a:pt x="0" y="0"/>
                    <a:pt x="0" y="0"/>
                  </a:cubicBezTo>
                  <a:cubicBezTo>
                    <a:pt x="0" y="0"/>
                    <a:pt x="18" y="27"/>
                    <a:pt x="19" y="95"/>
                  </a:cubicBezTo>
                  <a:cubicBezTo>
                    <a:pt x="2" y="95"/>
                    <a:pt x="2" y="95"/>
                    <a:pt x="2" y="95"/>
                  </a:cubicBezTo>
                  <a:lnTo>
                    <a:pt x="50" y="1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Google Shape;703;p17"/>
            <p:cNvSpPr/>
            <p:nvPr/>
          </p:nvSpPr>
          <p:spPr>
            <a:xfrm>
              <a:off x="4303" y="1600"/>
              <a:ext cx="279" cy="67"/>
            </a:xfrm>
            <a:custGeom>
              <a:rect b="b" l="l" r="r" t="t"/>
              <a:pathLst>
                <a:path extrusionOk="0" h="67" w="279">
                  <a:moveTo>
                    <a:pt x="0" y="1"/>
                  </a:moveTo>
                  <a:lnTo>
                    <a:pt x="0" y="67"/>
                  </a:lnTo>
                  <a:lnTo>
                    <a:pt x="279" y="67"/>
                  </a:lnTo>
                  <a:lnTo>
                    <a:pt x="279" y="0"/>
                  </a:lnTo>
                  <a:lnTo>
                    <a:pt x="254" y="0"/>
                  </a:lnTo>
                  <a:lnTo>
                    <a:pt x="254" y="41"/>
                  </a:lnTo>
                  <a:lnTo>
                    <a:pt x="25" y="41"/>
                  </a:lnTo>
                  <a:lnTo>
                    <a:pt x="2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Google Shape;704;p17"/>
            <p:cNvSpPr/>
            <p:nvPr/>
          </p:nvSpPr>
          <p:spPr>
            <a:xfrm>
              <a:off x="4374" y="1384"/>
              <a:ext cx="137" cy="231"/>
            </a:xfrm>
            <a:custGeom>
              <a:rect b="b" l="l" r="r" t="t"/>
              <a:pathLst>
                <a:path extrusionOk="0" h="169" w="100">
                  <a:moveTo>
                    <a:pt x="83" y="74"/>
                  </a:moveTo>
                  <a:cubicBezTo>
                    <a:pt x="100" y="74"/>
                    <a:pt x="100" y="74"/>
                    <a:pt x="100" y="74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9" y="143"/>
                    <a:pt x="0" y="169"/>
                    <a:pt x="0" y="169"/>
                  </a:cubicBezTo>
                  <a:cubicBezTo>
                    <a:pt x="0" y="169"/>
                    <a:pt x="83" y="159"/>
                    <a:pt x="83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Google Shape;705;p17"/>
            <p:cNvSpPr/>
            <p:nvPr/>
          </p:nvSpPr>
          <p:spPr>
            <a:xfrm>
              <a:off x="2383" y="1376"/>
              <a:ext cx="263" cy="299"/>
            </a:xfrm>
            <a:custGeom>
              <a:rect b="b" l="l" r="r" t="t"/>
              <a:pathLst>
                <a:path extrusionOk="0" h="219" w="193">
                  <a:moveTo>
                    <a:pt x="4" y="199"/>
                  </a:moveTo>
                  <a:cubicBezTo>
                    <a:pt x="5" y="205"/>
                    <a:pt x="12" y="206"/>
                    <a:pt x="17" y="208"/>
                  </a:cubicBezTo>
                  <a:cubicBezTo>
                    <a:pt x="26" y="211"/>
                    <a:pt x="34" y="213"/>
                    <a:pt x="43" y="214"/>
                  </a:cubicBezTo>
                  <a:cubicBezTo>
                    <a:pt x="62" y="218"/>
                    <a:pt x="82" y="219"/>
                    <a:pt x="102" y="218"/>
                  </a:cubicBezTo>
                  <a:cubicBezTo>
                    <a:pt x="111" y="217"/>
                    <a:pt x="120" y="215"/>
                    <a:pt x="126" y="208"/>
                  </a:cubicBezTo>
                  <a:cubicBezTo>
                    <a:pt x="132" y="203"/>
                    <a:pt x="131" y="191"/>
                    <a:pt x="132" y="185"/>
                  </a:cubicBezTo>
                  <a:cubicBezTo>
                    <a:pt x="133" y="166"/>
                    <a:pt x="131" y="147"/>
                    <a:pt x="137" y="129"/>
                  </a:cubicBezTo>
                  <a:cubicBezTo>
                    <a:pt x="139" y="122"/>
                    <a:pt x="141" y="108"/>
                    <a:pt x="148" y="104"/>
                  </a:cubicBezTo>
                  <a:cubicBezTo>
                    <a:pt x="153" y="102"/>
                    <a:pt x="155" y="102"/>
                    <a:pt x="156" y="107"/>
                  </a:cubicBezTo>
                  <a:cubicBezTo>
                    <a:pt x="158" y="111"/>
                    <a:pt x="158" y="116"/>
                    <a:pt x="159" y="120"/>
                  </a:cubicBezTo>
                  <a:cubicBezTo>
                    <a:pt x="162" y="141"/>
                    <a:pt x="167" y="211"/>
                    <a:pt x="167" y="213"/>
                  </a:cubicBezTo>
                  <a:cubicBezTo>
                    <a:pt x="167" y="215"/>
                    <a:pt x="174" y="213"/>
                    <a:pt x="175" y="213"/>
                  </a:cubicBezTo>
                  <a:cubicBezTo>
                    <a:pt x="178" y="211"/>
                    <a:pt x="176" y="199"/>
                    <a:pt x="176" y="195"/>
                  </a:cubicBezTo>
                  <a:cubicBezTo>
                    <a:pt x="176" y="185"/>
                    <a:pt x="176" y="175"/>
                    <a:pt x="177" y="164"/>
                  </a:cubicBezTo>
                  <a:cubicBezTo>
                    <a:pt x="177" y="144"/>
                    <a:pt x="179" y="124"/>
                    <a:pt x="182" y="104"/>
                  </a:cubicBezTo>
                  <a:cubicBezTo>
                    <a:pt x="184" y="93"/>
                    <a:pt x="186" y="83"/>
                    <a:pt x="188" y="72"/>
                  </a:cubicBezTo>
                  <a:cubicBezTo>
                    <a:pt x="189" y="68"/>
                    <a:pt x="190" y="63"/>
                    <a:pt x="192" y="58"/>
                  </a:cubicBezTo>
                  <a:cubicBezTo>
                    <a:pt x="193" y="51"/>
                    <a:pt x="192" y="41"/>
                    <a:pt x="192" y="41"/>
                  </a:cubicBezTo>
                  <a:cubicBezTo>
                    <a:pt x="192" y="37"/>
                    <a:pt x="190" y="34"/>
                    <a:pt x="188" y="31"/>
                  </a:cubicBezTo>
                  <a:cubicBezTo>
                    <a:pt x="182" y="22"/>
                    <a:pt x="174" y="14"/>
                    <a:pt x="166" y="8"/>
                  </a:cubicBezTo>
                  <a:cubicBezTo>
                    <a:pt x="164" y="6"/>
                    <a:pt x="161" y="3"/>
                    <a:pt x="159" y="2"/>
                  </a:cubicBezTo>
                  <a:cubicBezTo>
                    <a:pt x="154" y="0"/>
                    <a:pt x="155" y="0"/>
                    <a:pt x="152" y="5"/>
                  </a:cubicBezTo>
                  <a:cubicBezTo>
                    <a:pt x="143" y="21"/>
                    <a:pt x="131" y="35"/>
                    <a:pt x="122" y="52"/>
                  </a:cubicBezTo>
                  <a:cubicBezTo>
                    <a:pt x="113" y="70"/>
                    <a:pt x="107" y="89"/>
                    <a:pt x="97" y="107"/>
                  </a:cubicBezTo>
                  <a:cubicBezTo>
                    <a:pt x="92" y="115"/>
                    <a:pt x="86" y="120"/>
                    <a:pt x="76" y="122"/>
                  </a:cubicBezTo>
                  <a:cubicBezTo>
                    <a:pt x="72" y="123"/>
                    <a:pt x="68" y="124"/>
                    <a:pt x="64" y="127"/>
                  </a:cubicBezTo>
                  <a:cubicBezTo>
                    <a:pt x="61" y="129"/>
                    <a:pt x="58" y="132"/>
                    <a:pt x="54" y="134"/>
                  </a:cubicBezTo>
                  <a:cubicBezTo>
                    <a:pt x="39" y="143"/>
                    <a:pt x="17" y="138"/>
                    <a:pt x="5" y="152"/>
                  </a:cubicBezTo>
                  <a:cubicBezTo>
                    <a:pt x="0" y="158"/>
                    <a:pt x="3" y="167"/>
                    <a:pt x="3" y="174"/>
                  </a:cubicBezTo>
                  <a:cubicBezTo>
                    <a:pt x="4" y="182"/>
                    <a:pt x="2" y="191"/>
                    <a:pt x="4" y="1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Google Shape;706;p17"/>
            <p:cNvSpPr/>
            <p:nvPr/>
          </p:nvSpPr>
          <p:spPr>
            <a:xfrm>
              <a:off x="4889" y="1485"/>
              <a:ext cx="79" cy="81"/>
            </a:xfrm>
            <a:custGeom>
              <a:rect b="b" l="l" r="r" t="t"/>
              <a:pathLst>
                <a:path extrusionOk="0" h="59" w="58">
                  <a:moveTo>
                    <a:pt x="29" y="59"/>
                  </a:moveTo>
                  <a:cubicBezTo>
                    <a:pt x="45" y="59"/>
                    <a:pt x="58" y="46"/>
                    <a:pt x="58" y="30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lose/>
                  <a:moveTo>
                    <a:pt x="29" y="11"/>
                  </a:moveTo>
                  <a:cubicBezTo>
                    <a:pt x="39" y="11"/>
                    <a:pt x="48" y="19"/>
                    <a:pt x="48" y="30"/>
                  </a:cubicBezTo>
                  <a:cubicBezTo>
                    <a:pt x="48" y="40"/>
                    <a:pt x="39" y="48"/>
                    <a:pt x="29" y="48"/>
                  </a:cubicBezTo>
                  <a:cubicBezTo>
                    <a:pt x="19" y="48"/>
                    <a:pt x="10" y="40"/>
                    <a:pt x="10" y="30"/>
                  </a:cubicBezTo>
                  <a:cubicBezTo>
                    <a:pt x="10" y="19"/>
                    <a:pt x="19" y="11"/>
                    <a:pt x="29" y="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17"/>
            <p:cNvSpPr/>
            <p:nvPr/>
          </p:nvSpPr>
          <p:spPr>
            <a:xfrm>
              <a:off x="4775" y="1372"/>
              <a:ext cx="307" cy="307"/>
            </a:xfrm>
            <a:custGeom>
              <a:rect b="b" l="l" r="r" t="t"/>
              <a:pathLst>
                <a:path extrusionOk="0" h="225" w="225">
                  <a:moveTo>
                    <a:pt x="112" y="225"/>
                  </a:moveTo>
                  <a:cubicBezTo>
                    <a:pt x="174" y="225"/>
                    <a:pt x="225" y="175"/>
                    <a:pt x="225" y="113"/>
                  </a:cubicBezTo>
                  <a:cubicBezTo>
                    <a:pt x="225" y="50"/>
                    <a:pt x="174" y="0"/>
                    <a:pt x="112" y="0"/>
                  </a:cubicBezTo>
                  <a:cubicBezTo>
                    <a:pt x="50" y="0"/>
                    <a:pt x="0" y="50"/>
                    <a:pt x="0" y="113"/>
                  </a:cubicBezTo>
                  <a:cubicBezTo>
                    <a:pt x="0" y="175"/>
                    <a:pt x="50" y="225"/>
                    <a:pt x="112" y="225"/>
                  </a:cubicBezTo>
                  <a:close/>
                  <a:moveTo>
                    <a:pt x="112" y="20"/>
                  </a:moveTo>
                  <a:cubicBezTo>
                    <a:pt x="163" y="20"/>
                    <a:pt x="205" y="61"/>
                    <a:pt x="205" y="113"/>
                  </a:cubicBezTo>
                  <a:cubicBezTo>
                    <a:pt x="199" y="113"/>
                    <a:pt x="199" y="113"/>
                    <a:pt x="199" y="113"/>
                  </a:cubicBezTo>
                  <a:cubicBezTo>
                    <a:pt x="199" y="65"/>
                    <a:pt x="160" y="26"/>
                    <a:pt x="112" y="26"/>
                  </a:cubicBezTo>
                  <a:lnTo>
                    <a:pt x="112" y="20"/>
                  </a:lnTo>
                  <a:close/>
                  <a:moveTo>
                    <a:pt x="112" y="48"/>
                  </a:moveTo>
                  <a:cubicBezTo>
                    <a:pt x="148" y="48"/>
                    <a:pt x="177" y="77"/>
                    <a:pt x="177" y="113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71" y="80"/>
                    <a:pt x="144" y="54"/>
                    <a:pt x="112" y="54"/>
                  </a:cubicBezTo>
                  <a:lnTo>
                    <a:pt x="112" y="48"/>
                  </a:lnTo>
                  <a:close/>
                  <a:moveTo>
                    <a:pt x="112" y="77"/>
                  </a:moveTo>
                  <a:cubicBezTo>
                    <a:pt x="132" y="77"/>
                    <a:pt x="148" y="93"/>
                    <a:pt x="148" y="113"/>
                  </a:cubicBezTo>
                  <a:cubicBezTo>
                    <a:pt x="148" y="132"/>
                    <a:pt x="132" y="148"/>
                    <a:pt x="112" y="148"/>
                  </a:cubicBezTo>
                  <a:cubicBezTo>
                    <a:pt x="92" y="148"/>
                    <a:pt x="76" y="132"/>
                    <a:pt x="76" y="113"/>
                  </a:cubicBezTo>
                  <a:cubicBezTo>
                    <a:pt x="76" y="93"/>
                    <a:pt x="92" y="77"/>
                    <a:pt x="112" y="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Google Shape;708;p17"/>
            <p:cNvSpPr/>
            <p:nvPr/>
          </p:nvSpPr>
          <p:spPr>
            <a:xfrm>
              <a:off x="5265" y="1393"/>
              <a:ext cx="278" cy="208"/>
            </a:xfrm>
            <a:custGeom>
              <a:rect b="b" l="l" r="r" t="t"/>
              <a:pathLst>
                <a:path extrusionOk="0" h="153" w="204">
                  <a:moveTo>
                    <a:pt x="204" y="153"/>
                  </a:moveTo>
                  <a:cubicBezTo>
                    <a:pt x="204" y="0"/>
                    <a:pt x="204" y="0"/>
                    <a:pt x="20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24"/>
                    <a:pt x="11" y="124"/>
                    <a:pt x="11" y="124"/>
                  </a:cubicBezTo>
                  <a:cubicBezTo>
                    <a:pt x="11" y="118"/>
                    <a:pt x="13" y="111"/>
                    <a:pt x="18" y="106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6" y="19"/>
                    <a:pt x="186" y="19"/>
                    <a:pt x="186" y="19"/>
                  </a:cubicBezTo>
                  <a:cubicBezTo>
                    <a:pt x="186" y="105"/>
                    <a:pt x="186" y="105"/>
                    <a:pt x="186" y="105"/>
                  </a:cubicBezTo>
                  <a:cubicBezTo>
                    <a:pt x="191" y="111"/>
                    <a:pt x="194" y="117"/>
                    <a:pt x="194" y="124"/>
                  </a:cubicBezTo>
                  <a:cubicBezTo>
                    <a:pt x="194" y="153"/>
                    <a:pt x="194" y="153"/>
                    <a:pt x="194" y="153"/>
                  </a:cubicBezTo>
                  <a:lnTo>
                    <a:pt x="204" y="1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Google Shape;709;p17"/>
            <p:cNvSpPr/>
            <p:nvPr/>
          </p:nvSpPr>
          <p:spPr>
            <a:xfrm>
              <a:off x="5288" y="1528"/>
              <a:ext cx="73" cy="131"/>
            </a:xfrm>
            <a:custGeom>
              <a:rect b="b" l="l" r="r" t="t"/>
              <a:pathLst>
                <a:path extrusionOk="0" h="96" w="53">
                  <a:moveTo>
                    <a:pt x="53" y="96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0" y="0"/>
                    <a:pt x="6" y="8"/>
                    <a:pt x="1" y="18"/>
                  </a:cubicBezTo>
                  <a:cubicBezTo>
                    <a:pt x="1" y="21"/>
                    <a:pt x="0" y="23"/>
                    <a:pt x="0" y="2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4"/>
                    <a:pt x="17" y="96"/>
                    <a:pt x="37" y="96"/>
                  </a:cubicBezTo>
                  <a:lnTo>
                    <a:pt x="53" y="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Google Shape;710;p17"/>
            <p:cNvSpPr/>
            <p:nvPr/>
          </p:nvSpPr>
          <p:spPr>
            <a:xfrm>
              <a:off x="5449" y="1528"/>
              <a:ext cx="72" cy="131"/>
            </a:xfrm>
            <a:custGeom>
              <a:rect b="b" l="l" r="r" t="t"/>
              <a:pathLst>
                <a:path extrusionOk="0" h="96" w="53">
                  <a:moveTo>
                    <a:pt x="53" y="54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2"/>
                    <a:pt x="52" y="19"/>
                    <a:pt x="51" y="17"/>
                  </a:cubicBezTo>
                  <a:cubicBezTo>
                    <a:pt x="45" y="7"/>
                    <a:pt x="32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36" y="96"/>
                    <a:pt x="53" y="84"/>
                    <a:pt x="53" y="70"/>
                  </a:cubicBezTo>
                  <a:lnTo>
                    <a:pt x="53" y="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p17"/>
            <p:cNvSpPr/>
            <p:nvPr/>
          </p:nvSpPr>
          <p:spPr>
            <a:xfrm>
              <a:off x="1867" y="2035"/>
              <a:ext cx="314" cy="146"/>
            </a:xfrm>
            <a:custGeom>
              <a:rect b="b" l="l" r="r" t="t"/>
              <a:pathLst>
                <a:path extrusionOk="0" h="146" w="314">
                  <a:moveTo>
                    <a:pt x="0" y="146"/>
                  </a:moveTo>
                  <a:lnTo>
                    <a:pt x="314" y="146"/>
                  </a:lnTo>
                  <a:lnTo>
                    <a:pt x="314" y="0"/>
                  </a:lnTo>
                  <a:lnTo>
                    <a:pt x="0" y="0"/>
                  </a:lnTo>
                  <a:lnTo>
                    <a:pt x="0" y="146"/>
                  </a:lnTo>
                  <a:close/>
                  <a:moveTo>
                    <a:pt x="259" y="132"/>
                  </a:moveTo>
                  <a:lnTo>
                    <a:pt x="53" y="132"/>
                  </a:lnTo>
                  <a:lnTo>
                    <a:pt x="53" y="105"/>
                  </a:lnTo>
                  <a:lnTo>
                    <a:pt x="259" y="105"/>
                  </a:lnTo>
                  <a:lnTo>
                    <a:pt x="259" y="132"/>
                  </a:lnTo>
                  <a:close/>
                  <a:moveTo>
                    <a:pt x="40" y="89"/>
                  </a:moveTo>
                  <a:lnTo>
                    <a:pt x="40" y="61"/>
                  </a:lnTo>
                  <a:lnTo>
                    <a:pt x="67" y="61"/>
                  </a:lnTo>
                  <a:lnTo>
                    <a:pt x="67" y="89"/>
                  </a:lnTo>
                  <a:lnTo>
                    <a:pt x="40" y="89"/>
                  </a:lnTo>
                  <a:close/>
                  <a:moveTo>
                    <a:pt x="81" y="89"/>
                  </a:moveTo>
                  <a:lnTo>
                    <a:pt x="81" y="61"/>
                  </a:lnTo>
                  <a:lnTo>
                    <a:pt x="109" y="61"/>
                  </a:lnTo>
                  <a:lnTo>
                    <a:pt x="109" y="89"/>
                  </a:lnTo>
                  <a:lnTo>
                    <a:pt x="81" y="89"/>
                  </a:lnTo>
                  <a:close/>
                  <a:moveTo>
                    <a:pt x="123" y="89"/>
                  </a:moveTo>
                  <a:lnTo>
                    <a:pt x="123" y="61"/>
                  </a:lnTo>
                  <a:lnTo>
                    <a:pt x="150" y="61"/>
                  </a:lnTo>
                  <a:lnTo>
                    <a:pt x="150" y="89"/>
                  </a:lnTo>
                  <a:lnTo>
                    <a:pt x="123" y="89"/>
                  </a:lnTo>
                  <a:close/>
                  <a:moveTo>
                    <a:pt x="164" y="89"/>
                  </a:moveTo>
                  <a:lnTo>
                    <a:pt x="164" y="61"/>
                  </a:lnTo>
                  <a:lnTo>
                    <a:pt x="191" y="61"/>
                  </a:lnTo>
                  <a:lnTo>
                    <a:pt x="191" y="89"/>
                  </a:lnTo>
                  <a:lnTo>
                    <a:pt x="164" y="89"/>
                  </a:lnTo>
                  <a:close/>
                  <a:moveTo>
                    <a:pt x="205" y="89"/>
                  </a:moveTo>
                  <a:lnTo>
                    <a:pt x="205" y="61"/>
                  </a:lnTo>
                  <a:lnTo>
                    <a:pt x="232" y="61"/>
                  </a:lnTo>
                  <a:lnTo>
                    <a:pt x="232" y="89"/>
                  </a:lnTo>
                  <a:lnTo>
                    <a:pt x="205" y="89"/>
                  </a:lnTo>
                  <a:close/>
                  <a:moveTo>
                    <a:pt x="273" y="89"/>
                  </a:moveTo>
                  <a:lnTo>
                    <a:pt x="246" y="89"/>
                  </a:lnTo>
                  <a:lnTo>
                    <a:pt x="246" y="61"/>
                  </a:lnTo>
                  <a:lnTo>
                    <a:pt x="273" y="61"/>
                  </a:lnTo>
                  <a:lnTo>
                    <a:pt x="273" y="89"/>
                  </a:lnTo>
                  <a:close/>
                  <a:moveTo>
                    <a:pt x="266" y="21"/>
                  </a:moveTo>
                  <a:lnTo>
                    <a:pt x="293" y="21"/>
                  </a:lnTo>
                  <a:lnTo>
                    <a:pt x="293" y="48"/>
                  </a:lnTo>
                  <a:lnTo>
                    <a:pt x="266" y="48"/>
                  </a:lnTo>
                  <a:lnTo>
                    <a:pt x="266" y="21"/>
                  </a:lnTo>
                  <a:close/>
                  <a:moveTo>
                    <a:pt x="225" y="21"/>
                  </a:moveTo>
                  <a:lnTo>
                    <a:pt x="253" y="21"/>
                  </a:lnTo>
                  <a:lnTo>
                    <a:pt x="253" y="48"/>
                  </a:lnTo>
                  <a:lnTo>
                    <a:pt x="225" y="48"/>
                  </a:lnTo>
                  <a:lnTo>
                    <a:pt x="225" y="21"/>
                  </a:lnTo>
                  <a:close/>
                  <a:moveTo>
                    <a:pt x="184" y="21"/>
                  </a:moveTo>
                  <a:lnTo>
                    <a:pt x="212" y="21"/>
                  </a:lnTo>
                  <a:lnTo>
                    <a:pt x="212" y="48"/>
                  </a:lnTo>
                  <a:lnTo>
                    <a:pt x="184" y="48"/>
                  </a:lnTo>
                  <a:lnTo>
                    <a:pt x="184" y="21"/>
                  </a:lnTo>
                  <a:close/>
                  <a:moveTo>
                    <a:pt x="143" y="21"/>
                  </a:moveTo>
                  <a:lnTo>
                    <a:pt x="171" y="21"/>
                  </a:lnTo>
                  <a:lnTo>
                    <a:pt x="171" y="48"/>
                  </a:lnTo>
                  <a:lnTo>
                    <a:pt x="143" y="48"/>
                  </a:lnTo>
                  <a:lnTo>
                    <a:pt x="143" y="21"/>
                  </a:lnTo>
                  <a:close/>
                  <a:moveTo>
                    <a:pt x="103" y="21"/>
                  </a:moveTo>
                  <a:lnTo>
                    <a:pt x="130" y="21"/>
                  </a:lnTo>
                  <a:lnTo>
                    <a:pt x="130" y="48"/>
                  </a:lnTo>
                  <a:lnTo>
                    <a:pt x="103" y="48"/>
                  </a:lnTo>
                  <a:lnTo>
                    <a:pt x="103" y="21"/>
                  </a:lnTo>
                  <a:close/>
                  <a:moveTo>
                    <a:pt x="60" y="21"/>
                  </a:moveTo>
                  <a:lnTo>
                    <a:pt x="88" y="21"/>
                  </a:lnTo>
                  <a:lnTo>
                    <a:pt x="88" y="48"/>
                  </a:lnTo>
                  <a:lnTo>
                    <a:pt x="60" y="48"/>
                  </a:lnTo>
                  <a:lnTo>
                    <a:pt x="60" y="21"/>
                  </a:lnTo>
                  <a:close/>
                  <a:moveTo>
                    <a:pt x="19" y="21"/>
                  </a:moveTo>
                  <a:lnTo>
                    <a:pt x="47" y="21"/>
                  </a:lnTo>
                  <a:lnTo>
                    <a:pt x="47" y="48"/>
                  </a:lnTo>
                  <a:lnTo>
                    <a:pt x="19" y="48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17"/>
            <p:cNvSpPr/>
            <p:nvPr/>
          </p:nvSpPr>
          <p:spPr>
            <a:xfrm>
              <a:off x="1926" y="1968"/>
              <a:ext cx="181" cy="44"/>
            </a:xfrm>
            <a:custGeom>
              <a:rect b="b" l="l" r="r" t="t"/>
              <a:pathLst>
                <a:path extrusionOk="0" h="32" w="133">
                  <a:moveTo>
                    <a:pt x="0" y="16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25" y="24"/>
                    <a:pt x="46" y="19"/>
                    <a:pt x="67" y="19"/>
                  </a:cubicBezTo>
                  <a:cubicBezTo>
                    <a:pt x="88" y="19"/>
                    <a:pt x="108" y="24"/>
                    <a:pt x="124" y="32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14" y="6"/>
                    <a:pt x="91" y="0"/>
                    <a:pt x="67" y="0"/>
                  </a:cubicBezTo>
                  <a:cubicBezTo>
                    <a:pt x="43" y="0"/>
                    <a:pt x="19" y="6"/>
                    <a:pt x="0" y="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17"/>
            <p:cNvSpPr/>
            <p:nvPr/>
          </p:nvSpPr>
          <p:spPr>
            <a:xfrm>
              <a:off x="1896" y="1919"/>
              <a:ext cx="241" cy="52"/>
            </a:xfrm>
            <a:custGeom>
              <a:rect b="b" l="l" r="r" t="t"/>
              <a:pathLst>
                <a:path extrusionOk="0" h="38" w="177">
                  <a:moveTo>
                    <a:pt x="177" y="21"/>
                  </a:moveTo>
                  <a:cubicBezTo>
                    <a:pt x="152" y="8"/>
                    <a:pt x="121" y="0"/>
                    <a:pt x="89" y="0"/>
                  </a:cubicBezTo>
                  <a:cubicBezTo>
                    <a:pt x="56" y="0"/>
                    <a:pt x="25" y="8"/>
                    <a:pt x="0" y="21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31" y="26"/>
                    <a:pt x="60" y="19"/>
                    <a:pt x="89" y="19"/>
                  </a:cubicBezTo>
                  <a:cubicBezTo>
                    <a:pt x="118" y="19"/>
                    <a:pt x="146" y="26"/>
                    <a:pt x="168" y="38"/>
                  </a:cubicBezTo>
                  <a:lnTo>
                    <a:pt x="177" y="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Google Shape;714;p17"/>
            <p:cNvSpPr/>
            <p:nvPr/>
          </p:nvSpPr>
          <p:spPr>
            <a:xfrm>
              <a:off x="2455" y="1938"/>
              <a:ext cx="120" cy="40"/>
            </a:xfrm>
            <a:custGeom>
              <a:rect b="b" l="l" r="r" t="t"/>
              <a:pathLst>
                <a:path extrusionOk="0" h="29" w="88">
                  <a:moveTo>
                    <a:pt x="78" y="29"/>
                  </a:moveTo>
                  <a:cubicBezTo>
                    <a:pt x="88" y="13"/>
                    <a:pt x="88" y="13"/>
                    <a:pt x="88" y="13"/>
                  </a:cubicBezTo>
                  <a:cubicBezTo>
                    <a:pt x="76" y="5"/>
                    <a:pt x="60" y="0"/>
                    <a:pt x="44" y="0"/>
                  </a:cubicBezTo>
                  <a:cubicBezTo>
                    <a:pt x="28" y="0"/>
                    <a:pt x="13" y="5"/>
                    <a:pt x="0" y="1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20" y="23"/>
                    <a:pt x="32" y="19"/>
                    <a:pt x="44" y="19"/>
                  </a:cubicBezTo>
                  <a:cubicBezTo>
                    <a:pt x="57" y="19"/>
                    <a:pt x="69" y="23"/>
                    <a:pt x="78" y="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Google Shape;715;p17"/>
            <p:cNvSpPr/>
            <p:nvPr/>
          </p:nvSpPr>
          <p:spPr>
            <a:xfrm>
              <a:off x="2436" y="1892"/>
              <a:ext cx="160" cy="45"/>
            </a:xfrm>
            <a:custGeom>
              <a:rect b="b" l="l" r="r" t="t"/>
              <a:pathLst>
                <a:path extrusionOk="0" h="33" w="117">
                  <a:moveTo>
                    <a:pt x="58" y="0"/>
                  </a:moveTo>
                  <a:cubicBezTo>
                    <a:pt x="37" y="0"/>
                    <a:pt x="17" y="6"/>
                    <a:pt x="0" y="17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4" y="24"/>
                    <a:pt x="41" y="19"/>
                    <a:pt x="58" y="19"/>
                  </a:cubicBezTo>
                  <a:cubicBezTo>
                    <a:pt x="76" y="19"/>
                    <a:pt x="93" y="24"/>
                    <a:pt x="106" y="33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00" y="6"/>
                    <a:pt x="80" y="0"/>
                    <a:pt x="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6" name="Google Shape;716;p17"/>
            <p:cNvSpPr/>
            <p:nvPr/>
          </p:nvSpPr>
          <p:spPr>
            <a:xfrm>
              <a:off x="2439" y="2090"/>
              <a:ext cx="154" cy="11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7" name="Google Shape;717;p17"/>
            <p:cNvSpPr/>
            <p:nvPr/>
          </p:nvSpPr>
          <p:spPr>
            <a:xfrm>
              <a:off x="2439" y="2008"/>
              <a:ext cx="73" cy="73"/>
            </a:xfrm>
            <a:custGeom>
              <a:rect b="b" l="l" r="r" t="t"/>
              <a:pathLst>
                <a:path extrusionOk="0" h="54" w="54">
                  <a:moveTo>
                    <a:pt x="0" y="3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Google Shape;718;p17"/>
            <p:cNvSpPr/>
            <p:nvPr/>
          </p:nvSpPr>
          <p:spPr>
            <a:xfrm>
              <a:off x="2521" y="2008"/>
              <a:ext cx="72" cy="73"/>
            </a:xfrm>
            <a:custGeom>
              <a:rect b="b" l="l" r="r" t="t"/>
              <a:pathLst>
                <a:path extrusionOk="0" h="54" w="53">
                  <a:moveTo>
                    <a:pt x="53" y="34"/>
                  </a:moveTo>
                  <a:cubicBezTo>
                    <a:pt x="53" y="15"/>
                    <a:pt x="38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3" y="54"/>
                    <a:pt x="53" y="54"/>
                    <a:pt x="53" y="54"/>
                  </a:cubicBezTo>
                  <a:lnTo>
                    <a:pt x="53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Google Shape;719;p17"/>
            <p:cNvSpPr/>
            <p:nvPr/>
          </p:nvSpPr>
          <p:spPr>
            <a:xfrm>
              <a:off x="2836" y="1897"/>
              <a:ext cx="345" cy="295"/>
            </a:xfrm>
            <a:custGeom>
              <a:rect b="b" l="l" r="r" t="t"/>
              <a:pathLst>
                <a:path extrusionOk="0" h="216" w="253">
                  <a:moveTo>
                    <a:pt x="14" y="139"/>
                  </a:moveTo>
                  <a:cubicBezTo>
                    <a:pt x="14" y="139"/>
                    <a:pt x="46" y="213"/>
                    <a:pt x="175" y="216"/>
                  </a:cubicBezTo>
                  <a:cubicBezTo>
                    <a:pt x="175" y="216"/>
                    <a:pt x="175" y="216"/>
                    <a:pt x="175" y="216"/>
                  </a:cubicBezTo>
                  <a:cubicBezTo>
                    <a:pt x="253" y="112"/>
                    <a:pt x="214" y="42"/>
                    <a:pt x="214" y="42"/>
                  </a:cubicBezTo>
                  <a:cubicBezTo>
                    <a:pt x="199" y="12"/>
                    <a:pt x="164" y="0"/>
                    <a:pt x="134" y="15"/>
                  </a:cubicBezTo>
                  <a:cubicBezTo>
                    <a:pt x="114" y="24"/>
                    <a:pt x="102" y="43"/>
                    <a:pt x="101" y="64"/>
                  </a:cubicBezTo>
                  <a:cubicBezTo>
                    <a:pt x="84" y="53"/>
                    <a:pt x="61" y="50"/>
                    <a:pt x="41" y="60"/>
                  </a:cubicBezTo>
                  <a:cubicBezTo>
                    <a:pt x="12" y="74"/>
                    <a:pt x="0" y="110"/>
                    <a:pt x="14" y="1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0" name="Google Shape;720;p17"/>
            <p:cNvSpPr/>
            <p:nvPr/>
          </p:nvSpPr>
          <p:spPr>
            <a:xfrm>
              <a:off x="3335" y="1927"/>
              <a:ext cx="39" cy="66"/>
            </a:xfrm>
            <a:custGeom>
              <a:rect b="b" l="l" r="r" t="t"/>
              <a:pathLst>
                <a:path extrusionOk="0" h="48" w="29">
                  <a:moveTo>
                    <a:pt x="23" y="48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7" y="23"/>
                    <a:pt x="29" y="19"/>
                    <a:pt x="29" y="14"/>
                  </a:cubicBezTo>
                  <a:cubicBezTo>
                    <a:pt x="29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9"/>
                    <a:pt x="2" y="23"/>
                    <a:pt x="5" y="25"/>
                  </a:cubicBezTo>
                  <a:cubicBezTo>
                    <a:pt x="5" y="48"/>
                    <a:pt x="5" y="48"/>
                    <a:pt x="5" y="48"/>
                  </a:cubicBezTo>
                  <a:lnTo>
                    <a:pt x="23" y="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1" name="Google Shape;721;p17"/>
            <p:cNvSpPr/>
            <p:nvPr/>
          </p:nvSpPr>
          <p:spPr>
            <a:xfrm>
              <a:off x="3575" y="1927"/>
              <a:ext cx="38" cy="66"/>
            </a:xfrm>
            <a:custGeom>
              <a:rect b="b" l="l" r="r" t="t"/>
              <a:pathLst>
                <a:path extrusionOk="0" h="48" w="28">
                  <a:moveTo>
                    <a:pt x="23" y="48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6" y="23"/>
                    <a:pt x="28" y="19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9"/>
                    <a:pt x="1" y="23"/>
                    <a:pt x="5" y="25"/>
                  </a:cubicBezTo>
                  <a:cubicBezTo>
                    <a:pt x="5" y="48"/>
                    <a:pt x="5" y="48"/>
                    <a:pt x="5" y="48"/>
                  </a:cubicBezTo>
                  <a:lnTo>
                    <a:pt x="23" y="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2" name="Google Shape;722;p17"/>
            <p:cNvSpPr/>
            <p:nvPr/>
          </p:nvSpPr>
          <p:spPr>
            <a:xfrm>
              <a:off x="3437" y="2072"/>
              <a:ext cx="17" cy="26"/>
            </a:xfrm>
            <a:custGeom>
              <a:rect b="b" l="l" r="r" t="t"/>
              <a:pathLst>
                <a:path extrusionOk="0" h="26" w="17">
                  <a:moveTo>
                    <a:pt x="0" y="26"/>
                  </a:moveTo>
                  <a:lnTo>
                    <a:pt x="17" y="26"/>
                  </a:lnTo>
                  <a:lnTo>
                    <a:pt x="8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Google Shape;723;p17"/>
            <p:cNvSpPr/>
            <p:nvPr/>
          </p:nvSpPr>
          <p:spPr>
            <a:xfrm>
              <a:off x="3312" y="2002"/>
              <a:ext cx="326" cy="171"/>
            </a:xfrm>
            <a:custGeom>
              <a:rect b="b" l="l" r="r" t="t"/>
              <a:pathLst>
                <a:path extrusionOk="0" h="125" w="239">
                  <a:moveTo>
                    <a:pt x="19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239" y="125"/>
                    <a:pt x="239" y="125"/>
                    <a:pt x="239" y="125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98" y="0"/>
                  </a:lnTo>
                  <a:close/>
                  <a:moveTo>
                    <a:pt x="63" y="82"/>
                  </a:moveTo>
                  <a:cubicBezTo>
                    <a:pt x="61" y="85"/>
                    <a:pt x="58" y="87"/>
                    <a:pt x="55" y="89"/>
                  </a:cubicBezTo>
                  <a:cubicBezTo>
                    <a:pt x="52" y="90"/>
                    <a:pt x="47" y="91"/>
                    <a:pt x="42" y="91"/>
                  </a:cubicBezTo>
                  <a:cubicBezTo>
                    <a:pt x="33" y="91"/>
                    <a:pt x="27" y="89"/>
                    <a:pt x="23" y="86"/>
                  </a:cubicBezTo>
                  <a:cubicBezTo>
                    <a:pt x="20" y="82"/>
                    <a:pt x="18" y="78"/>
                    <a:pt x="17" y="72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74"/>
                    <a:pt x="34" y="76"/>
                    <a:pt x="35" y="77"/>
                  </a:cubicBezTo>
                  <a:cubicBezTo>
                    <a:pt x="37" y="79"/>
                    <a:pt x="39" y="81"/>
                    <a:pt x="42" y="81"/>
                  </a:cubicBezTo>
                  <a:cubicBezTo>
                    <a:pt x="45" y="81"/>
                    <a:pt x="47" y="80"/>
                    <a:pt x="48" y="79"/>
                  </a:cubicBezTo>
                  <a:cubicBezTo>
                    <a:pt x="49" y="78"/>
                    <a:pt x="50" y="77"/>
                    <a:pt x="50" y="75"/>
                  </a:cubicBezTo>
                  <a:cubicBezTo>
                    <a:pt x="50" y="74"/>
                    <a:pt x="49" y="72"/>
                    <a:pt x="48" y="71"/>
                  </a:cubicBezTo>
                  <a:cubicBezTo>
                    <a:pt x="47" y="70"/>
                    <a:pt x="44" y="69"/>
                    <a:pt x="40" y="68"/>
                  </a:cubicBezTo>
                  <a:cubicBezTo>
                    <a:pt x="32" y="67"/>
                    <a:pt x="27" y="64"/>
                    <a:pt x="24" y="62"/>
                  </a:cubicBezTo>
                  <a:cubicBezTo>
                    <a:pt x="21" y="59"/>
                    <a:pt x="19" y="56"/>
                    <a:pt x="19" y="51"/>
                  </a:cubicBezTo>
                  <a:cubicBezTo>
                    <a:pt x="19" y="49"/>
                    <a:pt x="20" y="46"/>
                    <a:pt x="22" y="44"/>
                  </a:cubicBezTo>
                  <a:cubicBezTo>
                    <a:pt x="23" y="41"/>
                    <a:pt x="26" y="39"/>
                    <a:pt x="29" y="38"/>
                  </a:cubicBezTo>
                  <a:cubicBezTo>
                    <a:pt x="32" y="37"/>
                    <a:pt x="37" y="36"/>
                    <a:pt x="42" y="36"/>
                  </a:cubicBezTo>
                  <a:cubicBezTo>
                    <a:pt x="49" y="36"/>
                    <a:pt x="54" y="37"/>
                    <a:pt x="58" y="40"/>
                  </a:cubicBezTo>
                  <a:cubicBezTo>
                    <a:pt x="61" y="42"/>
                    <a:pt x="63" y="46"/>
                    <a:pt x="64" y="5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8" y="50"/>
                    <a:pt x="47" y="48"/>
                    <a:pt x="46" y="47"/>
                  </a:cubicBezTo>
                  <a:cubicBezTo>
                    <a:pt x="45" y="46"/>
                    <a:pt x="43" y="46"/>
                    <a:pt x="40" y="46"/>
                  </a:cubicBezTo>
                  <a:cubicBezTo>
                    <a:pt x="39" y="46"/>
                    <a:pt x="37" y="46"/>
                    <a:pt x="36" y="47"/>
                  </a:cubicBezTo>
                  <a:cubicBezTo>
                    <a:pt x="35" y="48"/>
                    <a:pt x="35" y="49"/>
                    <a:pt x="35" y="50"/>
                  </a:cubicBezTo>
                  <a:cubicBezTo>
                    <a:pt x="35" y="51"/>
                    <a:pt x="35" y="52"/>
                    <a:pt x="36" y="52"/>
                  </a:cubicBezTo>
                  <a:cubicBezTo>
                    <a:pt x="37" y="53"/>
                    <a:pt x="38" y="54"/>
                    <a:pt x="41" y="54"/>
                  </a:cubicBezTo>
                  <a:cubicBezTo>
                    <a:pt x="49" y="56"/>
                    <a:pt x="54" y="57"/>
                    <a:pt x="57" y="59"/>
                  </a:cubicBezTo>
                  <a:cubicBezTo>
                    <a:pt x="60" y="61"/>
                    <a:pt x="62" y="62"/>
                    <a:pt x="64" y="65"/>
                  </a:cubicBezTo>
                  <a:cubicBezTo>
                    <a:pt x="65" y="67"/>
                    <a:pt x="66" y="70"/>
                    <a:pt x="66" y="73"/>
                  </a:cubicBezTo>
                  <a:cubicBezTo>
                    <a:pt x="66" y="76"/>
                    <a:pt x="65" y="79"/>
                    <a:pt x="63" y="82"/>
                  </a:cubicBezTo>
                  <a:close/>
                  <a:moveTo>
                    <a:pt x="110" y="90"/>
                  </a:moveTo>
                  <a:cubicBezTo>
                    <a:pt x="107" y="81"/>
                    <a:pt x="107" y="81"/>
                    <a:pt x="107" y="81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27" y="90"/>
                    <a:pt x="127" y="90"/>
                    <a:pt x="127" y="90"/>
                  </a:cubicBezTo>
                  <a:lnTo>
                    <a:pt x="110" y="90"/>
                  </a:lnTo>
                  <a:close/>
                  <a:moveTo>
                    <a:pt x="175" y="90"/>
                  </a:moveTo>
                  <a:cubicBezTo>
                    <a:pt x="132" y="90"/>
                    <a:pt x="132" y="90"/>
                    <a:pt x="132" y="90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49" y="37"/>
                    <a:pt x="149" y="37"/>
                    <a:pt x="149" y="37"/>
                  </a:cubicBezTo>
                  <a:cubicBezTo>
                    <a:pt x="149" y="77"/>
                    <a:pt x="149" y="77"/>
                    <a:pt x="149" y="77"/>
                  </a:cubicBezTo>
                  <a:cubicBezTo>
                    <a:pt x="175" y="77"/>
                    <a:pt x="175" y="77"/>
                    <a:pt x="175" y="77"/>
                  </a:cubicBezTo>
                  <a:lnTo>
                    <a:pt x="175" y="90"/>
                  </a:lnTo>
                  <a:close/>
                  <a:moveTo>
                    <a:pt x="226" y="37"/>
                  </a:moveTo>
                  <a:cubicBezTo>
                    <a:pt x="226" y="49"/>
                    <a:pt x="226" y="49"/>
                    <a:pt x="226" y="49"/>
                  </a:cubicBezTo>
                  <a:cubicBezTo>
                    <a:pt x="199" y="49"/>
                    <a:pt x="199" y="49"/>
                    <a:pt x="199" y="49"/>
                  </a:cubicBezTo>
                  <a:cubicBezTo>
                    <a:pt x="199" y="56"/>
                    <a:pt x="199" y="56"/>
                    <a:pt x="199" y="56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199" y="67"/>
                    <a:pt x="199" y="67"/>
                    <a:pt x="199" y="67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26" y="77"/>
                    <a:pt x="226" y="77"/>
                    <a:pt x="226" y="77"/>
                  </a:cubicBezTo>
                  <a:cubicBezTo>
                    <a:pt x="226" y="90"/>
                    <a:pt x="226" y="90"/>
                    <a:pt x="226" y="90"/>
                  </a:cubicBezTo>
                  <a:cubicBezTo>
                    <a:pt x="182" y="90"/>
                    <a:pt x="182" y="90"/>
                    <a:pt x="182" y="90"/>
                  </a:cubicBezTo>
                  <a:cubicBezTo>
                    <a:pt x="182" y="37"/>
                    <a:pt x="182" y="37"/>
                    <a:pt x="182" y="37"/>
                  </a:cubicBezTo>
                  <a:lnTo>
                    <a:pt x="226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Google Shape;724;p17"/>
            <p:cNvSpPr/>
            <p:nvPr/>
          </p:nvSpPr>
          <p:spPr>
            <a:xfrm>
              <a:off x="3808" y="1897"/>
              <a:ext cx="304" cy="306"/>
            </a:xfrm>
            <a:custGeom>
              <a:rect b="b" l="l" r="r" t="t"/>
              <a:pathLst>
                <a:path extrusionOk="0" h="224" w="223">
                  <a:moveTo>
                    <a:pt x="0" y="224"/>
                  </a:moveTo>
                  <a:cubicBezTo>
                    <a:pt x="223" y="224"/>
                    <a:pt x="223" y="224"/>
                    <a:pt x="223" y="224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4"/>
                  </a:lnTo>
                  <a:close/>
                  <a:moveTo>
                    <a:pt x="73" y="112"/>
                  </a:moveTo>
                  <a:cubicBezTo>
                    <a:pt x="67" y="109"/>
                    <a:pt x="62" y="105"/>
                    <a:pt x="58" y="98"/>
                  </a:cubicBezTo>
                  <a:cubicBezTo>
                    <a:pt x="53" y="92"/>
                    <a:pt x="51" y="84"/>
                    <a:pt x="51" y="74"/>
                  </a:cubicBezTo>
                  <a:cubicBezTo>
                    <a:pt x="51" y="62"/>
                    <a:pt x="55" y="51"/>
                    <a:pt x="64" y="42"/>
                  </a:cubicBezTo>
                  <a:cubicBezTo>
                    <a:pt x="73" y="34"/>
                    <a:pt x="86" y="29"/>
                    <a:pt x="104" y="2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37" y="29"/>
                    <a:pt x="148" y="33"/>
                    <a:pt x="157" y="40"/>
                  </a:cubicBezTo>
                  <a:cubicBezTo>
                    <a:pt x="165" y="46"/>
                    <a:pt x="171" y="55"/>
                    <a:pt x="174" y="67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32" y="68"/>
                    <a:pt x="130" y="64"/>
                    <a:pt x="128" y="62"/>
                  </a:cubicBezTo>
                  <a:cubicBezTo>
                    <a:pt x="127" y="60"/>
                    <a:pt x="124" y="58"/>
                    <a:pt x="120" y="56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42" y="93"/>
                    <a:pt x="156" y="99"/>
                    <a:pt x="164" y="106"/>
                  </a:cubicBezTo>
                  <a:cubicBezTo>
                    <a:pt x="173" y="114"/>
                    <a:pt x="178" y="125"/>
                    <a:pt x="178" y="139"/>
                  </a:cubicBezTo>
                  <a:cubicBezTo>
                    <a:pt x="178" y="147"/>
                    <a:pt x="177" y="154"/>
                    <a:pt x="173" y="160"/>
                  </a:cubicBezTo>
                  <a:cubicBezTo>
                    <a:pt x="170" y="167"/>
                    <a:pt x="165" y="172"/>
                    <a:pt x="160" y="177"/>
                  </a:cubicBezTo>
                  <a:cubicBezTo>
                    <a:pt x="154" y="181"/>
                    <a:pt x="149" y="184"/>
                    <a:pt x="143" y="186"/>
                  </a:cubicBezTo>
                  <a:cubicBezTo>
                    <a:pt x="136" y="188"/>
                    <a:pt x="129" y="189"/>
                    <a:pt x="120" y="190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04" y="210"/>
                    <a:pt x="104" y="210"/>
                    <a:pt x="104" y="210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94" y="189"/>
                    <a:pt x="85" y="187"/>
                    <a:pt x="79" y="185"/>
                  </a:cubicBezTo>
                  <a:cubicBezTo>
                    <a:pt x="72" y="182"/>
                    <a:pt x="66" y="179"/>
                    <a:pt x="62" y="174"/>
                  </a:cubicBezTo>
                  <a:cubicBezTo>
                    <a:pt x="57" y="170"/>
                    <a:pt x="53" y="165"/>
                    <a:pt x="51" y="160"/>
                  </a:cubicBezTo>
                  <a:cubicBezTo>
                    <a:pt x="48" y="155"/>
                    <a:pt x="46" y="149"/>
                    <a:pt x="45" y="142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90" y="144"/>
                    <a:pt x="91" y="149"/>
                    <a:pt x="93" y="152"/>
                  </a:cubicBezTo>
                  <a:cubicBezTo>
                    <a:pt x="96" y="155"/>
                    <a:pt x="99" y="158"/>
                    <a:pt x="104" y="161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90" y="119"/>
                    <a:pt x="79" y="115"/>
                    <a:pt x="73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5" name="Google Shape;725;p17"/>
            <p:cNvSpPr/>
            <p:nvPr/>
          </p:nvSpPr>
          <p:spPr>
            <a:xfrm>
              <a:off x="3934" y="1974"/>
              <a:ext cx="16" cy="37"/>
            </a:xfrm>
            <a:custGeom>
              <a:rect b="b" l="l" r="r" t="t"/>
              <a:pathLst>
                <a:path extrusionOk="0" h="27" w="12">
                  <a:moveTo>
                    <a:pt x="12" y="0"/>
                  </a:moveTo>
                  <a:cubicBezTo>
                    <a:pt x="8" y="1"/>
                    <a:pt x="4" y="3"/>
                    <a:pt x="3" y="5"/>
                  </a:cubicBezTo>
                  <a:cubicBezTo>
                    <a:pt x="1" y="8"/>
                    <a:pt x="0" y="10"/>
                    <a:pt x="0" y="13"/>
                  </a:cubicBezTo>
                  <a:cubicBezTo>
                    <a:pt x="0" y="16"/>
                    <a:pt x="1" y="19"/>
                    <a:pt x="3" y="22"/>
                  </a:cubicBezTo>
                  <a:cubicBezTo>
                    <a:pt x="4" y="24"/>
                    <a:pt x="8" y="26"/>
                    <a:pt x="12" y="2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6" name="Google Shape;726;p17"/>
            <p:cNvSpPr/>
            <p:nvPr/>
          </p:nvSpPr>
          <p:spPr>
            <a:xfrm>
              <a:off x="3972" y="2071"/>
              <a:ext cx="24" cy="47"/>
            </a:xfrm>
            <a:custGeom>
              <a:rect b="b" l="l" r="r" t="t"/>
              <a:pathLst>
                <a:path extrusionOk="0" h="35" w="18">
                  <a:moveTo>
                    <a:pt x="14" y="28"/>
                  </a:moveTo>
                  <a:cubicBezTo>
                    <a:pt x="16" y="25"/>
                    <a:pt x="18" y="21"/>
                    <a:pt x="18" y="17"/>
                  </a:cubicBezTo>
                  <a:cubicBezTo>
                    <a:pt x="18" y="14"/>
                    <a:pt x="17" y="11"/>
                    <a:pt x="14" y="8"/>
                  </a:cubicBezTo>
                  <a:cubicBezTo>
                    <a:pt x="12" y="5"/>
                    <a:pt x="7" y="3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7" y="33"/>
                    <a:pt x="11" y="31"/>
                    <a:pt x="14" y="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7" name="Google Shape;727;p17"/>
            <p:cNvSpPr/>
            <p:nvPr/>
          </p:nvSpPr>
          <p:spPr>
            <a:xfrm>
              <a:off x="4287" y="2030"/>
              <a:ext cx="311" cy="125"/>
            </a:xfrm>
            <a:custGeom>
              <a:rect b="b" l="l" r="r" t="t"/>
              <a:pathLst>
                <a:path extrusionOk="0" h="92" w="228">
                  <a:moveTo>
                    <a:pt x="2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228" y="92"/>
                    <a:pt x="228" y="92"/>
                    <a:pt x="228" y="92"/>
                  </a:cubicBezTo>
                  <a:lnTo>
                    <a:pt x="228" y="0"/>
                  </a:lnTo>
                  <a:close/>
                  <a:moveTo>
                    <a:pt x="29" y="75"/>
                  </a:moveTo>
                  <a:cubicBezTo>
                    <a:pt x="22" y="75"/>
                    <a:pt x="16" y="70"/>
                    <a:pt x="16" y="63"/>
                  </a:cubicBezTo>
                  <a:cubicBezTo>
                    <a:pt x="16" y="56"/>
                    <a:pt x="22" y="50"/>
                    <a:pt x="29" y="50"/>
                  </a:cubicBezTo>
                  <a:cubicBezTo>
                    <a:pt x="35" y="50"/>
                    <a:pt x="41" y="56"/>
                    <a:pt x="41" y="63"/>
                  </a:cubicBezTo>
                  <a:cubicBezTo>
                    <a:pt x="41" y="70"/>
                    <a:pt x="35" y="75"/>
                    <a:pt x="29" y="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17"/>
            <p:cNvSpPr/>
            <p:nvPr/>
          </p:nvSpPr>
          <p:spPr>
            <a:xfrm>
              <a:off x="4287" y="1945"/>
              <a:ext cx="311" cy="3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17"/>
            <p:cNvSpPr/>
            <p:nvPr/>
          </p:nvSpPr>
          <p:spPr>
            <a:xfrm>
              <a:off x="4920" y="2083"/>
              <a:ext cx="168" cy="124"/>
            </a:xfrm>
            <a:custGeom>
              <a:rect b="b" l="l" r="r" t="t"/>
              <a:pathLst>
                <a:path extrusionOk="0" h="91" w="123">
                  <a:moveTo>
                    <a:pt x="95" y="31"/>
                  </a:moveTo>
                  <a:cubicBezTo>
                    <a:pt x="98" y="37"/>
                    <a:pt x="99" y="45"/>
                    <a:pt x="96" y="52"/>
                  </a:cubicBezTo>
                  <a:cubicBezTo>
                    <a:pt x="94" y="59"/>
                    <a:pt x="89" y="65"/>
                    <a:pt x="82" y="69"/>
                  </a:cubicBezTo>
                  <a:cubicBezTo>
                    <a:pt x="68" y="76"/>
                    <a:pt x="51" y="70"/>
                    <a:pt x="44" y="5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3"/>
                    <a:pt x="5" y="6"/>
                    <a:pt x="0" y="9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36" y="81"/>
                    <a:pt x="52" y="91"/>
                    <a:pt x="70" y="91"/>
                  </a:cubicBezTo>
                  <a:cubicBezTo>
                    <a:pt x="77" y="91"/>
                    <a:pt x="84" y="89"/>
                    <a:pt x="91" y="86"/>
                  </a:cubicBezTo>
                  <a:cubicBezTo>
                    <a:pt x="114" y="74"/>
                    <a:pt x="123" y="45"/>
                    <a:pt x="112" y="22"/>
                  </a:cubicBezTo>
                  <a:lnTo>
                    <a:pt x="95" y="3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17"/>
            <p:cNvSpPr/>
            <p:nvPr/>
          </p:nvSpPr>
          <p:spPr>
            <a:xfrm>
              <a:off x="4824" y="1893"/>
              <a:ext cx="32" cy="32"/>
            </a:xfrm>
            <a:custGeom>
              <a:rect b="b" l="l" r="r" t="t"/>
              <a:pathLst>
                <a:path extrusionOk="0" h="23" w="23">
                  <a:moveTo>
                    <a:pt x="7" y="23"/>
                  </a:moveTo>
                  <a:cubicBezTo>
                    <a:pt x="11" y="20"/>
                    <a:pt x="15" y="18"/>
                    <a:pt x="19" y="16"/>
                  </a:cubicBezTo>
                  <a:cubicBezTo>
                    <a:pt x="20" y="15"/>
                    <a:pt x="22" y="14"/>
                    <a:pt x="23" y="1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7" y="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Google Shape;731;p17"/>
            <p:cNvSpPr/>
            <p:nvPr/>
          </p:nvSpPr>
          <p:spPr>
            <a:xfrm>
              <a:off x="4760" y="1908"/>
              <a:ext cx="298" cy="257"/>
            </a:xfrm>
            <a:custGeom>
              <a:rect b="b" l="l" r="r" t="t"/>
              <a:pathLst>
                <a:path extrusionOk="0" h="188" w="218">
                  <a:moveTo>
                    <a:pt x="198" y="107"/>
                  </a:moveTo>
                  <a:cubicBezTo>
                    <a:pt x="204" y="107"/>
                    <a:pt x="211" y="107"/>
                    <a:pt x="218" y="108"/>
                  </a:cubicBezTo>
                  <a:cubicBezTo>
                    <a:pt x="218" y="91"/>
                    <a:pt x="215" y="73"/>
                    <a:pt x="207" y="56"/>
                  </a:cubicBezTo>
                  <a:cubicBezTo>
                    <a:pt x="189" y="20"/>
                    <a:pt x="152" y="0"/>
                    <a:pt x="115" y="0"/>
                  </a:cubicBezTo>
                  <a:cubicBezTo>
                    <a:pt x="101" y="0"/>
                    <a:pt x="86" y="2"/>
                    <a:pt x="73" y="8"/>
                  </a:cubicBezTo>
                  <a:cubicBezTo>
                    <a:pt x="71" y="9"/>
                    <a:pt x="70" y="10"/>
                    <a:pt x="69" y="10"/>
                  </a:cubicBezTo>
                  <a:cubicBezTo>
                    <a:pt x="64" y="13"/>
                    <a:pt x="60" y="15"/>
                    <a:pt x="56" y="18"/>
                  </a:cubicBezTo>
                  <a:cubicBezTo>
                    <a:pt x="15" y="47"/>
                    <a:pt x="0" y="102"/>
                    <a:pt x="23" y="149"/>
                  </a:cubicBezTo>
                  <a:cubicBezTo>
                    <a:pt x="32" y="165"/>
                    <a:pt x="44" y="178"/>
                    <a:pt x="58" y="188"/>
                  </a:cubicBezTo>
                  <a:cubicBezTo>
                    <a:pt x="58" y="188"/>
                    <a:pt x="77" y="155"/>
                    <a:pt x="114" y="132"/>
                  </a:cubicBezTo>
                  <a:cubicBezTo>
                    <a:pt x="119" y="128"/>
                    <a:pt x="124" y="125"/>
                    <a:pt x="130" y="122"/>
                  </a:cubicBezTo>
                  <a:cubicBezTo>
                    <a:pt x="149" y="113"/>
                    <a:pt x="171" y="107"/>
                    <a:pt x="198" y="1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2" name="Google Shape;732;p17"/>
            <p:cNvSpPr/>
            <p:nvPr/>
          </p:nvSpPr>
          <p:spPr>
            <a:xfrm>
              <a:off x="5329" y="1892"/>
              <a:ext cx="64" cy="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Google Shape;733;p17"/>
            <p:cNvSpPr/>
            <p:nvPr/>
          </p:nvSpPr>
          <p:spPr>
            <a:xfrm>
              <a:off x="5281" y="1968"/>
              <a:ext cx="195" cy="240"/>
            </a:xfrm>
            <a:custGeom>
              <a:rect b="b" l="l" r="r" t="t"/>
              <a:pathLst>
                <a:path extrusionOk="0" h="240" w="195">
                  <a:moveTo>
                    <a:pt x="176" y="71"/>
                  </a:moveTo>
                  <a:lnTo>
                    <a:pt x="176" y="66"/>
                  </a:lnTo>
                  <a:lnTo>
                    <a:pt x="176" y="59"/>
                  </a:lnTo>
                  <a:lnTo>
                    <a:pt x="159" y="59"/>
                  </a:lnTo>
                  <a:lnTo>
                    <a:pt x="159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28" y="115"/>
                  </a:lnTo>
                  <a:lnTo>
                    <a:pt x="28" y="45"/>
                  </a:lnTo>
                  <a:lnTo>
                    <a:pt x="37" y="45"/>
                  </a:lnTo>
                  <a:lnTo>
                    <a:pt x="37" y="123"/>
                  </a:lnTo>
                  <a:lnTo>
                    <a:pt x="37" y="240"/>
                  </a:lnTo>
                  <a:lnTo>
                    <a:pt x="74" y="240"/>
                  </a:lnTo>
                  <a:lnTo>
                    <a:pt x="74" y="115"/>
                  </a:lnTo>
                  <a:lnTo>
                    <a:pt x="85" y="115"/>
                  </a:lnTo>
                  <a:lnTo>
                    <a:pt x="85" y="240"/>
                  </a:lnTo>
                  <a:lnTo>
                    <a:pt x="123" y="240"/>
                  </a:lnTo>
                  <a:lnTo>
                    <a:pt x="123" y="116"/>
                  </a:lnTo>
                  <a:lnTo>
                    <a:pt x="123" y="45"/>
                  </a:lnTo>
                  <a:lnTo>
                    <a:pt x="134" y="45"/>
                  </a:lnTo>
                  <a:lnTo>
                    <a:pt x="134" y="59"/>
                  </a:lnTo>
                  <a:lnTo>
                    <a:pt x="134" y="81"/>
                  </a:lnTo>
                  <a:lnTo>
                    <a:pt x="195" y="81"/>
                  </a:lnTo>
                  <a:lnTo>
                    <a:pt x="195" y="71"/>
                  </a:lnTo>
                  <a:lnTo>
                    <a:pt x="182" y="71"/>
                  </a:lnTo>
                  <a:lnTo>
                    <a:pt x="176" y="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17"/>
            <p:cNvSpPr/>
            <p:nvPr/>
          </p:nvSpPr>
          <p:spPr>
            <a:xfrm>
              <a:off x="5463" y="2002"/>
              <a:ext cx="63" cy="32"/>
            </a:xfrm>
            <a:custGeom>
              <a:rect b="b" l="l" r="r" t="t"/>
              <a:pathLst>
                <a:path extrusionOk="0" h="32" w="63">
                  <a:moveTo>
                    <a:pt x="39" y="18"/>
                  </a:moveTo>
                  <a:lnTo>
                    <a:pt x="31" y="11"/>
                  </a:lnTo>
                  <a:lnTo>
                    <a:pt x="23" y="18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3" y="32"/>
                  </a:lnTo>
                  <a:lnTo>
                    <a:pt x="63" y="32"/>
                  </a:lnTo>
                  <a:lnTo>
                    <a:pt x="63" y="0"/>
                  </a:lnTo>
                  <a:lnTo>
                    <a:pt x="39" y="0"/>
                  </a:lnTo>
                  <a:lnTo>
                    <a:pt x="39" y="1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17"/>
            <p:cNvSpPr/>
            <p:nvPr/>
          </p:nvSpPr>
          <p:spPr>
            <a:xfrm>
              <a:off x="5460" y="1960"/>
              <a:ext cx="67" cy="38"/>
            </a:xfrm>
            <a:custGeom>
              <a:rect b="b" l="l" r="r" t="t"/>
              <a:pathLst>
                <a:path extrusionOk="0" h="28" w="49">
                  <a:moveTo>
                    <a:pt x="27" y="13"/>
                  </a:moveTo>
                  <a:cubicBezTo>
                    <a:pt x="26" y="13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6" y="12"/>
                    <a:pt x="27" y="12"/>
                  </a:cubicBezTo>
                  <a:cubicBezTo>
                    <a:pt x="30" y="12"/>
                    <a:pt x="34" y="11"/>
                    <a:pt x="38" y="10"/>
                  </a:cubicBezTo>
                  <a:cubicBezTo>
                    <a:pt x="39" y="10"/>
                    <a:pt x="39" y="10"/>
                    <a:pt x="40" y="9"/>
                  </a:cubicBezTo>
                  <a:cubicBezTo>
                    <a:pt x="40" y="9"/>
                    <a:pt x="41" y="9"/>
                    <a:pt x="42" y="9"/>
                  </a:cubicBezTo>
                  <a:cubicBezTo>
                    <a:pt x="43" y="7"/>
                    <a:pt x="44" y="7"/>
                    <a:pt x="45" y="6"/>
                  </a:cubicBezTo>
                  <a:cubicBezTo>
                    <a:pt x="46" y="5"/>
                    <a:pt x="47" y="3"/>
                    <a:pt x="45" y="1"/>
                  </a:cubicBezTo>
                  <a:cubicBezTo>
                    <a:pt x="44" y="0"/>
                    <a:pt x="41" y="0"/>
                    <a:pt x="40" y="1"/>
                  </a:cubicBezTo>
                  <a:cubicBezTo>
                    <a:pt x="38" y="1"/>
                    <a:pt x="36" y="1"/>
                    <a:pt x="34" y="2"/>
                  </a:cubicBezTo>
                  <a:cubicBezTo>
                    <a:pt x="32" y="3"/>
                    <a:pt x="30" y="5"/>
                    <a:pt x="28" y="6"/>
                  </a:cubicBezTo>
                  <a:cubicBezTo>
                    <a:pt x="28" y="7"/>
                    <a:pt x="27" y="7"/>
                    <a:pt x="26" y="9"/>
                  </a:cubicBezTo>
                  <a:cubicBezTo>
                    <a:pt x="26" y="9"/>
                    <a:pt x="26" y="9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1"/>
                  </a:cubicBezTo>
                  <a:cubicBezTo>
                    <a:pt x="25" y="11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1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3" y="7"/>
                    <a:pt x="23" y="7"/>
                    <a:pt x="22" y="6"/>
                  </a:cubicBezTo>
                  <a:cubicBezTo>
                    <a:pt x="20" y="5"/>
                    <a:pt x="18" y="3"/>
                    <a:pt x="16" y="2"/>
                  </a:cubicBezTo>
                  <a:cubicBezTo>
                    <a:pt x="14" y="1"/>
                    <a:pt x="13" y="1"/>
                    <a:pt x="11" y="1"/>
                  </a:cubicBezTo>
                  <a:cubicBezTo>
                    <a:pt x="9" y="0"/>
                    <a:pt x="6" y="0"/>
                    <a:pt x="5" y="1"/>
                  </a:cubicBezTo>
                  <a:cubicBezTo>
                    <a:pt x="3" y="3"/>
                    <a:pt x="4" y="5"/>
                    <a:pt x="6" y="6"/>
                  </a:cubicBezTo>
                  <a:cubicBezTo>
                    <a:pt x="6" y="7"/>
                    <a:pt x="7" y="7"/>
                    <a:pt x="8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4" y="11"/>
                    <a:pt x="30" y="12"/>
                    <a:pt x="27" y="13"/>
                  </a:cubicBezTo>
                  <a:close/>
                  <a:moveTo>
                    <a:pt x="33" y="6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37" y="4"/>
                    <a:pt x="40" y="3"/>
                    <a:pt x="42" y="3"/>
                  </a:cubicBezTo>
                  <a:cubicBezTo>
                    <a:pt x="44" y="4"/>
                    <a:pt x="42" y="5"/>
                    <a:pt x="42" y="5"/>
                  </a:cubicBezTo>
                  <a:cubicBezTo>
                    <a:pt x="41" y="5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7"/>
                    <a:pt x="37" y="7"/>
                    <a:pt x="36" y="8"/>
                  </a:cubicBezTo>
                  <a:cubicBezTo>
                    <a:pt x="35" y="8"/>
                    <a:pt x="34" y="9"/>
                    <a:pt x="34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30" y="9"/>
                    <a:pt x="30" y="9"/>
                    <a:pt x="31" y="9"/>
                  </a:cubicBezTo>
                  <a:cubicBezTo>
                    <a:pt x="31" y="7"/>
                    <a:pt x="32" y="7"/>
                    <a:pt x="33" y="6"/>
                  </a:cubicBezTo>
                  <a:close/>
                  <a:moveTo>
                    <a:pt x="15" y="8"/>
                  </a:moveTo>
                  <a:cubicBezTo>
                    <a:pt x="14" y="7"/>
                    <a:pt x="13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9" y="5"/>
                    <a:pt x="9" y="5"/>
                  </a:cubicBezTo>
                  <a:cubicBezTo>
                    <a:pt x="8" y="5"/>
                    <a:pt x="6" y="4"/>
                    <a:pt x="8" y="3"/>
                  </a:cubicBezTo>
                  <a:cubicBezTo>
                    <a:pt x="10" y="3"/>
                    <a:pt x="14" y="4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7"/>
                    <a:pt x="19" y="7"/>
                    <a:pt x="20" y="9"/>
                  </a:cubicBezTo>
                  <a:cubicBezTo>
                    <a:pt x="20" y="9"/>
                    <a:pt x="20" y="9"/>
                    <a:pt x="20" y="10"/>
                  </a:cubicBezTo>
                  <a:cubicBezTo>
                    <a:pt x="19" y="9"/>
                    <a:pt x="18" y="9"/>
                    <a:pt x="17" y="9"/>
                  </a:cubicBezTo>
                  <a:cubicBezTo>
                    <a:pt x="16" y="9"/>
                    <a:pt x="15" y="8"/>
                    <a:pt x="15" y="8"/>
                  </a:cubicBezTo>
                  <a:close/>
                  <a:moveTo>
                    <a:pt x="25" y="11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17"/>
            <p:cNvSpPr/>
            <p:nvPr/>
          </p:nvSpPr>
          <p:spPr>
            <a:xfrm>
              <a:off x="5494" y="1974"/>
              <a:ext cx="0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7" name="Google Shape;737;p17"/>
            <p:cNvSpPr/>
            <p:nvPr/>
          </p:nvSpPr>
          <p:spPr>
            <a:xfrm>
              <a:off x="1859" y="2446"/>
              <a:ext cx="331" cy="308"/>
            </a:xfrm>
            <a:custGeom>
              <a:rect b="b" l="l" r="r" t="t"/>
              <a:pathLst>
                <a:path extrusionOk="0" h="226" w="243">
                  <a:moveTo>
                    <a:pt x="112" y="0"/>
                  </a:moveTo>
                  <a:cubicBezTo>
                    <a:pt x="50" y="0"/>
                    <a:pt x="0" y="51"/>
                    <a:pt x="0" y="113"/>
                  </a:cubicBezTo>
                  <a:cubicBezTo>
                    <a:pt x="0" y="175"/>
                    <a:pt x="50" y="226"/>
                    <a:pt x="113" y="226"/>
                  </a:cubicBezTo>
                  <a:cubicBezTo>
                    <a:pt x="113" y="188"/>
                    <a:pt x="113" y="188"/>
                    <a:pt x="113" y="188"/>
                  </a:cubicBezTo>
                  <a:cubicBezTo>
                    <a:pt x="71" y="188"/>
                    <a:pt x="37" y="154"/>
                    <a:pt x="37" y="113"/>
                  </a:cubicBezTo>
                  <a:cubicBezTo>
                    <a:pt x="37" y="71"/>
                    <a:pt x="71" y="38"/>
                    <a:pt x="112" y="38"/>
                  </a:cubicBezTo>
                  <a:cubicBezTo>
                    <a:pt x="153" y="38"/>
                    <a:pt x="186" y="70"/>
                    <a:pt x="187" y="110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4" y="49"/>
                    <a:pt x="174" y="0"/>
                    <a:pt x="11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Google Shape;738;p17"/>
            <p:cNvSpPr/>
            <p:nvPr/>
          </p:nvSpPr>
          <p:spPr>
            <a:xfrm>
              <a:off x="3991" y="3676"/>
              <a:ext cx="112" cy="111"/>
            </a:xfrm>
            <a:custGeom>
              <a:rect b="b" l="l" r="r" t="t"/>
              <a:pathLst>
                <a:path extrusionOk="0" h="81" w="82">
                  <a:moveTo>
                    <a:pt x="17" y="16"/>
                  </a:moveTo>
                  <a:cubicBezTo>
                    <a:pt x="12" y="21"/>
                    <a:pt x="6" y="25"/>
                    <a:pt x="0" y="29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6" y="6"/>
                    <a:pt x="22" y="11"/>
                    <a:pt x="17" y="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p17"/>
            <p:cNvSpPr/>
            <p:nvPr/>
          </p:nvSpPr>
          <p:spPr>
            <a:xfrm>
              <a:off x="3807" y="3503"/>
              <a:ext cx="244" cy="222"/>
            </a:xfrm>
            <a:custGeom>
              <a:rect b="b" l="l" r="r" t="t"/>
              <a:pathLst>
                <a:path extrusionOk="0" h="163" w="179">
                  <a:moveTo>
                    <a:pt x="147" y="139"/>
                  </a:moveTo>
                  <a:cubicBezTo>
                    <a:pt x="152" y="134"/>
                    <a:pt x="157" y="128"/>
                    <a:pt x="160" y="123"/>
                  </a:cubicBezTo>
                  <a:cubicBezTo>
                    <a:pt x="179" y="91"/>
                    <a:pt x="174" y="50"/>
                    <a:pt x="147" y="23"/>
                  </a:cubicBezTo>
                  <a:cubicBezTo>
                    <a:pt x="131" y="8"/>
                    <a:pt x="111" y="0"/>
                    <a:pt x="90" y="0"/>
                  </a:cubicBezTo>
                  <a:cubicBezTo>
                    <a:pt x="69" y="0"/>
                    <a:pt x="48" y="8"/>
                    <a:pt x="32" y="23"/>
                  </a:cubicBezTo>
                  <a:cubicBezTo>
                    <a:pt x="0" y="55"/>
                    <a:pt x="0" y="107"/>
                    <a:pt x="32" y="139"/>
                  </a:cubicBezTo>
                  <a:cubicBezTo>
                    <a:pt x="48" y="155"/>
                    <a:pt x="69" y="163"/>
                    <a:pt x="90" y="163"/>
                  </a:cubicBezTo>
                  <a:cubicBezTo>
                    <a:pt x="104" y="163"/>
                    <a:pt x="118" y="159"/>
                    <a:pt x="131" y="152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37" y="148"/>
                    <a:pt x="142" y="144"/>
                    <a:pt x="147" y="139"/>
                  </a:cubicBezTo>
                  <a:close/>
                  <a:moveTo>
                    <a:pt x="42" y="96"/>
                  </a:moveTo>
                  <a:cubicBezTo>
                    <a:pt x="42" y="66"/>
                    <a:pt x="42" y="66"/>
                    <a:pt x="42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4" y="96"/>
                    <a:pt x="134" y="96"/>
                    <a:pt x="134" y="96"/>
                  </a:cubicBezTo>
                  <a:cubicBezTo>
                    <a:pt x="129" y="96"/>
                    <a:pt x="129" y="96"/>
                    <a:pt x="129" y="96"/>
                  </a:cubicBezTo>
                  <a:lnTo>
                    <a:pt x="42" y="96"/>
                  </a:lnTo>
                  <a:close/>
                  <a:moveTo>
                    <a:pt x="102" y="123"/>
                  </a:moveTo>
                  <a:cubicBezTo>
                    <a:pt x="102" y="123"/>
                    <a:pt x="102" y="123"/>
                    <a:pt x="102" y="123"/>
                  </a:cubicBezTo>
                  <a:cubicBezTo>
                    <a:pt x="103" y="123"/>
                    <a:pt x="103" y="123"/>
                    <a:pt x="103" y="123"/>
                  </a:cubicBezTo>
                  <a:lnTo>
                    <a:pt x="102" y="1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Google Shape;740;p17"/>
            <p:cNvSpPr/>
            <p:nvPr/>
          </p:nvSpPr>
          <p:spPr>
            <a:xfrm>
              <a:off x="4919" y="2630"/>
              <a:ext cx="49" cy="28"/>
            </a:xfrm>
            <a:custGeom>
              <a:rect b="b" l="l" r="r" t="t"/>
              <a:pathLst>
                <a:path extrusionOk="0" h="21" w="36">
                  <a:moveTo>
                    <a:pt x="0" y="21"/>
                  </a:moveTo>
                  <a:cubicBezTo>
                    <a:pt x="36" y="21"/>
                    <a:pt x="36" y="21"/>
                    <a:pt x="36" y="21"/>
                  </a:cubicBezTo>
                  <a:cubicBezTo>
                    <a:pt x="31" y="15"/>
                    <a:pt x="27" y="7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Google Shape;741;p17"/>
            <p:cNvSpPr/>
            <p:nvPr/>
          </p:nvSpPr>
          <p:spPr>
            <a:xfrm>
              <a:off x="4925" y="2481"/>
              <a:ext cx="153" cy="81"/>
            </a:xfrm>
            <a:custGeom>
              <a:rect b="b" l="l" r="r" t="t"/>
              <a:pathLst>
                <a:path extrusionOk="0" h="59" w="112">
                  <a:moveTo>
                    <a:pt x="36" y="49"/>
                  </a:moveTo>
                  <a:cubicBezTo>
                    <a:pt x="45" y="40"/>
                    <a:pt x="56" y="35"/>
                    <a:pt x="68" y="32"/>
                  </a:cubicBezTo>
                  <a:cubicBezTo>
                    <a:pt x="72" y="29"/>
                    <a:pt x="76" y="24"/>
                    <a:pt x="80" y="21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112" y="21"/>
                    <a:pt x="112" y="0"/>
                    <a:pt x="98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2" y="1"/>
                    <a:pt x="70" y="2"/>
                  </a:cubicBezTo>
                  <a:cubicBezTo>
                    <a:pt x="69" y="2"/>
                    <a:pt x="68" y="3"/>
                    <a:pt x="67" y="4"/>
                  </a:cubicBezTo>
                  <a:cubicBezTo>
                    <a:pt x="58" y="13"/>
                    <a:pt x="49" y="22"/>
                    <a:pt x="39" y="32"/>
                  </a:cubicBezTo>
                  <a:cubicBezTo>
                    <a:pt x="38" y="33"/>
                    <a:pt x="38" y="34"/>
                    <a:pt x="37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1" y="55"/>
                    <a:pt x="33" y="52"/>
                    <a:pt x="36" y="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Google Shape;742;p17"/>
            <p:cNvSpPr/>
            <p:nvPr/>
          </p:nvSpPr>
          <p:spPr>
            <a:xfrm>
              <a:off x="4838" y="2571"/>
              <a:ext cx="78" cy="49"/>
            </a:xfrm>
            <a:custGeom>
              <a:rect b="b" l="l" r="r" t="t"/>
              <a:pathLst>
                <a:path extrusionOk="0" h="49" w="78">
                  <a:moveTo>
                    <a:pt x="78" y="0"/>
                  </a:moveTo>
                  <a:lnTo>
                    <a:pt x="0" y="0"/>
                  </a:lnTo>
                  <a:lnTo>
                    <a:pt x="4" y="49"/>
                  </a:lnTo>
                  <a:lnTo>
                    <a:pt x="74" y="49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3" name="Google Shape;743;p17"/>
            <p:cNvSpPr/>
            <p:nvPr/>
          </p:nvSpPr>
          <p:spPr>
            <a:xfrm>
              <a:off x="4835" y="2529"/>
              <a:ext cx="84" cy="33"/>
            </a:xfrm>
            <a:custGeom>
              <a:rect b="b" l="l" r="r" t="t"/>
              <a:pathLst>
                <a:path extrusionOk="0" h="33" w="84">
                  <a:moveTo>
                    <a:pt x="3" y="33"/>
                  </a:moveTo>
                  <a:lnTo>
                    <a:pt x="82" y="33"/>
                  </a:lnTo>
                  <a:lnTo>
                    <a:pt x="84" y="0"/>
                  </a:lnTo>
                  <a:lnTo>
                    <a:pt x="0" y="0"/>
                  </a:lnTo>
                  <a:lnTo>
                    <a:pt x="3" y="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Google Shape;744;p17"/>
            <p:cNvSpPr/>
            <p:nvPr/>
          </p:nvSpPr>
          <p:spPr>
            <a:xfrm>
              <a:off x="4921" y="2571"/>
              <a:ext cx="38" cy="49"/>
            </a:xfrm>
            <a:custGeom>
              <a:rect b="b" l="l" r="r" t="t"/>
              <a:pathLst>
                <a:path extrusionOk="0" h="36" w="28">
                  <a:moveTo>
                    <a:pt x="0" y="36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0" y="23"/>
                    <a:pt x="22" y="11"/>
                    <a:pt x="28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Google Shape;745;p17"/>
            <p:cNvSpPr/>
            <p:nvPr/>
          </p:nvSpPr>
          <p:spPr>
            <a:xfrm>
              <a:off x="4759" y="2571"/>
              <a:ext cx="74" cy="49"/>
            </a:xfrm>
            <a:custGeom>
              <a:rect b="b" l="l" r="r" t="t"/>
              <a:pathLst>
                <a:path extrusionOk="0" h="49" w="74">
                  <a:moveTo>
                    <a:pt x="0" y="0"/>
                  </a:moveTo>
                  <a:lnTo>
                    <a:pt x="12" y="49"/>
                  </a:lnTo>
                  <a:lnTo>
                    <a:pt x="74" y="49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Google Shape;746;p17"/>
            <p:cNvSpPr/>
            <p:nvPr/>
          </p:nvSpPr>
          <p:spPr>
            <a:xfrm>
              <a:off x="4748" y="2529"/>
              <a:ext cx="81" cy="33"/>
            </a:xfrm>
            <a:custGeom>
              <a:rect b="b" l="l" r="r" t="t"/>
              <a:pathLst>
                <a:path extrusionOk="0" h="33" w="81">
                  <a:moveTo>
                    <a:pt x="81" y="33"/>
                  </a:moveTo>
                  <a:lnTo>
                    <a:pt x="78" y="0"/>
                  </a:lnTo>
                  <a:lnTo>
                    <a:pt x="0" y="0"/>
                  </a:lnTo>
                  <a:lnTo>
                    <a:pt x="8" y="33"/>
                  </a:lnTo>
                  <a:lnTo>
                    <a:pt x="81" y="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Google Shape;747;p17"/>
            <p:cNvSpPr/>
            <p:nvPr/>
          </p:nvSpPr>
          <p:spPr>
            <a:xfrm>
              <a:off x="4844" y="2630"/>
              <a:ext cx="66" cy="28"/>
            </a:xfrm>
            <a:custGeom>
              <a:rect b="b" l="l" r="r" t="t"/>
              <a:pathLst>
                <a:path extrusionOk="0" h="28" w="66">
                  <a:moveTo>
                    <a:pt x="65" y="28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28"/>
                  </a:lnTo>
                  <a:lnTo>
                    <a:pt x="65" y="2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8" name="Google Shape;748;p17"/>
            <p:cNvSpPr/>
            <p:nvPr/>
          </p:nvSpPr>
          <p:spPr>
            <a:xfrm>
              <a:off x="4774" y="2630"/>
              <a:ext cx="63" cy="28"/>
            </a:xfrm>
            <a:custGeom>
              <a:rect b="b" l="l" r="r" t="t"/>
              <a:pathLst>
                <a:path extrusionOk="0" h="28" w="63">
                  <a:moveTo>
                    <a:pt x="0" y="0"/>
                  </a:moveTo>
                  <a:lnTo>
                    <a:pt x="8" y="28"/>
                  </a:lnTo>
                  <a:lnTo>
                    <a:pt x="63" y="28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9" name="Google Shape;749;p17"/>
            <p:cNvSpPr/>
            <p:nvPr/>
          </p:nvSpPr>
          <p:spPr>
            <a:xfrm>
              <a:off x="4786" y="2668"/>
              <a:ext cx="49" cy="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17"/>
            <p:cNvSpPr/>
            <p:nvPr/>
          </p:nvSpPr>
          <p:spPr>
            <a:xfrm>
              <a:off x="4919" y="2668"/>
              <a:ext cx="50" cy="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Google Shape;751;p17"/>
            <p:cNvSpPr/>
            <p:nvPr/>
          </p:nvSpPr>
          <p:spPr>
            <a:xfrm>
              <a:off x="4959" y="2534"/>
              <a:ext cx="156" cy="148"/>
            </a:xfrm>
            <a:custGeom>
              <a:rect b="b" l="l" r="r" t="t"/>
              <a:pathLst>
                <a:path extrusionOk="0" h="108" w="114">
                  <a:moveTo>
                    <a:pt x="93" y="16"/>
                  </a:moveTo>
                  <a:cubicBezTo>
                    <a:pt x="83" y="5"/>
                    <a:pt x="69" y="0"/>
                    <a:pt x="55" y="0"/>
                  </a:cubicBezTo>
                  <a:cubicBezTo>
                    <a:pt x="47" y="0"/>
                    <a:pt x="39" y="2"/>
                    <a:pt x="32" y="5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7" y="8"/>
                    <a:pt x="21" y="11"/>
                    <a:pt x="17" y="16"/>
                  </a:cubicBezTo>
                  <a:cubicBezTo>
                    <a:pt x="16" y="17"/>
                    <a:pt x="14" y="18"/>
                    <a:pt x="13" y="20"/>
                  </a:cubicBezTo>
                  <a:cubicBezTo>
                    <a:pt x="11" y="21"/>
                    <a:pt x="10" y="24"/>
                    <a:pt x="8" y="27"/>
                  </a:cubicBezTo>
                  <a:cubicBezTo>
                    <a:pt x="2" y="38"/>
                    <a:pt x="0" y="50"/>
                    <a:pt x="2" y="63"/>
                  </a:cubicBezTo>
                  <a:cubicBezTo>
                    <a:pt x="2" y="64"/>
                    <a:pt x="3" y="67"/>
                    <a:pt x="3" y="70"/>
                  </a:cubicBezTo>
                  <a:cubicBezTo>
                    <a:pt x="5" y="75"/>
                    <a:pt x="8" y="81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3" y="88"/>
                    <a:pt x="15" y="90"/>
                    <a:pt x="17" y="92"/>
                  </a:cubicBezTo>
                  <a:cubicBezTo>
                    <a:pt x="27" y="103"/>
                    <a:pt x="41" y="108"/>
                    <a:pt x="55" y="108"/>
                  </a:cubicBezTo>
                  <a:cubicBezTo>
                    <a:pt x="69" y="108"/>
                    <a:pt x="83" y="102"/>
                    <a:pt x="93" y="92"/>
                  </a:cubicBezTo>
                  <a:cubicBezTo>
                    <a:pt x="114" y="71"/>
                    <a:pt x="114" y="37"/>
                    <a:pt x="93" y="16"/>
                  </a:cubicBezTo>
                  <a:close/>
                  <a:moveTo>
                    <a:pt x="87" y="64"/>
                  </a:moveTo>
                  <a:cubicBezTo>
                    <a:pt x="65" y="64"/>
                    <a:pt x="65" y="64"/>
                    <a:pt x="65" y="64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87" y="43"/>
                    <a:pt x="87" y="43"/>
                    <a:pt x="87" y="43"/>
                  </a:cubicBezTo>
                  <a:lnTo>
                    <a:pt x="87" y="6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2" name="Google Shape;752;p17"/>
            <p:cNvSpPr/>
            <p:nvPr/>
          </p:nvSpPr>
          <p:spPr>
            <a:xfrm>
              <a:off x="3781" y="2433"/>
              <a:ext cx="348" cy="333"/>
            </a:xfrm>
            <a:custGeom>
              <a:rect b="b" l="l" r="r" t="t"/>
              <a:pathLst>
                <a:path extrusionOk="0" h="244" w="255">
                  <a:moveTo>
                    <a:pt x="60" y="154"/>
                  </a:moveTo>
                  <a:cubicBezTo>
                    <a:pt x="48" y="227"/>
                    <a:pt x="48" y="227"/>
                    <a:pt x="48" y="227"/>
                  </a:cubicBezTo>
                  <a:cubicBezTo>
                    <a:pt x="46" y="238"/>
                    <a:pt x="53" y="244"/>
                    <a:pt x="64" y="239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92" y="239"/>
                    <a:pt x="192" y="239"/>
                    <a:pt x="192" y="239"/>
                  </a:cubicBezTo>
                  <a:cubicBezTo>
                    <a:pt x="202" y="244"/>
                    <a:pt x="209" y="238"/>
                    <a:pt x="206" y="227"/>
                  </a:cubicBezTo>
                  <a:cubicBezTo>
                    <a:pt x="205" y="217"/>
                    <a:pt x="205" y="217"/>
                    <a:pt x="205" y="217"/>
                  </a:cubicBezTo>
                  <a:cubicBezTo>
                    <a:pt x="200" y="217"/>
                    <a:pt x="200" y="217"/>
                    <a:pt x="200" y="217"/>
                  </a:cubicBezTo>
                  <a:cubicBezTo>
                    <a:pt x="193" y="217"/>
                    <a:pt x="193" y="217"/>
                    <a:pt x="193" y="217"/>
                  </a:cubicBezTo>
                  <a:cubicBezTo>
                    <a:pt x="193" y="210"/>
                    <a:pt x="193" y="210"/>
                    <a:pt x="193" y="210"/>
                  </a:cubicBezTo>
                  <a:cubicBezTo>
                    <a:pt x="193" y="191"/>
                    <a:pt x="193" y="191"/>
                    <a:pt x="193" y="191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65" y="191"/>
                    <a:pt x="165" y="191"/>
                    <a:pt x="165" y="191"/>
                  </a:cubicBezTo>
                  <a:cubicBezTo>
                    <a:pt x="165" y="183"/>
                    <a:pt x="165" y="183"/>
                    <a:pt x="165" y="183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5" y="144"/>
                    <a:pt x="165" y="144"/>
                    <a:pt x="165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25"/>
                    <a:pt x="193" y="125"/>
                    <a:pt x="193" y="125"/>
                  </a:cubicBezTo>
                  <a:cubicBezTo>
                    <a:pt x="193" y="118"/>
                    <a:pt x="193" y="118"/>
                    <a:pt x="193" y="118"/>
                  </a:cubicBezTo>
                  <a:cubicBezTo>
                    <a:pt x="200" y="118"/>
                    <a:pt x="200" y="118"/>
                    <a:pt x="200" y="118"/>
                  </a:cubicBezTo>
                  <a:cubicBezTo>
                    <a:pt x="231" y="118"/>
                    <a:pt x="231" y="118"/>
                    <a:pt x="231" y="118"/>
                  </a:cubicBezTo>
                  <a:cubicBezTo>
                    <a:pt x="247" y="104"/>
                    <a:pt x="247" y="104"/>
                    <a:pt x="247" y="104"/>
                  </a:cubicBezTo>
                  <a:cubicBezTo>
                    <a:pt x="255" y="96"/>
                    <a:pt x="253" y="88"/>
                    <a:pt x="242" y="86"/>
                  </a:cubicBezTo>
                  <a:cubicBezTo>
                    <a:pt x="172" y="73"/>
                    <a:pt x="172" y="73"/>
                    <a:pt x="172" y="73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2" y="0"/>
                    <a:pt x="123" y="0"/>
                    <a:pt x="118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3" y="88"/>
                    <a:pt x="0" y="96"/>
                    <a:pt x="8" y="104"/>
                  </a:cubicBezTo>
                  <a:lnTo>
                    <a:pt x="60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3" name="Google Shape;753;p17"/>
            <p:cNvSpPr/>
            <p:nvPr/>
          </p:nvSpPr>
          <p:spPr>
            <a:xfrm>
              <a:off x="4018" y="2604"/>
              <a:ext cx="116" cy="116"/>
            </a:xfrm>
            <a:custGeom>
              <a:rect b="b" l="l" r="r" t="t"/>
              <a:pathLst>
                <a:path extrusionOk="0" h="116" w="116">
                  <a:moveTo>
                    <a:pt x="79" y="0"/>
                  </a:moveTo>
                  <a:lnTo>
                    <a:pt x="67" y="0"/>
                  </a:lnTo>
                  <a:lnTo>
                    <a:pt x="36" y="0"/>
                  </a:lnTo>
                  <a:lnTo>
                    <a:pt x="36" y="29"/>
                  </a:lnTo>
                  <a:lnTo>
                    <a:pt x="36" y="37"/>
                  </a:lnTo>
                  <a:lnTo>
                    <a:pt x="28" y="37"/>
                  </a:lnTo>
                  <a:lnTo>
                    <a:pt x="0" y="37"/>
                  </a:lnTo>
                  <a:lnTo>
                    <a:pt x="0" y="79"/>
                  </a:lnTo>
                  <a:lnTo>
                    <a:pt x="32" y="79"/>
                  </a:lnTo>
                  <a:lnTo>
                    <a:pt x="36" y="79"/>
                  </a:lnTo>
                  <a:lnTo>
                    <a:pt x="36" y="100"/>
                  </a:lnTo>
                  <a:lnTo>
                    <a:pt x="36" y="116"/>
                  </a:lnTo>
                  <a:lnTo>
                    <a:pt x="40" y="116"/>
                  </a:lnTo>
                  <a:lnTo>
                    <a:pt x="79" y="116"/>
                  </a:lnTo>
                  <a:lnTo>
                    <a:pt x="79" y="79"/>
                  </a:lnTo>
                  <a:lnTo>
                    <a:pt x="116" y="79"/>
                  </a:lnTo>
                  <a:lnTo>
                    <a:pt x="116" y="37"/>
                  </a:lnTo>
                  <a:lnTo>
                    <a:pt x="79" y="37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4" name="Google Shape;754;p17"/>
            <p:cNvSpPr/>
            <p:nvPr/>
          </p:nvSpPr>
          <p:spPr>
            <a:xfrm>
              <a:off x="2422" y="2450"/>
              <a:ext cx="187" cy="300"/>
            </a:xfrm>
            <a:custGeom>
              <a:rect b="b" l="l" r="r" t="t"/>
              <a:pathLst>
                <a:path extrusionOk="0" h="300" w="187">
                  <a:moveTo>
                    <a:pt x="131" y="0"/>
                  </a:moveTo>
                  <a:lnTo>
                    <a:pt x="131" y="5"/>
                  </a:lnTo>
                  <a:lnTo>
                    <a:pt x="0" y="5"/>
                  </a:lnTo>
                  <a:lnTo>
                    <a:pt x="0" y="300"/>
                  </a:lnTo>
                  <a:lnTo>
                    <a:pt x="187" y="300"/>
                  </a:lnTo>
                  <a:lnTo>
                    <a:pt x="187" y="5"/>
                  </a:lnTo>
                  <a:lnTo>
                    <a:pt x="167" y="5"/>
                  </a:lnTo>
                  <a:lnTo>
                    <a:pt x="167" y="0"/>
                  </a:lnTo>
                  <a:lnTo>
                    <a:pt x="131" y="0"/>
                  </a:lnTo>
                  <a:lnTo>
                    <a:pt x="131" y="0"/>
                  </a:lnTo>
                  <a:close/>
                  <a:moveTo>
                    <a:pt x="56" y="281"/>
                  </a:moveTo>
                  <a:lnTo>
                    <a:pt x="19" y="281"/>
                  </a:lnTo>
                  <a:lnTo>
                    <a:pt x="19" y="256"/>
                  </a:lnTo>
                  <a:lnTo>
                    <a:pt x="56" y="256"/>
                  </a:lnTo>
                  <a:lnTo>
                    <a:pt x="56" y="281"/>
                  </a:lnTo>
                  <a:lnTo>
                    <a:pt x="56" y="281"/>
                  </a:lnTo>
                  <a:close/>
                  <a:moveTo>
                    <a:pt x="56" y="239"/>
                  </a:moveTo>
                  <a:lnTo>
                    <a:pt x="19" y="239"/>
                  </a:lnTo>
                  <a:lnTo>
                    <a:pt x="19" y="215"/>
                  </a:lnTo>
                  <a:lnTo>
                    <a:pt x="56" y="215"/>
                  </a:lnTo>
                  <a:lnTo>
                    <a:pt x="56" y="239"/>
                  </a:lnTo>
                  <a:lnTo>
                    <a:pt x="56" y="239"/>
                  </a:lnTo>
                  <a:close/>
                  <a:moveTo>
                    <a:pt x="112" y="281"/>
                  </a:moveTo>
                  <a:lnTo>
                    <a:pt x="75" y="281"/>
                  </a:lnTo>
                  <a:lnTo>
                    <a:pt x="75" y="256"/>
                  </a:lnTo>
                  <a:lnTo>
                    <a:pt x="112" y="256"/>
                  </a:lnTo>
                  <a:lnTo>
                    <a:pt x="112" y="281"/>
                  </a:lnTo>
                  <a:lnTo>
                    <a:pt x="112" y="281"/>
                  </a:lnTo>
                  <a:close/>
                  <a:moveTo>
                    <a:pt x="112" y="239"/>
                  </a:moveTo>
                  <a:lnTo>
                    <a:pt x="75" y="239"/>
                  </a:lnTo>
                  <a:lnTo>
                    <a:pt x="75" y="215"/>
                  </a:lnTo>
                  <a:lnTo>
                    <a:pt x="112" y="215"/>
                  </a:lnTo>
                  <a:lnTo>
                    <a:pt x="112" y="239"/>
                  </a:lnTo>
                  <a:lnTo>
                    <a:pt x="112" y="239"/>
                  </a:lnTo>
                  <a:close/>
                  <a:moveTo>
                    <a:pt x="167" y="281"/>
                  </a:moveTo>
                  <a:lnTo>
                    <a:pt x="131" y="281"/>
                  </a:lnTo>
                  <a:lnTo>
                    <a:pt x="131" y="256"/>
                  </a:lnTo>
                  <a:lnTo>
                    <a:pt x="167" y="256"/>
                  </a:lnTo>
                  <a:lnTo>
                    <a:pt x="167" y="281"/>
                  </a:lnTo>
                  <a:close/>
                  <a:moveTo>
                    <a:pt x="167" y="239"/>
                  </a:moveTo>
                  <a:lnTo>
                    <a:pt x="131" y="239"/>
                  </a:lnTo>
                  <a:lnTo>
                    <a:pt x="131" y="215"/>
                  </a:lnTo>
                  <a:lnTo>
                    <a:pt x="167" y="215"/>
                  </a:lnTo>
                  <a:lnTo>
                    <a:pt x="167" y="239"/>
                  </a:lnTo>
                  <a:close/>
                  <a:moveTo>
                    <a:pt x="167" y="193"/>
                  </a:moveTo>
                  <a:lnTo>
                    <a:pt x="19" y="193"/>
                  </a:lnTo>
                  <a:lnTo>
                    <a:pt x="19" y="24"/>
                  </a:lnTo>
                  <a:lnTo>
                    <a:pt x="167" y="24"/>
                  </a:lnTo>
                  <a:lnTo>
                    <a:pt x="167" y="1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5" name="Google Shape;755;p17"/>
            <p:cNvSpPr/>
            <p:nvPr/>
          </p:nvSpPr>
          <p:spPr>
            <a:xfrm>
              <a:off x="5224" y="2529"/>
              <a:ext cx="81" cy="33"/>
            </a:xfrm>
            <a:custGeom>
              <a:rect b="b" l="l" r="r" t="t"/>
              <a:pathLst>
                <a:path extrusionOk="0" h="33" w="81">
                  <a:moveTo>
                    <a:pt x="81" y="33"/>
                  </a:moveTo>
                  <a:lnTo>
                    <a:pt x="78" y="0"/>
                  </a:lnTo>
                  <a:lnTo>
                    <a:pt x="0" y="0"/>
                  </a:lnTo>
                  <a:lnTo>
                    <a:pt x="8" y="33"/>
                  </a:lnTo>
                  <a:lnTo>
                    <a:pt x="81" y="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Google Shape;756;p17"/>
            <p:cNvSpPr/>
            <p:nvPr/>
          </p:nvSpPr>
          <p:spPr>
            <a:xfrm>
              <a:off x="5235" y="2571"/>
              <a:ext cx="74" cy="49"/>
            </a:xfrm>
            <a:custGeom>
              <a:rect b="b" l="l" r="r" t="t"/>
              <a:pathLst>
                <a:path extrusionOk="0" h="49" w="74">
                  <a:moveTo>
                    <a:pt x="0" y="0"/>
                  </a:moveTo>
                  <a:lnTo>
                    <a:pt x="12" y="49"/>
                  </a:lnTo>
                  <a:lnTo>
                    <a:pt x="74" y="49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7" name="Google Shape;757;p17"/>
            <p:cNvSpPr/>
            <p:nvPr/>
          </p:nvSpPr>
          <p:spPr>
            <a:xfrm>
              <a:off x="5320" y="2630"/>
              <a:ext cx="66" cy="28"/>
            </a:xfrm>
            <a:custGeom>
              <a:rect b="b" l="l" r="r" t="t"/>
              <a:pathLst>
                <a:path extrusionOk="0" h="28" w="66">
                  <a:moveTo>
                    <a:pt x="65" y="28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28"/>
                  </a:lnTo>
                  <a:lnTo>
                    <a:pt x="65" y="2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8" name="Google Shape;758;p17"/>
            <p:cNvSpPr/>
            <p:nvPr/>
          </p:nvSpPr>
          <p:spPr>
            <a:xfrm>
              <a:off x="5311" y="2529"/>
              <a:ext cx="84" cy="33"/>
            </a:xfrm>
            <a:custGeom>
              <a:rect b="b" l="l" r="r" t="t"/>
              <a:pathLst>
                <a:path extrusionOk="0" h="33" w="84">
                  <a:moveTo>
                    <a:pt x="3" y="33"/>
                  </a:moveTo>
                  <a:lnTo>
                    <a:pt x="81" y="33"/>
                  </a:lnTo>
                  <a:lnTo>
                    <a:pt x="84" y="0"/>
                  </a:lnTo>
                  <a:lnTo>
                    <a:pt x="0" y="0"/>
                  </a:lnTo>
                  <a:lnTo>
                    <a:pt x="3" y="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9" name="Google Shape;759;p17"/>
            <p:cNvSpPr/>
            <p:nvPr/>
          </p:nvSpPr>
          <p:spPr>
            <a:xfrm>
              <a:off x="5395" y="2630"/>
              <a:ext cx="49" cy="28"/>
            </a:xfrm>
            <a:custGeom>
              <a:rect b="b" l="l" r="r" t="t"/>
              <a:pathLst>
                <a:path extrusionOk="0" h="21" w="36">
                  <a:moveTo>
                    <a:pt x="0" y="21"/>
                  </a:moveTo>
                  <a:cubicBezTo>
                    <a:pt x="36" y="21"/>
                    <a:pt x="36" y="21"/>
                    <a:pt x="36" y="21"/>
                  </a:cubicBezTo>
                  <a:cubicBezTo>
                    <a:pt x="31" y="15"/>
                    <a:pt x="27" y="7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0" name="Google Shape;760;p17"/>
            <p:cNvSpPr/>
            <p:nvPr/>
          </p:nvSpPr>
          <p:spPr>
            <a:xfrm>
              <a:off x="5250" y="2630"/>
              <a:ext cx="63" cy="28"/>
            </a:xfrm>
            <a:custGeom>
              <a:rect b="b" l="l" r="r" t="t"/>
              <a:pathLst>
                <a:path extrusionOk="0" h="28" w="63">
                  <a:moveTo>
                    <a:pt x="0" y="0"/>
                  </a:moveTo>
                  <a:lnTo>
                    <a:pt x="8" y="28"/>
                  </a:lnTo>
                  <a:lnTo>
                    <a:pt x="63" y="28"/>
                  </a:ln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1" name="Google Shape;761;p17"/>
            <p:cNvSpPr/>
            <p:nvPr/>
          </p:nvSpPr>
          <p:spPr>
            <a:xfrm>
              <a:off x="5401" y="2481"/>
              <a:ext cx="153" cy="81"/>
            </a:xfrm>
            <a:custGeom>
              <a:rect b="b" l="l" r="r" t="t"/>
              <a:pathLst>
                <a:path extrusionOk="0" h="59" w="112">
                  <a:moveTo>
                    <a:pt x="36" y="49"/>
                  </a:moveTo>
                  <a:cubicBezTo>
                    <a:pt x="45" y="40"/>
                    <a:pt x="56" y="35"/>
                    <a:pt x="68" y="32"/>
                  </a:cubicBezTo>
                  <a:cubicBezTo>
                    <a:pt x="72" y="29"/>
                    <a:pt x="76" y="24"/>
                    <a:pt x="80" y="21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112" y="21"/>
                    <a:pt x="112" y="0"/>
                    <a:pt x="98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2" y="1"/>
                    <a:pt x="70" y="2"/>
                  </a:cubicBezTo>
                  <a:cubicBezTo>
                    <a:pt x="69" y="2"/>
                    <a:pt x="68" y="3"/>
                    <a:pt x="67" y="4"/>
                  </a:cubicBezTo>
                  <a:cubicBezTo>
                    <a:pt x="58" y="13"/>
                    <a:pt x="49" y="22"/>
                    <a:pt x="39" y="32"/>
                  </a:cubicBezTo>
                  <a:cubicBezTo>
                    <a:pt x="38" y="33"/>
                    <a:pt x="37" y="34"/>
                    <a:pt x="37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1" y="55"/>
                    <a:pt x="33" y="52"/>
                    <a:pt x="36" y="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2" name="Google Shape;762;p17"/>
            <p:cNvSpPr/>
            <p:nvPr/>
          </p:nvSpPr>
          <p:spPr>
            <a:xfrm>
              <a:off x="5314" y="2571"/>
              <a:ext cx="78" cy="49"/>
            </a:xfrm>
            <a:custGeom>
              <a:rect b="b" l="l" r="r" t="t"/>
              <a:pathLst>
                <a:path extrusionOk="0" h="49" w="78">
                  <a:moveTo>
                    <a:pt x="78" y="0"/>
                  </a:moveTo>
                  <a:lnTo>
                    <a:pt x="0" y="0"/>
                  </a:lnTo>
                  <a:lnTo>
                    <a:pt x="4" y="49"/>
                  </a:lnTo>
                  <a:lnTo>
                    <a:pt x="74" y="49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Google Shape;763;p17"/>
            <p:cNvSpPr/>
            <p:nvPr/>
          </p:nvSpPr>
          <p:spPr>
            <a:xfrm>
              <a:off x="5397" y="2571"/>
              <a:ext cx="39" cy="49"/>
            </a:xfrm>
            <a:custGeom>
              <a:rect b="b" l="l" r="r" t="t"/>
              <a:pathLst>
                <a:path extrusionOk="0" h="36" w="28">
                  <a:moveTo>
                    <a:pt x="0" y="36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1" y="33"/>
                    <a:pt x="21" y="30"/>
                    <a:pt x="21" y="27"/>
                  </a:cubicBezTo>
                  <a:cubicBezTo>
                    <a:pt x="21" y="17"/>
                    <a:pt x="23" y="8"/>
                    <a:pt x="28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4" name="Google Shape;764;p17"/>
            <p:cNvSpPr/>
            <p:nvPr/>
          </p:nvSpPr>
          <p:spPr>
            <a:xfrm>
              <a:off x="5262" y="2668"/>
              <a:ext cx="49" cy="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17"/>
            <p:cNvSpPr/>
            <p:nvPr/>
          </p:nvSpPr>
          <p:spPr>
            <a:xfrm>
              <a:off x="5395" y="2668"/>
              <a:ext cx="50" cy="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6" name="Google Shape;766;p17"/>
            <p:cNvSpPr/>
            <p:nvPr/>
          </p:nvSpPr>
          <p:spPr>
            <a:xfrm>
              <a:off x="5436" y="2534"/>
              <a:ext cx="155" cy="148"/>
            </a:xfrm>
            <a:custGeom>
              <a:rect b="b" l="l" r="r" t="t"/>
              <a:pathLst>
                <a:path extrusionOk="0" h="108" w="114">
                  <a:moveTo>
                    <a:pt x="93" y="16"/>
                  </a:moveTo>
                  <a:cubicBezTo>
                    <a:pt x="83" y="5"/>
                    <a:pt x="69" y="0"/>
                    <a:pt x="55" y="0"/>
                  </a:cubicBezTo>
                  <a:cubicBezTo>
                    <a:pt x="47" y="0"/>
                    <a:pt x="39" y="2"/>
                    <a:pt x="32" y="5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6" y="8"/>
                    <a:pt x="21" y="11"/>
                    <a:pt x="17" y="16"/>
                  </a:cubicBezTo>
                  <a:cubicBezTo>
                    <a:pt x="16" y="17"/>
                    <a:pt x="14" y="18"/>
                    <a:pt x="13" y="20"/>
                  </a:cubicBezTo>
                  <a:cubicBezTo>
                    <a:pt x="11" y="21"/>
                    <a:pt x="10" y="24"/>
                    <a:pt x="8" y="27"/>
                  </a:cubicBezTo>
                  <a:cubicBezTo>
                    <a:pt x="2" y="38"/>
                    <a:pt x="0" y="50"/>
                    <a:pt x="2" y="63"/>
                  </a:cubicBezTo>
                  <a:cubicBezTo>
                    <a:pt x="2" y="64"/>
                    <a:pt x="3" y="67"/>
                    <a:pt x="3" y="70"/>
                  </a:cubicBezTo>
                  <a:cubicBezTo>
                    <a:pt x="5" y="75"/>
                    <a:pt x="8" y="81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3" y="88"/>
                    <a:pt x="15" y="90"/>
                    <a:pt x="17" y="92"/>
                  </a:cubicBezTo>
                  <a:cubicBezTo>
                    <a:pt x="27" y="103"/>
                    <a:pt x="41" y="108"/>
                    <a:pt x="55" y="108"/>
                  </a:cubicBezTo>
                  <a:cubicBezTo>
                    <a:pt x="69" y="108"/>
                    <a:pt x="83" y="102"/>
                    <a:pt x="93" y="92"/>
                  </a:cubicBezTo>
                  <a:cubicBezTo>
                    <a:pt x="114" y="71"/>
                    <a:pt x="114" y="37"/>
                    <a:pt x="93" y="16"/>
                  </a:cubicBezTo>
                  <a:close/>
                  <a:moveTo>
                    <a:pt x="87" y="64"/>
                  </a:moveTo>
                  <a:cubicBezTo>
                    <a:pt x="34" y="64"/>
                    <a:pt x="34" y="64"/>
                    <a:pt x="34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87" y="43"/>
                    <a:pt x="87" y="43"/>
                    <a:pt x="87" y="43"/>
                  </a:cubicBezTo>
                  <a:lnTo>
                    <a:pt x="87" y="6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7" name="Google Shape;767;p17"/>
            <p:cNvSpPr/>
            <p:nvPr/>
          </p:nvSpPr>
          <p:spPr>
            <a:xfrm>
              <a:off x="2803" y="2920"/>
              <a:ext cx="382" cy="382"/>
            </a:xfrm>
            <a:custGeom>
              <a:rect b="b" l="l" r="r" t="t"/>
              <a:pathLst>
                <a:path extrusionOk="0" h="280" w="280">
                  <a:moveTo>
                    <a:pt x="140" y="0"/>
                  </a:moveTo>
                  <a:cubicBezTo>
                    <a:pt x="63" y="0"/>
                    <a:pt x="0" y="63"/>
                    <a:pt x="0" y="140"/>
                  </a:cubicBezTo>
                  <a:cubicBezTo>
                    <a:pt x="0" y="217"/>
                    <a:pt x="63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3"/>
                    <a:pt x="217" y="0"/>
                    <a:pt x="140" y="0"/>
                  </a:cubicBezTo>
                  <a:close/>
                  <a:moveTo>
                    <a:pt x="140" y="181"/>
                  </a:moveTo>
                  <a:cubicBezTo>
                    <a:pt x="118" y="181"/>
                    <a:pt x="99" y="163"/>
                    <a:pt x="99" y="140"/>
                  </a:cubicBezTo>
                  <a:cubicBezTo>
                    <a:pt x="99" y="118"/>
                    <a:pt x="118" y="100"/>
                    <a:pt x="140" y="100"/>
                  </a:cubicBezTo>
                  <a:cubicBezTo>
                    <a:pt x="162" y="100"/>
                    <a:pt x="180" y="118"/>
                    <a:pt x="180" y="140"/>
                  </a:cubicBezTo>
                  <a:cubicBezTo>
                    <a:pt x="180" y="163"/>
                    <a:pt x="162" y="181"/>
                    <a:pt x="140" y="1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8" name="Google Shape;768;p17"/>
            <p:cNvSpPr/>
            <p:nvPr/>
          </p:nvSpPr>
          <p:spPr>
            <a:xfrm>
              <a:off x="2949" y="3068"/>
              <a:ext cx="89" cy="88"/>
            </a:xfrm>
            <a:custGeom>
              <a:rect b="b" l="l" r="r" t="t"/>
              <a:pathLst>
                <a:path extrusionOk="0" h="65" w="65">
                  <a:moveTo>
                    <a:pt x="33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15" y="65"/>
                    <a:pt x="33" y="65"/>
                  </a:cubicBezTo>
                  <a:cubicBezTo>
                    <a:pt x="51" y="65"/>
                    <a:pt x="65" y="50"/>
                    <a:pt x="65" y="32"/>
                  </a:cubicBezTo>
                  <a:cubicBezTo>
                    <a:pt x="65" y="14"/>
                    <a:pt x="51" y="0"/>
                    <a:pt x="33" y="0"/>
                  </a:cubicBezTo>
                  <a:close/>
                  <a:moveTo>
                    <a:pt x="33" y="55"/>
                  </a:moveTo>
                  <a:cubicBezTo>
                    <a:pt x="20" y="55"/>
                    <a:pt x="10" y="45"/>
                    <a:pt x="10" y="32"/>
                  </a:cubicBezTo>
                  <a:cubicBezTo>
                    <a:pt x="10" y="20"/>
                    <a:pt x="20" y="9"/>
                    <a:pt x="33" y="9"/>
                  </a:cubicBezTo>
                  <a:cubicBezTo>
                    <a:pt x="46" y="9"/>
                    <a:pt x="56" y="20"/>
                    <a:pt x="56" y="32"/>
                  </a:cubicBezTo>
                  <a:cubicBezTo>
                    <a:pt x="56" y="45"/>
                    <a:pt x="46" y="55"/>
                    <a:pt x="33" y="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9" name="Google Shape;769;p17"/>
            <p:cNvSpPr/>
            <p:nvPr/>
          </p:nvSpPr>
          <p:spPr>
            <a:xfrm>
              <a:off x="1874" y="2927"/>
              <a:ext cx="301" cy="396"/>
            </a:xfrm>
            <a:custGeom>
              <a:rect b="b" l="l" r="r" t="t"/>
              <a:pathLst>
                <a:path extrusionOk="0" h="290" w="221">
                  <a:moveTo>
                    <a:pt x="37" y="240"/>
                  </a:moveTo>
                  <a:cubicBezTo>
                    <a:pt x="0" y="290"/>
                    <a:pt x="43" y="262"/>
                    <a:pt x="43" y="262"/>
                  </a:cubicBezTo>
                  <a:cubicBezTo>
                    <a:pt x="43" y="262"/>
                    <a:pt x="53" y="280"/>
                    <a:pt x="66" y="263"/>
                  </a:cubicBezTo>
                  <a:cubicBezTo>
                    <a:pt x="66" y="263"/>
                    <a:pt x="79" y="280"/>
                    <a:pt x="89" y="262"/>
                  </a:cubicBezTo>
                  <a:cubicBezTo>
                    <a:pt x="89" y="262"/>
                    <a:pt x="99" y="279"/>
                    <a:pt x="110" y="262"/>
                  </a:cubicBezTo>
                  <a:cubicBezTo>
                    <a:pt x="122" y="279"/>
                    <a:pt x="132" y="262"/>
                    <a:pt x="132" y="262"/>
                  </a:cubicBezTo>
                  <a:cubicBezTo>
                    <a:pt x="142" y="280"/>
                    <a:pt x="155" y="263"/>
                    <a:pt x="155" y="263"/>
                  </a:cubicBezTo>
                  <a:cubicBezTo>
                    <a:pt x="167" y="280"/>
                    <a:pt x="177" y="262"/>
                    <a:pt x="177" y="262"/>
                  </a:cubicBezTo>
                  <a:cubicBezTo>
                    <a:pt x="177" y="262"/>
                    <a:pt x="221" y="290"/>
                    <a:pt x="183" y="240"/>
                  </a:cubicBezTo>
                  <a:cubicBezTo>
                    <a:pt x="173" y="226"/>
                    <a:pt x="160" y="187"/>
                    <a:pt x="158" y="164"/>
                  </a:cubicBezTo>
                  <a:cubicBezTo>
                    <a:pt x="154" y="103"/>
                    <a:pt x="180" y="46"/>
                    <a:pt x="180" y="46"/>
                  </a:cubicBezTo>
                  <a:cubicBezTo>
                    <a:pt x="155" y="36"/>
                    <a:pt x="158" y="0"/>
                    <a:pt x="158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38"/>
                    <a:pt x="110" y="38"/>
                    <a:pt x="110" y="38"/>
                  </a:cubicBezTo>
                  <a:cubicBezTo>
                    <a:pt x="110" y="38"/>
                    <a:pt x="78" y="38"/>
                    <a:pt x="78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6" y="36"/>
                    <a:pt x="41" y="46"/>
                  </a:cubicBezTo>
                  <a:cubicBezTo>
                    <a:pt x="41" y="46"/>
                    <a:pt x="67" y="103"/>
                    <a:pt x="63" y="164"/>
                  </a:cubicBezTo>
                  <a:cubicBezTo>
                    <a:pt x="61" y="187"/>
                    <a:pt x="48" y="226"/>
                    <a:pt x="37" y="24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0" name="Google Shape;770;p17"/>
            <p:cNvSpPr/>
            <p:nvPr/>
          </p:nvSpPr>
          <p:spPr>
            <a:xfrm>
              <a:off x="3335" y="3122"/>
              <a:ext cx="280" cy="156"/>
            </a:xfrm>
            <a:custGeom>
              <a:rect b="b" l="l" r="r" t="t"/>
              <a:pathLst>
                <a:path extrusionOk="0" h="156" w="280">
                  <a:moveTo>
                    <a:pt x="280" y="0"/>
                  </a:moveTo>
                  <a:lnTo>
                    <a:pt x="180" y="0"/>
                  </a:lnTo>
                  <a:lnTo>
                    <a:pt x="180" y="86"/>
                  </a:lnTo>
                  <a:lnTo>
                    <a:pt x="142" y="60"/>
                  </a:lnTo>
                  <a:lnTo>
                    <a:pt x="105" y="86"/>
                  </a:lnTo>
                  <a:lnTo>
                    <a:pt x="105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280" y="156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1" name="Google Shape;771;p17"/>
            <p:cNvSpPr/>
            <p:nvPr/>
          </p:nvSpPr>
          <p:spPr>
            <a:xfrm>
              <a:off x="3323" y="2944"/>
              <a:ext cx="305" cy="167"/>
            </a:xfrm>
            <a:custGeom>
              <a:rect b="b" l="l" r="r" t="t"/>
              <a:pathLst>
                <a:path extrusionOk="0" h="123" w="224">
                  <a:moveTo>
                    <a:pt x="0" y="123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224" y="123"/>
                    <a:pt x="224" y="123"/>
                    <a:pt x="224" y="123"/>
                  </a:cubicBezTo>
                  <a:cubicBezTo>
                    <a:pt x="224" y="47"/>
                    <a:pt x="224" y="47"/>
                    <a:pt x="224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3" y="46"/>
                    <a:pt x="176" y="45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81" y="42"/>
                    <a:pt x="184" y="41"/>
                    <a:pt x="186" y="40"/>
                  </a:cubicBezTo>
                  <a:cubicBezTo>
                    <a:pt x="200" y="33"/>
                    <a:pt x="216" y="21"/>
                    <a:pt x="203" y="7"/>
                  </a:cubicBezTo>
                  <a:cubicBezTo>
                    <a:pt x="197" y="0"/>
                    <a:pt x="185" y="2"/>
                    <a:pt x="177" y="3"/>
                  </a:cubicBezTo>
                  <a:cubicBezTo>
                    <a:pt x="169" y="5"/>
                    <a:pt x="161" y="8"/>
                    <a:pt x="153" y="11"/>
                  </a:cubicBezTo>
                  <a:cubicBezTo>
                    <a:pt x="139" y="18"/>
                    <a:pt x="127" y="28"/>
                    <a:pt x="117" y="40"/>
                  </a:cubicBezTo>
                  <a:cubicBezTo>
                    <a:pt x="116" y="41"/>
                    <a:pt x="115" y="42"/>
                    <a:pt x="114" y="43"/>
                  </a:cubicBezTo>
                  <a:cubicBezTo>
                    <a:pt x="114" y="44"/>
                    <a:pt x="113" y="45"/>
                    <a:pt x="113" y="45"/>
                  </a:cubicBezTo>
                  <a:cubicBezTo>
                    <a:pt x="113" y="45"/>
                    <a:pt x="113" y="46"/>
                    <a:pt x="112" y="46"/>
                  </a:cubicBezTo>
                  <a:cubicBezTo>
                    <a:pt x="112" y="46"/>
                    <a:pt x="112" y="45"/>
                    <a:pt x="112" y="45"/>
                  </a:cubicBezTo>
                  <a:cubicBezTo>
                    <a:pt x="111" y="45"/>
                    <a:pt x="111" y="44"/>
                    <a:pt x="110" y="43"/>
                  </a:cubicBezTo>
                  <a:cubicBezTo>
                    <a:pt x="110" y="42"/>
                    <a:pt x="109" y="41"/>
                    <a:pt x="108" y="40"/>
                  </a:cubicBezTo>
                  <a:cubicBezTo>
                    <a:pt x="98" y="28"/>
                    <a:pt x="86" y="18"/>
                    <a:pt x="72" y="11"/>
                  </a:cubicBezTo>
                  <a:cubicBezTo>
                    <a:pt x="64" y="8"/>
                    <a:pt x="56" y="5"/>
                    <a:pt x="48" y="3"/>
                  </a:cubicBezTo>
                  <a:cubicBezTo>
                    <a:pt x="40" y="2"/>
                    <a:pt x="28" y="0"/>
                    <a:pt x="21" y="7"/>
                  </a:cubicBezTo>
                  <a:cubicBezTo>
                    <a:pt x="9" y="21"/>
                    <a:pt x="25" y="33"/>
                    <a:pt x="38" y="40"/>
                  </a:cubicBezTo>
                  <a:cubicBezTo>
                    <a:pt x="41" y="41"/>
                    <a:pt x="44" y="42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9" y="45"/>
                    <a:pt x="52" y="46"/>
                    <a:pt x="54" y="47"/>
                  </a:cubicBezTo>
                  <a:cubicBezTo>
                    <a:pt x="0" y="47"/>
                    <a:pt x="0" y="47"/>
                    <a:pt x="0" y="47"/>
                  </a:cubicBezTo>
                  <a:lnTo>
                    <a:pt x="0" y="123"/>
                  </a:lnTo>
                  <a:close/>
                  <a:moveTo>
                    <a:pt x="154" y="27"/>
                  </a:moveTo>
                  <a:cubicBezTo>
                    <a:pt x="165" y="21"/>
                    <a:pt x="179" y="15"/>
                    <a:pt x="190" y="16"/>
                  </a:cubicBezTo>
                  <a:cubicBezTo>
                    <a:pt x="197" y="17"/>
                    <a:pt x="189" y="22"/>
                    <a:pt x="186" y="23"/>
                  </a:cubicBezTo>
                  <a:cubicBezTo>
                    <a:pt x="184" y="25"/>
                    <a:pt x="181" y="26"/>
                    <a:pt x="178" y="28"/>
                  </a:cubicBezTo>
                  <a:cubicBezTo>
                    <a:pt x="172" y="31"/>
                    <a:pt x="166" y="34"/>
                    <a:pt x="160" y="36"/>
                  </a:cubicBezTo>
                  <a:cubicBezTo>
                    <a:pt x="156" y="37"/>
                    <a:pt x="151" y="39"/>
                    <a:pt x="147" y="40"/>
                  </a:cubicBezTo>
                  <a:cubicBezTo>
                    <a:pt x="143" y="41"/>
                    <a:pt x="138" y="42"/>
                    <a:pt x="134" y="42"/>
                  </a:cubicBezTo>
                  <a:cubicBezTo>
                    <a:pt x="135" y="41"/>
                    <a:pt x="136" y="40"/>
                    <a:pt x="136" y="40"/>
                  </a:cubicBezTo>
                  <a:cubicBezTo>
                    <a:pt x="142" y="34"/>
                    <a:pt x="148" y="30"/>
                    <a:pt x="154" y="27"/>
                  </a:cubicBezTo>
                  <a:close/>
                  <a:moveTo>
                    <a:pt x="65" y="36"/>
                  </a:moveTo>
                  <a:cubicBezTo>
                    <a:pt x="59" y="34"/>
                    <a:pt x="53" y="31"/>
                    <a:pt x="47" y="28"/>
                  </a:cubicBezTo>
                  <a:cubicBezTo>
                    <a:pt x="44" y="26"/>
                    <a:pt x="41" y="25"/>
                    <a:pt x="38" y="23"/>
                  </a:cubicBezTo>
                  <a:cubicBezTo>
                    <a:pt x="36" y="22"/>
                    <a:pt x="27" y="17"/>
                    <a:pt x="34" y="16"/>
                  </a:cubicBezTo>
                  <a:cubicBezTo>
                    <a:pt x="46" y="15"/>
                    <a:pt x="60" y="21"/>
                    <a:pt x="70" y="27"/>
                  </a:cubicBezTo>
                  <a:cubicBezTo>
                    <a:pt x="77" y="30"/>
                    <a:pt x="83" y="34"/>
                    <a:pt x="88" y="40"/>
                  </a:cubicBezTo>
                  <a:cubicBezTo>
                    <a:pt x="89" y="40"/>
                    <a:pt x="90" y="41"/>
                    <a:pt x="91" y="42"/>
                  </a:cubicBezTo>
                  <a:cubicBezTo>
                    <a:pt x="87" y="42"/>
                    <a:pt x="82" y="41"/>
                    <a:pt x="78" y="40"/>
                  </a:cubicBezTo>
                  <a:cubicBezTo>
                    <a:pt x="73" y="39"/>
                    <a:pt x="69" y="37"/>
                    <a:pt x="65" y="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2" name="Google Shape;772;p17"/>
            <p:cNvSpPr/>
            <p:nvPr/>
          </p:nvSpPr>
          <p:spPr>
            <a:xfrm>
              <a:off x="3816" y="3110"/>
              <a:ext cx="288" cy="157"/>
            </a:xfrm>
            <a:custGeom>
              <a:rect b="b" l="l" r="r" t="t"/>
              <a:pathLst>
                <a:path extrusionOk="0" h="157" w="288">
                  <a:moveTo>
                    <a:pt x="288" y="0"/>
                  </a:moveTo>
                  <a:lnTo>
                    <a:pt x="230" y="0"/>
                  </a:lnTo>
                  <a:lnTo>
                    <a:pt x="276" y="79"/>
                  </a:lnTo>
                  <a:lnTo>
                    <a:pt x="231" y="74"/>
                  </a:lnTo>
                  <a:lnTo>
                    <a:pt x="213" y="116"/>
                  </a:lnTo>
                  <a:lnTo>
                    <a:pt x="146" y="14"/>
                  </a:lnTo>
                  <a:lnTo>
                    <a:pt x="81" y="116"/>
                  </a:lnTo>
                  <a:lnTo>
                    <a:pt x="63" y="74"/>
                  </a:lnTo>
                  <a:lnTo>
                    <a:pt x="18" y="79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157"/>
                  </a:lnTo>
                  <a:lnTo>
                    <a:pt x="288" y="157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3" name="Google Shape;773;p17"/>
            <p:cNvSpPr/>
            <p:nvPr/>
          </p:nvSpPr>
          <p:spPr>
            <a:xfrm>
              <a:off x="3803" y="2957"/>
              <a:ext cx="315" cy="143"/>
            </a:xfrm>
            <a:custGeom>
              <a:rect b="b" l="l" r="r" t="t"/>
              <a:pathLst>
                <a:path extrusionOk="0" h="105" w="231">
                  <a:moveTo>
                    <a:pt x="0" y="105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6" y="105"/>
                    <a:pt x="6" y="105"/>
                    <a:pt x="6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5" y="105"/>
                    <a:pt x="225" y="105"/>
                    <a:pt x="225" y="105"/>
                  </a:cubicBezTo>
                  <a:cubicBezTo>
                    <a:pt x="228" y="105"/>
                    <a:pt x="228" y="105"/>
                    <a:pt x="228" y="105"/>
                  </a:cubicBezTo>
                  <a:cubicBezTo>
                    <a:pt x="231" y="105"/>
                    <a:pt x="231" y="105"/>
                    <a:pt x="231" y="105"/>
                  </a:cubicBezTo>
                  <a:cubicBezTo>
                    <a:pt x="231" y="46"/>
                    <a:pt x="231" y="46"/>
                    <a:pt x="231" y="46"/>
                  </a:cubicBezTo>
                  <a:cubicBezTo>
                    <a:pt x="176" y="46"/>
                    <a:pt x="176" y="46"/>
                    <a:pt x="176" y="46"/>
                  </a:cubicBezTo>
                  <a:cubicBezTo>
                    <a:pt x="179" y="45"/>
                    <a:pt x="181" y="44"/>
                    <a:pt x="184" y="42"/>
                  </a:cubicBezTo>
                  <a:cubicBezTo>
                    <a:pt x="197" y="36"/>
                    <a:pt x="225" y="23"/>
                    <a:pt x="210" y="5"/>
                  </a:cubicBezTo>
                  <a:cubicBezTo>
                    <a:pt x="206" y="1"/>
                    <a:pt x="201" y="0"/>
                    <a:pt x="196" y="0"/>
                  </a:cubicBezTo>
                  <a:cubicBezTo>
                    <a:pt x="191" y="0"/>
                    <a:pt x="186" y="1"/>
                    <a:pt x="183" y="1"/>
                  </a:cubicBezTo>
                  <a:cubicBezTo>
                    <a:pt x="174" y="3"/>
                    <a:pt x="166" y="6"/>
                    <a:pt x="158" y="9"/>
                  </a:cubicBezTo>
                  <a:cubicBezTo>
                    <a:pt x="141" y="17"/>
                    <a:pt x="127" y="29"/>
                    <a:pt x="117" y="44"/>
                  </a:cubicBezTo>
                  <a:cubicBezTo>
                    <a:pt x="117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4"/>
                  </a:cubicBezTo>
                  <a:cubicBezTo>
                    <a:pt x="105" y="29"/>
                    <a:pt x="91" y="17"/>
                    <a:pt x="74" y="9"/>
                  </a:cubicBezTo>
                  <a:cubicBezTo>
                    <a:pt x="67" y="6"/>
                    <a:pt x="58" y="3"/>
                    <a:pt x="50" y="1"/>
                  </a:cubicBezTo>
                  <a:cubicBezTo>
                    <a:pt x="46" y="1"/>
                    <a:pt x="41" y="0"/>
                    <a:pt x="37" y="0"/>
                  </a:cubicBezTo>
                  <a:cubicBezTo>
                    <a:pt x="31" y="0"/>
                    <a:pt x="26" y="1"/>
                    <a:pt x="23" y="5"/>
                  </a:cubicBezTo>
                  <a:cubicBezTo>
                    <a:pt x="7" y="23"/>
                    <a:pt x="35" y="36"/>
                    <a:pt x="48" y="42"/>
                  </a:cubicBezTo>
                  <a:cubicBezTo>
                    <a:pt x="51" y="44"/>
                    <a:pt x="54" y="45"/>
                    <a:pt x="57" y="46"/>
                  </a:cubicBezTo>
                  <a:cubicBezTo>
                    <a:pt x="0" y="46"/>
                    <a:pt x="0" y="46"/>
                    <a:pt x="0" y="46"/>
                  </a:cubicBezTo>
                  <a:lnTo>
                    <a:pt x="0" y="105"/>
                  </a:lnTo>
                  <a:close/>
                  <a:moveTo>
                    <a:pt x="159" y="25"/>
                  </a:moveTo>
                  <a:cubicBezTo>
                    <a:pt x="169" y="20"/>
                    <a:pt x="182" y="14"/>
                    <a:pt x="193" y="14"/>
                  </a:cubicBezTo>
                  <a:cubicBezTo>
                    <a:pt x="194" y="14"/>
                    <a:pt x="195" y="14"/>
                    <a:pt x="196" y="14"/>
                  </a:cubicBezTo>
                  <a:cubicBezTo>
                    <a:pt x="203" y="15"/>
                    <a:pt x="194" y="20"/>
                    <a:pt x="192" y="21"/>
                  </a:cubicBezTo>
                  <a:cubicBezTo>
                    <a:pt x="189" y="23"/>
                    <a:pt x="187" y="25"/>
                    <a:pt x="184" y="26"/>
                  </a:cubicBezTo>
                  <a:cubicBezTo>
                    <a:pt x="177" y="30"/>
                    <a:pt x="171" y="33"/>
                    <a:pt x="165" y="35"/>
                  </a:cubicBezTo>
                  <a:cubicBezTo>
                    <a:pt x="156" y="38"/>
                    <a:pt x="147" y="40"/>
                    <a:pt x="138" y="41"/>
                  </a:cubicBezTo>
                  <a:cubicBezTo>
                    <a:pt x="144" y="35"/>
                    <a:pt x="152" y="29"/>
                    <a:pt x="159" y="25"/>
                  </a:cubicBezTo>
                  <a:close/>
                  <a:moveTo>
                    <a:pt x="49" y="26"/>
                  </a:moveTo>
                  <a:cubicBezTo>
                    <a:pt x="46" y="25"/>
                    <a:pt x="43" y="23"/>
                    <a:pt x="40" y="21"/>
                  </a:cubicBezTo>
                  <a:cubicBezTo>
                    <a:pt x="38" y="20"/>
                    <a:pt x="29" y="15"/>
                    <a:pt x="36" y="14"/>
                  </a:cubicBezTo>
                  <a:cubicBezTo>
                    <a:pt x="37" y="14"/>
                    <a:pt x="38" y="14"/>
                    <a:pt x="39" y="14"/>
                  </a:cubicBezTo>
                  <a:cubicBezTo>
                    <a:pt x="51" y="14"/>
                    <a:pt x="63" y="20"/>
                    <a:pt x="73" y="25"/>
                  </a:cubicBezTo>
                  <a:cubicBezTo>
                    <a:pt x="81" y="29"/>
                    <a:pt x="88" y="35"/>
                    <a:pt x="94" y="41"/>
                  </a:cubicBezTo>
                  <a:cubicBezTo>
                    <a:pt x="85" y="40"/>
                    <a:pt x="76" y="38"/>
                    <a:pt x="68" y="35"/>
                  </a:cubicBezTo>
                  <a:cubicBezTo>
                    <a:pt x="61" y="33"/>
                    <a:pt x="55" y="30"/>
                    <a:pt x="49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4" name="Google Shape;774;p17"/>
            <p:cNvSpPr/>
            <p:nvPr/>
          </p:nvSpPr>
          <p:spPr>
            <a:xfrm>
              <a:off x="4286" y="2955"/>
              <a:ext cx="313" cy="313"/>
            </a:xfrm>
            <a:custGeom>
              <a:rect b="b" l="l" r="r" t="t"/>
              <a:pathLst>
                <a:path extrusionOk="0" h="313" w="313">
                  <a:moveTo>
                    <a:pt x="0" y="91"/>
                  </a:moveTo>
                  <a:lnTo>
                    <a:pt x="0" y="313"/>
                  </a:lnTo>
                  <a:lnTo>
                    <a:pt x="107" y="313"/>
                  </a:lnTo>
                  <a:lnTo>
                    <a:pt x="107" y="190"/>
                  </a:lnTo>
                  <a:lnTo>
                    <a:pt x="206" y="190"/>
                  </a:lnTo>
                  <a:lnTo>
                    <a:pt x="206" y="313"/>
                  </a:lnTo>
                  <a:lnTo>
                    <a:pt x="313" y="313"/>
                  </a:lnTo>
                  <a:lnTo>
                    <a:pt x="313" y="91"/>
                  </a:lnTo>
                  <a:lnTo>
                    <a:pt x="157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17"/>
            <p:cNvSpPr/>
            <p:nvPr/>
          </p:nvSpPr>
          <p:spPr>
            <a:xfrm>
              <a:off x="1864" y="3480"/>
              <a:ext cx="290" cy="297"/>
            </a:xfrm>
            <a:custGeom>
              <a:rect b="b" l="l" r="r" t="t"/>
              <a:pathLst>
                <a:path extrusionOk="0" h="218" w="212">
                  <a:moveTo>
                    <a:pt x="208" y="153"/>
                  </a:moveTo>
                  <a:cubicBezTo>
                    <a:pt x="166" y="111"/>
                    <a:pt x="166" y="111"/>
                    <a:pt x="166" y="111"/>
                  </a:cubicBezTo>
                  <a:cubicBezTo>
                    <a:pt x="162" y="107"/>
                    <a:pt x="159" y="104"/>
                    <a:pt x="159" y="103"/>
                  </a:cubicBezTo>
                  <a:cubicBezTo>
                    <a:pt x="159" y="103"/>
                    <a:pt x="142" y="71"/>
                    <a:pt x="117" y="55"/>
                  </a:cubicBezTo>
                  <a:cubicBezTo>
                    <a:pt x="93" y="39"/>
                    <a:pt x="100" y="27"/>
                    <a:pt x="100" y="14"/>
                  </a:cubicBezTo>
                  <a:cubicBezTo>
                    <a:pt x="100" y="2"/>
                    <a:pt x="86" y="0"/>
                    <a:pt x="76" y="12"/>
                  </a:cubicBezTo>
                  <a:cubicBezTo>
                    <a:pt x="73" y="16"/>
                    <a:pt x="70" y="25"/>
                    <a:pt x="69" y="30"/>
                  </a:cubicBezTo>
                  <a:cubicBezTo>
                    <a:pt x="67" y="46"/>
                    <a:pt x="78" y="56"/>
                    <a:pt x="82" y="62"/>
                  </a:cubicBezTo>
                  <a:cubicBezTo>
                    <a:pt x="85" y="66"/>
                    <a:pt x="86" y="74"/>
                    <a:pt x="83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7" y="83"/>
                    <a:pt x="0" y="92"/>
                    <a:pt x="5" y="104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9" y="199"/>
                    <a:pt x="45" y="203"/>
                    <a:pt x="50" y="203"/>
                  </a:cubicBezTo>
                  <a:cubicBezTo>
                    <a:pt x="127" y="203"/>
                    <a:pt x="127" y="203"/>
                    <a:pt x="127" y="203"/>
                  </a:cubicBezTo>
                  <a:cubicBezTo>
                    <a:pt x="132" y="203"/>
                    <a:pt x="140" y="207"/>
                    <a:pt x="143" y="210"/>
                  </a:cubicBezTo>
                  <a:cubicBezTo>
                    <a:pt x="147" y="214"/>
                    <a:pt x="147" y="214"/>
                    <a:pt x="147" y="214"/>
                  </a:cubicBezTo>
                  <a:cubicBezTo>
                    <a:pt x="151" y="218"/>
                    <a:pt x="157" y="218"/>
                    <a:pt x="161" y="214"/>
                  </a:cubicBezTo>
                  <a:cubicBezTo>
                    <a:pt x="208" y="166"/>
                    <a:pt x="208" y="166"/>
                    <a:pt x="208" y="166"/>
                  </a:cubicBezTo>
                  <a:cubicBezTo>
                    <a:pt x="212" y="163"/>
                    <a:pt x="212" y="156"/>
                    <a:pt x="208" y="1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6" name="Google Shape;776;p17"/>
            <p:cNvSpPr/>
            <p:nvPr/>
          </p:nvSpPr>
          <p:spPr>
            <a:xfrm>
              <a:off x="2085" y="3710"/>
              <a:ext cx="95" cy="94"/>
            </a:xfrm>
            <a:custGeom>
              <a:rect b="b" l="l" r="r" t="t"/>
              <a:pathLst>
                <a:path extrusionOk="0" h="94" w="95">
                  <a:moveTo>
                    <a:pt x="18" y="94"/>
                  </a:moveTo>
                  <a:lnTo>
                    <a:pt x="0" y="77"/>
                  </a:lnTo>
                  <a:lnTo>
                    <a:pt x="78" y="0"/>
                  </a:lnTo>
                  <a:lnTo>
                    <a:pt x="95" y="18"/>
                  </a:lnTo>
                  <a:lnTo>
                    <a:pt x="18" y="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7" name="Google Shape;777;p17"/>
            <p:cNvSpPr/>
            <p:nvPr/>
          </p:nvSpPr>
          <p:spPr>
            <a:xfrm>
              <a:off x="4292" y="3506"/>
              <a:ext cx="301" cy="278"/>
            </a:xfrm>
            <a:custGeom>
              <a:rect b="b" l="l" r="r" t="t"/>
              <a:pathLst>
                <a:path extrusionOk="0" h="204" w="220">
                  <a:moveTo>
                    <a:pt x="197" y="33"/>
                  </a:moveTo>
                  <a:cubicBezTo>
                    <a:pt x="197" y="15"/>
                    <a:pt x="183" y="0"/>
                    <a:pt x="16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7" y="0"/>
                    <a:pt x="23" y="15"/>
                    <a:pt x="23" y="33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220" y="204"/>
                    <a:pt x="220" y="204"/>
                    <a:pt x="220" y="204"/>
                  </a:cubicBezTo>
                  <a:cubicBezTo>
                    <a:pt x="220" y="87"/>
                    <a:pt x="220" y="87"/>
                    <a:pt x="220" y="87"/>
                  </a:cubicBezTo>
                  <a:cubicBezTo>
                    <a:pt x="197" y="87"/>
                    <a:pt x="197" y="87"/>
                    <a:pt x="197" y="87"/>
                  </a:cubicBezTo>
                  <a:lnTo>
                    <a:pt x="197" y="33"/>
                  </a:lnTo>
                  <a:close/>
                  <a:moveTo>
                    <a:pt x="119" y="181"/>
                  </a:moveTo>
                  <a:cubicBezTo>
                    <a:pt x="101" y="181"/>
                    <a:pt x="101" y="181"/>
                    <a:pt x="101" y="181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00" y="150"/>
                    <a:pt x="99" y="150"/>
                    <a:pt x="99" y="149"/>
                  </a:cubicBezTo>
                  <a:cubicBezTo>
                    <a:pt x="93" y="145"/>
                    <a:pt x="90" y="139"/>
                    <a:pt x="90" y="133"/>
                  </a:cubicBezTo>
                  <a:cubicBezTo>
                    <a:pt x="90" y="122"/>
                    <a:pt x="99" y="113"/>
                    <a:pt x="110" y="113"/>
                  </a:cubicBezTo>
                  <a:cubicBezTo>
                    <a:pt x="121" y="113"/>
                    <a:pt x="130" y="122"/>
                    <a:pt x="130" y="133"/>
                  </a:cubicBezTo>
                  <a:cubicBezTo>
                    <a:pt x="130" y="139"/>
                    <a:pt x="127" y="145"/>
                    <a:pt x="122" y="149"/>
                  </a:cubicBezTo>
                  <a:cubicBezTo>
                    <a:pt x="121" y="150"/>
                    <a:pt x="120" y="150"/>
                    <a:pt x="119" y="151"/>
                  </a:cubicBezTo>
                  <a:cubicBezTo>
                    <a:pt x="119" y="175"/>
                    <a:pt x="119" y="175"/>
                    <a:pt x="119" y="175"/>
                  </a:cubicBezTo>
                  <a:lnTo>
                    <a:pt x="119" y="181"/>
                  </a:lnTo>
                  <a:close/>
                  <a:moveTo>
                    <a:pt x="49" y="87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9" y="29"/>
                    <a:pt x="52" y="26"/>
                    <a:pt x="55" y="26"/>
                  </a:cubicBezTo>
                  <a:cubicBezTo>
                    <a:pt x="165" y="26"/>
                    <a:pt x="165" y="26"/>
                    <a:pt x="165" y="26"/>
                  </a:cubicBezTo>
                  <a:cubicBezTo>
                    <a:pt x="168" y="26"/>
                    <a:pt x="171" y="29"/>
                    <a:pt x="171" y="33"/>
                  </a:cubicBezTo>
                  <a:cubicBezTo>
                    <a:pt x="171" y="87"/>
                    <a:pt x="171" y="87"/>
                    <a:pt x="171" y="87"/>
                  </a:cubicBezTo>
                  <a:lnTo>
                    <a:pt x="49" y="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8" name="Google Shape;778;p17"/>
            <p:cNvSpPr/>
            <p:nvPr/>
          </p:nvSpPr>
          <p:spPr>
            <a:xfrm>
              <a:off x="3361" y="3986"/>
              <a:ext cx="177" cy="118"/>
            </a:xfrm>
            <a:custGeom>
              <a:rect b="b" l="l" r="r" t="t"/>
              <a:pathLst>
                <a:path extrusionOk="0" h="87" w="130">
                  <a:moveTo>
                    <a:pt x="54" y="77"/>
                  </a:moveTo>
                  <a:cubicBezTo>
                    <a:pt x="56" y="64"/>
                    <a:pt x="56" y="64"/>
                    <a:pt x="56" y="64"/>
                  </a:cubicBezTo>
                  <a:cubicBezTo>
                    <a:pt x="110" y="70"/>
                    <a:pt x="130" y="87"/>
                    <a:pt x="130" y="87"/>
                  </a:cubicBezTo>
                  <a:cubicBezTo>
                    <a:pt x="130" y="87"/>
                    <a:pt x="129" y="21"/>
                    <a:pt x="62" y="13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54" y="7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9" name="Google Shape;779;p17"/>
            <p:cNvSpPr/>
            <p:nvPr/>
          </p:nvSpPr>
          <p:spPr>
            <a:xfrm>
              <a:off x="3291" y="4088"/>
              <a:ext cx="367" cy="68"/>
            </a:xfrm>
            <a:custGeom>
              <a:rect b="b" l="l" r="r" t="t"/>
              <a:pathLst>
                <a:path extrusionOk="0" h="68" w="367">
                  <a:moveTo>
                    <a:pt x="48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30" y="29"/>
                  </a:lnTo>
                  <a:lnTo>
                    <a:pt x="48" y="68"/>
                  </a:lnTo>
                  <a:lnTo>
                    <a:pt x="367" y="68"/>
                  </a:lnTo>
                  <a:lnTo>
                    <a:pt x="367" y="40"/>
                  </a:lnTo>
                  <a:lnTo>
                    <a:pt x="66" y="4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0" name="Google Shape;780;p17"/>
            <p:cNvSpPr/>
            <p:nvPr/>
          </p:nvSpPr>
          <p:spPr>
            <a:xfrm>
              <a:off x="3361" y="4175"/>
              <a:ext cx="282" cy="2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1" name="Google Shape;781;p17"/>
            <p:cNvSpPr/>
            <p:nvPr/>
          </p:nvSpPr>
          <p:spPr>
            <a:xfrm>
              <a:off x="3379" y="4222"/>
              <a:ext cx="248" cy="2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Google Shape;782;p17"/>
            <p:cNvSpPr/>
            <p:nvPr/>
          </p:nvSpPr>
          <p:spPr>
            <a:xfrm>
              <a:off x="3384" y="4263"/>
              <a:ext cx="55" cy="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3" name="Google Shape;783;p17"/>
            <p:cNvSpPr/>
            <p:nvPr/>
          </p:nvSpPr>
          <p:spPr>
            <a:xfrm>
              <a:off x="3568" y="4263"/>
              <a:ext cx="55" cy="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4" name="Google Shape;784;p17"/>
            <p:cNvSpPr/>
            <p:nvPr/>
          </p:nvSpPr>
          <p:spPr>
            <a:xfrm>
              <a:off x="3295" y="2433"/>
              <a:ext cx="351" cy="335"/>
            </a:xfrm>
            <a:custGeom>
              <a:rect b="b" l="l" r="r" t="t"/>
              <a:pathLst>
                <a:path extrusionOk="0" h="245" w="257">
                  <a:moveTo>
                    <a:pt x="61" y="154"/>
                  </a:moveTo>
                  <a:cubicBezTo>
                    <a:pt x="49" y="228"/>
                    <a:pt x="49" y="228"/>
                    <a:pt x="49" y="228"/>
                  </a:cubicBezTo>
                  <a:cubicBezTo>
                    <a:pt x="47" y="239"/>
                    <a:pt x="54" y="245"/>
                    <a:pt x="64" y="240"/>
                  </a:cubicBezTo>
                  <a:cubicBezTo>
                    <a:pt x="129" y="212"/>
                    <a:pt x="129" y="212"/>
                    <a:pt x="129" y="212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204" y="244"/>
                    <a:pt x="210" y="239"/>
                    <a:pt x="208" y="228"/>
                  </a:cubicBezTo>
                  <a:cubicBezTo>
                    <a:pt x="200" y="190"/>
                    <a:pt x="200" y="190"/>
                    <a:pt x="200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83"/>
                    <a:pt x="172" y="183"/>
                    <a:pt x="172" y="183"/>
                  </a:cubicBezTo>
                  <a:cubicBezTo>
                    <a:pt x="172" y="153"/>
                    <a:pt x="172" y="153"/>
                    <a:pt x="172" y="153"/>
                  </a:cubicBezTo>
                  <a:cubicBezTo>
                    <a:pt x="172" y="147"/>
                    <a:pt x="172" y="147"/>
                    <a:pt x="172" y="147"/>
                  </a:cubicBezTo>
                  <a:cubicBezTo>
                    <a:pt x="179" y="147"/>
                    <a:pt x="179" y="147"/>
                    <a:pt x="179" y="147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48" y="104"/>
                    <a:pt x="248" y="104"/>
                    <a:pt x="248" y="104"/>
                  </a:cubicBezTo>
                  <a:cubicBezTo>
                    <a:pt x="257" y="96"/>
                    <a:pt x="254" y="88"/>
                    <a:pt x="243" y="86"/>
                  </a:cubicBezTo>
                  <a:cubicBezTo>
                    <a:pt x="173" y="73"/>
                    <a:pt x="173" y="73"/>
                    <a:pt x="173" y="73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3" y="0"/>
                    <a:pt x="124" y="0"/>
                    <a:pt x="119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3" y="88"/>
                    <a:pt x="0" y="96"/>
                    <a:pt x="9" y="104"/>
                  </a:cubicBezTo>
                  <a:lnTo>
                    <a:pt x="61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5" name="Google Shape;785;p17"/>
            <p:cNvSpPr/>
            <p:nvPr/>
          </p:nvSpPr>
          <p:spPr>
            <a:xfrm>
              <a:off x="3540" y="2643"/>
              <a:ext cx="110" cy="40"/>
            </a:xfrm>
            <a:custGeom>
              <a:rect b="b" l="l" r="r" t="t"/>
              <a:pathLst>
                <a:path extrusionOk="0" h="40" w="110">
                  <a:moveTo>
                    <a:pt x="0" y="0"/>
                  </a:moveTo>
                  <a:lnTo>
                    <a:pt x="0" y="40"/>
                  </a:lnTo>
                  <a:lnTo>
                    <a:pt x="25" y="40"/>
                  </a:lnTo>
                  <a:lnTo>
                    <a:pt x="110" y="40"/>
                  </a:lnTo>
                  <a:lnTo>
                    <a:pt x="11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6" name="Google Shape;786;p17"/>
            <p:cNvSpPr/>
            <p:nvPr/>
          </p:nvSpPr>
          <p:spPr>
            <a:xfrm>
              <a:off x="5215" y="3019"/>
              <a:ext cx="140" cy="167"/>
            </a:xfrm>
            <a:custGeom>
              <a:rect b="b" l="l" r="r" t="t"/>
              <a:pathLst>
                <a:path extrusionOk="0" h="123" w="103">
                  <a:moveTo>
                    <a:pt x="6" y="109"/>
                  </a:moveTo>
                  <a:cubicBezTo>
                    <a:pt x="10" y="113"/>
                    <a:pt x="19" y="115"/>
                    <a:pt x="30" y="115"/>
                  </a:cubicBezTo>
                  <a:cubicBezTo>
                    <a:pt x="47" y="115"/>
                    <a:pt x="71" y="107"/>
                    <a:pt x="103" y="98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98" y="90"/>
                    <a:pt x="95" y="83"/>
                    <a:pt x="95" y="75"/>
                  </a:cubicBezTo>
                  <a:cubicBezTo>
                    <a:pt x="95" y="68"/>
                    <a:pt x="97" y="61"/>
                    <a:pt x="101" y="55"/>
                  </a:cubicBezTo>
                  <a:cubicBezTo>
                    <a:pt x="93" y="46"/>
                    <a:pt x="49" y="0"/>
                    <a:pt x="1" y="35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1" y="99"/>
                    <a:pt x="0" y="104"/>
                    <a:pt x="6" y="109"/>
                  </a:cubicBezTo>
                  <a:close/>
                  <a:moveTo>
                    <a:pt x="8" y="94"/>
                  </a:moveTo>
                  <a:cubicBezTo>
                    <a:pt x="20" y="85"/>
                    <a:pt x="47" y="73"/>
                    <a:pt x="92" y="93"/>
                  </a:cubicBezTo>
                  <a:cubicBezTo>
                    <a:pt x="10" y="123"/>
                    <a:pt x="8" y="99"/>
                    <a:pt x="8" y="9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17"/>
            <p:cNvSpPr/>
            <p:nvPr/>
          </p:nvSpPr>
          <p:spPr>
            <a:xfrm>
              <a:off x="5453" y="3019"/>
              <a:ext cx="141" cy="167"/>
            </a:xfrm>
            <a:custGeom>
              <a:rect b="b" l="l" r="r" t="t"/>
              <a:pathLst>
                <a:path extrusionOk="0" h="123" w="103">
                  <a:moveTo>
                    <a:pt x="2" y="55"/>
                  </a:moveTo>
                  <a:cubicBezTo>
                    <a:pt x="6" y="61"/>
                    <a:pt x="8" y="68"/>
                    <a:pt x="8" y="75"/>
                  </a:cubicBezTo>
                  <a:cubicBezTo>
                    <a:pt x="8" y="83"/>
                    <a:pt x="5" y="90"/>
                    <a:pt x="0" y="9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2" y="107"/>
                    <a:pt x="56" y="115"/>
                    <a:pt x="73" y="115"/>
                  </a:cubicBezTo>
                  <a:cubicBezTo>
                    <a:pt x="84" y="115"/>
                    <a:pt x="93" y="113"/>
                    <a:pt x="97" y="109"/>
                  </a:cubicBezTo>
                  <a:cubicBezTo>
                    <a:pt x="103" y="104"/>
                    <a:pt x="102" y="99"/>
                    <a:pt x="102" y="99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54" y="0"/>
                    <a:pt x="10" y="46"/>
                    <a:pt x="2" y="55"/>
                  </a:cubicBezTo>
                  <a:close/>
                  <a:moveTo>
                    <a:pt x="11" y="93"/>
                  </a:moveTo>
                  <a:cubicBezTo>
                    <a:pt x="56" y="73"/>
                    <a:pt x="83" y="85"/>
                    <a:pt x="95" y="94"/>
                  </a:cubicBezTo>
                  <a:cubicBezTo>
                    <a:pt x="95" y="99"/>
                    <a:pt x="93" y="123"/>
                    <a:pt x="11" y="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Google Shape;788;p17"/>
            <p:cNvSpPr/>
            <p:nvPr/>
          </p:nvSpPr>
          <p:spPr>
            <a:xfrm>
              <a:off x="5355" y="3077"/>
              <a:ext cx="98" cy="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17"/>
            <p:cNvSpPr/>
            <p:nvPr/>
          </p:nvSpPr>
          <p:spPr>
            <a:xfrm>
              <a:off x="4974" y="2963"/>
              <a:ext cx="59" cy="5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17"/>
            <p:cNvSpPr/>
            <p:nvPr/>
          </p:nvSpPr>
          <p:spPr>
            <a:xfrm>
              <a:off x="4749" y="3133"/>
              <a:ext cx="129" cy="128"/>
            </a:xfrm>
            <a:custGeom>
              <a:rect b="b" l="l" r="r" t="t"/>
              <a:pathLst>
                <a:path extrusionOk="0" h="94" w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4" y="73"/>
                    <a:pt x="94" y="47"/>
                  </a:cubicBezTo>
                  <a:cubicBezTo>
                    <a:pt x="94" y="21"/>
                    <a:pt x="73" y="0"/>
                    <a:pt x="47" y="0"/>
                  </a:cubicBezTo>
                  <a:close/>
                  <a:moveTo>
                    <a:pt x="47" y="72"/>
                  </a:moveTo>
                  <a:cubicBezTo>
                    <a:pt x="33" y="72"/>
                    <a:pt x="22" y="61"/>
                    <a:pt x="22" y="47"/>
                  </a:cubicBezTo>
                  <a:cubicBezTo>
                    <a:pt x="22" y="33"/>
                    <a:pt x="33" y="22"/>
                    <a:pt x="47" y="22"/>
                  </a:cubicBezTo>
                  <a:cubicBezTo>
                    <a:pt x="61" y="22"/>
                    <a:pt x="72" y="33"/>
                    <a:pt x="72" y="47"/>
                  </a:cubicBezTo>
                  <a:cubicBezTo>
                    <a:pt x="72" y="61"/>
                    <a:pt x="61" y="72"/>
                    <a:pt x="47" y="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1" name="Google Shape;791;p17"/>
            <p:cNvSpPr/>
            <p:nvPr/>
          </p:nvSpPr>
          <p:spPr>
            <a:xfrm>
              <a:off x="4739" y="3105"/>
              <a:ext cx="150" cy="54"/>
            </a:xfrm>
            <a:custGeom>
              <a:rect b="b" l="l" r="r" t="t"/>
              <a:pathLst>
                <a:path extrusionOk="0" h="40" w="110">
                  <a:moveTo>
                    <a:pt x="8" y="39"/>
                  </a:moveTo>
                  <a:cubicBezTo>
                    <a:pt x="10" y="39"/>
                    <a:pt x="13" y="38"/>
                    <a:pt x="14" y="36"/>
                  </a:cubicBezTo>
                  <a:cubicBezTo>
                    <a:pt x="23" y="22"/>
                    <a:pt x="39" y="14"/>
                    <a:pt x="55" y="14"/>
                  </a:cubicBezTo>
                  <a:cubicBezTo>
                    <a:pt x="72" y="14"/>
                    <a:pt x="87" y="22"/>
                    <a:pt x="96" y="36"/>
                  </a:cubicBezTo>
                  <a:cubicBezTo>
                    <a:pt x="98" y="39"/>
                    <a:pt x="103" y="40"/>
                    <a:pt x="106" y="38"/>
                  </a:cubicBezTo>
                  <a:cubicBezTo>
                    <a:pt x="109" y="36"/>
                    <a:pt x="110" y="31"/>
                    <a:pt x="108" y="28"/>
                  </a:cubicBezTo>
                  <a:cubicBezTo>
                    <a:pt x="96" y="10"/>
                    <a:pt x="76" y="0"/>
                    <a:pt x="55" y="0"/>
                  </a:cubicBezTo>
                  <a:cubicBezTo>
                    <a:pt x="34" y="0"/>
                    <a:pt x="14" y="10"/>
                    <a:pt x="2" y="28"/>
                  </a:cubicBezTo>
                  <a:cubicBezTo>
                    <a:pt x="0" y="31"/>
                    <a:pt x="1" y="36"/>
                    <a:pt x="4" y="38"/>
                  </a:cubicBezTo>
                  <a:cubicBezTo>
                    <a:pt x="5" y="39"/>
                    <a:pt x="7" y="39"/>
                    <a:pt x="8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Google Shape;792;p17"/>
            <p:cNvSpPr/>
            <p:nvPr/>
          </p:nvSpPr>
          <p:spPr>
            <a:xfrm>
              <a:off x="4979" y="3133"/>
              <a:ext cx="128" cy="128"/>
            </a:xfrm>
            <a:custGeom>
              <a:rect b="b" l="l" r="r" t="t"/>
              <a:pathLst>
                <a:path extrusionOk="0" h="94" w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4" y="73"/>
                    <a:pt x="94" y="47"/>
                  </a:cubicBezTo>
                  <a:cubicBezTo>
                    <a:pt x="94" y="21"/>
                    <a:pt x="73" y="0"/>
                    <a:pt x="47" y="0"/>
                  </a:cubicBezTo>
                  <a:close/>
                  <a:moveTo>
                    <a:pt x="47" y="72"/>
                  </a:moveTo>
                  <a:cubicBezTo>
                    <a:pt x="33" y="72"/>
                    <a:pt x="22" y="61"/>
                    <a:pt x="22" y="47"/>
                  </a:cubicBezTo>
                  <a:cubicBezTo>
                    <a:pt x="22" y="33"/>
                    <a:pt x="33" y="22"/>
                    <a:pt x="47" y="22"/>
                  </a:cubicBezTo>
                  <a:cubicBezTo>
                    <a:pt x="61" y="22"/>
                    <a:pt x="72" y="33"/>
                    <a:pt x="72" y="47"/>
                  </a:cubicBezTo>
                  <a:cubicBezTo>
                    <a:pt x="72" y="61"/>
                    <a:pt x="61" y="72"/>
                    <a:pt x="47" y="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17"/>
            <p:cNvSpPr/>
            <p:nvPr/>
          </p:nvSpPr>
          <p:spPr>
            <a:xfrm>
              <a:off x="4968" y="3105"/>
              <a:ext cx="150" cy="54"/>
            </a:xfrm>
            <a:custGeom>
              <a:rect b="b" l="l" r="r" t="t"/>
              <a:pathLst>
                <a:path extrusionOk="0" h="40" w="110">
                  <a:moveTo>
                    <a:pt x="55" y="0"/>
                  </a:moveTo>
                  <a:cubicBezTo>
                    <a:pt x="34" y="0"/>
                    <a:pt x="14" y="10"/>
                    <a:pt x="2" y="28"/>
                  </a:cubicBezTo>
                  <a:cubicBezTo>
                    <a:pt x="0" y="31"/>
                    <a:pt x="1" y="36"/>
                    <a:pt x="4" y="38"/>
                  </a:cubicBezTo>
                  <a:cubicBezTo>
                    <a:pt x="5" y="39"/>
                    <a:pt x="7" y="39"/>
                    <a:pt x="8" y="39"/>
                  </a:cubicBezTo>
                  <a:cubicBezTo>
                    <a:pt x="10" y="39"/>
                    <a:pt x="13" y="38"/>
                    <a:pt x="14" y="36"/>
                  </a:cubicBezTo>
                  <a:cubicBezTo>
                    <a:pt x="23" y="22"/>
                    <a:pt x="38" y="14"/>
                    <a:pt x="55" y="14"/>
                  </a:cubicBezTo>
                  <a:cubicBezTo>
                    <a:pt x="71" y="14"/>
                    <a:pt x="87" y="22"/>
                    <a:pt x="96" y="36"/>
                  </a:cubicBezTo>
                  <a:cubicBezTo>
                    <a:pt x="98" y="39"/>
                    <a:pt x="103" y="40"/>
                    <a:pt x="106" y="38"/>
                  </a:cubicBezTo>
                  <a:cubicBezTo>
                    <a:pt x="109" y="36"/>
                    <a:pt x="110" y="31"/>
                    <a:pt x="108" y="28"/>
                  </a:cubicBezTo>
                  <a:cubicBezTo>
                    <a:pt x="96" y="10"/>
                    <a:pt x="76" y="0"/>
                    <a:pt x="5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4" name="Google Shape;794;p17"/>
            <p:cNvSpPr/>
            <p:nvPr/>
          </p:nvSpPr>
          <p:spPr>
            <a:xfrm>
              <a:off x="4856" y="2995"/>
              <a:ext cx="222" cy="261"/>
            </a:xfrm>
            <a:custGeom>
              <a:rect b="b" l="l" r="r" t="t"/>
              <a:pathLst>
                <a:path extrusionOk="0" h="191" w="163">
                  <a:moveTo>
                    <a:pt x="109" y="70"/>
                  </a:moveTo>
                  <a:cubicBezTo>
                    <a:pt x="110" y="71"/>
                    <a:pt x="112" y="72"/>
                    <a:pt x="114" y="71"/>
                  </a:cubicBezTo>
                  <a:cubicBezTo>
                    <a:pt x="156" y="53"/>
                    <a:pt x="156" y="53"/>
                    <a:pt x="156" y="53"/>
                  </a:cubicBezTo>
                  <a:cubicBezTo>
                    <a:pt x="161" y="50"/>
                    <a:pt x="163" y="44"/>
                    <a:pt x="161" y="39"/>
                  </a:cubicBezTo>
                  <a:cubicBezTo>
                    <a:pt x="158" y="34"/>
                    <a:pt x="152" y="32"/>
                    <a:pt x="147" y="3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18" y="48"/>
                    <a:pt x="116" y="48"/>
                    <a:pt x="115" y="47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0"/>
                    <a:pt x="66" y="0"/>
                    <a:pt x="65" y="1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67"/>
                    <a:pt x="0" y="68"/>
                    <a:pt x="1" y="70"/>
                  </a:cubicBezTo>
                  <a:cubicBezTo>
                    <a:pt x="9" y="76"/>
                    <a:pt x="35" y="99"/>
                    <a:pt x="44" y="107"/>
                  </a:cubicBezTo>
                  <a:cubicBezTo>
                    <a:pt x="46" y="108"/>
                    <a:pt x="46" y="110"/>
                    <a:pt x="45" y="112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3" y="162"/>
                    <a:pt x="23" y="164"/>
                    <a:pt x="24" y="165"/>
                  </a:cubicBezTo>
                  <a:cubicBezTo>
                    <a:pt x="39" y="185"/>
                    <a:pt x="39" y="185"/>
                    <a:pt x="39" y="185"/>
                  </a:cubicBezTo>
                  <a:cubicBezTo>
                    <a:pt x="41" y="189"/>
                    <a:pt x="45" y="191"/>
                    <a:pt x="49" y="191"/>
                  </a:cubicBezTo>
                  <a:cubicBezTo>
                    <a:pt x="52" y="191"/>
                    <a:pt x="55" y="190"/>
                    <a:pt x="58" y="188"/>
                  </a:cubicBezTo>
                  <a:cubicBezTo>
                    <a:pt x="64" y="184"/>
                    <a:pt x="65" y="175"/>
                    <a:pt x="61" y="169"/>
                  </a:cubicBezTo>
                  <a:cubicBezTo>
                    <a:pt x="56" y="162"/>
                    <a:pt x="56" y="162"/>
                    <a:pt x="56" y="162"/>
                  </a:cubicBezTo>
                  <a:cubicBezTo>
                    <a:pt x="54" y="161"/>
                    <a:pt x="54" y="158"/>
                    <a:pt x="55" y="157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8" y="103"/>
                    <a:pt x="77" y="101"/>
                    <a:pt x="76" y="100"/>
                  </a:cubicBezTo>
                  <a:cubicBezTo>
                    <a:pt x="71" y="95"/>
                    <a:pt x="58" y="82"/>
                    <a:pt x="52" y="77"/>
                  </a:cubicBezTo>
                  <a:cubicBezTo>
                    <a:pt x="50" y="76"/>
                    <a:pt x="50" y="74"/>
                    <a:pt x="52" y="72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80" y="44"/>
                    <a:pt x="82" y="44"/>
                    <a:pt x="84" y="46"/>
                  </a:cubicBezTo>
                  <a:lnTo>
                    <a:pt x="109" y="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17"/>
            <p:cNvSpPr/>
            <p:nvPr/>
          </p:nvSpPr>
          <p:spPr>
            <a:xfrm>
              <a:off x="2853" y="2495"/>
              <a:ext cx="280" cy="270"/>
            </a:xfrm>
            <a:custGeom>
              <a:rect b="b" l="l" r="r" t="t"/>
              <a:pathLst>
                <a:path extrusionOk="0" h="198" w="205">
                  <a:moveTo>
                    <a:pt x="103" y="198"/>
                  </a:moveTo>
                  <a:cubicBezTo>
                    <a:pt x="159" y="198"/>
                    <a:pt x="205" y="152"/>
                    <a:pt x="205" y="95"/>
                  </a:cubicBezTo>
                  <a:cubicBezTo>
                    <a:pt x="205" y="52"/>
                    <a:pt x="179" y="16"/>
                    <a:pt x="141" y="0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60" y="30"/>
                    <a:pt x="183" y="60"/>
                    <a:pt x="183" y="95"/>
                  </a:cubicBezTo>
                  <a:cubicBezTo>
                    <a:pt x="183" y="139"/>
                    <a:pt x="147" y="175"/>
                    <a:pt x="103" y="175"/>
                  </a:cubicBezTo>
                  <a:cubicBezTo>
                    <a:pt x="59" y="175"/>
                    <a:pt x="23" y="139"/>
                    <a:pt x="23" y="95"/>
                  </a:cubicBezTo>
                  <a:cubicBezTo>
                    <a:pt x="23" y="60"/>
                    <a:pt x="46" y="30"/>
                    <a:pt x="78" y="19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7" y="16"/>
                    <a:pt x="0" y="52"/>
                    <a:pt x="0" y="95"/>
                  </a:cubicBezTo>
                  <a:cubicBezTo>
                    <a:pt x="0" y="152"/>
                    <a:pt x="46" y="198"/>
                    <a:pt x="103" y="19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6" name="Google Shape;796;p17"/>
            <p:cNvSpPr/>
            <p:nvPr/>
          </p:nvSpPr>
          <p:spPr>
            <a:xfrm>
              <a:off x="2928" y="2435"/>
              <a:ext cx="131" cy="97"/>
            </a:xfrm>
            <a:custGeom>
              <a:rect b="b" l="l" r="r" t="t"/>
              <a:pathLst>
                <a:path extrusionOk="0" h="97" w="131">
                  <a:moveTo>
                    <a:pt x="41" y="83"/>
                  </a:moveTo>
                  <a:lnTo>
                    <a:pt x="52" y="97"/>
                  </a:lnTo>
                  <a:lnTo>
                    <a:pt x="66" y="95"/>
                  </a:lnTo>
                  <a:lnTo>
                    <a:pt x="80" y="97"/>
                  </a:lnTo>
                  <a:lnTo>
                    <a:pt x="89" y="83"/>
                  </a:lnTo>
                  <a:lnTo>
                    <a:pt x="108" y="57"/>
                  </a:lnTo>
                  <a:lnTo>
                    <a:pt x="131" y="26"/>
                  </a:lnTo>
                  <a:lnTo>
                    <a:pt x="110" y="0"/>
                  </a:lnTo>
                  <a:lnTo>
                    <a:pt x="66" y="0"/>
                  </a:lnTo>
                  <a:lnTo>
                    <a:pt x="21" y="0"/>
                  </a:lnTo>
                  <a:lnTo>
                    <a:pt x="0" y="26"/>
                  </a:lnTo>
                  <a:lnTo>
                    <a:pt x="22" y="57"/>
                  </a:lnTo>
                  <a:lnTo>
                    <a:pt x="41" y="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17"/>
            <p:cNvSpPr/>
            <p:nvPr/>
          </p:nvSpPr>
          <p:spPr>
            <a:xfrm>
              <a:off x="3001" y="3679"/>
              <a:ext cx="13" cy="15"/>
            </a:xfrm>
            <a:custGeom>
              <a:rect b="b" l="l" r="r" t="t"/>
              <a:pathLst>
                <a:path extrusionOk="0" h="15" w="13">
                  <a:moveTo>
                    <a:pt x="13" y="0"/>
                  </a:moveTo>
                  <a:lnTo>
                    <a:pt x="0" y="8"/>
                  </a:lnTo>
                  <a:lnTo>
                    <a:pt x="7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8" name="Google Shape;798;p17"/>
            <p:cNvSpPr/>
            <p:nvPr/>
          </p:nvSpPr>
          <p:spPr>
            <a:xfrm>
              <a:off x="2832" y="3450"/>
              <a:ext cx="323" cy="390"/>
            </a:xfrm>
            <a:custGeom>
              <a:rect b="b" l="l" r="r" t="t"/>
              <a:pathLst>
                <a:path extrusionOk="0" h="286" w="237">
                  <a:moveTo>
                    <a:pt x="82" y="84"/>
                  </a:moveTo>
                  <a:cubicBezTo>
                    <a:pt x="82" y="75"/>
                    <a:pt x="80" y="66"/>
                    <a:pt x="78" y="56"/>
                  </a:cubicBezTo>
                  <a:cubicBezTo>
                    <a:pt x="70" y="24"/>
                    <a:pt x="57" y="6"/>
                    <a:pt x="39" y="1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12" y="0"/>
                    <a:pt x="2" y="23"/>
                    <a:pt x="1" y="44"/>
                  </a:cubicBezTo>
                  <a:cubicBezTo>
                    <a:pt x="0" y="67"/>
                    <a:pt x="7" y="91"/>
                    <a:pt x="21" y="112"/>
                  </a:cubicBezTo>
                  <a:cubicBezTo>
                    <a:pt x="22" y="114"/>
                    <a:pt x="25" y="115"/>
                    <a:pt x="28" y="115"/>
                  </a:cubicBezTo>
                  <a:cubicBezTo>
                    <a:pt x="31" y="115"/>
                    <a:pt x="34" y="113"/>
                    <a:pt x="35" y="111"/>
                  </a:cubicBezTo>
                  <a:cubicBezTo>
                    <a:pt x="36" y="109"/>
                    <a:pt x="36" y="106"/>
                    <a:pt x="35" y="104"/>
                  </a:cubicBezTo>
                  <a:cubicBezTo>
                    <a:pt x="24" y="89"/>
                    <a:pt x="19" y="72"/>
                    <a:pt x="17" y="54"/>
                  </a:cubicBezTo>
                  <a:cubicBezTo>
                    <a:pt x="17" y="46"/>
                    <a:pt x="17" y="27"/>
                    <a:pt x="25" y="20"/>
                  </a:cubicBezTo>
                  <a:cubicBezTo>
                    <a:pt x="27" y="17"/>
                    <a:pt x="29" y="16"/>
                    <a:pt x="32" y="16"/>
                  </a:cubicBezTo>
                  <a:cubicBezTo>
                    <a:pt x="34" y="16"/>
                    <a:pt x="36" y="17"/>
                    <a:pt x="38" y="18"/>
                  </a:cubicBezTo>
                  <a:cubicBezTo>
                    <a:pt x="47" y="21"/>
                    <a:pt x="51" y="30"/>
                    <a:pt x="55" y="39"/>
                  </a:cubicBezTo>
                  <a:cubicBezTo>
                    <a:pt x="59" y="47"/>
                    <a:pt x="62" y="56"/>
                    <a:pt x="64" y="66"/>
                  </a:cubicBezTo>
                  <a:cubicBezTo>
                    <a:pt x="65" y="73"/>
                    <a:pt x="66" y="79"/>
                    <a:pt x="66" y="86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149" y="286"/>
                    <a:pt x="149" y="286"/>
                    <a:pt x="149" y="286"/>
                  </a:cubicBezTo>
                  <a:cubicBezTo>
                    <a:pt x="237" y="198"/>
                    <a:pt x="237" y="198"/>
                    <a:pt x="237" y="198"/>
                  </a:cubicBezTo>
                  <a:cubicBezTo>
                    <a:pt x="118" y="80"/>
                    <a:pt x="118" y="80"/>
                    <a:pt x="118" y="80"/>
                  </a:cubicBezTo>
                  <a:lnTo>
                    <a:pt x="82" y="84"/>
                  </a:lnTo>
                  <a:close/>
                  <a:moveTo>
                    <a:pt x="66" y="107"/>
                  </a:moveTo>
                  <a:cubicBezTo>
                    <a:pt x="65" y="111"/>
                    <a:pt x="65" y="116"/>
                    <a:pt x="64" y="120"/>
                  </a:cubicBezTo>
                  <a:cubicBezTo>
                    <a:pt x="63" y="123"/>
                    <a:pt x="64" y="125"/>
                    <a:pt x="65" y="127"/>
                  </a:cubicBezTo>
                  <a:cubicBezTo>
                    <a:pt x="67" y="129"/>
                    <a:pt x="70" y="130"/>
                    <a:pt x="72" y="130"/>
                  </a:cubicBezTo>
                  <a:cubicBezTo>
                    <a:pt x="76" y="130"/>
                    <a:pt x="78" y="128"/>
                    <a:pt x="79" y="124"/>
                  </a:cubicBezTo>
                  <a:cubicBezTo>
                    <a:pt x="80" y="119"/>
                    <a:pt x="81" y="114"/>
                    <a:pt x="82" y="108"/>
                  </a:cubicBezTo>
                  <a:cubicBezTo>
                    <a:pt x="82" y="109"/>
                    <a:pt x="83" y="109"/>
                    <a:pt x="84" y="110"/>
                  </a:cubicBezTo>
                  <a:cubicBezTo>
                    <a:pt x="87" y="113"/>
                    <a:pt x="89" y="117"/>
                    <a:pt x="89" y="121"/>
                  </a:cubicBezTo>
                  <a:cubicBezTo>
                    <a:pt x="89" y="126"/>
                    <a:pt x="87" y="130"/>
                    <a:pt x="84" y="133"/>
                  </a:cubicBezTo>
                  <a:cubicBezTo>
                    <a:pt x="81" y="136"/>
                    <a:pt x="77" y="138"/>
                    <a:pt x="72" y="138"/>
                  </a:cubicBezTo>
                  <a:cubicBezTo>
                    <a:pt x="68" y="138"/>
                    <a:pt x="64" y="136"/>
                    <a:pt x="61" y="133"/>
                  </a:cubicBezTo>
                  <a:cubicBezTo>
                    <a:pt x="55" y="127"/>
                    <a:pt x="55" y="116"/>
                    <a:pt x="61" y="110"/>
                  </a:cubicBezTo>
                  <a:cubicBezTo>
                    <a:pt x="62" y="109"/>
                    <a:pt x="64" y="108"/>
                    <a:pt x="66" y="107"/>
                  </a:cubicBezTo>
                  <a:close/>
                  <a:moveTo>
                    <a:pt x="194" y="216"/>
                  </a:moveTo>
                  <a:cubicBezTo>
                    <a:pt x="189" y="221"/>
                    <a:pt x="189" y="221"/>
                    <a:pt x="189" y="221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74" y="213"/>
                    <a:pt x="174" y="213"/>
                    <a:pt x="174" y="213"/>
                  </a:cubicBezTo>
                  <a:cubicBezTo>
                    <a:pt x="184" y="224"/>
                    <a:pt x="184" y="224"/>
                    <a:pt x="184" y="224"/>
                  </a:cubicBezTo>
                  <a:cubicBezTo>
                    <a:pt x="180" y="228"/>
                    <a:pt x="180" y="228"/>
                    <a:pt x="180" y="228"/>
                  </a:cubicBezTo>
                  <a:cubicBezTo>
                    <a:pt x="169" y="217"/>
                    <a:pt x="169" y="217"/>
                    <a:pt x="169" y="217"/>
                  </a:cubicBezTo>
                  <a:cubicBezTo>
                    <a:pt x="165" y="222"/>
                    <a:pt x="165" y="222"/>
                    <a:pt x="165" y="222"/>
                  </a:cubicBezTo>
                  <a:cubicBezTo>
                    <a:pt x="177" y="234"/>
                    <a:pt x="177" y="234"/>
                    <a:pt x="177" y="234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53" y="220"/>
                    <a:pt x="153" y="220"/>
                    <a:pt x="153" y="220"/>
                  </a:cubicBezTo>
                  <a:cubicBezTo>
                    <a:pt x="175" y="198"/>
                    <a:pt x="175" y="198"/>
                    <a:pt x="175" y="198"/>
                  </a:cubicBezTo>
                  <a:lnTo>
                    <a:pt x="194" y="216"/>
                  </a:lnTo>
                  <a:close/>
                  <a:moveTo>
                    <a:pt x="161" y="184"/>
                  </a:moveTo>
                  <a:cubicBezTo>
                    <a:pt x="145" y="201"/>
                    <a:pt x="145" y="201"/>
                    <a:pt x="145" y="201"/>
                  </a:cubicBezTo>
                  <a:cubicBezTo>
                    <a:pt x="155" y="211"/>
                    <a:pt x="155" y="211"/>
                    <a:pt x="155" y="211"/>
                  </a:cubicBezTo>
                  <a:cubicBezTo>
                    <a:pt x="150" y="217"/>
                    <a:pt x="150" y="217"/>
                    <a:pt x="150" y="217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55" y="177"/>
                    <a:pt x="155" y="177"/>
                    <a:pt x="155" y="177"/>
                  </a:cubicBezTo>
                  <a:lnTo>
                    <a:pt x="161" y="184"/>
                  </a:lnTo>
                  <a:close/>
                  <a:moveTo>
                    <a:pt x="144" y="166"/>
                  </a:moveTo>
                  <a:cubicBezTo>
                    <a:pt x="130" y="197"/>
                    <a:pt x="130" y="197"/>
                    <a:pt x="130" y="197"/>
                  </a:cubicBezTo>
                  <a:cubicBezTo>
                    <a:pt x="123" y="190"/>
                    <a:pt x="123" y="190"/>
                    <a:pt x="123" y="190"/>
                  </a:cubicBezTo>
                  <a:cubicBezTo>
                    <a:pt x="125" y="185"/>
                    <a:pt x="125" y="185"/>
                    <a:pt x="125" y="185"/>
                  </a:cubicBezTo>
                  <a:cubicBezTo>
                    <a:pt x="118" y="177"/>
                    <a:pt x="118" y="177"/>
                    <a:pt x="118" y="177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36" y="159"/>
                    <a:pt x="136" y="159"/>
                    <a:pt x="136" y="159"/>
                  </a:cubicBezTo>
                  <a:lnTo>
                    <a:pt x="144" y="166"/>
                  </a:lnTo>
                  <a:close/>
                  <a:moveTo>
                    <a:pt x="120" y="155"/>
                  </a:moveTo>
                  <a:cubicBezTo>
                    <a:pt x="113" y="149"/>
                    <a:pt x="113" y="149"/>
                    <a:pt x="113" y="149"/>
                  </a:cubicBezTo>
                  <a:cubicBezTo>
                    <a:pt x="114" y="148"/>
                    <a:pt x="114" y="147"/>
                    <a:pt x="114" y="146"/>
                  </a:cubicBezTo>
                  <a:cubicBezTo>
                    <a:pt x="114" y="145"/>
                    <a:pt x="114" y="144"/>
                    <a:pt x="113" y="143"/>
                  </a:cubicBezTo>
                  <a:cubicBezTo>
                    <a:pt x="112" y="142"/>
                    <a:pt x="111" y="141"/>
                    <a:pt x="110" y="141"/>
                  </a:cubicBezTo>
                  <a:cubicBezTo>
                    <a:pt x="110" y="141"/>
                    <a:pt x="109" y="141"/>
                    <a:pt x="108" y="142"/>
                  </a:cubicBezTo>
                  <a:cubicBezTo>
                    <a:pt x="108" y="142"/>
                    <a:pt x="108" y="143"/>
                    <a:pt x="108" y="143"/>
                  </a:cubicBezTo>
                  <a:cubicBezTo>
                    <a:pt x="108" y="144"/>
                    <a:pt x="109" y="145"/>
                    <a:pt x="109" y="147"/>
                  </a:cubicBezTo>
                  <a:cubicBezTo>
                    <a:pt x="112" y="150"/>
                    <a:pt x="113" y="153"/>
                    <a:pt x="114" y="155"/>
                  </a:cubicBezTo>
                  <a:cubicBezTo>
                    <a:pt x="115" y="157"/>
                    <a:pt x="115" y="159"/>
                    <a:pt x="114" y="160"/>
                  </a:cubicBezTo>
                  <a:cubicBezTo>
                    <a:pt x="114" y="162"/>
                    <a:pt x="113" y="163"/>
                    <a:pt x="112" y="164"/>
                  </a:cubicBezTo>
                  <a:cubicBezTo>
                    <a:pt x="111" y="166"/>
                    <a:pt x="109" y="167"/>
                    <a:pt x="107" y="167"/>
                  </a:cubicBezTo>
                  <a:cubicBezTo>
                    <a:pt x="105" y="168"/>
                    <a:pt x="103" y="167"/>
                    <a:pt x="101" y="167"/>
                  </a:cubicBezTo>
                  <a:cubicBezTo>
                    <a:pt x="99" y="166"/>
                    <a:pt x="97" y="164"/>
                    <a:pt x="94" y="162"/>
                  </a:cubicBezTo>
                  <a:cubicBezTo>
                    <a:pt x="91" y="158"/>
                    <a:pt x="89" y="155"/>
                    <a:pt x="89" y="152"/>
                  </a:cubicBezTo>
                  <a:cubicBezTo>
                    <a:pt x="89" y="149"/>
                    <a:pt x="90" y="147"/>
                    <a:pt x="92" y="144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8" y="151"/>
                    <a:pt x="97" y="153"/>
                    <a:pt x="97" y="154"/>
                  </a:cubicBezTo>
                  <a:cubicBezTo>
                    <a:pt x="97" y="155"/>
                    <a:pt x="98" y="157"/>
                    <a:pt x="99" y="158"/>
                  </a:cubicBezTo>
                  <a:cubicBezTo>
                    <a:pt x="100" y="159"/>
                    <a:pt x="101" y="159"/>
                    <a:pt x="102" y="159"/>
                  </a:cubicBezTo>
                  <a:cubicBezTo>
                    <a:pt x="103" y="160"/>
                    <a:pt x="104" y="159"/>
                    <a:pt x="104" y="159"/>
                  </a:cubicBezTo>
                  <a:cubicBezTo>
                    <a:pt x="105" y="158"/>
                    <a:pt x="105" y="157"/>
                    <a:pt x="105" y="156"/>
                  </a:cubicBezTo>
                  <a:cubicBezTo>
                    <a:pt x="105" y="155"/>
                    <a:pt x="104" y="154"/>
                    <a:pt x="103" y="152"/>
                  </a:cubicBezTo>
                  <a:cubicBezTo>
                    <a:pt x="101" y="148"/>
                    <a:pt x="99" y="145"/>
                    <a:pt x="99" y="142"/>
                  </a:cubicBezTo>
                  <a:cubicBezTo>
                    <a:pt x="99" y="140"/>
                    <a:pt x="100" y="138"/>
                    <a:pt x="101" y="136"/>
                  </a:cubicBezTo>
                  <a:cubicBezTo>
                    <a:pt x="103" y="135"/>
                    <a:pt x="104" y="134"/>
                    <a:pt x="106" y="134"/>
                  </a:cubicBezTo>
                  <a:cubicBezTo>
                    <a:pt x="107" y="134"/>
                    <a:pt x="109" y="134"/>
                    <a:pt x="111" y="135"/>
                  </a:cubicBezTo>
                  <a:cubicBezTo>
                    <a:pt x="113" y="135"/>
                    <a:pt x="115" y="137"/>
                    <a:pt x="117" y="139"/>
                  </a:cubicBezTo>
                  <a:cubicBezTo>
                    <a:pt x="120" y="142"/>
                    <a:pt x="122" y="145"/>
                    <a:pt x="122" y="147"/>
                  </a:cubicBezTo>
                  <a:cubicBezTo>
                    <a:pt x="123" y="150"/>
                    <a:pt x="122" y="152"/>
                    <a:pt x="120" y="1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9" name="Google Shape;799;p17"/>
            <p:cNvSpPr/>
            <p:nvPr/>
          </p:nvSpPr>
          <p:spPr>
            <a:xfrm>
              <a:off x="3829" y="3953"/>
              <a:ext cx="167" cy="149"/>
            </a:xfrm>
            <a:custGeom>
              <a:rect b="b" l="l" r="r" t="t"/>
              <a:pathLst>
                <a:path extrusionOk="0" h="109" w="123">
                  <a:moveTo>
                    <a:pt x="123" y="109"/>
                  </a:moveTo>
                  <a:cubicBezTo>
                    <a:pt x="110" y="39"/>
                    <a:pt x="110" y="39"/>
                    <a:pt x="110" y="3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53" y="0"/>
                    <a:pt x="0" y="40"/>
                    <a:pt x="0" y="40"/>
                  </a:cubicBezTo>
                  <a:cubicBezTo>
                    <a:pt x="0" y="40"/>
                    <a:pt x="26" y="45"/>
                    <a:pt x="64" y="84"/>
                  </a:cubicBezTo>
                  <a:cubicBezTo>
                    <a:pt x="55" y="94"/>
                    <a:pt x="55" y="94"/>
                    <a:pt x="55" y="94"/>
                  </a:cubicBezTo>
                  <a:lnTo>
                    <a:pt x="123" y="10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0" name="Google Shape;800;p17"/>
            <p:cNvSpPr/>
            <p:nvPr/>
          </p:nvSpPr>
          <p:spPr>
            <a:xfrm>
              <a:off x="3777" y="4087"/>
              <a:ext cx="367" cy="68"/>
            </a:xfrm>
            <a:custGeom>
              <a:rect b="b" l="l" r="r" t="t"/>
              <a:pathLst>
                <a:path extrusionOk="0" h="68" w="367">
                  <a:moveTo>
                    <a:pt x="4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9" y="28"/>
                  </a:lnTo>
                  <a:lnTo>
                    <a:pt x="48" y="68"/>
                  </a:lnTo>
                  <a:lnTo>
                    <a:pt x="367" y="68"/>
                  </a:lnTo>
                  <a:lnTo>
                    <a:pt x="367" y="39"/>
                  </a:lnTo>
                  <a:lnTo>
                    <a:pt x="65" y="39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1" name="Google Shape;801;p17"/>
            <p:cNvSpPr/>
            <p:nvPr/>
          </p:nvSpPr>
          <p:spPr>
            <a:xfrm>
              <a:off x="3846" y="4174"/>
              <a:ext cx="283" cy="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2" name="Google Shape;802;p17"/>
            <p:cNvSpPr/>
            <p:nvPr/>
          </p:nvSpPr>
          <p:spPr>
            <a:xfrm>
              <a:off x="3863" y="4220"/>
              <a:ext cx="249" cy="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3" name="Google Shape;803;p17"/>
            <p:cNvSpPr/>
            <p:nvPr/>
          </p:nvSpPr>
          <p:spPr>
            <a:xfrm>
              <a:off x="3868" y="4263"/>
              <a:ext cx="56" cy="5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4" name="Google Shape;804;p17"/>
            <p:cNvSpPr/>
            <p:nvPr/>
          </p:nvSpPr>
          <p:spPr>
            <a:xfrm>
              <a:off x="4054" y="4263"/>
              <a:ext cx="54" cy="5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17"/>
            <p:cNvSpPr/>
            <p:nvPr/>
          </p:nvSpPr>
          <p:spPr>
            <a:xfrm>
              <a:off x="2356" y="2983"/>
              <a:ext cx="319" cy="269"/>
            </a:xfrm>
            <a:custGeom>
              <a:rect b="b" l="l" r="r" t="t"/>
              <a:pathLst>
                <a:path extrusionOk="0" h="197" w="234">
                  <a:moveTo>
                    <a:pt x="156" y="0"/>
                  </a:moveTo>
                  <a:cubicBezTo>
                    <a:pt x="144" y="21"/>
                    <a:pt x="95" y="21"/>
                    <a:pt x="83" y="0"/>
                  </a:cubicBezTo>
                  <a:cubicBezTo>
                    <a:pt x="83" y="0"/>
                    <a:pt x="12" y="40"/>
                    <a:pt x="0" y="69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3"/>
                    <a:pt x="43" y="80"/>
                    <a:pt x="53" y="72"/>
                  </a:cubicBezTo>
                  <a:cubicBezTo>
                    <a:pt x="52" y="197"/>
                    <a:pt x="52" y="197"/>
                    <a:pt x="52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91" y="80"/>
                    <a:pt x="212" y="103"/>
                    <a:pt x="212" y="103"/>
                  </a:cubicBezTo>
                  <a:cubicBezTo>
                    <a:pt x="234" y="69"/>
                    <a:pt x="234" y="69"/>
                    <a:pt x="234" y="69"/>
                  </a:cubicBezTo>
                  <a:cubicBezTo>
                    <a:pt x="222" y="40"/>
                    <a:pt x="156" y="0"/>
                    <a:pt x="1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17"/>
            <p:cNvSpPr/>
            <p:nvPr/>
          </p:nvSpPr>
          <p:spPr>
            <a:xfrm>
              <a:off x="2474" y="2971"/>
              <a:ext cx="90" cy="26"/>
            </a:xfrm>
            <a:custGeom>
              <a:rect b="b" l="l" r="r" t="t"/>
              <a:pathLst>
                <a:path extrusionOk="0" h="19" w="66">
                  <a:moveTo>
                    <a:pt x="33" y="19"/>
                  </a:moveTo>
                  <a:cubicBezTo>
                    <a:pt x="47" y="19"/>
                    <a:pt x="60" y="14"/>
                    <a:pt x="65" y="6"/>
                  </a:cubicBezTo>
                  <a:cubicBezTo>
                    <a:pt x="66" y="4"/>
                    <a:pt x="65" y="2"/>
                    <a:pt x="63" y="1"/>
                  </a:cubicBezTo>
                  <a:cubicBezTo>
                    <a:pt x="62" y="0"/>
                    <a:pt x="60" y="1"/>
                    <a:pt x="59" y="3"/>
                  </a:cubicBezTo>
                  <a:cubicBezTo>
                    <a:pt x="56" y="7"/>
                    <a:pt x="46" y="12"/>
                    <a:pt x="33" y="12"/>
                  </a:cubicBezTo>
                  <a:cubicBezTo>
                    <a:pt x="19" y="12"/>
                    <a:pt x="9" y="7"/>
                    <a:pt x="7" y="3"/>
                  </a:cubicBezTo>
                  <a:cubicBezTo>
                    <a:pt x="6" y="1"/>
                    <a:pt x="4" y="0"/>
                    <a:pt x="2" y="1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5" y="14"/>
                    <a:pt x="18" y="19"/>
                    <a:pt x="33" y="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7" name="Google Shape;807;p17"/>
            <p:cNvSpPr/>
            <p:nvPr/>
          </p:nvSpPr>
          <p:spPr>
            <a:xfrm>
              <a:off x="2346" y="3503"/>
              <a:ext cx="307" cy="319"/>
            </a:xfrm>
            <a:custGeom>
              <a:rect b="b" l="l" r="r" t="t"/>
              <a:pathLst>
                <a:path extrusionOk="0" h="234" w="225">
                  <a:moveTo>
                    <a:pt x="171" y="4"/>
                  </a:moveTo>
                  <a:cubicBezTo>
                    <a:pt x="167" y="0"/>
                    <a:pt x="160" y="0"/>
                    <a:pt x="156" y="4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48" y="12"/>
                    <a:pt x="140" y="15"/>
                    <a:pt x="13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47" y="15"/>
                    <a:pt x="41" y="20"/>
                    <a:pt x="39" y="25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0" y="134"/>
                    <a:pt x="7" y="144"/>
                    <a:pt x="20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91" y="154"/>
                    <a:pt x="89" y="162"/>
                    <a:pt x="87" y="166"/>
                  </a:cubicBezTo>
                  <a:cubicBezTo>
                    <a:pt x="82" y="172"/>
                    <a:pt x="71" y="184"/>
                    <a:pt x="73" y="201"/>
                  </a:cubicBezTo>
                  <a:cubicBezTo>
                    <a:pt x="74" y="207"/>
                    <a:pt x="77" y="216"/>
                    <a:pt x="81" y="221"/>
                  </a:cubicBezTo>
                  <a:cubicBezTo>
                    <a:pt x="91" y="234"/>
                    <a:pt x="105" y="231"/>
                    <a:pt x="105" y="219"/>
                  </a:cubicBezTo>
                  <a:cubicBezTo>
                    <a:pt x="105" y="205"/>
                    <a:pt x="98" y="191"/>
                    <a:pt x="124" y="173"/>
                  </a:cubicBezTo>
                  <a:cubicBezTo>
                    <a:pt x="151" y="156"/>
                    <a:pt x="169" y="122"/>
                    <a:pt x="169" y="122"/>
                  </a:cubicBezTo>
                  <a:cubicBezTo>
                    <a:pt x="169" y="122"/>
                    <a:pt x="172" y="118"/>
                    <a:pt x="176" y="114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5" y="65"/>
                    <a:pt x="225" y="59"/>
                    <a:pt x="221" y="55"/>
                  </a:cubicBezTo>
                  <a:lnTo>
                    <a:pt x="171" y="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8" name="Google Shape;808;p17"/>
            <p:cNvSpPr/>
            <p:nvPr/>
          </p:nvSpPr>
          <p:spPr>
            <a:xfrm>
              <a:off x="2581" y="3474"/>
              <a:ext cx="101" cy="100"/>
            </a:xfrm>
            <a:custGeom>
              <a:rect b="b" l="l" r="r" t="t"/>
              <a:pathLst>
                <a:path extrusionOk="0" h="100" w="101">
                  <a:moveTo>
                    <a:pt x="81" y="100"/>
                  </a:moveTo>
                  <a:lnTo>
                    <a:pt x="0" y="18"/>
                  </a:lnTo>
                  <a:lnTo>
                    <a:pt x="19" y="0"/>
                  </a:lnTo>
                  <a:lnTo>
                    <a:pt x="101" y="82"/>
                  </a:lnTo>
                  <a:lnTo>
                    <a:pt x="81" y="1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9" name="Google Shape;809;p17"/>
            <p:cNvSpPr/>
            <p:nvPr/>
          </p:nvSpPr>
          <p:spPr>
            <a:xfrm>
              <a:off x="4811" y="3481"/>
              <a:ext cx="237" cy="147"/>
            </a:xfrm>
            <a:custGeom>
              <a:rect b="b" l="l" r="r" t="t"/>
              <a:pathLst>
                <a:path extrusionOk="0" h="108" w="174">
                  <a:moveTo>
                    <a:pt x="174" y="108"/>
                  </a:moveTo>
                  <a:cubicBezTo>
                    <a:pt x="174" y="33"/>
                    <a:pt x="174" y="33"/>
                    <a:pt x="174" y="33"/>
                  </a:cubicBezTo>
                  <a:cubicBezTo>
                    <a:pt x="174" y="15"/>
                    <a:pt x="159" y="0"/>
                    <a:pt x="14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29"/>
                    <a:pt x="28" y="26"/>
                    <a:pt x="32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5" y="26"/>
                    <a:pt x="148" y="29"/>
                    <a:pt x="148" y="33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74" y="10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0" name="Google Shape;810;p17"/>
            <p:cNvSpPr/>
            <p:nvPr/>
          </p:nvSpPr>
          <p:spPr>
            <a:xfrm>
              <a:off x="4778" y="3637"/>
              <a:ext cx="300" cy="171"/>
            </a:xfrm>
            <a:custGeom>
              <a:rect b="b" l="l" r="r" t="t"/>
              <a:pathLst>
                <a:path extrusionOk="0" h="126" w="220">
                  <a:moveTo>
                    <a:pt x="1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220" y="126"/>
                    <a:pt x="220" y="126"/>
                    <a:pt x="220" y="126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198" y="0"/>
                    <a:pt x="198" y="0"/>
                    <a:pt x="198" y="0"/>
                  </a:cubicBezTo>
                  <a:lnTo>
                    <a:pt x="172" y="0"/>
                  </a:lnTo>
                  <a:close/>
                  <a:moveTo>
                    <a:pt x="118" y="72"/>
                  </a:moveTo>
                  <a:cubicBezTo>
                    <a:pt x="118" y="102"/>
                    <a:pt x="118" y="102"/>
                    <a:pt x="118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95" y="69"/>
                    <a:pt x="90" y="62"/>
                    <a:pt x="90" y="54"/>
                  </a:cubicBezTo>
                  <a:cubicBezTo>
                    <a:pt x="90" y="43"/>
                    <a:pt x="99" y="34"/>
                    <a:pt x="110" y="34"/>
                  </a:cubicBezTo>
                  <a:cubicBezTo>
                    <a:pt x="121" y="34"/>
                    <a:pt x="130" y="43"/>
                    <a:pt x="130" y="54"/>
                  </a:cubicBezTo>
                  <a:cubicBezTo>
                    <a:pt x="130" y="62"/>
                    <a:pt x="125" y="69"/>
                    <a:pt x="118" y="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1" name="Google Shape;811;p17"/>
            <p:cNvSpPr/>
            <p:nvPr/>
          </p:nvSpPr>
          <p:spPr>
            <a:xfrm>
              <a:off x="4762" y="870"/>
              <a:ext cx="137" cy="62"/>
            </a:xfrm>
            <a:custGeom>
              <a:rect b="b" l="l" r="r" t="t"/>
              <a:pathLst>
                <a:path extrusionOk="0" h="62" w="137">
                  <a:moveTo>
                    <a:pt x="0" y="34"/>
                  </a:moveTo>
                  <a:lnTo>
                    <a:pt x="53" y="62"/>
                  </a:lnTo>
                  <a:lnTo>
                    <a:pt x="137" y="62"/>
                  </a:lnTo>
                  <a:lnTo>
                    <a:pt x="1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2" name="Google Shape;812;p17"/>
            <p:cNvSpPr/>
            <p:nvPr/>
          </p:nvSpPr>
          <p:spPr>
            <a:xfrm>
              <a:off x="4762" y="940"/>
              <a:ext cx="333" cy="168"/>
            </a:xfrm>
            <a:custGeom>
              <a:rect b="b" l="l" r="r" t="t"/>
              <a:pathLst>
                <a:path extrusionOk="0" h="168" w="333">
                  <a:moveTo>
                    <a:pt x="0" y="168"/>
                  </a:moveTo>
                  <a:lnTo>
                    <a:pt x="268" y="168"/>
                  </a:lnTo>
                  <a:lnTo>
                    <a:pt x="268" y="135"/>
                  </a:lnTo>
                  <a:lnTo>
                    <a:pt x="333" y="135"/>
                  </a:lnTo>
                  <a:lnTo>
                    <a:pt x="333" y="34"/>
                  </a:lnTo>
                  <a:lnTo>
                    <a:pt x="268" y="34"/>
                  </a:lnTo>
                  <a:lnTo>
                    <a:pt x="268" y="0"/>
                  </a:lnTo>
                  <a:lnTo>
                    <a:pt x="155" y="0"/>
                  </a:lnTo>
                  <a:lnTo>
                    <a:pt x="72" y="0"/>
                  </a:lnTo>
                  <a:lnTo>
                    <a:pt x="0" y="0"/>
                  </a:lnTo>
                  <a:lnTo>
                    <a:pt x="0" y="168"/>
                  </a:lnTo>
                  <a:close/>
                  <a:moveTo>
                    <a:pt x="67" y="65"/>
                  </a:moveTo>
                  <a:lnTo>
                    <a:pt x="202" y="65"/>
                  </a:lnTo>
                  <a:lnTo>
                    <a:pt x="202" y="102"/>
                  </a:lnTo>
                  <a:lnTo>
                    <a:pt x="67" y="102"/>
                  </a:lnTo>
                  <a:lnTo>
                    <a:pt x="67" y="6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3" name="Google Shape;813;p17"/>
            <p:cNvSpPr/>
            <p:nvPr/>
          </p:nvSpPr>
          <p:spPr>
            <a:xfrm>
              <a:off x="3504" y="3673"/>
              <a:ext cx="102" cy="104"/>
            </a:xfrm>
            <a:custGeom>
              <a:rect b="b" l="l" r="r" t="t"/>
              <a:pathLst>
                <a:path extrusionOk="0" h="76" w="75">
                  <a:moveTo>
                    <a:pt x="15" y="15"/>
                  </a:moveTo>
                  <a:cubicBezTo>
                    <a:pt x="10" y="20"/>
                    <a:pt x="5" y="24"/>
                    <a:pt x="0" y="27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6"/>
                    <a:pt x="20" y="11"/>
                    <a:pt x="15" y="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4" name="Google Shape;814;p17"/>
            <p:cNvSpPr/>
            <p:nvPr/>
          </p:nvSpPr>
          <p:spPr>
            <a:xfrm>
              <a:off x="3334" y="3512"/>
              <a:ext cx="225" cy="206"/>
            </a:xfrm>
            <a:custGeom>
              <a:rect b="b" l="l" r="r" t="t"/>
              <a:pathLst>
                <a:path extrusionOk="0" h="151" w="165">
                  <a:moveTo>
                    <a:pt x="83" y="151"/>
                  </a:moveTo>
                  <a:cubicBezTo>
                    <a:pt x="96" y="151"/>
                    <a:pt x="109" y="148"/>
                    <a:pt x="121" y="141"/>
                  </a:cubicBezTo>
                  <a:cubicBezTo>
                    <a:pt x="126" y="138"/>
                    <a:pt x="131" y="134"/>
                    <a:pt x="136" y="129"/>
                  </a:cubicBezTo>
                  <a:cubicBezTo>
                    <a:pt x="141" y="125"/>
                    <a:pt x="145" y="120"/>
                    <a:pt x="148" y="114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65" y="85"/>
                    <a:pt x="161" y="47"/>
                    <a:pt x="136" y="22"/>
                  </a:cubicBezTo>
                  <a:cubicBezTo>
                    <a:pt x="121" y="8"/>
                    <a:pt x="102" y="0"/>
                    <a:pt x="83" y="0"/>
                  </a:cubicBezTo>
                  <a:cubicBezTo>
                    <a:pt x="63" y="0"/>
                    <a:pt x="44" y="8"/>
                    <a:pt x="29" y="22"/>
                  </a:cubicBezTo>
                  <a:cubicBezTo>
                    <a:pt x="0" y="52"/>
                    <a:pt x="0" y="100"/>
                    <a:pt x="29" y="129"/>
                  </a:cubicBezTo>
                  <a:cubicBezTo>
                    <a:pt x="44" y="144"/>
                    <a:pt x="63" y="151"/>
                    <a:pt x="83" y="151"/>
                  </a:cubicBezTo>
                  <a:close/>
                  <a:moveTo>
                    <a:pt x="39" y="62"/>
                  </a:moveTo>
                  <a:cubicBezTo>
                    <a:pt x="69" y="62"/>
                    <a:pt x="69" y="62"/>
                    <a:pt x="69" y="6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7" y="90"/>
                    <a:pt x="127" y="90"/>
                    <a:pt x="127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19" y="90"/>
                    <a:pt x="119" y="90"/>
                    <a:pt x="119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39" y="90"/>
                    <a:pt x="39" y="90"/>
                    <a:pt x="39" y="90"/>
                  </a:cubicBezTo>
                  <a:lnTo>
                    <a:pt x="39" y="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5" name="Google Shape;815;p17"/>
            <p:cNvSpPr/>
            <p:nvPr/>
          </p:nvSpPr>
          <p:spPr>
            <a:xfrm>
              <a:off x="5213" y="3454"/>
              <a:ext cx="378" cy="360"/>
            </a:xfrm>
            <a:custGeom>
              <a:rect b="b" l="l" r="r" t="t"/>
              <a:pathLst>
                <a:path extrusionOk="0" h="264" w="277">
                  <a:moveTo>
                    <a:pt x="251" y="80"/>
                  </a:moveTo>
                  <a:cubicBezTo>
                    <a:pt x="192" y="69"/>
                    <a:pt x="192" y="69"/>
                    <a:pt x="192" y="69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58" y="6"/>
                    <a:pt x="149" y="0"/>
                    <a:pt x="139" y="0"/>
                  </a:cubicBezTo>
                  <a:cubicBezTo>
                    <a:pt x="128" y="0"/>
                    <a:pt x="119" y="6"/>
                    <a:pt x="114" y="17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15" y="82"/>
                    <a:pt x="6" y="89"/>
                    <a:pt x="3" y="99"/>
                  </a:cubicBezTo>
                  <a:cubicBezTo>
                    <a:pt x="0" y="109"/>
                    <a:pt x="3" y="119"/>
                    <a:pt x="12" y="128"/>
                  </a:cubicBezTo>
                  <a:cubicBezTo>
                    <a:pt x="55" y="169"/>
                    <a:pt x="55" y="169"/>
                    <a:pt x="55" y="169"/>
                  </a:cubicBezTo>
                  <a:cubicBezTo>
                    <a:pt x="45" y="229"/>
                    <a:pt x="45" y="229"/>
                    <a:pt x="45" y="229"/>
                  </a:cubicBezTo>
                  <a:cubicBezTo>
                    <a:pt x="43" y="239"/>
                    <a:pt x="45" y="248"/>
                    <a:pt x="51" y="254"/>
                  </a:cubicBezTo>
                  <a:cubicBezTo>
                    <a:pt x="56" y="260"/>
                    <a:pt x="63" y="263"/>
                    <a:pt x="71" y="263"/>
                  </a:cubicBezTo>
                  <a:cubicBezTo>
                    <a:pt x="71" y="263"/>
                    <a:pt x="71" y="263"/>
                    <a:pt x="71" y="263"/>
                  </a:cubicBezTo>
                  <a:cubicBezTo>
                    <a:pt x="75" y="263"/>
                    <a:pt x="80" y="263"/>
                    <a:pt x="85" y="261"/>
                  </a:cubicBezTo>
                  <a:cubicBezTo>
                    <a:pt x="139" y="237"/>
                    <a:pt x="139" y="237"/>
                    <a:pt x="139" y="237"/>
                  </a:cubicBezTo>
                  <a:cubicBezTo>
                    <a:pt x="193" y="261"/>
                    <a:pt x="193" y="261"/>
                    <a:pt x="193" y="261"/>
                  </a:cubicBezTo>
                  <a:cubicBezTo>
                    <a:pt x="197" y="263"/>
                    <a:pt x="202" y="264"/>
                    <a:pt x="206" y="264"/>
                  </a:cubicBezTo>
                  <a:cubicBezTo>
                    <a:pt x="214" y="264"/>
                    <a:pt x="221" y="260"/>
                    <a:pt x="226" y="254"/>
                  </a:cubicBezTo>
                  <a:cubicBezTo>
                    <a:pt x="232" y="248"/>
                    <a:pt x="234" y="239"/>
                    <a:pt x="231" y="229"/>
                  </a:cubicBezTo>
                  <a:cubicBezTo>
                    <a:pt x="219" y="169"/>
                    <a:pt x="219" y="169"/>
                    <a:pt x="219" y="169"/>
                  </a:cubicBezTo>
                  <a:cubicBezTo>
                    <a:pt x="264" y="128"/>
                    <a:pt x="264" y="128"/>
                    <a:pt x="264" y="128"/>
                  </a:cubicBezTo>
                  <a:cubicBezTo>
                    <a:pt x="274" y="119"/>
                    <a:pt x="277" y="109"/>
                    <a:pt x="274" y="99"/>
                  </a:cubicBezTo>
                  <a:cubicBezTo>
                    <a:pt x="271" y="89"/>
                    <a:pt x="263" y="82"/>
                    <a:pt x="251" y="80"/>
                  </a:cubicBezTo>
                  <a:close/>
                  <a:moveTo>
                    <a:pt x="180" y="156"/>
                  </a:moveTo>
                  <a:cubicBezTo>
                    <a:pt x="193" y="222"/>
                    <a:pt x="193" y="222"/>
                    <a:pt x="193" y="222"/>
                  </a:cubicBezTo>
                  <a:cubicBezTo>
                    <a:pt x="139" y="198"/>
                    <a:pt x="139" y="198"/>
                    <a:pt x="139" y="198"/>
                  </a:cubicBezTo>
                  <a:cubicBezTo>
                    <a:pt x="83" y="222"/>
                    <a:pt x="83" y="222"/>
                    <a:pt x="83" y="222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169" y="102"/>
                    <a:pt x="169" y="102"/>
                    <a:pt x="169" y="102"/>
                  </a:cubicBezTo>
                  <a:cubicBezTo>
                    <a:pt x="228" y="112"/>
                    <a:pt x="228" y="112"/>
                    <a:pt x="228" y="112"/>
                  </a:cubicBezTo>
                  <a:lnTo>
                    <a:pt x="180" y="1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0" name="Google Shape;820;p18"/>
          <p:cNvGrpSpPr/>
          <p:nvPr/>
        </p:nvGrpSpPr>
        <p:grpSpPr>
          <a:xfrm>
            <a:off x="3216369" y="703263"/>
            <a:ext cx="5745163" cy="5356225"/>
            <a:chOff x="2043" y="731"/>
            <a:chExt cx="3619" cy="3374"/>
          </a:xfrm>
        </p:grpSpPr>
        <p:sp>
          <p:nvSpPr>
            <p:cNvPr id="821" name="Google Shape;821;p18"/>
            <p:cNvSpPr/>
            <p:nvPr/>
          </p:nvSpPr>
          <p:spPr>
            <a:xfrm>
              <a:off x="5363" y="919"/>
              <a:ext cx="100" cy="90"/>
            </a:xfrm>
            <a:custGeom>
              <a:rect b="b" l="l" r="r" t="t"/>
              <a:pathLst>
                <a:path extrusionOk="0" h="68" w="76">
                  <a:moveTo>
                    <a:pt x="60" y="0"/>
                  </a:moveTo>
                  <a:cubicBezTo>
                    <a:pt x="51" y="6"/>
                    <a:pt x="40" y="10"/>
                    <a:pt x="29" y="10"/>
                  </a:cubicBezTo>
                  <a:cubicBezTo>
                    <a:pt x="25" y="10"/>
                    <a:pt x="22" y="9"/>
                    <a:pt x="18" y="9"/>
                  </a:cubicBezTo>
                  <a:cubicBezTo>
                    <a:pt x="18" y="9"/>
                    <a:pt x="18" y="9"/>
                    <a:pt x="18" y="10"/>
                  </a:cubicBezTo>
                  <a:cubicBezTo>
                    <a:pt x="3" y="24"/>
                    <a:pt x="0" y="45"/>
                    <a:pt x="12" y="57"/>
                  </a:cubicBezTo>
                  <a:cubicBezTo>
                    <a:pt x="23" y="68"/>
                    <a:pt x="44" y="65"/>
                    <a:pt x="59" y="51"/>
                  </a:cubicBezTo>
                  <a:cubicBezTo>
                    <a:pt x="73" y="36"/>
                    <a:pt x="76" y="15"/>
                    <a:pt x="65" y="3"/>
                  </a:cubicBezTo>
                  <a:cubicBezTo>
                    <a:pt x="63" y="2"/>
                    <a:pt x="62" y="1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2" name="Google Shape;822;p18"/>
            <p:cNvSpPr/>
            <p:nvPr/>
          </p:nvSpPr>
          <p:spPr>
            <a:xfrm>
              <a:off x="5295" y="770"/>
              <a:ext cx="172" cy="153"/>
            </a:xfrm>
            <a:custGeom>
              <a:rect b="b" l="l" r="r" t="t"/>
              <a:pathLst>
                <a:path extrusionOk="0" h="116" w="130">
                  <a:moveTo>
                    <a:pt x="30" y="93"/>
                  </a:moveTo>
                  <a:cubicBezTo>
                    <a:pt x="44" y="107"/>
                    <a:pt x="61" y="115"/>
                    <a:pt x="77" y="116"/>
                  </a:cubicBezTo>
                  <a:cubicBezTo>
                    <a:pt x="78" y="116"/>
                    <a:pt x="79" y="116"/>
                    <a:pt x="80" y="116"/>
                  </a:cubicBezTo>
                  <a:cubicBezTo>
                    <a:pt x="88" y="116"/>
                    <a:pt x="96" y="114"/>
                    <a:pt x="103" y="110"/>
                  </a:cubicBezTo>
                  <a:cubicBezTo>
                    <a:pt x="106" y="108"/>
                    <a:pt x="108" y="106"/>
                    <a:pt x="111" y="104"/>
                  </a:cubicBezTo>
                  <a:cubicBezTo>
                    <a:pt x="130" y="84"/>
                    <a:pt x="126" y="48"/>
                    <a:pt x="100" y="22"/>
                  </a:cubicBezTo>
                  <a:cubicBezTo>
                    <a:pt x="86" y="8"/>
                    <a:pt x="67" y="0"/>
                    <a:pt x="50" y="0"/>
                  </a:cubicBezTo>
                  <a:cubicBezTo>
                    <a:pt x="38" y="0"/>
                    <a:pt x="27" y="4"/>
                    <a:pt x="19" y="12"/>
                  </a:cubicBezTo>
                  <a:cubicBezTo>
                    <a:pt x="0" y="32"/>
                    <a:pt x="4" y="68"/>
                    <a:pt x="30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3" name="Google Shape;823;p18"/>
            <p:cNvSpPr/>
            <p:nvPr/>
          </p:nvSpPr>
          <p:spPr>
            <a:xfrm>
              <a:off x="5492" y="919"/>
              <a:ext cx="101" cy="90"/>
            </a:xfrm>
            <a:custGeom>
              <a:rect b="b" l="l" r="r" t="t"/>
              <a:pathLst>
                <a:path extrusionOk="0" h="68" w="76">
                  <a:moveTo>
                    <a:pt x="65" y="57"/>
                  </a:moveTo>
                  <a:cubicBezTo>
                    <a:pt x="76" y="45"/>
                    <a:pt x="73" y="24"/>
                    <a:pt x="59" y="10"/>
                  </a:cubicBezTo>
                  <a:cubicBezTo>
                    <a:pt x="59" y="9"/>
                    <a:pt x="58" y="9"/>
                    <a:pt x="58" y="9"/>
                  </a:cubicBezTo>
                  <a:cubicBezTo>
                    <a:pt x="55" y="9"/>
                    <a:pt x="51" y="10"/>
                    <a:pt x="48" y="10"/>
                  </a:cubicBezTo>
                  <a:cubicBezTo>
                    <a:pt x="36" y="10"/>
                    <a:pt x="25" y="6"/>
                    <a:pt x="17" y="0"/>
                  </a:cubicBezTo>
                  <a:cubicBezTo>
                    <a:pt x="15" y="1"/>
                    <a:pt x="13" y="2"/>
                    <a:pt x="12" y="3"/>
                  </a:cubicBezTo>
                  <a:cubicBezTo>
                    <a:pt x="0" y="15"/>
                    <a:pt x="3" y="36"/>
                    <a:pt x="18" y="51"/>
                  </a:cubicBezTo>
                  <a:cubicBezTo>
                    <a:pt x="32" y="65"/>
                    <a:pt x="53" y="68"/>
                    <a:pt x="65" y="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4" name="Google Shape;824;p18"/>
            <p:cNvSpPr/>
            <p:nvPr/>
          </p:nvSpPr>
          <p:spPr>
            <a:xfrm>
              <a:off x="5488" y="770"/>
              <a:ext cx="174" cy="153"/>
            </a:xfrm>
            <a:custGeom>
              <a:rect b="b" l="l" r="r" t="t"/>
              <a:pathLst>
                <a:path extrusionOk="0" h="116" w="131">
                  <a:moveTo>
                    <a:pt x="111" y="12"/>
                  </a:moveTo>
                  <a:cubicBezTo>
                    <a:pt x="103" y="4"/>
                    <a:pt x="92" y="0"/>
                    <a:pt x="80" y="0"/>
                  </a:cubicBezTo>
                  <a:cubicBezTo>
                    <a:pt x="63" y="0"/>
                    <a:pt x="45" y="8"/>
                    <a:pt x="30" y="22"/>
                  </a:cubicBezTo>
                  <a:cubicBezTo>
                    <a:pt x="5" y="48"/>
                    <a:pt x="0" y="84"/>
                    <a:pt x="20" y="104"/>
                  </a:cubicBezTo>
                  <a:cubicBezTo>
                    <a:pt x="22" y="106"/>
                    <a:pt x="25" y="108"/>
                    <a:pt x="28" y="110"/>
                  </a:cubicBezTo>
                  <a:cubicBezTo>
                    <a:pt x="35" y="114"/>
                    <a:pt x="43" y="116"/>
                    <a:pt x="51" y="116"/>
                  </a:cubicBezTo>
                  <a:cubicBezTo>
                    <a:pt x="52" y="116"/>
                    <a:pt x="52" y="116"/>
                    <a:pt x="53" y="116"/>
                  </a:cubicBezTo>
                  <a:cubicBezTo>
                    <a:pt x="69" y="115"/>
                    <a:pt x="87" y="107"/>
                    <a:pt x="101" y="93"/>
                  </a:cubicBezTo>
                  <a:cubicBezTo>
                    <a:pt x="126" y="68"/>
                    <a:pt x="131" y="32"/>
                    <a:pt x="111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5" name="Google Shape;825;p18"/>
            <p:cNvSpPr/>
            <p:nvPr/>
          </p:nvSpPr>
          <p:spPr>
            <a:xfrm>
              <a:off x="5447" y="781"/>
              <a:ext cx="61" cy="216"/>
            </a:xfrm>
            <a:custGeom>
              <a:rect b="b" l="l" r="r" t="t"/>
              <a:pathLst>
                <a:path extrusionOk="0" h="163" w="46">
                  <a:moveTo>
                    <a:pt x="43" y="8"/>
                  </a:moveTo>
                  <a:cubicBezTo>
                    <a:pt x="46" y="5"/>
                    <a:pt x="41" y="0"/>
                    <a:pt x="38" y="3"/>
                  </a:cubicBezTo>
                  <a:cubicBezTo>
                    <a:pt x="33" y="7"/>
                    <a:pt x="29" y="13"/>
                    <a:pt x="27" y="18"/>
                  </a:cubicBezTo>
                  <a:cubicBezTo>
                    <a:pt x="26" y="18"/>
                    <a:pt x="24" y="18"/>
                    <a:pt x="23" y="18"/>
                  </a:cubicBezTo>
                  <a:cubicBezTo>
                    <a:pt x="22" y="18"/>
                    <a:pt x="21" y="18"/>
                    <a:pt x="20" y="18"/>
                  </a:cubicBezTo>
                  <a:cubicBezTo>
                    <a:pt x="17" y="13"/>
                    <a:pt x="13" y="7"/>
                    <a:pt x="9" y="3"/>
                  </a:cubicBezTo>
                  <a:cubicBezTo>
                    <a:pt x="5" y="0"/>
                    <a:pt x="0" y="5"/>
                    <a:pt x="4" y="8"/>
                  </a:cubicBezTo>
                  <a:cubicBezTo>
                    <a:pt x="8" y="12"/>
                    <a:pt x="12" y="17"/>
                    <a:pt x="14" y="23"/>
                  </a:cubicBezTo>
                  <a:cubicBezTo>
                    <a:pt x="14" y="25"/>
                    <a:pt x="13" y="26"/>
                    <a:pt x="13" y="28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9"/>
                    <a:pt x="18" y="163"/>
                    <a:pt x="23" y="163"/>
                  </a:cubicBezTo>
                  <a:cubicBezTo>
                    <a:pt x="29" y="163"/>
                    <a:pt x="33" y="159"/>
                    <a:pt x="33" y="154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6"/>
                    <a:pt x="33" y="25"/>
                    <a:pt x="32" y="23"/>
                  </a:cubicBezTo>
                  <a:cubicBezTo>
                    <a:pt x="35" y="17"/>
                    <a:pt x="38" y="12"/>
                    <a:pt x="43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6" name="Google Shape;826;p18"/>
            <p:cNvSpPr/>
            <p:nvPr/>
          </p:nvSpPr>
          <p:spPr>
            <a:xfrm>
              <a:off x="2099" y="789"/>
              <a:ext cx="193" cy="19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7" name="Google Shape;827;p18"/>
            <p:cNvSpPr/>
            <p:nvPr/>
          </p:nvSpPr>
          <p:spPr>
            <a:xfrm>
              <a:off x="2169" y="734"/>
              <a:ext cx="55" cy="43"/>
            </a:xfrm>
            <a:custGeom>
              <a:rect b="b" l="l" r="r" t="t"/>
              <a:pathLst>
                <a:path extrusionOk="0" h="43" w="55">
                  <a:moveTo>
                    <a:pt x="27" y="0"/>
                  </a:moveTo>
                  <a:lnTo>
                    <a:pt x="0" y="43"/>
                  </a:lnTo>
                  <a:lnTo>
                    <a:pt x="55" y="4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8" name="Google Shape;828;p18"/>
            <p:cNvSpPr/>
            <p:nvPr/>
          </p:nvSpPr>
          <p:spPr>
            <a:xfrm>
              <a:off x="2306" y="860"/>
              <a:ext cx="42" cy="54"/>
            </a:xfrm>
            <a:custGeom>
              <a:rect b="b" l="l" r="r" t="t"/>
              <a:pathLst>
                <a:path extrusionOk="0" h="54" w="42">
                  <a:moveTo>
                    <a:pt x="0" y="0"/>
                  </a:moveTo>
                  <a:lnTo>
                    <a:pt x="0" y="54"/>
                  </a:lnTo>
                  <a:lnTo>
                    <a:pt x="42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9" name="Google Shape;829;p18"/>
            <p:cNvSpPr/>
            <p:nvPr/>
          </p:nvSpPr>
          <p:spPr>
            <a:xfrm>
              <a:off x="2169" y="996"/>
              <a:ext cx="55" cy="42"/>
            </a:xfrm>
            <a:custGeom>
              <a:rect b="b" l="l" r="r" t="t"/>
              <a:pathLst>
                <a:path extrusionOk="0" h="42" w="55">
                  <a:moveTo>
                    <a:pt x="27" y="42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27" y="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0" name="Google Shape;830;p18"/>
            <p:cNvSpPr/>
            <p:nvPr/>
          </p:nvSpPr>
          <p:spPr>
            <a:xfrm>
              <a:off x="2043" y="860"/>
              <a:ext cx="43" cy="54"/>
            </a:xfrm>
            <a:custGeom>
              <a:rect b="b" l="l" r="r" t="t"/>
              <a:pathLst>
                <a:path extrusionOk="0" h="54" w="43">
                  <a:moveTo>
                    <a:pt x="43" y="0"/>
                  </a:moveTo>
                  <a:lnTo>
                    <a:pt x="0" y="26"/>
                  </a:lnTo>
                  <a:lnTo>
                    <a:pt x="43" y="5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1" name="Google Shape;831;p18"/>
            <p:cNvSpPr/>
            <p:nvPr/>
          </p:nvSpPr>
          <p:spPr>
            <a:xfrm>
              <a:off x="2254" y="779"/>
              <a:ext cx="49" cy="49"/>
            </a:xfrm>
            <a:custGeom>
              <a:rect b="b" l="l" r="r" t="t"/>
              <a:pathLst>
                <a:path extrusionOk="0" h="49" w="49">
                  <a:moveTo>
                    <a:pt x="49" y="0"/>
                  </a:moveTo>
                  <a:lnTo>
                    <a:pt x="0" y="10"/>
                  </a:lnTo>
                  <a:lnTo>
                    <a:pt x="38" y="49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2" name="Google Shape;832;p18"/>
            <p:cNvSpPr/>
            <p:nvPr/>
          </p:nvSpPr>
          <p:spPr>
            <a:xfrm>
              <a:off x="2254" y="944"/>
              <a:ext cx="49" cy="49"/>
            </a:xfrm>
            <a:custGeom>
              <a:rect b="b" l="l" r="r" t="t"/>
              <a:pathLst>
                <a:path extrusionOk="0" h="49" w="49">
                  <a:moveTo>
                    <a:pt x="49" y="49"/>
                  </a:moveTo>
                  <a:lnTo>
                    <a:pt x="38" y="0"/>
                  </a:lnTo>
                  <a:lnTo>
                    <a:pt x="0" y="39"/>
                  </a:lnTo>
                  <a:lnTo>
                    <a:pt x="49" y="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3" name="Google Shape;833;p18"/>
            <p:cNvSpPr/>
            <p:nvPr/>
          </p:nvSpPr>
          <p:spPr>
            <a:xfrm>
              <a:off x="2088" y="944"/>
              <a:ext cx="49" cy="49"/>
            </a:xfrm>
            <a:custGeom>
              <a:rect b="b" l="l" r="r" t="t"/>
              <a:pathLst>
                <a:path extrusionOk="0" h="49" w="49">
                  <a:moveTo>
                    <a:pt x="11" y="0"/>
                  </a:moveTo>
                  <a:lnTo>
                    <a:pt x="0" y="49"/>
                  </a:lnTo>
                  <a:lnTo>
                    <a:pt x="49" y="3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18"/>
            <p:cNvSpPr/>
            <p:nvPr/>
          </p:nvSpPr>
          <p:spPr>
            <a:xfrm>
              <a:off x="2088" y="779"/>
              <a:ext cx="49" cy="49"/>
            </a:xfrm>
            <a:custGeom>
              <a:rect b="b" l="l" r="r" t="t"/>
              <a:pathLst>
                <a:path extrusionOk="0" h="49" w="49">
                  <a:moveTo>
                    <a:pt x="49" y="10"/>
                  </a:moveTo>
                  <a:lnTo>
                    <a:pt x="0" y="0"/>
                  </a:lnTo>
                  <a:lnTo>
                    <a:pt x="11" y="49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18"/>
            <p:cNvSpPr/>
            <p:nvPr/>
          </p:nvSpPr>
          <p:spPr>
            <a:xfrm>
              <a:off x="2604" y="760"/>
              <a:ext cx="224" cy="141"/>
            </a:xfrm>
            <a:custGeom>
              <a:rect b="b" l="l" r="r" t="t"/>
              <a:pathLst>
                <a:path extrusionOk="0" h="106" w="169">
                  <a:moveTo>
                    <a:pt x="151" y="69"/>
                  </a:moveTo>
                  <a:cubicBezTo>
                    <a:pt x="153" y="64"/>
                    <a:pt x="153" y="58"/>
                    <a:pt x="153" y="53"/>
                  </a:cubicBezTo>
                  <a:cubicBezTo>
                    <a:pt x="153" y="24"/>
                    <a:pt x="130" y="0"/>
                    <a:pt x="101" y="0"/>
                  </a:cubicBezTo>
                  <a:cubicBezTo>
                    <a:pt x="72" y="0"/>
                    <a:pt x="49" y="23"/>
                    <a:pt x="48" y="52"/>
                  </a:cubicBezTo>
                  <a:cubicBezTo>
                    <a:pt x="43" y="48"/>
                    <a:pt x="36" y="45"/>
                    <a:pt x="29" y="45"/>
                  </a:cubicBezTo>
                  <a:cubicBezTo>
                    <a:pt x="15" y="45"/>
                    <a:pt x="4" y="53"/>
                    <a:pt x="0" y="65"/>
                  </a:cubicBezTo>
                  <a:cubicBezTo>
                    <a:pt x="4" y="65"/>
                    <a:pt x="7" y="64"/>
                    <a:pt x="11" y="64"/>
                  </a:cubicBezTo>
                  <a:cubicBezTo>
                    <a:pt x="28" y="64"/>
                    <a:pt x="45" y="71"/>
                    <a:pt x="57" y="83"/>
                  </a:cubicBezTo>
                  <a:cubicBezTo>
                    <a:pt x="64" y="90"/>
                    <a:pt x="69" y="97"/>
                    <a:pt x="72" y="106"/>
                  </a:cubicBezTo>
                  <a:cubicBezTo>
                    <a:pt x="98" y="106"/>
                    <a:pt x="98" y="106"/>
                    <a:pt x="98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61" y="106"/>
                    <a:pt x="169" y="97"/>
                    <a:pt x="169" y="87"/>
                  </a:cubicBezTo>
                  <a:cubicBezTo>
                    <a:pt x="169" y="77"/>
                    <a:pt x="161" y="69"/>
                    <a:pt x="151" y="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Google Shape;836;p18"/>
            <p:cNvSpPr/>
            <p:nvPr/>
          </p:nvSpPr>
          <p:spPr>
            <a:xfrm>
              <a:off x="2515" y="854"/>
              <a:ext cx="258" cy="158"/>
            </a:xfrm>
            <a:custGeom>
              <a:rect b="b" l="l" r="r" t="t"/>
              <a:pathLst>
                <a:path extrusionOk="0" h="119" w="195">
                  <a:moveTo>
                    <a:pt x="21" y="119"/>
                  </a:moveTo>
                  <a:cubicBezTo>
                    <a:pt x="78" y="119"/>
                    <a:pt x="78" y="119"/>
                    <a:pt x="78" y="119"/>
                  </a:cubicBezTo>
                  <a:cubicBezTo>
                    <a:pt x="81" y="119"/>
                    <a:pt x="81" y="119"/>
                    <a:pt x="81" y="119"/>
                  </a:cubicBezTo>
                  <a:cubicBezTo>
                    <a:pt x="160" y="119"/>
                    <a:pt x="160" y="119"/>
                    <a:pt x="160" y="119"/>
                  </a:cubicBezTo>
                  <a:cubicBezTo>
                    <a:pt x="179" y="119"/>
                    <a:pt x="195" y="104"/>
                    <a:pt x="195" y="85"/>
                  </a:cubicBezTo>
                  <a:cubicBezTo>
                    <a:pt x="195" y="65"/>
                    <a:pt x="179" y="50"/>
                    <a:pt x="160" y="50"/>
                  </a:cubicBezTo>
                  <a:cubicBezTo>
                    <a:pt x="152" y="50"/>
                    <a:pt x="144" y="53"/>
                    <a:pt x="138" y="58"/>
                  </a:cubicBezTo>
                  <a:cubicBezTo>
                    <a:pt x="138" y="50"/>
                    <a:pt x="136" y="42"/>
                    <a:pt x="133" y="35"/>
                  </a:cubicBezTo>
                  <a:cubicBezTo>
                    <a:pt x="123" y="14"/>
                    <a:pt x="102" y="0"/>
                    <a:pt x="78" y="0"/>
                  </a:cubicBezTo>
                  <a:cubicBezTo>
                    <a:pt x="74" y="0"/>
                    <a:pt x="70" y="0"/>
                    <a:pt x="65" y="1"/>
                  </a:cubicBezTo>
                  <a:cubicBezTo>
                    <a:pt x="38" y="7"/>
                    <a:pt x="18" y="31"/>
                    <a:pt x="18" y="59"/>
                  </a:cubicBezTo>
                  <a:cubicBezTo>
                    <a:pt x="18" y="65"/>
                    <a:pt x="19" y="71"/>
                    <a:pt x="21" y="77"/>
                  </a:cubicBezTo>
                  <a:cubicBezTo>
                    <a:pt x="10" y="77"/>
                    <a:pt x="0" y="86"/>
                    <a:pt x="0" y="98"/>
                  </a:cubicBezTo>
                  <a:cubicBezTo>
                    <a:pt x="0" y="110"/>
                    <a:pt x="10" y="119"/>
                    <a:pt x="21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7" name="Google Shape;837;p18"/>
            <p:cNvSpPr/>
            <p:nvPr/>
          </p:nvSpPr>
          <p:spPr>
            <a:xfrm>
              <a:off x="3077" y="738"/>
              <a:ext cx="186" cy="115"/>
            </a:xfrm>
            <a:custGeom>
              <a:rect b="b" l="l" r="r" t="t"/>
              <a:pathLst>
                <a:path extrusionOk="0" h="87" w="141">
                  <a:moveTo>
                    <a:pt x="49" y="72"/>
                  </a:moveTo>
                  <a:cubicBezTo>
                    <a:pt x="53" y="77"/>
                    <a:pt x="57" y="82"/>
                    <a:pt x="60" y="87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34" y="87"/>
                    <a:pt x="141" y="80"/>
                    <a:pt x="141" y="72"/>
                  </a:cubicBezTo>
                  <a:cubicBezTo>
                    <a:pt x="141" y="63"/>
                    <a:pt x="134" y="56"/>
                    <a:pt x="126" y="56"/>
                  </a:cubicBezTo>
                  <a:cubicBezTo>
                    <a:pt x="127" y="52"/>
                    <a:pt x="128" y="48"/>
                    <a:pt x="128" y="44"/>
                  </a:cubicBezTo>
                  <a:cubicBezTo>
                    <a:pt x="128" y="20"/>
                    <a:pt x="109" y="0"/>
                    <a:pt x="85" y="0"/>
                  </a:cubicBezTo>
                  <a:cubicBezTo>
                    <a:pt x="61" y="0"/>
                    <a:pt x="42" y="19"/>
                    <a:pt x="41" y="43"/>
                  </a:cubicBezTo>
                  <a:cubicBezTo>
                    <a:pt x="37" y="39"/>
                    <a:pt x="31" y="37"/>
                    <a:pt x="25" y="37"/>
                  </a:cubicBezTo>
                  <a:cubicBezTo>
                    <a:pt x="13" y="37"/>
                    <a:pt x="3" y="46"/>
                    <a:pt x="0" y="57"/>
                  </a:cubicBezTo>
                  <a:cubicBezTo>
                    <a:pt x="4" y="57"/>
                    <a:pt x="7" y="57"/>
                    <a:pt x="10" y="57"/>
                  </a:cubicBezTo>
                  <a:cubicBezTo>
                    <a:pt x="25" y="57"/>
                    <a:pt x="38" y="62"/>
                    <a:pt x="49" y="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18"/>
            <p:cNvSpPr/>
            <p:nvPr/>
          </p:nvSpPr>
          <p:spPr>
            <a:xfrm>
              <a:off x="3005" y="821"/>
              <a:ext cx="212" cy="130"/>
            </a:xfrm>
            <a:custGeom>
              <a:rect b="b" l="l" r="r" t="t"/>
              <a:pathLst>
                <a:path extrusionOk="0" h="98" w="160">
                  <a:moveTo>
                    <a:pt x="17" y="98"/>
                  </a:moveTo>
                  <a:cubicBezTo>
                    <a:pt x="64" y="98"/>
                    <a:pt x="64" y="98"/>
                    <a:pt x="64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132" y="98"/>
                    <a:pt x="132" y="98"/>
                    <a:pt x="132" y="98"/>
                  </a:cubicBezTo>
                  <a:cubicBezTo>
                    <a:pt x="147" y="98"/>
                    <a:pt x="160" y="86"/>
                    <a:pt x="160" y="70"/>
                  </a:cubicBezTo>
                  <a:cubicBezTo>
                    <a:pt x="160" y="54"/>
                    <a:pt x="147" y="41"/>
                    <a:pt x="132" y="41"/>
                  </a:cubicBezTo>
                  <a:cubicBezTo>
                    <a:pt x="125" y="41"/>
                    <a:pt x="118" y="44"/>
                    <a:pt x="113" y="48"/>
                  </a:cubicBezTo>
                  <a:cubicBezTo>
                    <a:pt x="113" y="39"/>
                    <a:pt x="111" y="31"/>
                    <a:pt x="106" y="24"/>
                  </a:cubicBezTo>
                  <a:cubicBezTo>
                    <a:pt x="98" y="9"/>
                    <a:pt x="82" y="0"/>
                    <a:pt x="64" y="0"/>
                  </a:cubicBezTo>
                  <a:cubicBezTo>
                    <a:pt x="61" y="0"/>
                    <a:pt x="57" y="0"/>
                    <a:pt x="54" y="1"/>
                  </a:cubicBezTo>
                  <a:cubicBezTo>
                    <a:pt x="32" y="5"/>
                    <a:pt x="15" y="25"/>
                    <a:pt x="15" y="49"/>
                  </a:cubicBezTo>
                  <a:cubicBezTo>
                    <a:pt x="15" y="54"/>
                    <a:pt x="16" y="59"/>
                    <a:pt x="17" y="64"/>
                  </a:cubicBezTo>
                  <a:cubicBezTo>
                    <a:pt x="7" y="64"/>
                    <a:pt x="0" y="71"/>
                    <a:pt x="0" y="81"/>
                  </a:cubicBezTo>
                  <a:cubicBezTo>
                    <a:pt x="0" y="91"/>
                    <a:pt x="8" y="98"/>
                    <a:pt x="17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18"/>
            <p:cNvSpPr/>
            <p:nvPr/>
          </p:nvSpPr>
          <p:spPr>
            <a:xfrm>
              <a:off x="3043" y="962"/>
              <a:ext cx="36" cy="50"/>
            </a:xfrm>
            <a:custGeom>
              <a:rect b="b" l="l" r="r" t="t"/>
              <a:pathLst>
                <a:path extrusionOk="0" h="50" w="36">
                  <a:moveTo>
                    <a:pt x="36" y="42"/>
                  </a:moveTo>
                  <a:lnTo>
                    <a:pt x="22" y="50"/>
                  </a:lnTo>
                  <a:lnTo>
                    <a:pt x="0" y="8"/>
                  </a:lnTo>
                  <a:lnTo>
                    <a:pt x="15" y="0"/>
                  </a:lnTo>
                  <a:lnTo>
                    <a:pt x="36" y="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18"/>
            <p:cNvSpPr/>
            <p:nvPr/>
          </p:nvSpPr>
          <p:spPr>
            <a:xfrm>
              <a:off x="3091" y="985"/>
              <a:ext cx="36" cy="49"/>
            </a:xfrm>
            <a:custGeom>
              <a:rect b="b" l="l" r="r" t="t"/>
              <a:pathLst>
                <a:path extrusionOk="0" h="49" w="36">
                  <a:moveTo>
                    <a:pt x="36" y="43"/>
                  </a:moveTo>
                  <a:lnTo>
                    <a:pt x="21" y="49"/>
                  </a:lnTo>
                  <a:lnTo>
                    <a:pt x="0" y="7"/>
                  </a:lnTo>
                  <a:lnTo>
                    <a:pt x="15" y="0"/>
                  </a:lnTo>
                  <a:lnTo>
                    <a:pt x="36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18"/>
            <p:cNvSpPr/>
            <p:nvPr/>
          </p:nvSpPr>
          <p:spPr>
            <a:xfrm>
              <a:off x="3137" y="962"/>
              <a:ext cx="36" cy="50"/>
            </a:xfrm>
            <a:custGeom>
              <a:rect b="b" l="l" r="r" t="t"/>
              <a:pathLst>
                <a:path extrusionOk="0" h="50" w="36">
                  <a:moveTo>
                    <a:pt x="36" y="42"/>
                  </a:moveTo>
                  <a:lnTo>
                    <a:pt x="22" y="50"/>
                  </a:lnTo>
                  <a:lnTo>
                    <a:pt x="0" y="8"/>
                  </a:lnTo>
                  <a:lnTo>
                    <a:pt x="15" y="0"/>
                  </a:lnTo>
                  <a:lnTo>
                    <a:pt x="36" y="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2" name="Google Shape;842;p18"/>
            <p:cNvSpPr/>
            <p:nvPr/>
          </p:nvSpPr>
          <p:spPr>
            <a:xfrm>
              <a:off x="3185" y="985"/>
              <a:ext cx="36" cy="49"/>
            </a:xfrm>
            <a:custGeom>
              <a:rect b="b" l="l" r="r" t="t"/>
              <a:pathLst>
                <a:path extrusionOk="0" h="49" w="36">
                  <a:moveTo>
                    <a:pt x="21" y="49"/>
                  </a:moveTo>
                  <a:lnTo>
                    <a:pt x="0" y="7"/>
                  </a:lnTo>
                  <a:lnTo>
                    <a:pt x="15" y="0"/>
                  </a:lnTo>
                  <a:lnTo>
                    <a:pt x="36" y="43"/>
                  </a:lnTo>
                  <a:lnTo>
                    <a:pt x="21" y="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18"/>
            <p:cNvSpPr/>
            <p:nvPr/>
          </p:nvSpPr>
          <p:spPr>
            <a:xfrm>
              <a:off x="3535" y="899"/>
              <a:ext cx="93" cy="141"/>
            </a:xfrm>
            <a:custGeom>
              <a:rect b="b" l="l" r="r" t="t"/>
              <a:pathLst>
                <a:path extrusionOk="0" h="141" w="93">
                  <a:moveTo>
                    <a:pt x="93" y="27"/>
                  </a:moveTo>
                  <a:lnTo>
                    <a:pt x="70" y="27"/>
                  </a:lnTo>
                  <a:lnTo>
                    <a:pt x="82" y="0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34" y="0"/>
                  </a:lnTo>
                  <a:lnTo>
                    <a:pt x="5" y="60"/>
                  </a:lnTo>
                  <a:lnTo>
                    <a:pt x="32" y="60"/>
                  </a:lnTo>
                  <a:lnTo>
                    <a:pt x="0" y="141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18"/>
            <p:cNvSpPr/>
            <p:nvPr/>
          </p:nvSpPr>
          <p:spPr>
            <a:xfrm>
              <a:off x="3481" y="734"/>
              <a:ext cx="256" cy="157"/>
            </a:xfrm>
            <a:custGeom>
              <a:rect b="b" l="l" r="r" t="t"/>
              <a:pathLst>
                <a:path extrusionOk="0" h="119" w="194">
                  <a:moveTo>
                    <a:pt x="0" y="98"/>
                  </a:moveTo>
                  <a:cubicBezTo>
                    <a:pt x="0" y="110"/>
                    <a:pt x="9" y="119"/>
                    <a:pt x="21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8" y="119"/>
                    <a:pt x="78" y="119"/>
                    <a:pt x="78" y="119"/>
                  </a:cubicBezTo>
                  <a:cubicBezTo>
                    <a:pt x="80" y="119"/>
                    <a:pt x="80" y="119"/>
                    <a:pt x="80" y="119"/>
                  </a:cubicBezTo>
                  <a:cubicBezTo>
                    <a:pt x="106" y="119"/>
                    <a:pt x="106" y="119"/>
                    <a:pt x="106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79" y="119"/>
                    <a:pt x="194" y="104"/>
                    <a:pt x="194" y="85"/>
                  </a:cubicBezTo>
                  <a:cubicBezTo>
                    <a:pt x="194" y="66"/>
                    <a:pt x="179" y="50"/>
                    <a:pt x="159" y="50"/>
                  </a:cubicBezTo>
                  <a:cubicBezTo>
                    <a:pt x="151" y="50"/>
                    <a:pt x="143" y="53"/>
                    <a:pt x="137" y="58"/>
                  </a:cubicBezTo>
                  <a:cubicBezTo>
                    <a:pt x="137" y="26"/>
                    <a:pt x="110" y="0"/>
                    <a:pt x="78" y="0"/>
                  </a:cubicBezTo>
                  <a:cubicBezTo>
                    <a:pt x="45" y="0"/>
                    <a:pt x="18" y="26"/>
                    <a:pt x="18" y="59"/>
                  </a:cubicBezTo>
                  <a:cubicBezTo>
                    <a:pt x="18" y="66"/>
                    <a:pt x="19" y="71"/>
                    <a:pt x="20" y="77"/>
                  </a:cubicBezTo>
                  <a:cubicBezTo>
                    <a:pt x="9" y="77"/>
                    <a:pt x="0" y="87"/>
                    <a:pt x="0" y="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5" name="Google Shape;845;p18"/>
            <p:cNvSpPr/>
            <p:nvPr/>
          </p:nvSpPr>
          <p:spPr>
            <a:xfrm>
              <a:off x="3919" y="731"/>
              <a:ext cx="297" cy="311"/>
            </a:xfrm>
            <a:custGeom>
              <a:rect b="b" l="l" r="r" t="t"/>
              <a:pathLst>
                <a:path extrusionOk="0" h="311" w="297">
                  <a:moveTo>
                    <a:pt x="254" y="56"/>
                  </a:moveTo>
                  <a:lnTo>
                    <a:pt x="254" y="84"/>
                  </a:lnTo>
                  <a:lnTo>
                    <a:pt x="238" y="74"/>
                  </a:lnTo>
                  <a:lnTo>
                    <a:pt x="234" y="68"/>
                  </a:lnTo>
                  <a:lnTo>
                    <a:pt x="208" y="82"/>
                  </a:lnTo>
                  <a:lnTo>
                    <a:pt x="229" y="46"/>
                  </a:lnTo>
                  <a:lnTo>
                    <a:pt x="203" y="62"/>
                  </a:lnTo>
                  <a:lnTo>
                    <a:pt x="203" y="32"/>
                  </a:lnTo>
                  <a:lnTo>
                    <a:pt x="181" y="66"/>
                  </a:lnTo>
                  <a:lnTo>
                    <a:pt x="181" y="37"/>
                  </a:lnTo>
                  <a:lnTo>
                    <a:pt x="173" y="37"/>
                  </a:lnTo>
                  <a:lnTo>
                    <a:pt x="158" y="28"/>
                  </a:lnTo>
                  <a:lnTo>
                    <a:pt x="181" y="13"/>
                  </a:lnTo>
                  <a:lnTo>
                    <a:pt x="181" y="4"/>
                  </a:lnTo>
                  <a:lnTo>
                    <a:pt x="152" y="20"/>
                  </a:lnTo>
                  <a:lnTo>
                    <a:pt x="152" y="0"/>
                  </a:lnTo>
                  <a:lnTo>
                    <a:pt x="144" y="0"/>
                  </a:lnTo>
                  <a:lnTo>
                    <a:pt x="144" y="20"/>
                  </a:lnTo>
                  <a:lnTo>
                    <a:pt x="115" y="4"/>
                  </a:lnTo>
                  <a:lnTo>
                    <a:pt x="115" y="13"/>
                  </a:lnTo>
                  <a:lnTo>
                    <a:pt x="139" y="28"/>
                  </a:lnTo>
                  <a:lnTo>
                    <a:pt x="124" y="37"/>
                  </a:lnTo>
                  <a:lnTo>
                    <a:pt x="115" y="37"/>
                  </a:lnTo>
                  <a:lnTo>
                    <a:pt x="115" y="68"/>
                  </a:lnTo>
                  <a:lnTo>
                    <a:pt x="94" y="32"/>
                  </a:lnTo>
                  <a:lnTo>
                    <a:pt x="95" y="62"/>
                  </a:lnTo>
                  <a:lnTo>
                    <a:pt x="67" y="48"/>
                  </a:lnTo>
                  <a:lnTo>
                    <a:pt x="89" y="82"/>
                  </a:lnTo>
                  <a:lnTo>
                    <a:pt x="62" y="68"/>
                  </a:lnTo>
                  <a:lnTo>
                    <a:pt x="58" y="76"/>
                  </a:lnTo>
                  <a:lnTo>
                    <a:pt x="42" y="84"/>
                  </a:lnTo>
                  <a:lnTo>
                    <a:pt x="42" y="56"/>
                  </a:lnTo>
                  <a:lnTo>
                    <a:pt x="33" y="50"/>
                  </a:lnTo>
                  <a:lnTo>
                    <a:pt x="33" y="84"/>
                  </a:lnTo>
                  <a:lnTo>
                    <a:pt x="16" y="74"/>
                  </a:lnTo>
                  <a:lnTo>
                    <a:pt x="12" y="82"/>
                  </a:lnTo>
                  <a:lnTo>
                    <a:pt x="29" y="91"/>
                  </a:lnTo>
                  <a:lnTo>
                    <a:pt x="0" y="109"/>
                  </a:lnTo>
                  <a:lnTo>
                    <a:pt x="9" y="114"/>
                  </a:lnTo>
                  <a:lnTo>
                    <a:pt x="33" y="99"/>
                  </a:lnTo>
                  <a:lnTo>
                    <a:pt x="33" y="118"/>
                  </a:lnTo>
                  <a:lnTo>
                    <a:pt x="29" y="125"/>
                  </a:lnTo>
                  <a:lnTo>
                    <a:pt x="56" y="141"/>
                  </a:lnTo>
                  <a:lnTo>
                    <a:pt x="14" y="141"/>
                  </a:lnTo>
                  <a:lnTo>
                    <a:pt x="41" y="155"/>
                  </a:lnTo>
                  <a:lnTo>
                    <a:pt x="14" y="171"/>
                  </a:lnTo>
                  <a:lnTo>
                    <a:pt x="56" y="171"/>
                  </a:lnTo>
                  <a:lnTo>
                    <a:pt x="29" y="186"/>
                  </a:lnTo>
                  <a:lnTo>
                    <a:pt x="33" y="193"/>
                  </a:lnTo>
                  <a:lnTo>
                    <a:pt x="33" y="212"/>
                  </a:lnTo>
                  <a:lnTo>
                    <a:pt x="9" y="197"/>
                  </a:lnTo>
                  <a:lnTo>
                    <a:pt x="0" y="203"/>
                  </a:lnTo>
                  <a:lnTo>
                    <a:pt x="29" y="220"/>
                  </a:lnTo>
                  <a:lnTo>
                    <a:pt x="12" y="229"/>
                  </a:lnTo>
                  <a:lnTo>
                    <a:pt x="16" y="237"/>
                  </a:lnTo>
                  <a:lnTo>
                    <a:pt x="33" y="227"/>
                  </a:lnTo>
                  <a:lnTo>
                    <a:pt x="33" y="260"/>
                  </a:lnTo>
                  <a:lnTo>
                    <a:pt x="42" y="256"/>
                  </a:lnTo>
                  <a:lnTo>
                    <a:pt x="42" y="227"/>
                  </a:lnTo>
                  <a:lnTo>
                    <a:pt x="58" y="236"/>
                  </a:lnTo>
                  <a:lnTo>
                    <a:pt x="62" y="244"/>
                  </a:lnTo>
                  <a:lnTo>
                    <a:pt x="89" y="228"/>
                  </a:lnTo>
                  <a:lnTo>
                    <a:pt x="69" y="264"/>
                  </a:lnTo>
                  <a:lnTo>
                    <a:pt x="95" y="248"/>
                  </a:lnTo>
                  <a:lnTo>
                    <a:pt x="95" y="280"/>
                  </a:lnTo>
                  <a:lnTo>
                    <a:pt x="115" y="244"/>
                  </a:lnTo>
                  <a:lnTo>
                    <a:pt x="115" y="274"/>
                  </a:lnTo>
                  <a:lnTo>
                    <a:pt x="124" y="274"/>
                  </a:lnTo>
                  <a:lnTo>
                    <a:pt x="140" y="284"/>
                  </a:lnTo>
                  <a:lnTo>
                    <a:pt x="115" y="297"/>
                  </a:lnTo>
                  <a:lnTo>
                    <a:pt x="115" y="307"/>
                  </a:lnTo>
                  <a:lnTo>
                    <a:pt x="144" y="290"/>
                  </a:lnTo>
                  <a:lnTo>
                    <a:pt x="144" y="311"/>
                  </a:lnTo>
                  <a:lnTo>
                    <a:pt x="154" y="311"/>
                  </a:lnTo>
                  <a:lnTo>
                    <a:pt x="154" y="290"/>
                  </a:lnTo>
                  <a:lnTo>
                    <a:pt x="181" y="307"/>
                  </a:lnTo>
                  <a:lnTo>
                    <a:pt x="181" y="297"/>
                  </a:lnTo>
                  <a:lnTo>
                    <a:pt x="158" y="284"/>
                  </a:lnTo>
                  <a:lnTo>
                    <a:pt x="173" y="274"/>
                  </a:lnTo>
                  <a:lnTo>
                    <a:pt x="181" y="274"/>
                  </a:lnTo>
                  <a:lnTo>
                    <a:pt x="181" y="244"/>
                  </a:lnTo>
                  <a:lnTo>
                    <a:pt x="203" y="280"/>
                  </a:lnTo>
                  <a:lnTo>
                    <a:pt x="203" y="248"/>
                  </a:lnTo>
                  <a:lnTo>
                    <a:pt x="229" y="264"/>
                  </a:lnTo>
                  <a:lnTo>
                    <a:pt x="209" y="229"/>
                  </a:lnTo>
                  <a:lnTo>
                    <a:pt x="234" y="244"/>
                  </a:lnTo>
                  <a:lnTo>
                    <a:pt x="240" y="236"/>
                  </a:lnTo>
                  <a:lnTo>
                    <a:pt x="254" y="227"/>
                  </a:lnTo>
                  <a:lnTo>
                    <a:pt x="254" y="256"/>
                  </a:lnTo>
                  <a:lnTo>
                    <a:pt x="264" y="260"/>
                  </a:lnTo>
                  <a:lnTo>
                    <a:pt x="264" y="227"/>
                  </a:lnTo>
                  <a:lnTo>
                    <a:pt x="281" y="237"/>
                  </a:lnTo>
                  <a:lnTo>
                    <a:pt x="286" y="229"/>
                  </a:lnTo>
                  <a:lnTo>
                    <a:pt x="267" y="219"/>
                  </a:lnTo>
                  <a:lnTo>
                    <a:pt x="297" y="203"/>
                  </a:lnTo>
                  <a:lnTo>
                    <a:pt x="287" y="197"/>
                  </a:lnTo>
                  <a:lnTo>
                    <a:pt x="264" y="212"/>
                  </a:lnTo>
                  <a:lnTo>
                    <a:pt x="264" y="193"/>
                  </a:lnTo>
                  <a:lnTo>
                    <a:pt x="267" y="186"/>
                  </a:lnTo>
                  <a:lnTo>
                    <a:pt x="242" y="171"/>
                  </a:lnTo>
                  <a:lnTo>
                    <a:pt x="282" y="171"/>
                  </a:lnTo>
                  <a:lnTo>
                    <a:pt x="256" y="155"/>
                  </a:lnTo>
                  <a:lnTo>
                    <a:pt x="282" y="139"/>
                  </a:lnTo>
                  <a:lnTo>
                    <a:pt x="242" y="139"/>
                  </a:lnTo>
                  <a:lnTo>
                    <a:pt x="267" y="125"/>
                  </a:lnTo>
                  <a:lnTo>
                    <a:pt x="264" y="117"/>
                  </a:lnTo>
                  <a:lnTo>
                    <a:pt x="264" y="99"/>
                  </a:lnTo>
                  <a:lnTo>
                    <a:pt x="287" y="113"/>
                  </a:lnTo>
                  <a:lnTo>
                    <a:pt x="297" y="109"/>
                  </a:lnTo>
                  <a:lnTo>
                    <a:pt x="267" y="91"/>
                  </a:lnTo>
                  <a:lnTo>
                    <a:pt x="285" y="81"/>
                  </a:lnTo>
                  <a:lnTo>
                    <a:pt x="281" y="74"/>
                  </a:lnTo>
                  <a:lnTo>
                    <a:pt x="264" y="84"/>
                  </a:lnTo>
                  <a:lnTo>
                    <a:pt x="264" y="50"/>
                  </a:lnTo>
                  <a:lnTo>
                    <a:pt x="254" y="56"/>
                  </a:lnTo>
                  <a:close/>
                  <a:moveTo>
                    <a:pt x="132" y="60"/>
                  </a:moveTo>
                  <a:lnTo>
                    <a:pt x="148" y="50"/>
                  </a:lnTo>
                  <a:lnTo>
                    <a:pt x="164" y="60"/>
                  </a:lnTo>
                  <a:lnTo>
                    <a:pt x="164" y="95"/>
                  </a:lnTo>
                  <a:lnTo>
                    <a:pt x="148" y="86"/>
                  </a:lnTo>
                  <a:lnTo>
                    <a:pt x="132" y="95"/>
                  </a:lnTo>
                  <a:lnTo>
                    <a:pt x="132" y="60"/>
                  </a:lnTo>
                  <a:close/>
                  <a:moveTo>
                    <a:pt x="73" y="94"/>
                  </a:moveTo>
                  <a:lnTo>
                    <a:pt x="105" y="113"/>
                  </a:lnTo>
                  <a:lnTo>
                    <a:pt x="89" y="121"/>
                  </a:lnTo>
                  <a:lnTo>
                    <a:pt x="89" y="139"/>
                  </a:lnTo>
                  <a:lnTo>
                    <a:pt x="58" y="121"/>
                  </a:lnTo>
                  <a:lnTo>
                    <a:pt x="57" y="103"/>
                  </a:lnTo>
                  <a:lnTo>
                    <a:pt x="73" y="94"/>
                  </a:lnTo>
                  <a:close/>
                  <a:moveTo>
                    <a:pt x="73" y="217"/>
                  </a:moveTo>
                  <a:lnTo>
                    <a:pt x="57" y="208"/>
                  </a:lnTo>
                  <a:lnTo>
                    <a:pt x="58" y="190"/>
                  </a:lnTo>
                  <a:lnTo>
                    <a:pt x="89" y="172"/>
                  </a:lnTo>
                  <a:lnTo>
                    <a:pt x="89" y="190"/>
                  </a:lnTo>
                  <a:lnTo>
                    <a:pt x="105" y="199"/>
                  </a:lnTo>
                  <a:lnTo>
                    <a:pt x="73" y="217"/>
                  </a:lnTo>
                  <a:close/>
                  <a:moveTo>
                    <a:pt x="164" y="252"/>
                  </a:moveTo>
                  <a:lnTo>
                    <a:pt x="148" y="261"/>
                  </a:lnTo>
                  <a:lnTo>
                    <a:pt x="134" y="252"/>
                  </a:lnTo>
                  <a:lnTo>
                    <a:pt x="134" y="215"/>
                  </a:lnTo>
                  <a:lnTo>
                    <a:pt x="148" y="224"/>
                  </a:lnTo>
                  <a:lnTo>
                    <a:pt x="164" y="215"/>
                  </a:lnTo>
                  <a:lnTo>
                    <a:pt x="164" y="252"/>
                  </a:lnTo>
                  <a:close/>
                  <a:moveTo>
                    <a:pt x="183" y="166"/>
                  </a:moveTo>
                  <a:lnTo>
                    <a:pt x="185" y="176"/>
                  </a:lnTo>
                  <a:lnTo>
                    <a:pt x="175" y="180"/>
                  </a:lnTo>
                  <a:lnTo>
                    <a:pt x="158" y="171"/>
                  </a:lnTo>
                  <a:lnTo>
                    <a:pt x="158" y="191"/>
                  </a:lnTo>
                  <a:lnTo>
                    <a:pt x="148" y="197"/>
                  </a:lnTo>
                  <a:lnTo>
                    <a:pt x="140" y="191"/>
                  </a:lnTo>
                  <a:lnTo>
                    <a:pt x="140" y="171"/>
                  </a:lnTo>
                  <a:lnTo>
                    <a:pt x="122" y="180"/>
                  </a:lnTo>
                  <a:lnTo>
                    <a:pt x="113" y="176"/>
                  </a:lnTo>
                  <a:lnTo>
                    <a:pt x="114" y="166"/>
                  </a:lnTo>
                  <a:lnTo>
                    <a:pt x="131" y="155"/>
                  </a:lnTo>
                  <a:lnTo>
                    <a:pt x="114" y="146"/>
                  </a:lnTo>
                  <a:lnTo>
                    <a:pt x="113" y="134"/>
                  </a:lnTo>
                  <a:lnTo>
                    <a:pt x="122" y="130"/>
                  </a:lnTo>
                  <a:lnTo>
                    <a:pt x="140" y="141"/>
                  </a:lnTo>
                  <a:lnTo>
                    <a:pt x="140" y="121"/>
                  </a:lnTo>
                  <a:lnTo>
                    <a:pt x="148" y="113"/>
                  </a:lnTo>
                  <a:lnTo>
                    <a:pt x="158" y="121"/>
                  </a:lnTo>
                  <a:lnTo>
                    <a:pt x="158" y="141"/>
                  </a:lnTo>
                  <a:lnTo>
                    <a:pt x="175" y="130"/>
                  </a:lnTo>
                  <a:lnTo>
                    <a:pt x="185" y="134"/>
                  </a:lnTo>
                  <a:lnTo>
                    <a:pt x="183" y="146"/>
                  </a:lnTo>
                  <a:lnTo>
                    <a:pt x="165" y="155"/>
                  </a:lnTo>
                  <a:lnTo>
                    <a:pt x="183" y="166"/>
                  </a:lnTo>
                  <a:close/>
                  <a:moveTo>
                    <a:pt x="224" y="94"/>
                  </a:moveTo>
                  <a:lnTo>
                    <a:pt x="240" y="103"/>
                  </a:lnTo>
                  <a:lnTo>
                    <a:pt x="240" y="121"/>
                  </a:lnTo>
                  <a:lnTo>
                    <a:pt x="208" y="139"/>
                  </a:lnTo>
                  <a:lnTo>
                    <a:pt x="208" y="121"/>
                  </a:lnTo>
                  <a:lnTo>
                    <a:pt x="192" y="113"/>
                  </a:lnTo>
                  <a:lnTo>
                    <a:pt x="224" y="94"/>
                  </a:lnTo>
                  <a:close/>
                  <a:moveTo>
                    <a:pt x="224" y="216"/>
                  </a:moveTo>
                  <a:lnTo>
                    <a:pt x="192" y="199"/>
                  </a:lnTo>
                  <a:lnTo>
                    <a:pt x="208" y="190"/>
                  </a:lnTo>
                  <a:lnTo>
                    <a:pt x="208" y="172"/>
                  </a:lnTo>
                  <a:lnTo>
                    <a:pt x="240" y="190"/>
                  </a:lnTo>
                  <a:lnTo>
                    <a:pt x="240" y="208"/>
                  </a:lnTo>
                  <a:lnTo>
                    <a:pt x="224" y="2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18"/>
            <p:cNvSpPr/>
            <p:nvPr/>
          </p:nvSpPr>
          <p:spPr>
            <a:xfrm>
              <a:off x="4394" y="739"/>
              <a:ext cx="292" cy="294"/>
            </a:xfrm>
            <a:custGeom>
              <a:rect b="b" l="l" r="r" t="t"/>
              <a:pathLst>
                <a:path extrusionOk="0" h="294" w="292">
                  <a:moveTo>
                    <a:pt x="292" y="135"/>
                  </a:moveTo>
                  <a:lnTo>
                    <a:pt x="283" y="135"/>
                  </a:lnTo>
                  <a:lnTo>
                    <a:pt x="292" y="111"/>
                  </a:lnTo>
                  <a:lnTo>
                    <a:pt x="277" y="113"/>
                  </a:lnTo>
                  <a:lnTo>
                    <a:pt x="269" y="135"/>
                  </a:lnTo>
                  <a:lnTo>
                    <a:pt x="260" y="135"/>
                  </a:lnTo>
                  <a:lnTo>
                    <a:pt x="268" y="114"/>
                  </a:lnTo>
                  <a:lnTo>
                    <a:pt x="253" y="115"/>
                  </a:lnTo>
                  <a:lnTo>
                    <a:pt x="247" y="135"/>
                  </a:lnTo>
                  <a:lnTo>
                    <a:pt x="238" y="135"/>
                  </a:lnTo>
                  <a:lnTo>
                    <a:pt x="244" y="117"/>
                  </a:lnTo>
                  <a:lnTo>
                    <a:pt x="230" y="118"/>
                  </a:lnTo>
                  <a:lnTo>
                    <a:pt x="223" y="135"/>
                  </a:lnTo>
                  <a:lnTo>
                    <a:pt x="208" y="135"/>
                  </a:lnTo>
                  <a:lnTo>
                    <a:pt x="219" y="117"/>
                  </a:lnTo>
                  <a:lnTo>
                    <a:pt x="253" y="98"/>
                  </a:lnTo>
                  <a:lnTo>
                    <a:pt x="267" y="101"/>
                  </a:lnTo>
                  <a:lnTo>
                    <a:pt x="273" y="74"/>
                  </a:lnTo>
                  <a:lnTo>
                    <a:pt x="247" y="66"/>
                  </a:lnTo>
                  <a:lnTo>
                    <a:pt x="243" y="81"/>
                  </a:lnTo>
                  <a:lnTo>
                    <a:pt x="210" y="99"/>
                  </a:lnTo>
                  <a:lnTo>
                    <a:pt x="189" y="99"/>
                  </a:lnTo>
                  <a:lnTo>
                    <a:pt x="195" y="86"/>
                  </a:lnTo>
                  <a:lnTo>
                    <a:pt x="214" y="90"/>
                  </a:lnTo>
                  <a:lnTo>
                    <a:pt x="222" y="78"/>
                  </a:lnTo>
                  <a:lnTo>
                    <a:pt x="202" y="74"/>
                  </a:lnTo>
                  <a:lnTo>
                    <a:pt x="207" y="66"/>
                  </a:lnTo>
                  <a:lnTo>
                    <a:pt x="227" y="70"/>
                  </a:lnTo>
                  <a:lnTo>
                    <a:pt x="236" y="58"/>
                  </a:lnTo>
                  <a:lnTo>
                    <a:pt x="214" y="54"/>
                  </a:lnTo>
                  <a:lnTo>
                    <a:pt x="218" y="48"/>
                  </a:lnTo>
                  <a:lnTo>
                    <a:pt x="241" y="52"/>
                  </a:lnTo>
                  <a:lnTo>
                    <a:pt x="251" y="40"/>
                  </a:lnTo>
                  <a:lnTo>
                    <a:pt x="226" y="34"/>
                  </a:lnTo>
                  <a:lnTo>
                    <a:pt x="230" y="27"/>
                  </a:lnTo>
                  <a:lnTo>
                    <a:pt x="208" y="15"/>
                  </a:lnTo>
                  <a:lnTo>
                    <a:pt x="204" y="23"/>
                  </a:lnTo>
                  <a:lnTo>
                    <a:pt x="187" y="3"/>
                  </a:lnTo>
                  <a:lnTo>
                    <a:pt x="182" y="17"/>
                  </a:lnTo>
                  <a:lnTo>
                    <a:pt x="198" y="34"/>
                  </a:lnTo>
                  <a:lnTo>
                    <a:pt x="192" y="42"/>
                  </a:lnTo>
                  <a:lnTo>
                    <a:pt x="178" y="25"/>
                  </a:lnTo>
                  <a:lnTo>
                    <a:pt x="173" y="38"/>
                  </a:lnTo>
                  <a:lnTo>
                    <a:pt x="186" y="54"/>
                  </a:lnTo>
                  <a:lnTo>
                    <a:pt x="182" y="62"/>
                  </a:lnTo>
                  <a:lnTo>
                    <a:pt x="169" y="48"/>
                  </a:lnTo>
                  <a:lnTo>
                    <a:pt x="163" y="61"/>
                  </a:lnTo>
                  <a:lnTo>
                    <a:pt x="174" y="74"/>
                  </a:lnTo>
                  <a:lnTo>
                    <a:pt x="167" y="87"/>
                  </a:lnTo>
                  <a:lnTo>
                    <a:pt x="157" y="69"/>
                  </a:lnTo>
                  <a:lnTo>
                    <a:pt x="157" y="31"/>
                  </a:lnTo>
                  <a:lnTo>
                    <a:pt x="166" y="20"/>
                  </a:lnTo>
                  <a:lnTo>
                    <a:pt x="146" y="0"/>
                  </a:lnTo>
                  <a:lnTo>
                    <a:pt x="126" y="20"/>
                  </a:lnTo>
                  <a:lnTo>
                    <a:pt x="137" y="31"/>
                  </a:lnTo>
                  <a:lnTo>
                    <a:pt x="137" y="69"/>
                  </a:lnTo>
                  <a:lnTo>
                    <a:pt x="125" y="87"/>
                  </a:lnTo>
                  <a:lnTo>
                    <a:pt x="118" y="74"/>
                  </a:lnTo>
                  <a:lnTo>
                    <a:pt x="130" y="61"/>
                  </a:lnTo>
                  <a:lnTo>
                    <a:pt x="124" y="48"/>
                  </a:lnTo>
                  <a:lnTo>
                    <a:pt x="112" y="62"/>
                  </a:lnTo>
                  <a:lnTo>
                    <a:pt x="106" y="54"/>
                  </a:lnTo>
                  <a:lnTo>
                    <a:pt x="120" y="38"/>
                  </a:lnTo>
                  <a:lnTo>
                    <a:pt x="114" y="25"/>
                  </a:lnTo>
                  <a:lnTo>
                    <a:pt x="100" y="42"/>
                  </a:lnTo>
                  <a:lnTo>
                    <a:pt x="96" y="34"/>
                  </a:lnTo>
                  <a:lnTo>
                    <a:pt x="110" y="17"/>
                  </a:lnTo>
                  <a:lnTo>
                    <a:pt x="105" y="3"/>
                  </a:lnTo>
                  <a:lnTo>
                    <a:pt x="88" y="23"/>
                  </a:lnTo>
                  <a:lnTo>
                    <a:pt x="84" y="15"/>
                  </a:lnTo>
                  <a:lnTo>
                    <a:pt x="63" y="27"/>
                  </a:lnTo>
                  <a:lnTo>
                    <a:pt x="68" y="34"/>
                  </a:lnTo>
                  <a:lnTo>
                    <a:pt x="41" y="40"/>
                  </a:lnTo>
                  <a:lnTo>
                    <a:pt x="51" y="52"/>
                  </a:lnTo>
                  <a:lnTo>
                    <a:pt x="75" y="48"/>
                  </a:lnTo>
                  <a:lnTo>
                    <a:pt x="79" y="54"/>
                  </a:lnTo>
                  <a:lnTo>
                    <a:pt x="56" y="58"/>
                  </a:lnTo>
                  <a:lnTo>
                    <a:pt x="65" y="70"/>
                  </a:lnTo>
                  <a:lnTo>
                    <a:pt x="85" y="66"/>
                  </a:lnTo>
                  <a:lnTo>
                    <a:pt x="90" y="74"/>
                  </a:lnTo>
                  <a:lnTo>
                    <a:pt x="71" y="78"/>
                  </a:lnTo>
                  <a:lnTo>
                    <a:pt x="80" y="90"/>
                  </a:lnTo>
                  <a:lnTo>
                    <a:pt x="97" y="86"/>
                  </a:lnTo>
                  <a:lnTo>
                    <a:pt x="105" y="99"/>
                  </a:lnTo>
                  <a:lnTo>
                    <a:pt x="83" y="99"/>
                  </a:lnTo>
                  <a:lnTo>
                    <a:pt x="49" y="80"/>
                  </a:lnTo>
                  <a:lnTo>
                    <a:pt x="45" y="66"/>
                  </a:lnTo>
                  <a:lnTo>
                    <a:pt x="19" y="74"/>
                  </a:lnTo>
                  <a:lnTo>
                    <a:pt x="26" y="101"/>
                  </a:lnTo>
                  <a:lnTo>
                    <a:pt x="40" y="98"/>
                  </a:lnTo>
                  <a:lnTo>
                    <a:pt x="73" y="117"/>
                  </a:lnTo>
                  <a:lnTo>
                    <a:pt x="84" y="135"/>
                  </a:lnTo>
                  <a:lnTo>
                    <a:pt x="69" y="135"/>
                  </a:lnTo>
                  <a:lnTo>
                    <a:pt x="63" y="118"/>
                  </a:lnTo>
                  <a:lnTo>
                    <a:pt x="48" y="117"/>
                  </a:lnTo>
                  <a:lnTo>
                    <a:pt x="55" y="135"/>
                  </a:lnTo>
                  <a:lnTo>
                    <a:pt x="47" y="135"/>
                  </a:lnTo>
                  <a:lnTo>
                    <a:pt x="39" y="115"/>
                  </a:lnTo>
                  <a:lnTo>
                    <a:pt x="24" y="114"/>
                  </a:lnTo>
                  <a:lnTo>
                    <a:pt x="32" y="135"/>
                  </a:lnTo>
                  <a:lnTo>
                    <a:pt x="23" y="135"/>
                  </a:lnTo>
                  <a:lnTo>
                    <a:pt x="15" y="113"/>
                  </a:lnTo>
                  <a:lnTo>
                    <a:pt x="0" y="111"/>
                  </a:lnTo>
                  <a:lnTo>
                    <a:pt x="10" y="135"/>
                  </a:lnTo>
                  <a:lnTo>
                    <a:pt x="0" y="135"/>
                  </a:lnTo>
                  <a:lnTo>
                    <a:pt x="0" y="159"/>
                  </a:lnTo>
                  <a:lnTo>
                    <a:pt x="10" y="159"/>
                  </a:lnTo>
                  <a:lnTo>
                    <a:pt x="0" y="184"/>
                  </a:lnTo>
                  <a:lnTo>
                    <a:pt x="15" y="182"/>
                  </a:lnTo>
                  <a:lnTo>
                    <a:pt x="23" y="159"/>
                  </a:lnTo>
                  <a:lnTo>
                    <a:pt x="32" y="159"/>
                  </a:lnTo>
                  <a:lnTo>
                    <a:pt x="24" y="182"/>
                  </a:lnTo>
                  <a:lnTo>
                    <a:pt x="39" y="179"/>
                  </a:lnTo>
                  <a:lnTo>
                    <a:pt x="47" y="159"/>
                  </a:lnTo>
                  <a:lnTo>
                    <a:pt x="55" y="159"/>
                  </a:lnTo>
                  <a:lnTo>
                    <a:pt x="48" y="178"/>
                  </a:lnTo>
                  <a:lnTo>
                    <a:pt x="63" y="176"/>
                  </a:lnTo>
                  <a:lnTo>
                    <a:pt x="69" y="159"/>
                  </a:lnTo>
                  <a:lnTo>
                    <a:pt x="84" y="159"/>
                  </a:lnTo>
                  <a:lnTo>
                    <a:pt x="73" y="178"/>
                  </a:lnTo>
                  <a:lnTo>
                    <a:pt x="40" y="197"/>
                  </a:lnTo>
                  <a:lnTo>
                    <a:pt x="26" y="195"/>
                  </a:lnTo>
                  <a:lnTo>
                    <a:pt x="19" y="221"/>
                  </a:lnTo>
                  <a:lnTo>
                    <a:pt x="45" y="228"/>
                  </a:lnTo>
                  <a:lnTo>
                    <a:pt x="49" y="215"/>
                  </a:lnTo>
                  <a:lnTo>
                    <a:pt x="83" y="196"/>
                  </a:lnTo>
                  <a:lnTo>
                    <a:pt x="105" y="196"/>
                  </a:lnTo>
                  <a:lnTo>
                    <a:pt x="97" y="208"/>
                  </a:lnTo>
                  <a:lnTo>
                    <a:pt x="80" y="205"/>
                  </a:lnTo>
                  <a:lnTo>
                    <a:pt x="71" y="217"/>
                  </a:lnTo>
                  <a:lnTo>
                    <a:pt x="90" y="220"/>
                  </a:lnTo>
                  <a:lnTo>
                    <a:pt x="85" y="228"/>
                  </a:lnTo>
                  <a:lnTo>
                    <a:pt x="65" y="224"/>
                  </a:lnTo>
                  <a:lnTo>
                    <a:pt x="56" y="236"/>
                  </a:lnTo>
                  <a:lnTo>
                    <a:pt x="79" y="240"/>
                  </a:lnTo>
                  <a:lnTo>
                    <a:pt x="75" y="248"/>
                  </a:lnTo>
                  <a:lnTo>
                    <a:pt x="51" y="244"/>
                  </a:lnTo>
                  <a:lnTo>
                    <a:pt x="41" y="256"/>
                  </a:lnTo>
                  <a:lnTo>
                    <a:pt x="68" y="260"/>
                  </a:lnTo>
                  <a:lnTo>
                    <a:pt x="63" y="268"/>
                  </a:lnTo>
                  <a:lnTo>
                    <a:pt x="84" y="280"/>
                  </a:lnTo>
                  <a:lnTo>
                    <a:pt x="88" y="272"/>
                  </a:lnTo>
                  <a:lnTo>
                    <a:pt x="105" y="291"/>
                  </a:lnTo>
                  <a:lnTo>
                    <a:pt x="110" y="278"/>
                  </a:lnTo>
                  <a:lnTo>
                    <a:pt x="96" y="260"/>
                  </a:lnTo>
                  <a:lnTo>
                    <a:pt x="100" y="252"/>
                  </a:lnTo>
                  <a:lnTo>
                    <a:pt x="114" y="270"/>
                  </a:lnTo>
                  <a:lnTo>
                    <a:pt x="120" y="256"/>
                  </a:lnTo>
                  <a:lnTo>
                    <a:pt x="106" y="240"/>
                  </a:lnTo>
                  <a:lnTo>
                    <a:pt x="112" y="232"/>
                  </a:lnTo>
                  <a:lnTo>
                    <a:pt x="124" y="248"/>
                  </a:lnTo>
                  <a:lnTo>
                    <a:pt x="130" y="235"/>
                  </a:lnTo>
                  <a:lnTo>
                    <a:pt x="118" y="220"/>
                  </a:lnTo>
                  <a:lnTo>
                    <a:pt x="125" y="208"/>
                  </a:lnTo>
                  <a:lnTo>
                    <a:pt x="136" y="227"/>
                  </a:lnTo>
                  <a:lnTo>
                    <a:pt x="136" y="265"/>
                  </a:lnTo>
                  <a:lnTo>
                    <a:pt x="126" y="276"/>
                  </a:lnTo>
                  <a:lnTo>
                    <a:pt x="146" y="294"/>
                  </a:lnTo>
                  <a:lnTo>
                    <a:pt x="166" y="276"/>
                  </a:lnTo>
                  <a:lnTo>
                    <a:pt x="157" y="265"/>
                  </a:lnTo>
                  <a:lnTo>
                    <a:pt x="157" y="227"/>
                  </a:lnTo>
                  <a:lnTo>
                    <a:pt x="167" y="208"/>
                  </a:lnTo>
                  <a:lnTo>
                    <a:pt x="174" y="220"/>
                  </a:lnTo>
                  <a:lnTo>
                    <a:pt x="163" y="235"/>
                  </a:lnTo>
                  <a:lnTo>
                    <a:pt x="169" y="248"/>
                  </a:lnTo>
                  <a:lnTo>
                    <a:pt x="182" y="232"/>
                  </a:lnTo>
                  <a:lnTo>
                    <a:pt x="186" y="240"/>
                  </a:lnTo>
                  <a:lnTo>
                    <a:pt x="173" y="256"/>
                  </a:lnTo>
                  <a:lnTo>
                    <a:pt x="178" y="270"/>
                  </a:lnTo>
                  <a:lnTo>
                    <a:pt x="192" y="252"/>
                  </a:lnTo>
                  <a:lnTo>
                    <a:pt x="198" y="260"/>
                  </a:lnTo>
                  <a:lnTo>
                    <a:pt x="182" y="278"/>
                  </a:lnTo>
                  <a:lnTo>
                    <a:pt x="187" y="291"/>
                  </a:lnTo>
                  <a:lnTo>
                    <a:pt x="204" y="272"/>
                  </a:lnTo>
                  <a:lnTo>
                    <a:pt x="208" y="280"/>
                  </a:lnTo>
                  <a:lnTo>
                    <a:pt x="230" y="268"/>
                  </a:lnTo>
                  <a:lnTo>
                    <a:pt x="226" y="260"/>
                  </a:lnTo>
                  <a:lnTo>
                    <a:pt x="251" y="256"/>
                  </a:lnTo>
                  <a:lnTo>
                    <a:pt x="241" y="244"/>
                  </a:lnTo>
                  <a:lnTo>
                    <a:pt x="218" y="248"/>
                  </a:lnTo>
                  <a:lnTo>
                    <a:pt x="214" y="240"/>
                  </a:lnTo>
                  <a:lnTo>
                    <a:pt x="236" y="236"/>
                  </a:lnTo>
                  <a:lnTo>
                    <a:pt x="227" y="224"/>
                  </a:lnTo>
                  <a:lnTo>
                    <a:pt x="207" y="228"/>
                  </a:lnTo>
                  <a:lnTo>
                    <a:pt x="202" y="220"/>
                  </a:lnTo>
                  <a:lnTo>
                    <a:pt x="222" y="217"/>
                  </a:lnTo>
                  <a:lnTo>
                    <a:pt x="214" y="205"/>
                  </a:lnTo>
                  <a:lnTo>
                    <a:pt x="195" y="208"/>
                  </a:lnTo>
                  <a:lnTo>
                    <a:pt x="189" y="196"/>
                  </a:lnTo>
                  <a:lnTo>
                    <a:pt x="210" y="196"/>
                  </a:lnTo>
                  <a:lnTo>
                    <a:pt x="243" y="215"/>
                  </a:lnTo>
                  <a:lnTo>
                    <a:pt x="247" y="228"/>
                  </a:lnTo>
                  <a:lnTo>
                    <a:pt x="273" y="221"/>
                  </a:lnTo>
                  <a:lnTo>
                    <a:pt x="267" y="195"/>
                  </a:lnTo>
                  <a:lnTo>
                    <a:pt x="252" y="197"/>
                  </a:lnTo>
                  <a:lnTo>
                    <a:pt x="220" y="179"/>
                  </a:lnTo>
                  <a:lnTo>
                    <a:pt x="208" y="159"/>
                  </a:lnTo>
                  <a:lnTo>
                    <a:pt x="223" y="159"/>
                  </a:lnTo>
                  <a:lnTo>
                    <a:pt x="230" y="176"/>
                  </a:lnTo>
                  <a:lnTo>
                    <a:pt x="244" y="178"/>
                  </a:lnTo>
                  <a:lnTo>
                    <a:pt x="238" y="159"/>
                  </a:lnTo>
                  <a:lnTo>
                    <a:pt x="247" y="159"/>
                  </a:lnTo>
                  <a:lnTo>
                    <a:pt x="253" y="179"/>
                  </a:lnTo>
                  <a:lnTo>
                    <a:pt x="268" y="182"/>
                  </a:lnTo>
                  <a:lnTo>
                    <a:pt x="260" y="159"/>
                  </a:lnTo>
                  <a:lnTo>
                    <a:pt x="269" y="159"/>
                  </a:lnTo>
                  <a:lnTo>
                    <a:pt x="277" y="182"/>
                  </a:lnTo>
                  <a:lnTo>
                    <a:pt x="292" y="184"/>
                  </a:lnTo>
                  <a:lnTo>
                    <a:pt x="283" y="159"/>
                  </a:lnTo>
                  <a:lnTo>
                    <a:pt x="292" y="159"/>
                  </a:lnTo>
                  <a:lnTo>
                    <a:pt x="292" y="135"/>
                  </a:lnTo>
                  <a:lnTo>
                    <a:pt x="292" y="135"/>
                  </a:lnTo>
                  <a:close/>
                  <a:moveTo>
                    <a:pt x="181" y="183"/>
                  </a:moveTo>
                  <a:lnTo>
                    <a:pt x="169" y="163"/>
                  </a:lnTo>
                  <a:lnTo>
                    <a:pt x="147" y="175"/>
                  </a:lnTo>
                  <a:lnTo>
                    <a:pt x="159" y="195"/>
                  </a:lnTo>
                  <a:lnTo>
                    <a:pt x="146" y="217"/>
                  </a:lnTo>
                  <a:lnTo>
                    <a:pt x="133" y="195"/>
                  </a:lnTo>
                  <a:lnTo>
                    <a:pt x="145" y="175"/>
                  </a:lnTo>
                  <a:lnTo>
                    <a:pt x="124" y="163"/>
                  </a:lnTo>
                  <a:lnTo>
                    <a:pt x="112" y="183"/>
                  </a:lnTo>
                  <a:lnTo>
                    <a:pt x="85" y="183"/>
                  </a:lnTo>
                  <a:lnTo>
                    <a:pt x="98" y="159"/>
                  </a:lnTo>
                  <a:lnTo>
                    <a:pt x="122" y="159"/>
                  </a:lnTo>
                  <a:lnTo>
                    <a:pt x="122" y="135"/>
                  </a:lnTo>
                  <a:lnTo>
                    <a:pt x="98" y="135"/>
                  </a:lnTo>
                  <a:lnTo>
                    <a:pt x="85" y="113"/>
                  </a:lnTo>
                  <a:lnTo>
                    <a:pt x="112" y="113"/>
                  </a:lnTo>
                  <a:lnTo>
                    <a:pt x="124" y="133"/>
                  </a:lnTo>
                  <a:lnTo>
                    <a:pt x="145" y="121"/>
                  </a:lnTo>
                  <a:lnTo>
                    <a:pt x="133" y="101"/>
                  </a:lnTo>
                  <a:lnTo>
                    <a:pt x="146" y="77"/>
                  </a:lnTo>
                  <a:lnTo>
                    <a:pt x="159" y="101"/>
                  </a:lnTo>
                  <a:lnTo>
                    <a:pt x="147" y="121"/>
                  </a:lnTo>
                  <a:lnTo>
                    <a:pt x="169" y="133"/>
                  </a:lnTo>
                  <a:lnTo>
                    <a:pt x="181" y="113"/>
                  </a:lnTo>
                  <a:lnTo>
                    <a:pt x="207" y="113"/>
                  </a:lnTo>
                  <a:lnTo>
                    <a:pt x="194" y="135"/>
                  </a:lnTo>
                  <a:lnTo>
                    <a:pt x="170" y="135"/>
                  </a:lnTo>
                  <a:lnTo>
                    <a:pt x="170" y="159"/>
                  </a:lnTo>
                  <a:lnTo>
                    <a:pt x="194" y="159"/>
                  </a:lnTo>
                  <a:lnTo>
                    <a:pt x="207" y="183"/>
                  </a:lnTo>
                  <a:lnTo>
                    <a:pt x="181" y="183"/>
                  </a:lnTo>
                  <a:lnTo>
                    <a:pt x="181" y="1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18"/>
            <p:cNvSpPr/>
            <p:nvPr/>
          </p:nvSpPr>
          <p:spPr>
            <a:xfrm>
              <a:off x="2049" y="1250"/>
              <a:ext cx="294" cy="294"/>
            </a:xfrm>
            <a:custGeom>
              <a:rect b="b" l="l" r="r" t="t"/>
              <a:pathLst>
                <a:path extrusionOk="0" h="222" w="222">
                  <a:moveTo>
                    <a:pt x="2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22" y="222"/>
                    <a:pt x="222" y="222"/>
                    <a:pt x="222" y="222"/>
                  </a:cubicBezTo>
                  <a:cubicBezTo>
                    <a:pt x="222" y="0"/>
                    <a:pt x="222" y="0"/>
                    <a:pt x="222" y="0"/>
                  </a:cubicBezTo>
                  <a:close/>
                  <a:moveTo>
                    <a:pt x="208" y="112"/>
                  </a:moveTo>
                  <a:cubicBezTo>
                    <a:pt x="208" y="112"/>
                    <a:pt x="217" y="133"/>
                    <a:pt x="201" y="142"/>
                  </a:cubicBezTo>
                  <a:cubicBezTo>
                    <a:pt x="201" y="142"/>
                    <a:pt x="195" y="148"/>
                    <a:pt x="175" y="146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95" y="89"/>
                    <a:pt x="195" y="89"/>
                    <a:pt x="195" y="89"/>
                  </a:cubicBezTo>
                  <a:lnTo>
                    <a:pt x="208" y="112"/>
                  </a:lnTo>
                  <a:close/>
                  <a:moveTo>
                    <a:pt x="140" y="13"/>
                  </a:moveTo>
                  <a:cubicBezTo>
                    <a:pt x="140" y="13"/>
                    <a:pt x="150" y="13"/>
                    <a:pt x="162" y="31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83" y="48"/>
                    <a:pt x="183" y="48"/>
                    <a:pt x="183" y="48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65" y="88"/>
                    <a:pt x="165" y="88"/>
                    <a:pt x="165" y="88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34" y="74"/>
                    <a:pt x="134" y="74"/>
                    <a:pt x="134" y="74"/>
                  </a:cubicBezTo>
                  <a:cubicBezTo>
                    <a:pt x="112" y="34"/>
                    <a:pt x="112" y="34"/>
                    <a:pt x="112" y="34"/>
                  </a:cubicBezTo>
                  <a:cubicBezTo>
                    <a:pt x="112" y="34"/>
                    <a:pt x="103" y="15"/>
                    <a:pt x="88" y="13"/>
                  </a:cubicBezTo>
                  <a:lnTo>
                    <a:pt x="140" y="13"/>
                  </a:lnTo>
                  <a:close/>
                  <a:moveTo>
                    <a:pt x="38" y="184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2" y="140"/>
                    <a:pt x="7" y="131"/>
                    <a:pt x="17" y="112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32" y="170"/>
                    <a:pt x="38" y="184"/>
                  </a:cubicBezTo>
                  <a:close/>
                  <a:moveTo>
                    <a:pt x="93" y="199"/>
                  </a:moveTo>
                  <a:cubicBezTo>
                    <a:pt x="66" y="199"/>
                    <a:pt x="66" y="199"/>
                    <a:pt x="66" y="199"/>
                  </a:cubicBezTo>
                  <a:cubicBezTo>
                    <a:pt x="66" y="199"/>
                    <a:pt x="44" y="196"/>
                    <a:pt x="45" y="177"/>
                  </a:cubicBezTo>
                  <a:cubicBezTo>
                    <a:pt x="45" y="177"/>
                    <a:pt x="42" y="169"/>
                    <a:pt x="54" y="153"/>
                  </a:cubicBezTo>
                  <a:cubicBezTo>
                    <a:pt x="94" y="154"/>
                    <a:pt x="94" y="154"/>
                    <a:pt x="94" y="154"/>
                  </a:cubicBezTo>
                  <a:lnTo>
                    <a:pt x="93" y="199"/>
                  </a:lnTo>
                  <a:close/>
                  <a:moveTo>
                    <a:pt x="86" y="75"/>
                  </a:moveTo>
                  <a:cubicBezTo>
                    <a:pt x="48" y="51"/>
                    <a:pt x="48" y="51"/>
                    <a:pt x="48" y="51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75" y="11"/>
                    <a:pt x="91" y="20"/>
                  </a:cubicBezTo>
                  <a:cubicBezTo>
                    <a:pt x="91" y="20"/>
                    <a:pt x="99" y="23"/>
                    <a:pt x="107" y="41"/>
                  </a:cubicBezTo>
                  <a:lnTo>
                    <a:pt x="86" y="75"/>
                  </a:lnTo>
                  <a:close/>
                  <a:moveTo>
                    <a:pt x="187" y="189"/>
                  </a:moveTo>
                  <a:cubicBezTo>
                    <a:pt x="187" y="189"/>
                    <a:pt x="182" y="198"/>
                    <a:pt x="161" y="199"/>
                  </a:cubicBezTo>
                  <a:cubicBezTo>
                    <a:pt x="136" y="200"/>
                    <a:pt x="136" y="200"/>
                    <a:pt x="136" y="200"/>
                  </a:cubicBezTo>
                  <a:cubicBezTo>
                    <a:pt x="136" y="210"/>
                    <a:pt x="136" y="210"/>
                    <a:pt x="136" y="210"/>
                  </a:cubicBezTo>
                  <a:cubicBezTo>
                    <a:pt x="123" y="193"/>
                    <a:pt x="123" y="193"/>
                    <a:pt x="123" y="193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23" y="157"/>
                    <a:pt x="123" y="157"/>
                    <a:pt x="123" y="157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82" y="154"/>
                    <a:pt x="182" y="154"/>
                    <a:pt x="182" y="154"/>
                  </a:cubicBezTo>
                  <a:cubicBezTo>
                    <a:pt x="182" y="154"/>
                    <a:pt x="203" y="156"/>
                    <a:pt x="212" y="143"/>
                  </a:cubicBezTo>
                  <a:lnTo>
                    <a:pt x="187" y="1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18"/>
            <p:cNvSpPr/>
            <p:nvPr/>
          </p:nvSpPr>
          <p:spPr>
            <a:xfrm>
              <a:off x="2508" y="1249"/>
              <a:ext cx="312" cy="313"/>
            </a:xfrm>
            <a:custGeom>
              <a:rect b="b" l="l" r="r" t="t"/>
              <a:pathLst>
                <a:path extrusionOk="0" h="236" w="235">
                  <a:moveTo>
                    <a:pt x="28" y="207"/>
                  </a:moveTo>
                  <a:cubicBezTo>
                    <a:pt x="36" y="215"/>
                    <a:pt x="36" y="215"/>
                    <a:pt x="36" y="215"/>
                  </a:cubicBezTo>
                  <a:cubicBezTo>
                    <a:pt x="76" y="175"/>
                    <a:pt x="76" y="175"/>
                    <a:pt x="76" y="175"/>
                  </a:cubicBezTo>
                  <a:cubicBezTo>
                    <a:pt x="85" y="212"/>
                    <a:pt x="125" y="236"/>
                    <a:pt x="161" y="219"/>
                  </a:cubicBezTo>
                  <a:cubicBezTo>
                    <a:pt x="187" y="207"/>
                    <a:pt x="194" y="182"/>
                    <a:pt x="200" y="157"/>
                  </a:cubicBezTo>
                  <a:cubicBezTo>
                    <a:pt x="214" y="105"/>
                    <a:pt x="226" y="53"/>
                    <a:pt x="235" y="0"/>
                  </a:cubicBezTo>
                  <a:cubicBezTo>
                    <a:pt x="183" y="10"/>
                    <a:pt x="131" y="22"/>
                    <a:pt x="79" y="35"/>
                  </a:cubicBezTo>
                  <a:cubicBezTo>
                    <a:pt x="54" y="42"/>
                    <a:pt x="29" y="48"/>
                    <a:pt x="17" y="74"/>
                  </a:cubicBezTo>
                  <a:cubicBezTo>
                    <a:pt x="0" y="110"/>
                    <a:pt x="24" y="151"/>
                    <a:pt x="61" y="159"/>
                  </a:cubicBezTo>
                  <a:cubicBezTo>
                    <a:pt x="21" y="200"/>
                    <a:pt x="21" y="200"/>
                    <a:pt x="21" y="200"/>
                  </a:cubicBezTo>
                  <a:lnTo>
                    <a:pt x="28" y="207"/>
                  </a:lnTo>
                  <a:close/>
                  <a:moveTo>
                    <a:pt x="44" y="77"/>
                  </a:moveTo>
                  <a:cubicBezTo>
                    <a:pt x="55" y="63"/>
                    <a:pt x="73" y="61"/>
                    <a:pt x="89" y="56"/>
                  </a:cubicBezTo>
                  <a:cubicBezTo>
                    <a:pt x="128" y="46"/>
                    <a:pt x="167" y="36"/>
                    <a:pt x="206" y="29"/>
                  </a:cubicBezTo>
                  <a:cubicBezTo>
                    <a:pt x="200" y="69"/>
                    <a:pt x="189" y="108"/>
                    <a:pt x="179" y="146"/>
                  </a:cubicBezTo>
                  <a:cubicBezTo>
                    <a:pt x="175" y="162"/>
                    <a:pt x="172" y="181"/>
                    <a:pt x="159" y="192"/>
                  </a:cubicBezTo>
                  <a:cubicBezTo>
                    <a:pt x="136" y="210"/>
                    <a:pt x="103" y="196"/>
                    <a:pt x="101" y="167"/>
                  </a:cubicBezTo>
                  <a:cubicBezTo>
                    <a:pt x="115" y="167"/>
                    <a:pt x="130" y="167"/>
                    <a:pt x="145" y="167"/>
                  </a:cubicBezTo>
                  <a:cubicBezTo>
                    <a:pt x="149" y="167"/>
                    <a:pt x="155" y="169"/>
                    <a:pt x="156" y="164"/>
                  </a:cubicBezTo>
                  <a:cubicBezTo>
                    <a:pt x="158" y="158"/>
                    <a:pt x="160" y="151"/>
                    <a:pt x="162" y="145"/>
                  </a:cubicBezTo>
                  <a:cubicBezTo>
                    <a:pt x="106" y="145"/>
                    <a:pt x="106" y="145"/>
                    <a:pt x="106" y="145"/>
                  </a:cubicBezTo>
                  <a:cubicBezTo>
                    <a:pt x="112" y="139"/>
                    <a:pt x="118" y="133"/>
                    <a:pt x="124" y="127"/>
                  </a:cubicBezTo>
                  <a:cubicBezTo>
                    <a:pt x="127" y="124"/>
                    <a:pt x="141" y="126"/>
                    <a:pt x="144" y="126"/>
                  </a:cubicBezTo>
                  <a:cubicBezTo>
                    <a:pt x="148" y="126"/>
                    <a:pt x="164" y="128"/>
                    <a:pt x="165" y="125"/>
                  </a:cubicBezTo>
                  <a:cubicBezTo>
                    <a:pt x="167" y="118"/>
                    <a:pt x="169" y="110"/>
                    <a:pt x="172" y="103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57" y="94"/>
                    <a:pt x="166" y="85"/>
                    <a:pt x="175" y="76"/>
                  </a:cubicBezTo>
                  <a:cubicBezTo>
                    <a:pt x="181" y="70"/>
                    <a:pt x="181" y="61"/>
                    <a:pt x="183" y="53"/>
                  </a:cubicBezTo>
                  <a:cubicBezTo>
                    <a:pt x="174" y="54"/>
                    <a:pt x="166" y="55"/>
                    <a:pt x="159" y="61"/>
                  </a:cubicBezTo>
                  <a:cubicBezTo>
                    <a:pt x="151" y="70"/>
                    <a:pt x="142" y="79"/>
                    <a:pt x="133" y="88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26" y="66"/>
                    <a:pt x="118" y="68"/>
                    <a:pt x="110" y="71"/>
                  </a:cubicBezTo>
                  <a:cubicBezTo>
                    <a:pt x="107" y="72"/>
                    <a:pt x="109" y="88"/>
                    <a:pt x="109" y="91"/>
                  </a:cubicBezTo>
                  <a:cubicBezTo>
                    <a:pt x="109" y="95"/>
                    <a:pt x="111" y="109"/>
                    <a:pt x="109" y="112"/>
                  </a:cubicBezTo>
                  <a:cubicBezTo>
                    <a:pt x="103" y="118"/>
                    <a:pt x="97" y="124"/>
                    <a:pt x="91" y="129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84" y="76"/>
                    <a:pt x="78" y="78"/>
                    <a:pt x="71" y="80"/>
                  </a:cubicBezTo>
                  <a:cubicBezTo>
                    <a:pt x="67" y="81"/>
                    <a:pt x="69" y="86"/>
                    <a:pt x="69" y="91"/>
                  </a:cubicBezTo>
                  <a:cubicBezTo>
                    <a:pt x="69" y="106"/>
                    <a:pt x="69" y="120"/>
                    <a:pt x="69" y="135"/>
                  </a:cubicBezTo>
                  <a:cubicBezTo>
                    <a:pt x="40" y="132"/>
                    <a:pt x="26" y="99"/>
                    <a:pt x="44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18"/>
            <p:cNvSpPr/>
            <p:nvPr/>
          </p:nvSpPr>
          <p:spPr>
            <a:xfrm>
              <a:off x="3189" y="1260"/>
              <a:ext cx="73" cy="74"/>
            </a:xfrm>
            <a:custGeom>
              <a:rect b="b" l="l" r="r" t="t"/>
              <a:pathLst>
                <a:path extrusionOk="0" h="56" w="55">
                  <a:moveTo>
                    <a:pt x="0" y="5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45" y="2"/>
                    <a:pt x="35" y="2"/>
                    <a:pt x="26" y="3"/>
                  </a:cubicBezTo>
                  <a:cubicBezTo>
                    <a:pt x="18" y="4"/>
                    <a:pt x="10" y="5"/>
                    <a:pt x="2" y="7"/>
                  </a:cubicBezTo>
                  <a:cubicBezTo>
                    <a:pt x="1" y="8"/>
                    <a:pt x="2" y="12"/>
                    <a:pt x="2" y="13"/>
                  </a:cubicBezTo>
                  <a:cubicBezTo>
                    <a:pt x="1" y="27"/>
                    <a:pt x="0" y="41"/>
                    <a:pt x="0" y="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18"/>
            <p:cNvSpPr/>
            <p:nvPr/>
          </p:nvSpPr>
          <p:spPr>
            <a:xfrm>
              <a:off x="3123" y="1273"/>
              <a:ext cx="53" cy="127"/>
            </a:xfrm>
            <a:custGeom>
              <a:rect b="b" l="l" r="r" t="t"/>
              <a:pathLst>
                <a:path extrusionOk="0" h="96" w="40">
                  <a:moveTo>
                    <a:pt x="3" y="12"/>
                  </a:moveTo>
                  <a:cubicBezTo>
                    <a:pt x="3" y="21"/>
                    <a:pt x="3" y="31"/>
                    <a:pt x="2" y="40"/>
                  </a:cubicBezTo>
                  <a:cubicBezTo>
                    <a:pt x="2" y="54"/>
                    <a:pt x="2" y="67"/>
                    <a:pt x="1" y="81"/>
                  </a:cubicBezTo>
                  <a:cubicBezTo>
                    <a:pt x="1" y="82"/>
                    <a:pt x="0" y="90"/>
                    <a:pt x="0" y="96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38"/>
                    <a:pt x="39" y="19"/>
                    <a:pt x="40" y="0"/>
                  </a:cubicBezTo>
                  <a:cubicBezTo>
                    <a:pt x="35" y="1"/>
                    <a:pt x="3" y="6"/>
                    <a:pt x="3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1" name="Google Shape;851;p18"/>
            <p:cNvSpPr/>
            <p:nvPr/>
          </p:nvSpPr>
          <p:spPr>
            <a:xfrm>
              <a:off x="3061" y="1295"/>
              <a:ext cx="47" cy="166"/>
            </a:xfrm>
            <a:custGeom>
              <a:rect b="b" l="l" r="r" t="t"/>
              <a:pathLst>
                <a:path extrusionOk="0" h="125" w="36">
                  <a:moveTo>
                    <a:pt x="36" y="0"/>
                  </a:moveTo>
                  <a:cubicBezTo>
                    <a:pt x="27" y="4"/>
                    <a:pt x="4" y="12"/>
                    <a:pt x="4" y="24"/>
                  </a:cubicBezTo>
                  <a:cubicBezTo>
                    <a:pt x="3" y="36"/>
                    <a:pt x="3" y="48"/>
                    <a:pt x="2" y="61"/>
                  </a:cubicBezTo>
                  <a:cubicBezTo>
                    <a:pt x="2" y="82"/>
                    <a:pt x="1" y="104"/>
                    <a:pt x="0" y="125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88"/>
                    <a:pt x="34" y="84"/>
                    <a:pt x="34" y="80"/>
                  </a:cubicBezTo>
                  <a:cubicBezTo>
                    <a:pt x="35" y="53"/>
                    <a:pt x="35" y="26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2" name="Google Shape;852;p18"/>
            <p:cNvSpPr/>
            <p:nvPr/>
          </p:nvSpPr>
          <p:spPr>
            <a:xfrm>
              <a:off x="2980" y="1336"/>
              <a:ext cx="69" cy="178"/>
            </a:xfrm>
            <a:custGeom>
              <a:rect b="b" l="l" r="r" t="t"/>
              <a:pathLst>
                <a:path extrusionOk="0" h="134" w="52">
                  <a:moveTo>
                    <a:pt x="21" y="134"/>
                  </a:moveTo>
                  <a:cubicBezTo>
                    <a:pt x="50" y="105"/>
                    <a:pt x="50" y="105"/>
                    <a:pt x="50" y="105"/>
                  </a:cubicBezTo>
                  <a:cubicBezTo>
                    <a:pt x="51" y="98"/>
                    <a:pt x="50" y="86"/>
                    <a:pt x="50" y="83"/>
                  </a:cubicBezTo>
                  <a:cubicBezTo>
                    <a:pt x="51" y="55"/>
                    <a:pt x="51" y="28"/>
                    <a:pt x="52" y="0"/>
                  </a:cubicBezTo>
                  <a:cubicBezTo>
                    <a:pt x="16" y="34"/>
                    <a:pt x="0" y="88"/>
                    <a:pt x="21" y="1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18"/>
            <p:cNvSpPr/>
            <p:nvPr/>
          </p:nvSpPr>
          <p:spPr>
            <a:xfrm>
              <a:off x="3200" y="1270"/>
              <a:ext cx="73" cy="74"/>
            </a:xfrm>
            <a:custGeom>
              <a:rect b="b" l="l" r="r" t="t"/>
              <a:pathLst>
                <a:path extrusionOk="0" h="56" w="55">
                  <a:moveTo>
                    <a:pt x="55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14" y="55"/>
                    <a:pt x="28" y="54"/>
                    <a:pt x="42" y="54"/>
                  </a:cubicBezTo>
                  <a:cubicBezTo>
                    <a:pt x="43" y="53"/>
                    <a:pt x="47" y="54"/>
                    <a:pt x="48" y="53"/>
                  </a:cubicBezTo>
                  <a:cubicBezTo>
                    <a:pt x="50" y="46"/>
                    <a:pt x="52" y="37"/>
                    <a:pt x="53" y="30"/>
                  </a:cubicBezTo>
                  <a:cubicBezTo>
                    <a:pt x="54" y="20"/>
                    <a:pt x="54" y="10"/>
                    <a:pt x="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4" name="Google Shape;854;p18"/>
            <p:cNvSpPr/>
            <p:nvPr/>
          </p:nvSpPr>
          <p:spPr>
            <a:xfrm>
              <a:off x="3133" y="1358"/>
              <a:ext cx="128" cy="53"/>
            </a:xfrm>
            <a:custGeom>
              <a:rect b="b" l="l" r="r" t="t"/>
              <a:pathLst>
                <a:path extrusionOk="0" h="40" w="96">
                  <a:moveTo>
                    <a:pt x="0" y="40"/>
                  </a:moveTo>
                  <a:cubicBezTo>
                    <a:pt x="5" y="39"/>
                    <a:pt x="13" y="38"/>
                    <a:pt x="15" y="38"/>
                  </a:cubicBezTo>
                  <a:cubicBezTo>
                    <a:pt x="28" y="38"/>
                    <a:pt x="42" y="37"/>
                    <a:pt x="55" y="37"/>
                  </a:cubicBezTo>
                  <a:cubicBezTo>
                    <a:pt x="65" y="37"/>
                    <a:pt x="74" y="37"/>
                    <a:pt x="83" y="36"/>
                  </a:cubicBezTo>
                  <a:cubicBezTo>
                    <a:pt x="90" y="36"/>
                    <a:pt x="95" y="5"/>
                    <a:pt x="96" y="0"/>
                  </a:cubicBezTo>
                  <a:cubicBezTo>
                    <a:pt x="76" y="0"/>
                    <a:pt x="57" y="1"/>
                    <a:pt x="38" y="2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5" name="Google Shape;855;p18"/>
            <p:cNvSpPr/>
            <p:nvPr/>
          </p:nvSpPr>
          <p:spPr>
            <a:xfrm>
              <a:off x="3071" y="1424"/>
              <a:ext cx="167" cy="48"/>
            </a:xfrm>
            <a:custGeom>
              <a:rect b="b" l="l" r="r" t="t"/>
              <a:pathLst>
                <a:path extrusionOk="0" h="36" w="126">
                  <a:moveTo>
                    <a:pt x="35" y="2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2" y="35"/>
                    <a:pt x="43" y="35"/>
                    <a:pt x="65" y="34"/>
                  </a:cubicBezTo>
                  <a:cubicBezTo>
                    <a:pt x="77" y="34"/>
                    <a:pt x="89" y="33"/>
                    <a:pt x="101" y="33"/>
                  </a:cubicBezTo>
                  <a:cubicBezTo>
                    <a:pt x="113" y="32"/>
                    <a:pt x="121" y="10"/>
                    <a:pt x="126" y="0"/>
                  </a:cubicBezTo>
                  <a:cubicBezTo>
                    <a:pt x="99" y="1"/>
                    <a:pt x="72" y="2"/>
                    <a:pt x="45" y="2"/>
                  </a:cubicBezTo>
                  <a:cubicBezTo>
                    <a:pt x="41" y="2"/>
                    <a:pt x="38" y="2"/>
                    <a:pt x="35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6" name="Google Shape;856;p18"/>
            <p:cNvSpPr/>
            <p:nvPr/>
          </p:nvSpPr>
          <p:spPr>
            <a:xfrm>
              <a:off x="3018" y="1486"/>
              <a:ext cx="163" cy="64"/>
            </a:xfrm>
            <a:custGeom>
              <a:rect b="b" l="l" r="r" t="t"/>
              <a:pathLst>
                <a:path extrusionOk="0" h="48" w="123">
                  <a:moveTo>
                    <a:pt x="27" y="2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42" y="48"/>
                    <a:pt x="91" y="33"/>
                    <a:pt x="123" y="0"/>
                  </a:cubicBezTo>
                  <a:cubicBezTo>
                    <a:pt x="98" y="1"/>
                    <a:pt x="72" y="2"/>
                    <a:pt x="47" y="2"/>
                  </a:cubicBezTo>
                  <a:cubicBezTo>
                    <a:pt x="44" y="3"/>
                    <a:pt x="33" y="1"/>
                    <a:pt x="27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18"/>
            <p:cNvSpPr/>
            <p:nvPr/>
          </p:nvSpPr>
          <p:spPr>
            <a:xfrm>
              <a:off x="3457" y="1254"/>
              <a:ext cx="304" cy="286"/>
            </a:xfrm>
            <a:custGeom>
              <a:rect b="b" l="l" r="r" t="t"/>
              <a:pathLst>
                <a:path extrusionOk="0" h="216" w="230">
                  <a:moveTo>
                    <a:pt x="33" y="174"/>
                  </a:moveTo>
                  <a:cubicBezTo>
                    <a:pt x="57" y="177"/>
                    <a:pt x="77" y="152"/>
                    <a:pt x="96" y="142"/>
                  </a:cubicBezTo>
                  <a:cubicBezTo>
                    <a:pt x="98" y="141"/>
                    <a:pt x="105" y="137"/>
                    <a:pt x="107" y="140"/>
                  </a:cubicBezTo>
                  <a:cubicBezTo>
                    <a:pt x="109" y="143"/>
                    <a:pt x="108" y="149"/>
                    <a:pt x="108" y="152"/>
                  </a:cubicBezTo>
                  <a:cubicBezTo>
                    <a:pt x="108" y="161"/>
                    <a:pt x="107" y="170"/>
                    <a:pt x="107" y="178"/>
                  </a:cubicBezTo>
                  <a:cubicBezTo>
                    <a:pt x="106" y="189"/>
                    <a:pt x="106" y="205"/>
                    <a:pt x="105" y="216"/>
                  </a:cubicBezTo>
                  <a:cubicBezTo>
                    <a:pt x="124" y="216"/>
                    <a:pt x="124" y="216"/>
                    <a:pt x="124" y="216"/>
                  </a:cubicBezTo>
                  <a:cubicBezTo>
                    <a:pt x="124" y="205"/>
                    <a:pt x="123" y="189"/>
                    <a:pt x="123" y="178"/>
                  </a:cubicBezTo>
                  <a:cubicBezTo>
                    <a:pt x="122" y="170"/>
                    <a:pt x="122" y="161"/>
                    <a:pt x="122" y="152"/>
                  </a:cubicBezTo>
                  <a:cubicBezTo>
                    <a:pt x="122" y="149"/>
                    <a:pt x="121" y="143"/>
                    <a:pt x="123" y="140"/>
                  </a:cubicBezTo>
                  <a:cubicBezTo>
                    <a:pt x="125" y="137"/>
                    <a:pt x="132" y="141"/>
                    <a:pt x="134" y="142"/>
                  </a:cubicBezTo>
                  <a:cubicBezTo>
                    <a:pt x="153" y="152"/>
                    <a:pt x="173" y="177"/>
                    <a:pt x="197" y="174"/>
                  </a:cubicBezTo>
                  <a:cubicBezTo>
                    <a:pt x="210" y="172"/>
                    <a:pt x="218" y="161"/>
                    <a:pt x="222" y="149"/>
                  </a:cubicBezTo>
                  <a:cubicBezTo>
                    <a:pt x="229" y="127"/>
                    <a:pt x="230" y="85"/>
                    <a:pt x="206" y="71"/>
                  </a:cubicBezTo>
                  <a:cubicBezTo>
                    <a:pt x="170" y="49"/>
                    <a:pt x="158" y="118"/>
                    <a:pt x="128" y="120"/>
                  </a:cubicBezTo>
                  <a:cubicBezTo>
                    <a:pt x="122" y="121"/>
                    <a:pt x="123" y="118"/>
                    <a:pt x="125" y="113"/>
                  </a:cubicBezTo>
                  <a:cubicBezTo>
                    <a:pt x="127" y="104"/>
                    <a:pt x="133" y="95"/>
                    <a:pt x="139" y="87"/>
                  </a:cubicBezTo>
                  <a:cubicBezTo>
                    <a:pt x="151" y="71"/>
                    <a:pt x="168" y="49"/>
                    <a:pt x="164" y="27"/>
                  </a:cubicBezTo>
                  <a:cubicBezTo>
                    <a:pt x="161" y="6"/>
                    <a:pt x="137" y="0"/>
                    <a:pt x="115" y="1"/>
                  </a:cubicBezTo>
                  <a:cubicBezTo>
                    <a:pt x="93" y="0"/>
                    <a:pt x="69" y="6"/>
                    <a:pt x="65" y="27"/>
                  </a:cubicBezTo>
                  <a:cubicBezTo>
                    <a:pt x="62" y="49"/>
                    <a:pt x="79" y="71"/>
                    <a:pt x="91" y="87"/>
                  </a:cubicBezTo>
                  <a:cubicBezTo>
                    <a:pt x="97" y="95"/>
                    <a:pt x="102" y="104"/>
                    <a:pt x="105" y="113"/>
                  </a:cubicBezTo>
                  <a:cubicBezTo>
                    <a:pt x="107" y="118"/>
                    <a:pt x="108" y="121"/>
                    <a:pt x="102" y="120"/>
                  </a:cubicBezTo>
                  <a:cubicBezTo>
                    <a:pt x="71" y="118"/>
                    <a:pt x="60" y="49"/>
                    <a:pt x="24" y="71"/>
                  </a:cubicBezTo>
                  <a:cubicBezTo>
                    <a:pt x="0" y="85"/>
                    <a:pt x="0" y="127"/>
                    <a:pt x="8" y="149"/>
                  </a:cubicBezTo>
                  <a:cubicBezTo>
                    <a:pt x="12" y="161"/>
                    <a:pt x="20" y="172"/>
                    <a:pt x="33" y="1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8" name="Google Shape;858;p18"/>
            <p:cNvSpPr/>
            <p:nvPr/>
          </p:nvSpPr>
          <p:spPr>
            <a:xfrm>
              <a:off x="3911" y="1248"/>
              <a:ext cx="313" cy="303"/>
            </a:xfrm>
            <a:custGeom>
              <a:rect b="b" l="l" r="r" t="t"/>
              <a:pathLst>
                <a:path extrusionOk="0" h="229" w="236">
                  <a:moveTo>
                    <a:pt x="21" y="142"/>
                  </a:moveTo>
                  <a:cubicBezTo>
                    <a:pt x="29" y="146"/>
                    <a:pt x="40" y="144"/>
                    <a:pt x="49" y="143"/>
                  </a:cubicBezTo>
                  <a:cubicBezTo>
                    <a:pt x="51" y="143"/>
                    <a:pt x="75" y="138"/>
                    <a:pt x="75" y="138"/>
                  </a:cubicBezTo>
                  <a:cubicBezTo>
                    <a:pt x="75" y="140"/>
                    <a:pt x="62" y="146"/>
                    <a:pt x="60" y="147"/>
                  </a:cubicBezTo>
                  <a:cubicBezTo>
                    <a:pt x="53" y="153"/>
                    <a:pt x="45" y="160"/>
                    <a:pt x="43" y="169"/>
                  </a:cubicBezTo>
                  <a:cubicBezTo>
                    <a:pt x="38" y="192"/>
                    <a:pt x="69" y="220"/>
                    <a:pt x="88" y="225"/>
                  </a:cubicBezTo>
                  <a:cubicBezTo>
                    <a:pt x="107" y="229"/>
                    <a:pt x="125" y="218"/>
                    <a:pt x="131" y="200"/>
                  </a:cubicBezTo>
                  <a:cubicBezTo>
                    <a:pt x="136" y="188"/>
                    <a:pt x="137" y="173"/>
                    <a:pt x="134" y="160"/>
                  </a:cubicBezTo>
                  <a:cubicBezTo>
                    <a:pt x="134" y="157"/>
                    <a:pt x="126" y="142"/>
                    <a:pt x="128" y="140"/>
                  </a:cubicBezTo>
                  <a:cubicBezTo>
                    <a:pt x="129" y="138"/>
                    <a:pt x="144" y="151"/>
                    <a:pt x="145" y="152"/>
                  </a:cubicBezTo>
                  <a:cubicBezTo>
                    <a:pt x="154" y="159"/>
                    <a:pt x="160" y="169"/>
                    <a:pt x="164" y="179"/>
                  </a:cubicBezTo>
                  <a:cubicBezTo>
                    <a:pt x="166" y="185"/>
                    <a:pt x="165" y="200"/>
                    <a:pt x="173" y="200"/>
                  </a:cubicBezTo>
                  <a:cubicBezTo>
                    <a:pt x="186" y="201"/>
                    <a:pt x="188" y="194"/>
                    <a:pt x="184" y="183"/>
                  </a:cubicBezTo>
                  <a:cubicBezTo>
                    <a:pt x="179" y="171"/>
                    <a:pt x="173" y="160"/>
                    <a:pt x="165" y="150"/>
                  </a:cubicBezTo>
                  <a:cubicBezTo>
                    <a:pt x="163" y="148"/>
                    <a:pt x="142" y="129"/>
                    <a:pt x="142" y="129"/>
                  </a:cubicBezTo>
                  <a:cubicBezTo>
                    <a:pt x="143" y="127"/>
                    <a:pt x="156" y="131"/>
                    <a:pt x="157" y="132"/>
                  </a:cubicBezTo>
                  <a:cubicBezTo>
                    <a:pt x="167" y="134"/>
                    <a:pt x="177" y="135"/>
                    <a:pt x="186" y="135"/>
                  </a:cubicBezTo>
                  <a:cubicBezTo>
                    <a:pt x="205" y="134"/>
                    <a:pt x="231" y="130"/>
                    <a:pt x="233" y="108"/>
                  </a:cubicBezTo>
                  <a:cubicBezTo>
                    <a:pt x="236" y="87"/>
                    <a:pt x="227" y="59"/>
                    <a:pt x="211" y="45"/>
                  </a:cubicBezTo>
                  <a:cubicBezTo>
                    <a:pt x="200" y="36"/>
                    <a:pt x="190" y="38"/>
                    <a:pt x="179" y="47"/>
                  </a:cubicBezTo>
                  <a:cubicBezTo>
                    <a:pt x="174" y="52"/>
                    <a:pt x="169" y="57"/>
                    <a:pt x="164" y="62"/>
                  </a:cubicBezTo>
                  <a:cubicBezTo>
                    <a:pt x="163" y="64"/>
                    <a:pt x="155" y="76"/>
                    <a:pt x="153" y="75"/>
                  </a:cubicBezTo>
                  <a:cubicBezTo>
                    <a:pt x="152" y="75"/>
                    <a:pt x="161" y="59"/>
                    <a:pt x="161" y="59"/>
                  </a:cubicBezTo>
                  <a:cubicBezTo>
                    <a:pt x="166" y="50"/>
                    <a:pt x="170" y="40"/>
                    <a:pt x="170" y="30"/>
                  </a:cubicBezTo>
                  <a:cubicBezTo>
                    <a:pt x="169" y="11"/>
                    <a:pt x="149" y="2"/>
                    <a:pt x="132" y="1"/>
                  </a:cubicBezTo>
                  <a:cubicBezTo>
                    <a:pt x="111" y="0"/>
                    <a:pt x="79" y="5"/>
                    <a:pt x="71" y="28"/>
                  </a:cubicBezTo>
                  <a:cubicBezTo>
                    <a:pt x="67" y="38"/>
                    <a:pt x="74" y="51"/>
                    <a:pt x="78" y="60"/>
                  </a:cubicBezTo>
                  <a:cubicBezTo>
                    <a:pt x="79" y="62"/>
                    <a:pt x="89" y="85"/>
                    <a:pt x="88" y="85"/>
                  </a:cubicBezTo>
                  <a:cubicBezTo>
                    <a:pt x="84" y="85"/>
                    <a:pt x="77" y="71"/>
                    <a:pt x="75" y="69"/>
                  </a:cubicBezTo>
                  <a:cubicBezTo>
                    <a:pt x="69" y="60"/>
                    <a:pt x="61" y="52"/>
                    <a:pt x="51" y="47"/>
                  </a:cubicBezTo>
                  <a:cubicBezTo>
                    <a:pt x="30" y="38"/>
                    <a:pt x="12" y="61"/>
                    <a:pt x="6" y="78"/>
                  </a:cubicBezTo>
                  <a:cubicBezTo>
                    <a:pt x="0" y="98"/>
                    <a:pt x="0" y="130"/>
                    <a:pt x="21" y="1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9" name="Google Shape;859;p18"/>
            <p:cNvSpPr/>
            <p:nvPr/>
          </p:nvSpPr>
          <p:spPr>
            <a:xfrm>
              <a:off x="4528" y="1425"/>
              <a:ext cx="24" cy="81"/>
            </a:xfrm>
            <a:custGeom>
              <a:rect b="b" l="l" r="r" t="t"/>
              <a:pathLst>
                <a:path extrusionOk="0" h="61" w="18">
                  <a:moveTo>
                    <a:pt x="18" y="6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5" y="0"/>
                    <a:pt x="12" y="0"/>
                    <a:pt x="9" y="0"/>
                  </a:cubicBezTo>
                  <a:cubicBezTo>
                    <a:pt x="6" y="0"/>
                    <a:pt x="3" y="0"/>
                    <a:pt x="0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" y="60"/>
                    <a:pt x="6" y="60"/>
                    <a:pt x="9" y="60"/>
                  </a:cubicBezTo>
                  <a:cubicBezTo>
                    <a:pt x="12" y="60"/>
                    <a:pt x="15" y="60"/>
                    <a:pt x="18" y="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0" name="Google Shape;860;p18"/>
            <p:cNvSpPr/>
            <p:nvPr/>
          </p:nvSpPr>
          <p:spPr>
            <a:xfrm>
              <a:off x="4425" y="1244"/>
              <a:ext cx="232" cy="173"/>
            </a:xfrm>
            <a:custGeom>
              <a:rect b="b" l="l" r="r" t="t"/>
              <a:pathLst>
                <a:path extrusionOk="0" h="131" w="175">
                  <a:moveTo>
                    <a:pt x="175" y="43"/>
                  </a:moveTo>
                  <a:cubicBezTo>
                    <a:pt x="175" y="27"/>
                    <a:pt x="171" y="13"/>
                    <a:pt x="163" y="0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13"/>
                    <a:pt x="0" y="27"/>
                    <a:pt x="0" y="43"/>
                  </a:cubicBezTo>
                  <a:cubicBezTo>
                    <a:pt x="0" y="89"/>
                    <a:pt x="34" y="126"/>
                    <a:pt x="78" y="131"/>
                  </a:cubicBezTo>
                  <a:cubicBezTo>
                    <a:pt x="81" y="131"/>
                    <a:pt x="84" y="131"/>
                    <a:pt x="87" y="131"/>
                  </a:cubicBezTo>
                  <a:cubicBezTo>
                    <a:pt x="90" y="131"/>
                    <a:pt x="93" y="131"/>
                    <a:pt x="96" y="131"/>
                  </a:cubicBezTo>
                  <a:cubicBezTo>
                    <a:pt x="140" y="126"/>
                    <a:pt x="175" y="89"/>
                    <a:pt x="175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1" name="Google Shape;861;p18"/>
            <p:cNvSpPr/>
            <p:nvPr/>
          </p:nvSpPr>
          <p:spPr>
            <a:xfrm>
              <a:off x="4473" y="1428"/>
              <a:ext cx="49" cy="49"/>
            </a:xfrm>
            <a:custGeom>
              <a:rect b="b" l="l" r="r" t="t"/>
              <a:pathLst>
                <a:path extrusionOk="0" h="37" w="37">
                  <a:moveTo>
                    <a:pt x="35" y="35"/>
                  </a:moveTo>
                  <a:cubicBezTo>
                    <a:pt x="37" y="26"/>
                    <a:pt x="34" y="16"/>
                    <a:pt x="27" y="10"/>
                  </a:cubicBezTo>
                  <a:cubicBezTo>
                    <a:pt x="20" y="3"/>
                    <a:pt x="11" y="0"/>
                    <a:pt x="2" y="2"/>
                  </a:cubicBezTo>
                  <a:cubicBezTo>
                    <a:pt x="0" y="11"/>
                    <a:pt x="3" y="20"/>
                    <a:pt x="10" y="27"/>
                  </a:cubicBezTo>
                  <a:cubicBezTo>
                    <a:pt x="17" y="34"/>
                    <a:pt x="26" y="37"/>
                    <a:pt x="35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2" name="Google Shape;862;p18"/>
            <p:cNvSpPr/>
            <p:nvPr/>
          </p:nvSpPr>
          <p:spPr>
            <a:xfrm>
              <a:off x="4559" y="1428"/>
              <a:ext cx="49" cy="49"/>
            </a:xfrm>
            <a:custGeom>
              <a:rect b="b" l="l" r="r" t="t"/>
              <a:pathLst>
                <a:path extrusionOk="0" h="37" w="37">
                  <a:moveTo>
                    <a:pt x="27" y="27"/>
                  </a:moveTo>
                  <a:cubicBezTo>
                    <a:pt x="34" y="20"/>
                    <a:pt x="37" y="11"/>
                    <a:pt x="35" y="2"/>
                  </a:cubicBezTo>
                  <a:cubicBezTo>
                    <a:pt x="26" y="0"/>
                    <a:pt x="17" y="3"/>
                    <a:pt x="10" y="10"/>
                  </a:cubicBezTo>
                  <a:cubicBezTo>
                    <a:pt x="3" y="16"/>
                    <a:pt x="0" y="26"/>
                    <a:pt x="2" y="35"/>
                  </a:cubicBezTo>
                  <a:cubicBezTo>
                    <a:pt x="11" y="37"/>
                    <a:pt x="21" y="34"/>
                    <a:pt x="27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3" name="Google Shape;863;p18"/>
            <p:cNvSpPr/>
            <p:nvPr/>
          </p:nvSpPr>
          <p:spPr>
            <a:xfrm>
              <a:off x="4473" y="1513"/>
              <a:ext cx="136" cy="39"/>
            </a:xfrm>
            <a:custGeom>
              <a:rect b="b" l="l" r="r" t="t"/>
              <a:pathLst>
                <a:path extrusionOk="0" h="30" w="103">
                  <a:moveTo>
                    <a:pt x="60" y="1"/>
                  </a:moveTo>
                  <a:cubicBezTo>
                    <a:pt x="57" y="1"/>
                    <a:pt x="54" y="0"/>
                    <a:pt x="51" y="0"/>
                  </a:cubicBezTo>
                  <a:cubicBezTo>
                    <a:pt x="48" y="0"/>
                    <a:pt x="45" y="1"/>
                    <a:pt x="42" y="1"/>
                  </a:cubicBezTo>
                  <a:cubicBezTo>
                    <a:pt x="18" y="3"/>
                    <a:pt x="0" y="15"/>
                    <a:pt x="0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15"/>
                    <a:pt x="84" y="3"/>
                    <a:pt x="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4" name="Google Shape;864;p18"/>
            <p:cNvSpPr/>
            <p:nvPr/>
          </p:nvSpPr>
          <p:spPr>
            <a:xfrm>
              <a:off x="4972" y="1246"/>
              <a:ext cx="77" cy="134"/>
            </a:xfrm>
            <a:custGeom>
              <a:rect b="b" l="l" r="r" t="t"/>
              <a:pathLst>
                <a:path extrusionOk="0" h="101" w="58">
                  <a:moveTo>
                    <a:pt x="58" y="50"/>
                  </a:moveTo>
                  <a:cubicBezTo>
                    <a:pt x="58" y="33"/>
                    <a:pt x="47" y="7"/>
                    <a:pt x="29" y="0"/>
                  </a:cubicBezTo>
                  <a:cubicBezTo>
                    <a:pt x="12" y="7"/>
                    <a:pt x="0" y="33"/>
                    <a:pt x="0" y="50"/>
                  </a:cubicBezTo>
                  <a:cubicBezTo>
                    <a:pt x="0" y="68"/>
                    <a:pt x="12" y="94"/>
                    <a:pt x="29" y="101"/>
                  </a:cubicBezTo>
                  <a:cubicBezTo>
                    <a:pt x="47" y="94"/>
                    <a:pt x="58" y="68"/>
                    <a:pt x="5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5" name="Google Shape;865;p18"/>
            <p:cNvSpPr/>
            <p:nvPr/>
          </p:nvSpPr>
          <p:spPr>
            <a:xfrm>
              <a:off x="5026" y="1331"/>
              <a:ext cx="122" cy="97"/>
            </a:xfrm>
            <a:custGeom>
              <a:rect b="b" l="l" r="r" t="t"/>
              <a:pathLst>
                <a:path extrusionOk="0" h="73" w="92">
                  <a:moveTo>
                    <a:pt x="2" y="61"/>
                  </a:moveTo>
                  <a:cubicBezTo>
                    <a:pt x="17" y="73"/>
                    <a:pt x="44" y="71"/>
                    <a:pt x="60" y="62"/>
                  </a:cubicBezTo>
                  <a:cubicBezTo>
                    <a:pt x="75" y="53"/>
                    <a:pt x="92" y="31"/>
                    <a:pt x="90" y="12"/>
                  </a:cubicBezTo>
                  <a:cubicBezTo>
                    <a:pt x="75" y="0"/>
                    <a:pt x="47" y="3"/>
                    <a:pt x="32" y="12"/>
                  </a:cubicBezTo>
                  <a:cubicBezTo>
                    <a:pt x="16" y="21"/>
                    <a:pt x="0" y="43"/>
                    <a:pt x="2" y="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6" name="Google Shape;866;p18"/>
            <p:cNvSpPr/>
            <p:nvPr/>
          </p:nvSpPr>
          <p:spPr>
            <a:xfrm>
              <a:off x="5026" y="1428"/>
              <a:ext cx="122" cy="97"/>
            </a:xfrm>
            <a:custGeom>
              <a:rect b="b" l="l" r="r" t="t"/>
              <a:pathLst>
                <a:path extrusionOk="0" h="73" w="92">
                  <a:moveTo>
                    <a:pt x="60" y="62"/>
                  </a:moveTo>
                  <a:cubicBezTo>
                    <a:pt x="75" y="53"/>
                    <a:pt x="92" y="31"/>
                    <a:pt x="90" y="12"/>
                  </a:cubicBezTo>
                  <a:cubicBezTo>
                    <a:pt x="75" y="0"/>
                    <a:pt x="47" y="3"/>
                    <a:pt x="32" y="12"/>
                  </a:cubicBezTo>
                  <a:cubicBezTo>
                    <a:pt x="16" y="21"/>
                    <a:pt x="0" y="43"/>
                    <a:pt x="2" y="62"/>
                  </a:cubicBezTo>
                  <a:cubicBezTo>
                    <a:pt x="17" y="73"/>
                    <a:pt x="44" y="71"/>
                    <a:pt x="60" y="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7" name="Google Shape;867;p18"/>
            <p:cNvSpPr/>
            <p:nvPr/>
          </p:nvSpPr>
          <p:spPr>
            <a:xfrm>
              <a:off x="4873" y="1331"/>
              <a:ext cx="123" cy="97"/>
            </a:xfrm>
            <a:custGeom>
              <a:rect b="b" l="l" r="r" t="t"/>
              <a:pathLst>
                <a:path extrusionOk="0" h="73" w="93">
                  <a:moveTo>
                    <a:pt x="32" y="62"/>
                  </a:moveTo>
                  <a:cubicBezTo>
                    <a:pt x="48" y="71"/>
                    <a:pt x="76" y="73"/>
                    <a:pt x="90" y="61"/>
                  </a:cubicBezTo>
                  <a:cubicBezTo>
                    <a:pt x="93" y="43"/>
                    <a:pt x="76" y="21"/>
                    <a:pt x="61" y="12"/>
                  </a:cubicBezTo>
                  <a:cubicBezTo>
                    <a:pt x="45" y="3"/>
                    <a:pt x="17" y="0"/>
                    <a:pt x="3" y="12"/>
                  </a:cubicBezTo>
                  <a:cubicBezTo>
                    <a:pt x="0" y="31"/>
                    <a:pt x="17" y="53"/>
                    <a:pt x="32" y="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8" name="Google Shape;868;p18"/>
            <p:cNvSpPr/>
            <p:nvPr/>
          </p:nvSpPr>
          <p:spPr>
            <a:xfrm>
              <a:off x="4873" y="1428"/>
              <a:ext cx="123" cy="97"/>
            </a:xfrm>
            <a:custGeom>
              <a:rect b="b" l="l" r="r" t="t"/>
              <a:pathLst>
                <a:path extrusionOk="0" h="73" w="93">
                  <a:moveTo>
                    <a:pt x="32" y="62"/>
                  </a:moveTo>
                  <a:cubicBezTo>
                    <a:pt x="48" y="71"/>
                    <a:pt x="76" y="73"/>
                    <a:pt x="90" y="62"/>
                  </a:cubicBezTo>
                  <a:cubicBezTo>
                    <a:pt x="93" y="43"/>
                    <a:pt x="76" y="21"/>
                    <a:pt x="61" y="12"/>
                  </a:cubicBezTo>
                  <a:cubicBezTo>
                    <a:pt x="45" y="3"/>
                    <a:pt x="17" y="0"/>
                    <a:pt x="3" y="12"/>
                  </a:cubicBezTo>
                  <a:cubicBezTo>
                    <a:pt x="0" y="31"/>
                    <a:pt x="17" y="53"/>
                    <a:pt x="32" y="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9" name="Google Shape;869;p18"/>
            <p:cNvSpPr/>
            <p:nvPr/>
          </p:nvSpPr>
          <p:spPr>
            <a:xfrm>
              <a:off x="5004" y="1393"/>
              <a:ext cx="14" cy="157"/>
            </a:xfrm>
            <a:custGeom>
              <a:rect b="b" l="l" r="r" t="t"/>
              <a:pathLst>
                <a:path extrusionOk="0" h="118" w="11">
                  <a:moveTo>
                    <a:pt x="0" y="4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2" y="118"/>
                    <a:pt x="5" y="118"/>
                  </a:cubicBezTo>
                  <a:cubicBezTo>
                    <a:pt x="8" y="118"/>
                    <a:pt x="11" y="116"/>
                    <a:pt x="11" y="1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18"/>
            <p:cNvSpPr/>
            <p:nvPr/>
          </p:nvSpPr>
          <p:spPr>
            <a:xfrm>
              <a:off x="5409" y="1278"/>
              <a:ext cx="219" cy="184"/>
            </a:xfrm>
            <a:custGeom>
              <a:rect b="b" l="l" r="r" t="t"/>
              <a:pathLst>
                <a:path extrusionOk="0" h="139" w="165">
                  <a:moveTo>
                    <a:pt x="142" y="51"/>
                  </a:moveTo>
                  <a:cubicBezTo>
                    <a:pt x="136" y="42"/>
                    <a:pt x="129" y="33"/>
                    <a:pt x="120" y="25"/>
                  </a:cubicBezTo>
                  <a:cubicBezTo>
                    <a:pt x="114" y="20"/>
                    <a:pt x="97" y="8"/>
                    <a:pt x="99" y="25"/>
                  </a:cubicBezTo>
                  <a:cubicBezTo>
                    <a:pt x="93" y="20"/>
                    <a:pt x="87" y="16"/>
                    <a:pt x="81" y="12"/>
                  </a:cubicBezTo>
                  <a:cubicBezTo>
                    <a:pt x="71" y="5"/>
                    <a:pt x="53" y="0"/>
                    <a:pt x="58" y="19"/>
                  </a:cubicBezTo>
                  <a:cubicBezTo>
                    <a:pt x="39" y="17"/>
                    <a:pt x="19" y="19"/>
                    <a:pt x="0" y="24"/>
                  </a:cubicBezTo>
                  <a:cubicBezTo>
                    <a:pt x="11" y="28"/>
                    <a:pt x="23" y="30"/>
                    <a:pt x="35" y="32"/>
                  </a:cubicBezTo>
                  <a:cubicBezTo>
                    <a:pt x="54" y="35"/>
                    <a:pt x="73" y="41"/>
                    <a:pt x="89" y="52"/>
                  </a:cubicBezTo>
                  <a:cubicBezTo>
                    <a:pt x="114" y="67"/>
                    <a:pt x="134" y="91"/>
                    <a:pt x="147" y="116"/>
                  </a:cubicBezTo>
                  <a:cubicBezTo>
                    <a:pt x="149" y="119"/>
                    <a:pt x="156" y="139"/>
                    <a:pt x="160" y="135"/>
                  </a:cubicBezTo>
                  <a:cubicBezTo>
                    <a:pt x="165" y="130"/>
                    <a:pt x="162" y="116"/>
                    <a:pt x="161" y="109"/>
                  </a:cubicBezTo>
                  <a:cubicBezTo>
                    <a:pt x="160" y="88"/>
                    <a:pt x="153" y="69"/>
                    <a:pt x="142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1" name="Google Shape;871;p18"/>
            <p:cNvSpPr/>
            <p:nvPr/>
          </p:nvSpPr>
          <p:spPr>
            <a:xfrm>
              <a:off x="5332" y="1279"/>
              <a:ext cx="296" cy="238"/>
            </a:xfrm>
            <a:custGeom>
              <a:rect b="b" l="l" r="r" t="t"/>
              <a:pathLst>
                <a:path extrusionOk="0" h="179" w="223">
                  <a:moveTo>
                    <a:pt x="202" y="157"/>
                  </a:moveTo>
                  <a:cubicBezTo>
                    <a:pt x="204" y="160"/>
                    <a:pt x="209" y="179"/>
                    <a:pt x="211" y="179"/>
                  </a:cubicBezTo>
                  <a:cubicBezTo>
                    <a:pt x="223" y="179"/>
                    <a:pt x="200" y="122"/>
                    <a:pt x="197" y="118"/>
                  </a:cubicBezTo>
                  <a:cubicBezTo>
                    <a:pt x="180" y="88"/>
                    <a:pt x="156" y="62"/>
                    <a:pt x="125" y="49"/>
                  </a:cubicBezTo>
                  <a:cubicBezTo>
                    <a:pt x="85" y="31"/>
                    <a:pt x="30" y="37"/>
                    <a:pt x="0" y="0"/>
                  </a:cubicBezTo>
                  <a:cubicBezTo>
                    <a:pt x="0" y="15"/>
                    <a:pt x="10" y="29"/>
                    <a:pt x="21" y="39"/>
                  </a:cubicBezTo>
                  <a:cubicBezTo>
                    <a:pt x="26" y="45"/>
                    <a:pt x="33" y="50"/>
                    <a:pt x="40" y="55"/>
                  </a:cubicBezTo>
                  <a:cubicBezTo>
                    <a:pt x="43" y="57"/>
                    <a:pt x="50" y="58"/>
                    <a:pt x="50" y="62"/>
                  </a:cubicBezTo>
                  <a:cubicBezTo>
                    <a:pt x="49" y="69"/>
                    <a:pt x="52" y="76"/>
                    <a:pt x="56" y="82"/>
                  </a:cubicBezTo>
                  <a:cubicBezTo>
                    <a:pt x="77" y="109"/>
                    <a:pt x="117" y="109"/>
                    <a:pt x="147" y="117"/>
                  </a:cubicBezTo>
                  <a:cubicBezTo>
                    <a:pt x="161" y="121"/>
                    <a:pt x="175" y="127"/>
                    <a:pt x="186" y="137"/>
                  </a:cubicBezTo>
                  <a:cubicBezTo>
                    <a:pt x="193" y="143"/>
                    <a:pt x="198" y="149"/>
                    <a:pt x="202" y="1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2" name="Google Shape;872;p18"/>
            <p:cNvSpPr/>
            <p:nvPr/>
          </p:nvSpPr>
          <p:spPr>
            <a:xfrm>
              <a:off x="4537" y="1975"/>
              <a:ext cx="61" cy="91"/>
            </a:xfrm>
            <a:custGeom>
              <a:rect b="b" l="l" r="r" t="t"/>
              <a:pathLst>
                <a:path extrusionOk="0" h="69" w="46">
                  <a:moveTo>
                    <a:pt x="33" y="65"/>
                  </a:moveTo>
                  <a:cubicBezTo>
                    <a:pt x="40" y="69"/>
                    <a:pt x="46" y="58"/>
                    <a:pt x="39" y="54"/>
                  </a:cubicBezTo>
                  <a:cubicBezTo>
                    <a:pt x="23" y="45"/>
                    <a:pt x="13" y="29"/>
                    <a:pt x="12" y="11"/>
                  </a:cubicBezTo>
                  <a:cubicBezTo>
                    <a:pt x="10" y="8"/>
                    <a:pt x="8" y="4"/>
                    <a:pt x="6" y="0"/>
                  </a:cubicBezTo>
                  <a:cubicBezTo>
                    <a:pt x="4" y="5"/>
                    <a:pt x="2" y="9"/>
                    <a:pt x="0" y="12"/>
                  </a:cubicBezTo>
                  <a:cubicBezTo>
                    <a:pt x="1" y="34"/>
                    <a:pt x="14" y="54"/>
                    <a:pt x="33" y="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3" name="Google Shape;873;p18"/>
            <p:cNvSpPr/>
            <p:nvPr/>
          </p:nvSpPr>
          <p:spPr>
            <a:xfrm>
              <a:off x="4579" y="1811"/>
              <a:ext cx="96" cy="92"/>
            </a:xfrm>
            <a:custGeom>
              <a:rect b="b" l="l" r="r" t="t"/>
              <a:pathLst>
                <a:path extrusionOk="0" h="70" w="73">
                  <a:moveTo>
                    <a:pt x="66" y="23"/>
                  </a:moveTo>
                  <a:cubicBezTo>
                    <a:pt x="61" y="9"/>
                    <a:pt x="48" y="0"/>
                    <a:pt x="34" y="0"/>
                  </a:cubicBezTo>
                  <a:cubicBezTo>
                    <a:pt x="32" y="0"/>
                    <a:pt x="29" y="1"/>
                    <a:pt x="27" y="1"/>
                  </a:cubicBezTo>
                  <a:cubicBezTo>
                    <a:pt x="17" y="3"/>
                    <a:pt x="8" y="9"/>
                    <a:pt x="0" y="18"/>
                  </a:cubicBezTo>
                  <a:cubicBezTo>
                    <a:pt x="3" y="20"/>
                    <a:pt x="5" y="22"/>
                    <a:pt x="8" y="25"/>
                  </a:cubicBezTo>
                  <a:cubicBezTo>
                    <a:pt x="12" y="22"/>
                    <a:pt x="17" y="20"/>
                    <a:pt x="21" y="19"/>
                  </a:cubicBezTo>
                  <a:cubicBezTo>
                    <a:pt x="23" y="19"/>
                    <a:pt x="25" y="19"/>
                    <a:pt x="26" y="19"/>
                  </a:cubicBezTo>
                  <a:cubicBezTo>
                    <a:pt x="35" y="19"/>
                    <a:pt x="42" y="23"/>
                    <a:pt x="45" y="31"/>
                  </a:cubicBezTo>
                  <a:cubicBezTo>
                    <a:pt x="48" y="39"/>
                    <a:pt x="44" y="49"/>
                    <a:pt x="35" y="55"/>
                  </a:cubicBezTo>
                  <a:cubicBezTo>
                    <a:pt x="31" y="57"/>
                    <a:pt x="26" y="59"/>
                    <a:pt x="20" y="60"/>
                  </a:cubicBezTo>
                  <a:cubicBezTo>
                    <a:pt x="20" y="63"/>
                    <a:pt x="20" y="66"/>
                    <a:pt x="19" y="69"/>
                  </a:cubicBezTo>
                  <a:cubicBezTo>
                    <a:pt x="22" y="70"/>
                    <a:pt x="25" y="70"/>
                    <a:pt x="28" y="70"/>
                  </a:cubicBezTo>
                  <a:cubicBezTo>
                    <a:pt x="36" y="70"/>
                    <a:pt x="44" y="68"/>
                    <a:pt x="51" y="65"/>
                  </a:cubicBezTo>
                  <a:cubicBezTo>
                    <a:pt x="65" y="57"/>
                    <a:pt x="73" y="39"/>
                    <a:pt x="66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4" name="Google Shape;874;p18"/>
            <p:cNvSpPr/>
            <p:nvPr/>
          </p:nvSpPr>
          <p:spPr>
            <a:xfrm>
              <a:off x="4491" y="1754"/>
              <a:ext cx="94" cy="82"/>
            </a:xfrm>
            <a:custGeom>
              <a:rect b="b" l="l" r="r" t="t"/>
              <a:pathLst>
                <a:path extrusionOk="0" h="62" w="71">
                  <a:moveTo>
                    <a:pt x="69" y="28"/>
                  </a:moveTo>
                  <a:cubicBezTo>
                    <a:pt x="66" y="13"/>
                    <a:pt x="53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16" y="1"/>
                    <a:pt x="2" y="15"/>
                    <a:pt x="1" y="31"/>
                  </a:cubicBezTo>
                  <a:cubicBezTo>
                    <a:pt x="0" y="41"/>
                    <a:pt x="3" y="52"/>
                    <a:pt x="9" y="62"/>
                  </a:cubicBezTo>
                  <a:cubicBezTo>
                    <a:pt x="12" y="60"/>
                    <a:pt x="15" y="58"/>
                    <a:pt x="18" y="57"/>
                  </a:cubicBezTo>
                  <a:cubicBezTo>
                    <a:pt x="16" y="52"/>
                    <a:pt x="16" y="47"/>
                    <a:pt x="16" y="42"/>
                  </a:cubicBezTo>
                  <a:cubicBezTo>
                    <a:pt x="18" y="31"/>
                    <a:pt x="2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45" y="23"/>
                    <a:pt x="52" y="30"/>
                    <a:pt x="54" y="40"/>
                  </a:cubicBezTo>
                  <a:cubicBezTo>
                    <a:pt x="55" y="45"/>
                    <a:pt x="55" y="50"/>
                    <a:pt x="55" y="55"/>
                  </a:cubicBezTo>
                  <a:cubicBezTo>
                    <a:pt x="58" y="56"/>
                    <a:pt x="61" y="58"/>
                    <a:pt x="64" y="59"/>
                  </a:cubicBezTo>
                  <a:cubicBezTo>
                    <a:pt x="68" y="49"/>
                    <a:pt x="71" y="38"/>
                    <a:pt x="69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5" name="Google Shape;875;p18"/>
            <p:cNvSpPr/>
            <p:nvPr/>
          </p:nvSpPr>
          <p:spPr>
            <a:xfrm>
              <a:off x="4523" y="1869"/>
              <a:ext cx="37" cy="36"/>
            </a:xfrm>
            <a:custGeom>
              <a:rect b="b" l="l" r="r" t="t"/>
              <a:pathLst>
                <a:path extrusionOk="0" h="27" w="28">
                  <a:moveTo>
                    <a:pt x="15" y="0"/>
                  </a:moveTo>
                  <a:cubicBezTo>
                    <a:pt x="15" y="0"/>
                    <a:pt x="15" y="0"/>
                    <a:pt x="14" y="0"/>
                  </a:cubicBezTo>
                  <a:cubicBezTo>
                    <a:pt x="7" y="0"/>
                    <a:pt x="1" y="6"/>
                    <a:pt x="1" y="13"/>
                  </a:cubicBezTo>
                  <a:cubicBezTo>
                    <a:pt x="0" y="21"/>
                    <a:pt x="6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22" y="27"/>
                    <a:pt x="28" y="21"/>
                    <a:pt x="28" y="14"/>
                  </a:cubicBezTo>
                  <a:cubicBezTo>
                    <a:pt x="28" y="6"/>
                    <a:pt x="22" y="0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6" name="Google Shape;876;p18"/>
            <p:cNvSpPr/>
            <p:nvPr/>
          </p:nvSpPr>
          <p:spPr>
            <a:xfrm>
              <a:off x="4486" y="1831"/>
              <a:ext cx="112" cy="111"/>
            </a:xfrm>
            <a:custGeom>
              <a:rect b="b" l="l" r="r" t="t"/>
              <a:pathLst>
                <a:path extrusionOk="0" h="84" w="85">
                  <a:moveTo>
                    <a:pt x="43" y="0"/>
                  </a:moveTo>
                  <a:cubicBezTo>
                    <a:pt x="43" y="0"/>
                    <a:pt x="43" y="0"/>
                    <a:pt x="42" y="0"/>
                  </a:cubicBezTo>
                  <a:cubicBezTo>
                    <a:pt x="20" y="0"/>
                    <a:pt x="1" y="18"/>
                    <a:pt x="0" y="41"/>
                  </a:cubicBezTo>
                  <a:cubicBezTo>
                    <a:pt x="0" y="65"/>
                    <a:pt x="18" y="84"/>
                    <a:pt x="41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65" y="84"/>
                    <a:pt x="84" y="66"/>
                    <a:pt x="84" y="43"/>
                  </a:cubicBezTo>
                  <a:cubicBezTo>
                    <a:pt x="85" y="20"/>
                    <a:pt x="67" y="1"/>
                    <a:pt x="43" y="0"/>
                  </a:cubicBezTo>
                  <a:close/>
                  <a:moveTo>
                    <a:pt x="71" y="43"/>
                  </a:moveTo>
                  <a:cubicBezTo>
                    <a:pt x="70" y="58"/>
                    <a:pt x="58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26" y="70"/>
                    <a:pt x="14" y="57"/>
                    <a:pt x="14" y="42"/>
                  </a:cubicBezTo>
                  <a:cubicBezTo>
                    <a:pt x="15" y="26"/>
                    <a:pt x="27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59" y="15"/>
                    <a:pt x="71" y="28"/>
                    <a:pt x="71" y="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7" name="Google Shape;877;p18"/>
            <p:cNvSpPr/>
            <p:nvPr/>
          </p:nvSpPr>
          <p:spPr>
            <a:xfrm>
              <a:off x="4442" y="1911"/>
              <a:ext cx="101" cy="94"/>
            </a:xfrm>
            <a:custGeom>
              <a:rect b="b" l="l" r="r" t="t"/>
              <a:pathLst>
                <a:path extrusionOk="0" h="71" w="76">
                  <a:moveTo>
                    <a:pt x="35" y="8"/>
                  </a:moveTo>
                  <a:cubicBezTo>
                    <a:pt x="34" y="6"/>
                    <a:pt x="32" y="3"/>
                    <a:pt x="31" y="0"/>
                  </a:cubicBezTo>
                  <a:cubicBezTo>
                    <a:pt x="20" y="6"/>
                    <a:pt x="12" y="13"/>
                    <a:pt x="7" y="23"/>
                  </a:cubicBezTo>
                  <a:cubicBezTo>
                    <a:pt x="0" y="37"/>
                    <a:pt x="4" y="56"/>
                    <a:pt x="19" y="66"/>
                  </a:cubicBezTo>
                  <a:cubicBezTo>
                    <a:pt x="25" y="70"/>
                    <a:pt x="32" y="71"/>
                    <a:pt x="38" y="71"/>
                  </a:cubicBezTo>
                  <a:cubicBezTo>
                    <a:pt x="48" y="71"/>
                    <a:pt x="58" y="67"/>
                    <a:pt x="64" y="60"/>
                  </a:cubicBezTo>
                  <a:cubicBezTo>
                    <a:pt x="71" y="52"/>
                    <a:pt x="74" y="42"/>
                    <a:pt x="76" y="29"/>
                  </a:cubicBezTo>
                  <a:cubicBezTo>
                    <a:pt x="75" y="30"/>
                    <a:pt x="75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1" y="29"/>
                    <a:pt x="69" y="29"/>
                    <a:pt x="66" y="29"/>
                  </a:cubicBezTo>
                  <a:cubicBezTo>
                    <a:pt x="64" y="34"/>
                    <a:pt x="61" y="39"/>
                    <a:pt x="58" y="42"/>
                  </a:cubicBezTo>
                  <a:cubicBezTo>
                    <a:pt x="53" y="47"/>
                    <a:pt x="47" y="50"/>
                    <a:pt x="42" y="50"/>
                  </a:cubicBezTo>
                  <a:cubicBezTo>
                    <a:pt x="38" y="50"/>
                    <a:pt x="35" y="49"/>
                    <a:pt x="32" y="47"/>
                  </a:cubicBezTo>
                  <a:cubicBezTo>
                    <a:pt x="24" y="42"/>
                    <a:pt x="22" y="31"/>
                    <a:pt x="26" y="21"/>
                  </a:cubicBezTo>
                  <a:cubicBezTo>
                    <a:pt x="28" y="17"/>
                    <a:pt x="31" y="12"/>
                    <a:pt x="35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8" name="Google Shape;878;p18"/>
            <p:cNvSpPr/>
            <p:nvPr/>
          </p:nvSpPr>
          <p:spPr>
            <a:xfrm>
              <a:off x="4545" y="1906"/>
              <a:ext cx="101" cy="95"/>
            </a:xfrm>
            <a:custGeom>
              <a:rect b="b" l="l" r="r" t="t"/>
              <a:pathLst>
                <a:path extrusionOk="0" h="72" w="76">
                  <a:moveTo>
                    <a:pt x="60" y="65"/>
                  </a:moveTo>
                  <a:cubicBezTo>
                    <a:pt x="74" y="54"/>
                    <a:pt x="76" y="34"/>
                    <a:pt x="68" y="20"/>
                  </a:cubicBezTo>
                  <a:cubicBezTo>
                    <a:pt x="63" y="11"/>
                    <a:pt x="54" y="5"/>
                    <a:pt x="43" y="0"/>
                  </a:cubicBezTo>
                  <a:cubicBezTo>
                    <a:pt x="42" y="3"/>
                    <a:pt x="41" y="6"/>
                    <a:pt x="39" y="9"/>
                  </a:cubicBezTo>
                  <a:cubicBezTo>
                    <a:pt x="43" y="13"/>
                    <a:pt x="47" y="17"/>
                    <a:pt x="49" y="21"/>
                  </a:cubicBezTo>
                  <a:cubicBezTo>
                    <a:pt x="54" y="30"/>
                    <a:pt x="53" y="41"/>
                    <a:pt x="45" y="47"/>
                  </a:cubicBezTo>
                  <a:cubicBezTo>
                    <a:pt x="42" y="49"/>
                    <a:pt x="38" y="51"/>
                    <a:pt x="34" y="51"/>
                  </a:cubicBezTo>
                  <a:cubicBezTo>
                    <a:pt x="29" y="51"/>
                    <a:pt x="24" y="48"/>
                    <a:pt x="19" y="45"/>
                  </a:cubicBezTo>
                  <a:cubicBezTo>
                    <a:pt x="16" y="41"/>
                    <a:pt x="13" y="37"/>
                    <a:pt x="10" y="32"/>
                  </a:cubicBezTo>
                  <a:cubicBezTo>
                    <a:pt x="7" y="33"/>
                    <a:pt x="4" y="33"/>
                    <a:pt x="0" y="33"/>
                  </a:cubicBezTo>
                  <a:cubicBezTo>
                    <a:pt x="1" y="39"/>
                    <a:pt x="3" y="44"/>
                    <a:pt x="5" y="48"/>
                  </a:cubicBezTo>
                  <a:cubicBezTo>
                    <a:pt x="5" y="49"/>
                    <a:pt x="6" y="50"/>
                    <a:pt x="6" y="52"/>
                  </a:cubicBezTo>
                  <a:cubicBezTo>
                    <a:pt x="9" y="56"/>
                    <a:pt x="11" y="60"/>
                    <a:pt x="15" y="63"/>
                  </a:cubicBezTo>
                  <a:cubicBezTo>
                    <a:pt x="21" y="69"/>
                    <a:pt x="30" y="72"/>
                    <a:pt x="38" y="72"/>
                  </a:cubicBezTo>
                  <a:cubicBezTo>
                    <a:pt x="46" y="72"/>
                    <a:pt x="53" y="70"/>
                    <a:pt x="60" y="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9" name="Google Shape;879;p18"/>
            <p:cNvSpPr/>
            <p:nvPr/>
          </p:nvSpPr>
          <p:spPr>
            <a:xfrm>
              <a:off x="4406" y="1819"/>
              <a:ext cx="94" cy="91"/>
            </a:xfrm>
            <a:custGeom>
              <a:rect b="b" l="l" r="r" t="t"/>
              <a:pathLst>
                <a:path extrusionOk="0" h="69" w="71">
                  <a:moveTo>
                    <a:pt x="24" y="66"/>
                  </a:moveTo>
                  <a:cubicBezTo>
                    <a:pt x="30" y="68"/>
                    <a:pt x="36" y="69"/>
                    <a:pt x="42" y="69"/>
                  </a:cubicBezTo>
                  <a:cubicBezTo>
                    <a:pt x="47" y="69"/>
                    <a:pt x="52" y="68"/>
                    <a:pt x="57" y="67"/>
                  </a:cubicBezTo>
                  <a:cubicBezTo>
                    <a:pt x="56" y="64"/>
                    <a:pt x="55" y="61"/>
                    <a:pt x="55" y="58"/>
                  </a:cubicBezTo>
                  <a:cubicBezTo>
                    <a:pt x="49" y="57"/>
                    <a:pt x="44" y="56"/>
                    <a:pt x="39" y="54"/>
                  </a:cubicBezTo>
                  <a:cubicBezTo>
                    <a:pt x="30" y="50"/>
                    <a:pt x="24" y="40"/>
                    <a:pt x="27" y="31"/>
                  </a:cubicBezTo>
                  <a:cubicBezTo>
                    <a:pt x="29" y="23"/>
                    <a:pt x="37" y="17"/>
                    <a:pt x="47" y="17"/>
                  </a:cubicBezTo>
                  <a:cubicBezTo>
                    <a:pt x="48" y="17"/>
                    <a:pt x="49" y="17"/>
                    <a:pt x="49" y="18"/>
                  </a:cubicBezTo>
                  <a:cubicBezTo>
                    <a:pt x="54" y="18"/>
                    <a:pt x="59" y="20"/>
                    <a:pt x="64" y="22"/>
                  </a:cubicBezTo>
                  <a:cubicBezTo>
                    <a:pt x="66" y="20"/>
                    <a:pt x="68" y="17"/>
                    <a:pt x="71" y="15"/>
                  </a:cubicBezTo>
                  <a:cubicBezTo>
                    <a:pt x="62" y="7"/>
                    <a:pt x="53" y="1"/>
                    <a:pt x="42" y="0"/>
                  </a:cubicBezTo>
                  <a:cubicBezTo>
                    <a:pt x="41" y="0"/>
                    <a:pt x="39" y="0"/>
                    <a:pt x="38" y="0"/>
                  </a:cubicBezTo>
                  <a:cubicBezTo>
                    <a:pt x="23" y="0"/>
                    <a:pt x="9" y="10"/>
                    <a:pt x="5" y="25"/>
                  </a:cubicBezTo>
                  <a:cubicBezTo>
                    <a:pt x="0" y="42"/>
                    <a:pt x="9" y="59"/>
                    <a:pt x="24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0" name="Google Shape;880;p18"/>
            <p:cNvSpPr/>
            <p:nvPr/>
          </p:nvSpPr>
          <p:spPr>
            <a:xfrm>
              <a:off x="4980" y="1960"/>
              <a:ext cx="87" cy="105"/>
            </a:xfrm>
            <a:custGeom>
              <a:rect b="b" l="l" r="r" t="t"/>
              <a:pathLst>
                <a:path extrusionOk="0" h="79" w="66">
                  <a:moveTo>
                    <a:pt x="66" y="79"/>
                  </a:moveTo>
                  <a:cubicBezTo>
                    <a:pt x="66" y="2"/>
                    <a:pt x="66" y="2"/>
                    <a:pt x="66" y="2"/>
                  </a:cubicBezTo>
                  <a:cubicBezTo>
                    <a:pt x="65" y="2"/>
                    <a:pt x="65" y="2"/>
                    <a:pt x="64" y="2"/>
                  </a:cubicBezTo>
                  <a:cubicBezTo>
                    <a:pt x="58" y="2"/>
                    <a:pt x="52" y="1"/>
                    <a:pt x="46" y="0"/>
                  </a:cubicBezTo>
                  <a:cubicBezTo>
                    <a:pt x="38" y="3"/>
                    <a:pt x="31" y="6"/>
                    <a:pt x="23" y="7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66" y="79"/>
                    <a:pt x="66" y="79"/>
                    <a:pt x="66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1" name="Google Shape;881;p18"/>
            <p:cNvSpPr/>
            <p:nvPr/>
          </p:nvSpPr>
          <p:spPr>
            <a:xfrm>
              <a:off x="4883" y="1751"/>
              <a:ext cx="256" cy="213"/>
            </a:xfrm>
            <a:custGeom>
              <a:rect b="b" l="l" r="r" t="t"/>
              <a:pathLst>
                <a:path extrusionOk="0" h="161" w="193">
                  <a:moveTo>
                    <a:pt x="151" y="44"/>
                  </a:moveTo>
                  <a:cubicBezTo>
                    <a:pt x="138" y="18"/>
                    <a:pt x="111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125"/>
                    <a:pt x="36" y="161"/>
                    <a:pt x="80" y="161"/>
                  </a:cubicBezTo>
                  <a:cubicBezTo>
                    <a:pt x="85" y="161"/>
                    <a:pt x="91" y="160"/>
                    <a:pt x="96" y="159"/>
                  </a:cubicBezTo>
                  <a:cubicBezTo>
                    <a:pt x="104" y="158"/>
                    <a:pt x="111" y="155"/>
                    <a:pt x="118" y="151"/>
                  </a:cubicBezTo>
                  <a:cubicBezTo>
                    <a:pt x="124" y="153"/>
                    <a:pt x="130" y="154"/>
                    <a:pt x="137" y="154"/>
                  </a:cubicBezTo>
                  <a:cubicBezTo>
                    <a:pt x="138" y="154"/>
                    <a:pt x="138" y="154"/>
                    <a:pt x="139" y="154"/>
                  </a:cubicBezTo>
                  <a:cubicBezTo>
                    <a:pt x="169" y="153"/>
                    <a:pt x="193" y="128"/>
                    <a:pt x="193" y="98"/>
                  </a:cubicBezTo>
                  <a:cubicBezTo>
                    <a:pt x="193" y="72"/>
                    <a:pt x="175" y="51"/>
                    <a:pt x="151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Google Shape;882;p18"/>
            <p:cNvSpPr/>
            <p:nvPr/>
          </p:nvSpPr>
          <p:spPr>
            <a:xfrm>
              <a:off x="2115" y="2302"/>
              <a:ext cx="162" cy="160"/>
            </a:xfrm>
            <a:custGeom>
              <a:rect b="b" l="l" r="r" t="t"/>
              <a:pathLst>
                <a:path extrusionOk="0" h="121" w="122">
                  <a:moveTo>
                    <a:pt x="77" y="10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103" y="114"/>
                    <a:pt x="122" y="90"/>
                    <a:pt x="122" y="62"/>
                  </a:cubicBezTo>
                  <a:cubicBezTo>
                    <a:pt x="122" y="28"/>
                    <a:pt x="95" y="0"/>
                    <a:pt x="61" y="0"/>
                  </a:cubicBezTo>
                  <a:cubicBezTo>
                    <a:pt x="27" y="0"/>
                    <a:pt x="0" y="28"/>
                    <a:pt x="0" y="62"/>
                  </a:cubicBezTo>
                  <a:cubicBezTo>
                    <a:pt x="0" y="90"/>
                    <a:pt x="19" y="114"/>
                    <a:pt x="45" y="12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30" y="95"/>
                    <a:pt x="18" y="80"/>
                    <a:pt x="18" y="62"/>
                  </a:cubicBezTo>
                  <a:cubicBezTo>
                    <a:pt x="18" y="38"/>
                    <a:pt x="37" y="19"/>
                    <a:pt x="61" y="19"/>
                  </a:cubicBezTo>
                  <a:cubicBezTo>
                    <a:pt x="85" y="19"/>
                    <a:pt x="104" y="38"/>
                    <a:pt x="104" y="62"/>
                  </a:cubicBezTo>
                  <a:cubicBezTo>
                    <a:pt x="104" y="80"/>
                    <a:pt x="93" y="95"/>
                    <a:pt x="77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Google Shape;883;p18"/>
            <p:cNvSpPr/>
            <p:nvPr/>
          </p:nvSpPr>
          <p:spPr>
            <a:xfrm>
              <a:off x="2073" y="2261"/>
              <a:ext cx="246" cy="244"/>
            </a:xfrm>
            <a:custGeom>
              <a:rect b="b" l="l" r="r" t="t"/>
              <a:pathLst>
                <a:path extrusionOk="0" h="184" w="186">
                  <a:moveTo>
                    <a:pt x="186" y="93"/>
                  </a:moveTo>
                  <a:cubicBezTo>
                    <a:pt x="186" y="41"/>
                    <a:pt x="144" y="0"/>
                    <a:pt x="93" y="0"/>
                  </a:cubicBezTo>
                  <a:cubicBezTo>
                    <a:pt x="42" y="0"/>
                    <a:pt x="0" y="41"/>
                    <a:pt x="0" y="93"/>
                  </a:cubicBezTo>
                  <a:cubicBezTo>
                    <a:pt x="0" y="139"/>
                    <a:pt x="34" y="177"/>
                    <a:pt x="77" y="184"/>
                  </a:cubicBezTo>
                  <a:cubicBezTo>
                    <a:pt x="77" y="165"/>
                    <a:pt x="77" y="165"/>
                    <a:pt x="77" y="165"/>
                  </a:cubicBezTo>
                  <a:cubicBezTo>
                    <a:pt x="44" y="158"/>
                    <a:pt x="19" y="128"/>
                    <a:pt x="19" y="93"/>
                  </a:cubicBezTo>
                  <a:cubicBezTo>
                    <a:pt x="19" y="52"/>
                    <a:pt x="52" y="18"/>
                    <a:pt x="93" y="18"/>
                  </a:cubicBezTo>
                  <a:cubicBezTo>
                    <a:pt x="134" y="18"/>
                    <a:pt x="167" y="52"/>
                    <a:pt x="167" y="93"/>
                  </a:cubicBezTo>
                  <a:cubicBezTo>
                    <a:pt x="167" y="128"/>
                    <a:pt x="142" y="158"/>
                    <a:pt x="109" y="165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53" y="177"/>
                    <a:pt x="186" y="139"/>
                    <a:pt x="186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4" name="Google Shape;884;p18"/>
            <p:cNvSpPr/>
            <p:nvPr/>
          </p:nvSpPr>
          <p:spPr>
            <a:xfrm>
              <a:off x="2156" y="2343"/>
              <a:ext cx="79" cy="227"/>
            </a:xfrm>
            <a:custGeom>
              <a:rect b="b" l="l" r="r" t="t"/>
              <a:pathLst>
                <a:path extrusionOk="0" h="171" w="60">
                  <a:moveTo>
                    <a:pt x="21" y="91"/>
                  </a:moveTo>
                  <a:cubicBezTo>
                    <a:pt x="21" y="104"/>
                    <a:pt x="21" y="104"/>
                    <a:pt x="21" y="104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40" y="171"/>
                    <a:pt x="40" y="171"/>
                    <a:pt x="40" y="17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1" y="59"/>
                    <a:pt x="42" y="59"/>
                    <a:pt x="43" y="58"/>
                  </a:cubicBezTo>
                  <a:cubicBezTo>
                    <a:pt x="44" y="58"/>
                    <a:pt x="45" y="57"/>
                    <a:pt x="46" y="57"/>
                  </a:cubicBezTo>
                  <a:cubicBezTo>
                    <a:pt x="55" y="51"/>
                    <a:pt x="60" y="42"/>
                    <a:pt x="60" y="31"/>
                  </a:cubicBezTo>
                  <a:cubicBezTo>
                    <a:pt x="60" y="14"/>
                    <a:pt x="47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2"/>
                    <a:pt x="6" y="51"/>
                    <a:pt x="14" y="57"/>
                  </a:cubicBezTo>
                  <a:cubicBezTo>
                    <a:pt x="15" y="57"/>
                    <a:pt x="16" y="58"/>
                    <a:pt x="17" y="58"/>
                  </a:cubicBezTo>
                  <a:cubicBezTo>
                    <a:pt x="19" y="59"/>
                    <a:pt x="20" y="59"/>
                    <a:pt x="21" y="59"/>
                  </a:cubicBezTo>
                  <a:cubicBezTo>
                    <a:pt x="21" y="72"/>
                    <a:pt x="21" y="72"/>
                    <a:pt x="21" y="72"/>
                  </a:cubicBezTo>
                  <a:lnTo>
                    <a:pt x="21" y="91"/>
                  </a:lnTo>
                  <a:close/>
                  <a:moveTo>
                    <a:pt x="19" y="28"/>
                  </a:moveTo>
                  <a:cubicBezTo>
                    <a:pt x="19" y="26"/>
                    <a:pt x="20" y="25"/>
                    <a:pt x="20" y="24"/>
                  </a:cubicBezTo>
                  <a:cubicBezTo>
                    <a:pt x="22" y="21"/>
                    <a:pt x="26" y="19"/>
                    <a:pt x="30" y="19"/>
                  </a:cubicBezTo>
                  <a:cubicBezTo>
                    <a:pt x="34" y="19"/>
                    <a:pt x="38" y="21"/>
                    <a:pt x="40" y="24"/>
                  </a:cubicBezTo>
                  <a:cubicBezTo>
                    <a:pt x="41" y="25"/>
                    <a:pt x="41" y="26"/>
                    <a:pt x="41" y="28"/>
                  </a:cubicBezTo>
                  <a:cubicBezTo>
                    <a:pt x="42" y="29"/>
                    <a:pt x="42" y="30"/>
                    <a:pt x="42" y="31"/>
                  </a:cubicBezTo>
                  <a:cubicBezTo>
                    <a:pt x="42" y="33"/>
                    <a:pt x="41" y="36"/>
                    <a:pt x="40" y="38"/>
                  </a:cubicBezTo>
                  <a:cubicBezTo>
                    <a:pt x="37" y="40"/>
                    <a:pt x="34" y="42"/>
                    <a:pt x="30" y="42"/>
                  </a:cubicBezTo>
                  <a:cubicBezTo>
                    <a:pt x="26" y="42"/>
                    <a:pt x="23" y="40"/>
                    <a:pt x="21" y="38"/>
                  </a:cubicBezTo>
                  <a:cubicBezTo>
                    <a:pt x="19" y="36"/>
                    <a:pt x="18" y="33"/>
                    <a:pt x="18" y="31"/>
                  </a:cubicBezTo>
                  <a:cubicBezTo>
                    <a:pt x="18" y="30"/>
                    <a:pt x="19" y="29"/>
                    <a:pt x="19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18"/>
            <p:cNvSpPr/>
            <p:nvPr/>
          </p:nvSpPr>
          <p:spPr>
            <a:xfrm>
              <a:off x="2703" y="2447"/>
              <a:ext cx="110" cy="111"/>
            </a:xfrm>
            <a:custGeom>
              <a:rect b="b" l="l" r="r" t="t"/>
              <a:pathLst>
                <a:path extrusionOk="0" h="84" w="83">
                  <a:moveTo>
                    <a:pt x="83" y="54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6" y="6"/>
                    <a:pt x="22" y="12"/>
                    <a:pt x="17" y="17"/>
                  </a:cubicBezTo>
                  <a:cubicBezTo>
                    <a:pt x="12" y="22"/>
                    <a:pt x="6" y="26"/>
                    <a:pt x="0" y="30"/>
                  </a:cubicBezTo>
                  <a:cubicBezTo>
                    <a:pt x="54" y="84"/>
                    <a:pt x="54" y="84"/>
                    <a:pt x="54" y="84"/>
                  </a:cubicBezTo>
                  <a:lnTo>
                    <a:pt x="83" y="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6" name="Google Shape;886;p18"/>
            <p:cNvSpPr/>
            <p:nvPr/>
          </p:nvSpPr>
          <p:spPr>
            <a:xfrm>
              <a:off x="2519" y="2273"/>
              <a:ext cx="242" cy="223"/>
            </a:xfrm>
            <a:custGeom>
              <a:rect b="b" l="l" r="r" t="t"/>
              <a:pathLst>
                <a:path extrusionOk="0" h="168" w="183">
                  <a:moveTo>
                    <a:pt x="151" y="143"/>
                  </a:moveTo>
                  <a:cubicBezTo>
                    <a:pt x="156" y="138"/>
                    <a:pt x="161" y="132"/>
                    <a:pt x="164" y="126"/>
                  </a:cubicBezTo>
                  <a:cubicBezTo>
                    <a:pt x="183" y="94"/>
                    <a:pt x="179" y="52"/>
                    <a:pt x="151" y="25"/>
                  </a:cubicBezTo>
                  <a:cubicBezTo>
                    <a:pt x="135" y="8"/>
                    <a:pt x="113" y="0"/>
                    <a:pt x="92" y="0"/>
                  </a:cubicBezTo>
                  <a:cubicBezTo>
                    <a:pt x="70" y="0"/>
                    <a:pt x="49" y="8"/>
                    <a:pt x="33" y="25"/>
                  </a:cubicBezTo>
                  <a:cubicBezTo>
                    <a:pt x="0" y="57"/>
                    <a:pt x="0" y="111"/>
                    <a:pt x="33" y="143"/>
                  </a:cubicBezTo>
                  <a:cubicBezTo>
                    <a:pt x="49" y="160"/>
                    <a:pt x="70" y="168"/>
                    <a:pt x="92" y="168"/>
                  </a:cubicBezTo>
                  <a:cubicBezTo>
                    <a:pt x="107" y="168"/>
                    <a:pt x="121" y="164"/>
                    <a:pt x="134" y="156"/>
                  </a:cubicBezTo>
                  <a:cubicBezTo>
                    <a:pt x="140" y="153"/>
                    <a:pt x="146" y="148"/>
                    <a:pt x="151" y="143"/>
                  </a:cubicBezTo>
                  <a:close/>
                  <a:moveTo>
                    <a:pt x="41" y="50"/>
                  </a:moveTo>
                  <a:cubicBezTo>
                    <a:pt x="39" y="50"/>
                    <a:pt x="39" y="50"/>
                    <a:pt x="39" y="50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47" y="33"/>
                    <a:pt x="62" y="23"/>
                    <a:pt x="79" y="19"/>
                  </a:cubicBezTo>
                  <a:cubicBezTo>
                    <a:pt x="97" y="15"/>
                    <a:pt x="115" y="19"/>
                    <a:pt x="130" y="29"/>
                  </a:cubicBezTo>
                  <a:cubicBezTo>
                    <a:pt x="159" y="48"/>
                    <a:pt x="168" y="85"/>
                    <a:pt x="153" y="115"/>
                  </a:cubicBezTo>
                  <a:cubicBezTo>
                    <a:pt x="152" y="117"/>
                    <a:pt x="151" y="120"/>
                    <a:pt x="149" y="122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6" y="116"/>
                    <a:pt x="147" y="113"/>
                    <a:pt x="148" y="111"/>
                  </a:cubicBezTo>
                  <a:cubicBezTo>
                    <a:pt x="161" y="84"/>
                    <a:pt x="152" y="51"/>
                    <a:pt x="127" y="34"/>
                  </a:cubicBezTo>
                  <a:cubicBezTo>
                    <a:pt x="113" y="25"/>
                    <a:pt x="97" y="22"/>
                    <a:pt x="81" y="25"/>
                  </a:cubicBezTo>
                  <a:cubicBezTo>
                    <a:pt x="65" y="28"/>
                    <a:pt x="51" y="38"/>
                    <a:pt x="42" y="51"/>
                  </a:cubicBezTo>
                  <a:lnTo>
                    <a:pt x="41" y="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7" name="Google Shape;887;p18"/>
            <p:cNvSpPr/>
            <p:nvPr/>
          </p:nvSpPr>
          <p:spPr>
            <a:xfrm>
              <a:off x="3522" y="2264"/>
              <a:ext cx="60" cy="6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8" name="Google Shape;888;p18"/>
            <p:cNvSpPr/>
            <p:nvPr/>
          </p:nvSpPr>
          <p:spPr>
            <a:xfrm>
              <a:off x="3475" y="2337"/>
              <a:ext cx="175" cy="229"/>
            </a:xfrm>
            <a:custGeom>
              <a:rect b="b" l="l" r="r" t="t"/>
              <a:pathLst>
                <a:path extrusionOk="0" h="229" w="175">
                  <a:moveTo>
                    <a:pt x="0" y="110"/>
                  </a:moveTo>
                  <a:lnTo>
                    <a:pt x="27" y="110"/>
                  </a:lnTo>
                  <a:lnTo>
                    <a:pt x="27" y="42"/>
                  </a:lnTo>
                  <a:lnTo>
                    <a:pt x="37" y="42"/>
                  </a:lnTo>
                  <a:lnTo>
                    <a:pt x="37" y="116"/>
                  </a:lnTo>
                  <a:lnTo>
                    <a:pt x="37" y="116"/>
                  </a:lnTo>
                  <a:lnTo>
                    <a:pt x="37" y="229"/>
                  </a:lnTo>
                  <a:lnTo>
                    <a:pt x="72" y="229"/>
                  </a:lnTo>
                  <a:lnTo>
                    <a:pt x="72" y="110"/>
                  </a:lnTo>
                  <a:lnTo>
                    <a:pt x="82" y="110"/>
                  </a:lnTo>
                  <a:lnTo>
                    <a:pt x="82" y="229"/>
                  </a:lnTo>
                  <a:lnTo>
                    <a:pt x="118" y="229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8" y="42"/>
                  </a:lnTo>
                  <a:lnTo>
                    <a:pt x="129" y="42"/>
                  </a:lnTo>
                  <a:lnTo>
                    <a:pt x="129" y="88"/>
                  </a:lnTo>
                  <a:lnTo>
                    <a:pt x="159" y="115"/>
                  </a:lnTo>
                  <a:lnTo>
                    <a:pt x="175" y="98"/>
                  </a:lnTo>
                  <a:lnTo>
                    <a:pt x="153" y="75"/>
                  </a:lnTo>
                  <a:lnTo>
                    <a:pt x="153" y="0"/>
                  </a:lnTo>
                  <a:lnTo>
                    <a:pt x="0" y="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18"/>
            <p:cNvSpPr/>
            <p:nvPr/>
          </p:nvSpPr>
          <p:spPr>
            <a:xfrm>
              <a:off x="3650" y="2473"/>
              <a:ext cx="83" cy="93"/>
            </a:xfrm>
            <a:custGeom>
              <a:rect b="b" l="l" r="r" t="t"/>
              <a:pathLst>
                <a:path extrusionOk="0" h="93" w="83">
                  <a:moveTo>
                    <a:pt x="0" y="93"/>
                  </a:moveTo>
                  <a:lnTo>
                    <a:pt x="83" y="93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93"/>
                  </a:lnTo>
                  <a:close/>
                  <a:moveTo>
                    <a:pt x="60" y="13"/>
                  </a:moveTo>
                  <a:lnTo>
                    <a:pt x="68" y="13"/>
                  </a:lnTo>
                  <a:lnTo>
                    <a:pt x="68" y="81"/>
                  </a:lnTo>
                  <a:lnTo>
                    <a:pt x="60" y="81"/>
                  </a:lnTo>
                  <a:lnTo>
                    <a:pt x="60" y="13"/>
                  </a:lnTo>
                  <a:close/>
                  <a:moveTo>
                    <a:pt x="37" y="13"/>
                  </a:moveTo>
                  <a:lnTo>
                    <a:pt x="46" y="13"/>
                  </a:lnTo>
                  <a:lnTo>
                    <a:pt x="46" y="81"/>
                  </a:lnTo>
                  <a:lnTo>
                    <a:pt x="37" y="81"/>
                  </a:lnTo>
                  <a:lnTo>
                    <a:pt x="37" y="13"/>
                  </a:lnTo>
                  <a:close/>
                  <a:moveTo>
                    <a:pt x="16" y="13"/>
                  </a:moveTo>
                  <a:lnTo>
                    <a:pt x="24" y="13"/>
                  </a:lnTo>
                  <a:lnTo>
                    <a:pt x="24" y="81"/>
                  </a:lnTo>
                  <a:lnTo>
                    <a:pt x="16" y="81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0" name="Google Shape;890;p18"/>
            <p:cNvSpPr/>
            <p:nvPr/>
          </p:nvSpPr>
          <p:spPr>
            <a:xfrm>
              <a:off x="3662" y="2407"/>
              <a:ext cx="79" cy="61"/>
            </a:xfrm>
            <a:custGeom>
              <a:rect b="b" l="l" r="r" t="t"/>
              <a:pathLst>
                <a:path extrusionOk="0" h="61" w="79">
                  <a:moveTo>
                    <a:pt x="36" y="0"/>
                  </a:moveTo>
                  <a:lnTo>
                    <a:pt x="26" y="14"/>
                  </a:lnTo>
                  <a:lnTo>
                    <a:pt x="8" y="4"/>
                  </a:lnTo>
                  <a:lnTo>
                    <a:pt x="0" y="18"/>
                  </a:lnTo>
                  <a:lnTo>
                    <a:pt x="71" y="61"/>
                  </a:lnTo>
                  <a:lnTo>
                    <a:pt x="79" y="46"/>
                  </a:lnTo>
                  <a:lnTo>
                    <a:pt x="62" y="36"/>
                  </a:lnTo>
                  <a:lnTo>
                    <a:pt x="71" y="21"/>
                  </a:lnTo>
                  <a:lnTo>
                    <a:pt x="36" y="0"/>
                  </a:lnTo>
                  <a:close/>
                  <a:moveTo>
                    <a:pt x="33" y="18"/>
                  </a:moveTo>
                  <a:lnTo>
                    <a:pt x="38" y="10"/>
                  </a:lnTo>
                  <a:lnTo>
                    <a:pt x="61" y="24"/>
                  </a:lnTo>
                  <a:lnTo>
                    <a:pt x="56" y="32"/>
                  </a:lnTo>
                  <a:lnTo>
                    <a:pt x="33" y="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1" name="Google Shape;891;p18"/>
            <p:cNvSpPr/>
            <p:nvPr/>
          </p:nvSpPr>
          <p:spPr>
            <a:xfrm>
              <a:off x="3967" y="2274"/>
              <a:ext cx="202" cy="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18"/>
            <p:cNvSpPr/>
            <p:nvPr/>
          </p:nvSpPr>
          <p:spPr>
            <a:xfrm>
              <a:off x="3967" y="2329"/>
              <a:ext cx="202" cy="226"/>
            </a:xfrm>
            <a:custGeom>
              <a:rect b="b" l="l" r="r" t="t"/>
              <a:pathLst>
                <a:path extrusionOk="0" h="226" w="202">
                  <a:moveTo>
                    <a:pt x="202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202" y="226"/>
                  </a:lnTo>
                  <a:lnTo>
                    <a:pt x="202" y="0"/>
                  </a:lnTo>
                  <a:lnTo>
                    <a:pt x="202" y="0"/>
                  </a:lnTo>
                  <a:close/>
                  <a:moveTo>
                    <a:pt x="55" y="196"/>
                  </a:moveTo>
                  <a:lnTo>
                    <a:pt x="39" y="196"/>
                  </a:lnTo>
                  <a:lnTo>
                    <a:pt x="39" y="30"/>
                  </a:lnTo>
                  <a:lnTo>
                    <a:pt x="55" y="30"/>
                  </a:lnTo>
                  <a:lnTo>
                    <a:pt x="55" y="196"/>
                  </a:lnTo>
                  <a:close/>
                  <a:moveTo>
                    <a:pt x="108" y="196"/>
                  </a:moveTo>
                  <a:lnTo>
                    <a:pt x="92" y="196"/>
                  </a:lnTo>
                  <a:lnTo>
                    <a:pt x="92" y="30"/>
                  </a:lnTo>
                  <a:lnTo>
                    <a:pt x="108" y="30"/>
                  </a:lnTo>
                  <a:lnTo>
                    <a:pt x="108" y="196"/>
                  </a:lnTo>
                  <a:close/>
                  <a:moveTo>
                    <a:pt x="161" y="196"/>
                  </a:moveTo>
                  <a:lnTo>
                    <a:pt x="145" y="196"/>
                  </a:lnTo>
                  <a:lnTo>
                    <a:pt x="145" y="30"/>
                  </a:lnTo>
                  <a:lnTo>
                    <a:pt x="161" y="30"/>
                  </a:lnTo>
                  <a:lnTo>
                    <a:pt x="161" y="1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3" name="Google Shape;893;p18"/>
            <p:cNvSpPr/>
            <p:nvPr/>
          </p:nvSpPr>
          <p:spPr>
            <a:xfrm>
              <a:off x="4386" y="2302"/>
              <a:ext cx="202" cy="227"/>
            </a:xfrm>
            <a:custGeom>
              <a:rect b="b" l="l" r="r" t="t"/>
              <a:pathLst>
                <a:path extrusionOk="0" h="227" w="202">
                  <a:moveTo>
                    <a:pt x="202" y="19"/>
                  </a:moveTo>
                  <a:lnTo>
                    <a:pt x="202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202" y="227"/>
                  </a:lnTo>
                  <a:lnTo>
                    <a:pt x="202" y="111"/>
                  </a:lnTo>
                  <a:lnTo>
                    <a:pt x="182" y="33"/>
                  </a:lnTo>
                  <a:lnTo>
                    <a:pt x="179" y="25"/>
                  </a:lnTo>
                  <a:lnTo>
                    <a:pt x="187" y="23"/>
                  </a:lnTo>
                  <a:lnTo>
                    <a:pt x="202" y="19"/>
                  </a:lnTo>
                  <a:close/>
                  <a:moveTo>
                    <a:pt x="57" y="195"/>
                  </a:moveTo>
                  <a:lnTo>
                    <a:pt x="40" y="195"/>
                  </a:lnTo>
                  <a:lnTo>
                    <a:pt x="40" y="31"/>
                  </a:lnTo>
                  <a:lnTo>
                    <a:pt x="57" y="31"/>
                  </a:lnTo>
                  <a:lnTo>
                    <a:pt x="57" y="195"/>
                  </a:lnTo>
                  <a:close/>
                  <a:moveTo>
                    <a:pt x="109" y="195"/>
                  </a:moveTo>
                  <a:lnTo>
                    <a:pt x="93" y="195"/>
                  </a:lnTo>
                  <a:lnTo>
                    <a:pt x="93" y="31"/>
                  </a:lnTo>
                  <a:lnTo>
                    <a:pt x="109" y="31"/>
                  </a:lnTo>
                  <a:lnTo>
                    <a:pt x="109" y="195"/>
                  </a:lnTo>
                  <a:close/>
                  <a:moveTo>
                    <a:pt x="162" y="195"/>
                  </a:moveTo>
                  <a:lnTo>
                    <a:pt x="146" y="195"/>
                  </a:lnTo>
                  <a:lnTo>
                    <a:pt x="146" y="31"/>
                  </a:lnTo>
                  <a:lnTo>
                    <a:pt x="162" y="31"/>
                  </a:lnTo>
                  <a:lnTo>
                    <a:pt x="162" y="1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4" name="Google Shape;894;p18"/>
            <p:cNvSpPr/>
            <p:nvPr/>
          </p:nvSpPr>
          <p:spPr>
            <a:xfrm>
              <a:off x="4576" y="2322"/>
              <a:ext cx="118" cy="207"/>
            </a:xfrm>
            <a:custGeom>
              <a:rect b="b" l="l" r="r" t="t"/>
              <a:pathLst>
                <a:path extrusionOk="0" h="207" w="118">
                  <a:moveTo>
                    <a:pt x="61" y="49"/>
                  </a:moveTo>
                  <a:lnTo>
                    <a:pt x="57" y="50"/>
                  </a:lnTo>
                  <a:lnTo>
                    <a:pt x="53" y="52"/>
                  </a:lnTo>
                  <a:lnTo>
                    <a:pt x="40" y="0"/>
                  </a:lnTo>
                  <a:lnTo>
                    <a:pt x="12" y="8"/>
                  </a:lnTo>
                  <a:lnTo>
                    <a:pt x="0" y="11"/>
                  </a:lnTo>
                  <a:lnTo>
                    <a:pt x="12" y="60"/>
                  </a:lnTo>
                  <a:lnTo>
                    <a:pt x="52" y="207"/>
                  </a:lnTo>
                  <a:lnTo>
                    <a:pt x="91" y="196"/>
                  </a:lnTo>
                  <a:lnTo>
                    <a:pt x="78" y="147"/>
                  </a:lnTo>
                  <a:lnTo>
                    <a:pt x="82" y="146"/>
                  </a:lnTo>
                  <a:lnTo>
                    <a:pt x="86" y="146"/>
                  </a:lnTo>
                  <a:lnTo>
                    <a:pt x="118" y="136"/>
                  </a:lnTo>
                  <a:lnTo>
                    <a:pt x="93" y="41"/>
                  </a:lnTo>
                  <a:lnTo>
                    <a:pt x="61" y="49"/>
                  </a:lnTo>
                  <a:close/>
                  <a:moveTo>
                    <a:pt x="82" y="130"/>
                  </a:moveTo>
                  <a:lnTo>
                    <a:pt x="78" y="130"/>
                  </a:lnTo>
                  <a:lnTo>
                    <a:pt x="74" y="131"/>
                  </a:lnTo>
                  <a:lnTo>
                    <a:pt x="57" y="68"/>
                  </a:lnTo>
                  <a:lnTo>
                    <a:pt x="61" y="66"/>
                  </a:lnTo>
                  <a:lnTo>
                    <a:pt x="65" y="65"/>
                  </a:lnTo>
                  <a:lnTo>
                    <a:pt x="81" y="61"/>
                  </a:lnTo>
                  <a:lnTo>
                    <a:pt x="98" y="125"/>
                  </a:lnTo>
                  <a:lnTo>
                    <a:pt x="82" y="1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18"/>
            <p:cNvSpPr/>
            <p:nvPr/>
          </p:nvSpPr>
          <p:spPr>
            <a:xfrm>
              <a:off x="2078" y="1731"/>
              <a:ext cx="233" cy="347"/>
            </a:xfrm>
            <a:custGeom>
              <a:rect b="b" l="l" r="r" t="t"/>
              <a:pathLst>
                <a:path extrusionOk="0" h="262" w="176">
                  <a:moveTo>
                    <a:pt x="96" y="139"/>
                  </a:moveTo>
                  <a:cubicBezTo>
                    <a:pt x="101" y="159"/>
                    <a:pt x="135" y="181"/>
                    <a:pt x="144" y="152"/>
                  </a:cubicBezTo>
                  <a:cubicBezTo>
                    <a:pt x="146" y="146"/>
                    <a:pt x="150" y="140"/>
                    <a:pt x="155" y="136"/>
                  </a:cubicBezTo>
                  <a:cubicBezTo>
                    <a:pt x="160" y="133"/>
                    <a:pt x="166" y="131"/>
                    <a:pt x="169" y="125"/>
                  </a:cubicBezTo>
                  <a:cubicBezTo>
                    <a:pt x="176" y="114"/>
                    <a:pt x="168" y="102"/>
                    <a:pt x="159" y="94"/>
                  </a:cubicBezTo>
                  <a:cubicBezTo>
                    <a:pt x="149" y="87"/>
                    <a:pt x="136" y="86"/>
                    <a:pt x="125" y="90"/>
                  </a:cubicBezTo>
                  <a:cubicBezTo>
                    <a:pt x="119" y="92"/>
                    <a:pt x="113" y="96"/>
                    <a:pt x="107" y="92"/>
                  </a:cubicBezTo>
                  <a:cubicBezTo>
                    <a:pt x="102" y="89"/>
                    <a:pt x="103" y="82"/>
                    <a:pt x="108" y="80"/>
                  </a:cubicBezTo>
                  <a:cubicBezTo>
                    <a:pt x="114" y="78"/>
                    <a:pt x="120" y="81"/>
                    <a:pt x="126" y="81"/>
                  </a:cubicBezTo>
                  <a:cubicBezTo>
                    <a:pt x="132" y="82"/>
                    <a:pt x="137" y="82"/>
                    <a:pt x="142" y="80"/>
                  </a:cubicBezTo>
                  <a:cubicBezTo>
                    <a:pt x="153" y="77"/>
                    <a:pt x="164" y="67"/>
                    <a:pt x="166" y="56"/>
                  </a:cubicBezTo>
                  <a:cubicBezTo>
                    <a:pt x="169" y="43"/>
                    <a:pt x="160" y="36"/>
                    <a:pt x="150" y="32"/>
                  </a:cubicBezTo>
                  <a:cubicBezTo>
                    <a:pt x="137" y="27"/>
                    <a:pt x="135" y="10"/>
                    <a:pt x="122" y="6"/>
                  </a:cubicBezTo>
                  <a:cubicBezTo>
                    <a:pt x="110" y="3"/>
                    <a:pt x="99" y="12"/>
                    <a:pt x="94" y="21"/>
                  </a:cubicBezTo>
                  <a:cubicBezTo>
                    <a:pt x="86" y="33"/>
                    <a:pt x="88" y="47"/>
                    <a:pt x="93" y="59"/>
                  </a:cubicBezTo>
                  <a:cubicBezTo>
                    <a:pt x="96" y="67"/>
                    <a:pt x="90" y="80"/>
                    <a:pt x="82" y="71"/>
                  </a:cubicBezTo>
                  <a:cubicBezTo>
                    <a:pt x="76" y="64"/>
                    <a:pt x="84" y="49"/>
                    <a:pt x="82" y="40"/>
                  </a:cubicBezTo>
                  <a:cubicBezTo>
                    <a:pt x="80" y="23"/>
                    <a:pt x="57" y="0"/>
                    <a:pt x="40" y="15"/>
                  </a:cubicBezTo>
                  <a:cubicBezTo>
                    <a:pt x="31" y="23"/>
                    <a:pt x="32" y="35"/>
                    <a:pt x="20" y="42"/>
                  </a:cubicBezTo>
                  <a:cubicBezTo>
                    <a:pt x="11" y="47"/>
                    <a:pt x="4" y="54"/>
                    <a:pt x="7" y="66"/>
                  </a:cubicBezTo>
                  <a:cubicBezTo>
                    <a:pt x="10" y="76"/>
                    <a:pt x="20" y="84"/>
                    <a:pt x="30" y="87"/>
                  </a:cubicBezTo>
                  <a:cubicBezTo>
                    <a:pt x="42" y="91"/>
                    <a:pt x="51" y="86"/>
                    <a:pt x="63" y="83"/>
                  </a:cubicBezTo>
                  <a:cubicBezTo>
                    <a:pt x="72" y="81"/>
                    <a:pt x="80" y="92"/>
                    <a:pt x="70" y="96"/>
                  </a:cubicBezTo>
                  <a:cubicBezTo>
                    <a:pt x="65" y="98"/>
                    <a:pt x="60" y="96"/>
                    <a:pt x="55" y="95"/>
                  </a:cubicBezTo>
                  <a:cubicBezTo>
                    <a:pt x="50" y="94"/>
                    <a:pt x="44" y="94"/>
                    <a:pt x="38" y="96"/>
                  </a:cubicBezTo>
                  <a:cubicBezTo>
                    <a:pt x="21" y="99"/>
                    <a:pt x="0" y="124"/>
                    <a:pt x="18" y="139"/>
                  </a:cubicBezTo>
                  <a:cubicBezTo>
                    <a:pt x="22" y="143"/>
                    <a:pt x="34" y="145"/>
                    <a:pt x="38" y="151"/>
                  </a:cubicBezTo>
                  <a:cubicBezTo>
                    <a:pt x="35" y="157"/>
                    <a:pt x="31" y="166"/>
                    <a:pt x="28" y="176"/>
                  </a:cubicBezTo>
                  <a:cubicBezTo>
                    <a:pt x="24" y="196"/>
                    <a:pt x="25" y="227"/>
                    <a:pt x="52" y="262"/>
                  </a:cubicBezTo>
                  <a:cubicBezTo>
                    <a:pt x="63" y="253"/>
                    <a:pt x="63" y="253"/>
                    <a:pt x="63" y="253"/>
                  </a:cubicBezTo>
                  <a:cubicBezTo>
                    <a:pt x="32" y="215"/>
                    <a:pt x="39" y="182"/>
                    <a:pt x="47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56" y="175"/>
                    <a:pt x="70" y="172"/>
                    <a:pt x="79" y="163"/>
                  </a:cubicBezTo>
                  <a:cubicBezTo>
                    <a:pt x="89" y="153"/>
                    <a:pt x="92" y="140"/>
                    <a:pt x="89" y="127"/>
                  </a:cubicBezTo>
                  <a:cubicBezTo>
                    <a:pt x="87" y="121"/>
                    <a:pt x="83" y="115"/>
                    <a:pt x="84" y="109"/>
                  </a:cubicBezTo>
                  <a:cubicBezTo>
                    <a:pt x="85" y="104"/>
                    <a:pt x="90" y="101"/>
                    <a:pt x="94" y="104"/>
                  </a:cubicBezTo>
                  <a:cubicBezTo>
                    <a:pt x="100" y="108"/>
                    <a:pt x="98" y="114"/>
                    <a:pt x="97" y="119"/>
                  </a:cubicBezTo>
                  <a:cubicBezTo>
                    <a:pt x="95" y="126"/>
                    <a:pt x="95" y="133"/>
                    <a:pt x="96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6" name="Google Shape;896;p18"/>
            <p:cNvSpPr/>
            <p:nvPr/>
          </p:nvSpPr>
          <p:spPr>
            <a:xfrm>
              <a:off x="3928" y="1807"/>
              <a:ext cx="278" cy="202"/>
            </a:xfrm>
            <a:custGeom>
              <a:rect b="b" l="l" r="r" t="t"/>
              <a:pathLst>
                <a:path extrusionOk="0" h="153" w="210">
                  <a:moveTo>
                    <a:pt x="2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0" y="153"/>
                    <a:pt x="210" y="153"/>
                    <a:pt x="210" y="153"/>
                  </a:cubicBezTo>
                  <a:cubicBezTo>
                    <a:pt x="210" y="0"/>
                    <a:pt x="210" y="0"/>
                    <a:pt x="210" y="0"/>
                  </a:cubicBezTo>
                  <a:close/>
                  <a:moveTo>
                    <a:pt x="193" y="135"/>
                  </a:moveTo>
                  <a:cubicBezTo>
                    <a:pt x="109" y="135"/>
                    <a:pt x="109" y="135"/>
                    <a:pt x="109" y="135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51" y="77"/>
                    <a:pt x="151" y="77"/>
                    <a:pt x="151" y="77"/>
                  </a:cubicBezTo>
                  <a:lnTo>
                    <a:pt x="193" y="135"/>
                  </a:lnTo>
                  <a:close/>
                  <a:moveTo>
                    <a:pt x="164" y="20"/>
                  </a:moveTo>
                  <a:cubicBezTo>
                    <a:pt x="173" y="20"/>
                    <a:pt x="180" y="28"/>
                    <a:pt x="180" y="37"/>
                  </a:cubicBezTo>
                  <a:cubicBezTo>
                    <a:pt x="180" y="46"/>
                    <a:pt x="173" y="53"/>
                    <a:pt x="164" y="53"/>
                  </a:cubicBezTo>
                  <a:cubicBezTo>
                    <a:pt x="154" y="53"/>
                    <a:pt x="147" y="46"/>
                    <a:pt x="147" y="37"/>
                  </a:cubicBezTo>
                  <a:cubicBezTo>
                    <a:pt x="147" y="28"/>
                    <a:pt x="154" y="20"/>
                    <a:pt x="164" y="20"/>
                  </a:cubicBezTo>
                  <a:close/>
                  <a:moveTo>
                    <a:pt x="80" y="51"/>
                  </a:moveTo>
                  <a:cubicBezTo>
                    <a:pt x="120" y="106"/>
                    <a:pt x="120" y="106"/>
                    <a:pt x="120" y="106"/>
                  </a:cubicBezTo>
                  <a:cubicBezTo>
                    <a:pt x="103" y="131"/>
                    <a:pt x="103" y="131"/>
                    <a:pt x="103" y="131"/>
                  </a:cubicBezTo>
                  <a:cubicBezTo>
                    <a:pt x="100" y="135"/>
                    <a:pt x="100" y="135"/>
                    <a:pt x="100" y="135"/>
                  </a:cubicBezTo>
                  <a:cubicBezTo>
                    <a:pt x="19" y="135"/>
                    <a:pt x="19" y="135"/>
                    <a:pt x="19" y="135"/>
                  </a:cubicBezTo>
                  <a:lnTo>
                    <a:pt x="80" y="5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7" name="Google Shape;897;p18"/>
            <p:cNvSpPr/>
            <p:nvPr/>
          </p:nvSpPr>
          <p:spPr>
            <a:xfrm>
              <a:off x="3886" y="1764"/>
              <a:ext cx="363" cy="288"/>
            </a:xfrm>
            <a:custGeom>
              <a:rect b="b" l="l" r="r" t="t"/>
              <a:pathLst>
                <a:path extrusionOk="0" h="288" w="363">
                  <a:moveTo>
                    <a:pt x="363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363" y="288"/>
                  </a:lnTo>
                  <a:lnTo>
                    <a:pt x="363" y="0"/>
                  </a:lnTo>
                  <a:lnTo>
                    <a:pt x="363" y="0"/>
                  </a:lnTo>
                  <a:close/>
                  <a:moveTo>
                    <a:pt x="335" y="259"/>
                  </a:moveTo>
                  <a:lnTo>
                    <a:pt x="29" y="259"/>
                  </a:lnTo>
                  <a:lnTo>
                    <a:pt x="29" y="29"/>
                  </a:lnTo>
                  <a:lnTo>
                    <a:pt x="335" y="29"/>
                  </a:lnTo>
                  <a:lnTo>
                    <a:pt x="335" y="259"/>
                  </a:lnTo>
                  <a:lnTo>
                    <a:pt x="335" y="2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8" name="Google Shape;898;p18"/>
            <p:cNvSpPr/>
            <p:nvPr/>
          </p:nvSpPr>
          <p:spPr>
            <a:xfrm>
              <a:off x="5463" y="2957"/>
              <a:ext cx="27" cy="133"/>
            </a:xfrm>
            <a:custGeom>
              <a:rect b="b" l="l" r="r" t="t"/>
              <a:pathLst>
                <a:path extrusionOk="0" h="101" w="20">
                  <a:moveTo>
                    <a:pt x="20" y="2"/>
                  </a:moveTo>
                  <a:cubicBezTo>
                    <a:pt x="17" y="1"/>
                    <a:pt x="14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3" y="1"/>
                    <a:pt x="0" y="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0" y="101"/>
                    <a:pt x="20" y="101"/>
                    <a:pt x="20" y="101"/>
                  </a:cubicBezTo>
                  <a:lnTo>
                    <a:pt x="20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9" name="Google Shape;899;p18"/>
            <p:cNvSpPr/>
            <p:nvPr/>
          </p:nvSpPr>
          <p:spPr>
            <a:xfrm>
              <a:off x="5463" y="2772"/>
              <a:ext cx="25" cy="19"/>
            </a:xfrm>
            <a:custGeom>
              <a:rect b="b" l="l" r="r" t="t"/>
              <a:pathLst>
                <a:path extrusionOk="0" h="14" w="19">
                  <a:moveTo>
                    <a:pt x="12" y="13"/>
                  </a:moveTo>
                  <a:cubicBezTo>
                    <a:pt x="12" y="13"/>
                    <a:pt x="13" y="13"/>
                    <a:pt x="14" y="13"/>
                  </a:cubicBezTo>
                  <a:cubicBezTo>
                    <a:pt x="16" y="13"/>
                    <a:pt x="18" y="13"/>
                    <a:pt x="19" y="1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3"/>
                    <a:pt x="8" y="13"/>
                    <a:pt x="12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0" name="Google Shape;900;p18"/>
            <p:cNvSpPr/>
            <p:nvPr/>
          </p:nvSpPr>
          <p:spPr>
            <a:xfrm>
              <a:off x="5355" y="2799"/>
              <a:ext cx="249" cy="183"/>
            </a:xfrm>
            <a:custGeom>
              <a:rect b="b" l="l" r="r" t="t"/>
              <a:pathLst>
                <a:path extrusionOk="0" h="138" w="188">
                  <a:moveTo>
                    <a:pt x="101" y="0"/>
                  </a:moveTo>
                  <a:cubicBezTo>
                    <a:pt x="100" y="0"/>
                    <a:pt x="98" y="0"/>
                    <a:pt x="96" y="0"/>
                  </a:cubicBezTo>
                  <a:cubicBezTo>
                    <a:pt x="95" y="0"/>
                    <a:pt x="94" y="0"/>
                    <a:pt x="94" y="0"/>
                  </a:cubicBezTo>
                  <a:cubicBezTo>
                    <a:pt x="90" y="0"/>
                    <a:pt x="86" y="0"/>
                    <a:pt x="82" y="0"/>
                  </a:cubicBezTo>
                  <a:cubicBezTo>
                    <a:pt x="37" y="6"/>
                    <a:pt x="1" y="44"/>
                    <a:pt x="0" y="91"/>
                  </a:cubicBezTo>
                  <a:cubicBezTo>
                    <a:pt x="0" y="103"/>
                    <a:pt x="2" y="115"/>
                    <a:pt x="6" y="126"/>
                  </a:cubicBezTo>
                  <a:cubicBezTo>
                    <a:pt x="7" y="129"/>
                    <a:pt x="8" y="131"/>
                    <a:pt x="10" y="131"/>
                  </a:cubicBezTo>
                  <a:cubicBezTo>
                    <a:pt x="11" y="131"/>
                    <a:pt x="12" y="129"/>
                    <a:pt x="14" y="126"/>
                  </a:cubicBezTo>
                  <a:cubicBezTo>
                    <a:pt x="19" y="117"/>
                    <a:pt x="28" y="111"/>
                    <a:pt x="38" y="111"/>
                  </a:cubicBezTo>
                  <a:cubicBezTo>
                    <a:pt x="38" y="111"/>
                    <a:pt x="38" y="111"/>
                    <a:pt x="39" y="111"/>
                  </a:cubicBezTo>
                  <a:cubicBezTo>
                    <a:pt x="49" y="111"/>
                    <a:pt x="58" y="118"/>
                    <a:pt x="63" y="127"/>
                  </a:cubicBezTo>
                  <a:cubicBezTo>
                    <a:pt x="64" y="130"/>
                    <a:pt x="65" y="132"/>
                    <a:pt x="65" y="132"/>
                  </a:cubicBezTo>
                  <a:cubicBezTo>
                    <a:pt x="66" y="132"/>
                    <a:pt x="67" y="130"/>
                    <a:pt x="68" y="127"/>
                  </a:cubicBezTo>
                  <a:cubicBezTo>
                    <a:pt x="71" y="121"/>
                    <a:pt x="76" y="117"/>
                    <a:pt x="82" y="114"/>
                  </a:cubicBezTo>
                  <a:cubicBezTo>
                    <a:pt x="85" y="113"/>
                    <a:pt x="88" y="113"/>
                    <a:pt x="92" y="113"/>
                  </a:cubicBezTo>
                  <a:cubicBezTo>
                    <a:pt x="92" y="113"/>
                    <a:pt x="92" y="113"/>
                    <a:pt x="93" y="113"/>
                  </a:cubicBezTo>
                  <a:cubicBezTo>
                    <a:pt x="96" y="113"/>
                    <a:pt x="99" y="113"/>
                    <a:pt x="102" y="114"/>
                  </a:cubicBezTo>
                  <a:cubicBezTo>
                    <a:pt x="108" y="117"/>
                    <a:pt x="114" y="122"/>
                    <a:pt x="117" y="128"/>
                  </a:cubicBezTo>
                  <a:cubicBezTo>
                    <a:pt x="119" y="131"/>
                    <a:pt x="119" y="133"/>
                    <a:pt x="120" y="133"/>
                  </a:cubicBezTo>
                  <a:cubicBezTo>
                    <a:pt x="120" y="133"/>
                    <a:pt x="121" y="131"/>
                    <a:pt x="123" y="129"/>
                  </a:cubicBezTo>
                  <a:cubicBezTo>
                    <a:pt x="127" y="120"/>
                    <a:pt x="136" y="114"/>
                    <a:pt x="146" y="114"/>
                  </a:cubicBezTo>
                  <a:cubicBezTo>
                    <a:pt x="146" y="114"/>
                    <a:pt x="146" y="114"/>
                    <a:pt x="147" y="114"/>
                  </a:cubicBezTo>
                  <a:cubicBezTo>
                    <a:pt x="157" y="114"/>
                    <a:pt x="166" y="121"/>
                    <a:pt x="171" y="130"/>
                  </a:cubicBezTo>
                  <a:cubicBezTo>
                    <a:pt x="171" y="132"/>
                    <a:pt x="172" y="134"/>
                    <a:pt x="172" y="135"/>
                  </a:cubicBezTo>
                  <a:cubicBezTo>
                    <a:pt x="173" y="137"/>
                    <a:pt x="173" y="138"/>
                    <a:pt x="174" y="138"/>
                  </a:cubicBezTo>
                  <a:cubicBezTo>
                    <a:pt x="175" y="138"/>
                    <a:pt x="175" y="138"/>
                    <a:pt x="176" y="136"/>
                  </a:cubicBezTo>
                  <a:cubicBezTo>
                    <a:pt x="177" y="135"/>
                    <a:pt x="178" y="133"/>
                    <a:pt x="179" y="131"/>
                  </a:cubicBezTo>
                  <a:cubicBezTo>
                    <a:pt x="183" y="120"/>
                    <a:pt x="186" y="108"/>
                    <a:pt x="186" y="96"/>
                  </a:cubicBezTo>
                  <a:cubicBezTo>
                    <a:pt x="188" y="46"/>
                    <a:pt x="150" y="5"/>
                    <a:pt x="1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1" name="Google Shape;901;p18"/>
            <p:cNvSpPr/>
            <p:nvPr/>
          </p:nvSpPr>
          <p:spPr>
            <a:xfrm>
              <a:off x="3895" y="3000"/>
              <a:ext cx="236" cy="108"/>
            </a:xfrm>
            <a:custGeom>
              <a:rect b="b" l="l" r="r" t="t"/>
              <a:pathLst>
                <a:path extrusionOk="0" h="81" w="178">
                  <a:moveTo>
                    <a:pt x="14" y="77"/>
                  </a:moveTo>
                  <a:cubicBezTo>
                    <a:pt x="26" y="67"/>
                    <a:pt x="39" y="61"/>
                    <a:pt x="54" y="57"/>
                  </a:cubicBezTo>
                  <a:cubicBezTo>
                    <a:pt x="70" y="52"/>
                    <a:pt x="87" y="53"/>
                    <a:pt x="104" y="53"/>
                  </a:cubicBezTo>
                  <a:cubicBezTo>
                    <a:pt x="128" y="54"/>
                    <a:pt x="159" y="46"/>
                    <a:pt x="165" y="19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8" y="21"/>
                    <a:pt x="177" y="13"/>
                    <a:pt x="175" y="7"/>
                  </a:cubicBezTo>
                  <a:cubicBezTo>
                    <a:pt x="170" y="6"/>
                    <a:pt x="166" y="6"/>
                    <a:pt x="161" y="5"/>
                  </a:cubicBezTo>
                  <a:cubicBezTo>
                    <a:pt x="156" y="4"/>
                    <a:pt x="152" y="2"/>
                    <a:pt x="147" y="0"/>
                  </a:cubicBezTo>
                  <a:cubicBezTo>
                    <a:pt x="142" y="6"/>
                    <a:pt x="139" y="13"/>
                    <a:pt x="137" y="19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47" y="47"/>
                    <a:pt x="105" y="41"/>
                    <a:pt x="82" y="41"/>
                  </a:cubicBezTo>
                  <a:cubicBezTo>
                    <a:pt x="54" y="42"/>
                    <a:pt x="27" y="51"/>
                    <a:pt x="5" y="68"/>
                  </a:cubicBezTo>
                  <a:cubicBezTo>
                    <a:pt x="0" y="73"/>
                    <a:pt x="8" y="81"/>
                    <a:pt x="14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2" name="Google Shape;902;p18"/>
            <p:cNvSpPr/>
            <p:nvPr/>
          </p:nvSpPr>
          <p:spPr>
            <a:xfrm>
              <a:off x="4028" y="2759"/>
              <a:ext cx="218" cy="240"/>
            </a:xfrm>
            <a:custGeom>
              <a:rect b="b" l="l" r="r" t="t"/>
              <a:pathLst>
                <a:path extrusionOk="0" h="181" w="165">
                  <a:moveTo>
                    <a:pt x="101" y="2"/>
                  </a:moveTo>
                  <a:cubicBezTo>
                    <a:pt x="97" y="1"/>
                    <a:pt x="93" y="0"/>
                    <a:pt x="88" y="0"/>
                  </a:cubicBezTo>
                  <a:cubicBezTo>
                    <a:pt x="53" y="0"/>
                    <a:pt x="19" y="31"/>
                    <a:pt x="10" y="75"/>
                  </a:cubicBezTo>
                  <a:cubicBezTo>
                    <a:pt x="0" y="121"/>
                    <a:pt x="19" y="164"/>
                    <a:pt x="54" y="177"/>
                  </a:cubicBezTo>
                  <a:cubicBezTo>
                    <a:pt x="57" y="178"/>
                    <a:pt x="59" y="179"/>
                    <a:pt x="62" y="180"/>
                  </a:cubicBezTo>
                  <a:cubicBezTo>
                    <a:pt x="65" y="181"/>
                    <a:pt x="68" y="181"/>
                    <a:pt x="71" y="181"/>
                  </a:cubicBezTo>
                  <a:cubicBezTo>
                    <a:pt x="73" y="181"/>
                    <a:pt x="74" y="181"/>
                    <a:pt x="76" y="181"/>
                  </a:cubicBezTo>
                  <a:cubicBezTo>
                    <a:pt x="111" y="181"/>
                    <a:pt x="145" y="151"/>
                    <a:pt x="154" y="107"/>
                  </a:cubicBezTo>
                  <a:cubicBezTo>
                    <a:pt x="165" y="58"/>
                    <a:pt x="141" y="11"/>
                    <a:pt x="101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3" name="Google Shape;903;p18"/>
            <p:cNvSpPr/>
            <p:nvPr/>
          </p:nvSpPr>
          <p:spPr>
            <a:xfrm>
              <a:off x="3906" y="3852"/>
              <a:ext cx="320" cy="228"/>
            </a:xfrm>
            <a:custGeom>
              <a:rect b="b" l="l" r="r" t="t"/>
              <a:pathLst>
                <a:path extrusionOk="0" h="172" w="242">
                  <a:moveTo>
                    <a:pt x="238" y="105"/>
                  </a:moveTo>
                  <a:cubicBezTo>
                    <a:pt x="230" y="101"/>
                    <a:pt x="225" y="93"/>
                    <a:pt x="223" y="84"/>
                  </a:cubicBezTo>
                  <a:cubicBezTo>
                    <a:pt x="222" y="75"/>
                    <a:pt x="224" y="66"/>
                    <a:pt x="229" y="59"/>
                  </a:cubicBezTo>
                  <a:cubicBezTo>
                    <a:pt x="231" y="57"/>
                    <a:pt x="231" y="54"/>
                    <a:pt x="230" y="52"/>
                  </a:cubicBezTo>
                  <a:cubicBezTo>
                    <a:pt x="229" y="50"/>
                    <a:pt x="226" y="48"/>
                    <a:pt x="224" y="48"/>
                  </a:cubicBezTo>
                  <a:cubicBezTo>
                    <a:pt x="223" y="48"/>
                    <a:pt x="221" y="48"/>
                    <a:pt x="220" y="50"/>
                  </a:cubicBezTo>
                  <a:cubicBezTo>
                    <a:pt x="212" y="61"/>
                    <a:pt x="208" y="73"/>
                    <a:pt x="210" y="86"/>
                  </a:cubicBezTo>
                  <a:cubicBezTo>
                    <a:pt x="195" y="77"/>
                    <a:pt x="178" y="73"/>
                    <a:pt x="161" y="73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0" y="73"/>
                    <a:pt x="146" y="74"/>
                    <a:pt x="143" y="74"/>
                  </a:cubicBezTo>
                  <a:cubicBezTo>
                    <a:pt x="143" y="74"/>
                    <a:pt x="143" y="74"/>
                    <a:pt x="143" y="74"/>
                  </a:cubicBezTo>
                  <a:cubicBezTo>
                    <a:pt x="135" y="75"/>
                    <a:pt x="126" y="78"/>
                    <a:pt x="116" y="81"/>
                  </a:cubicBezTo>
                  <a:cubicBezTo>
                    <a:pt x="115" y="82"/>
                    <a:pt x="113" y="83"/>
                    <a:pt x="111" y="83"/>
                  </a:cubicBezTo>
                  <a:cubicBezTo>
                    <a:pt x="100" y="88"/>
                    <a:pt x="89" y="92"/>
                    <a:pt x="77" y="92"/>
                  </a:cubicBezTo>
                  <a:cubicBezTo>
                    <a:pt x="74" y="92"/>
                    <a:pt x="71" y="92"/>
                    <a:pt x="69" y="91"/>
                  </a:cubicBezTo>
                  <a:cubicBezTo>
                    <a:pt x="59" y="89"/>
                    <a:pt x="51" y="84"/>
                    <a:pt x="45" y="78"/>
                  </a:cubicBezTo>
                  <a:cubicBezTo>
                    <a:pt x="45" y="79"/>
                    <a:pt x="46" y="79"/>
                    <a:pt x="46" y="79"/>
                  </a:cubicBezTo>
                  <a:cubicBezTo>
                    <a:pt x="51" y="81"/>
                    <a:pt x="55" y="82"/>
                    <a:pt x="60" y="82"/>
                  </a:cubicBezTo>
                  <a:cubicBezTo>
                    <a:pt x="75" y="82"/>
                    <a:pt x="92" y="72"/>
                    <a:pt x="95" y="55"/>
                  </a:cubicBezTo>
                  <a:cubicBezTo>
                    <a:pt x="96" y="47"/>
                    <a:pt x="94" y="39"/>
                    <a:pt x="88" y="32"/>
                  </a:cubicBezTo>
                  <a:cubicBezTo>
                    <a:pt x="83" y="27"/>
                    <a:pt x="76" y="23"/>
                    <a:pt x="69" y="23"/>
                  </a:cubicBezTo>
                  <a:cubicBezTo>
                    <a:pt x="65" y="23"/>
                    <a:pt x="62" y="24"/>
                    <a:pt x="58" y="26"/>
                  </a:cubicBezTo>
                  <a:cubicBezTo>
                    <a:pt x="50" y="31"/>
                    <a:pt x="43" y="42"/>
                    <a:pt x="48" y="52"/>
                  </a:cubicBezTo>
                  <a:cubicBezTo>
                    <a:pt x="51" y="57"/>
                    <a:pt x="56" y="60"/>
                    <a:pt x="62" y="60"/>
                  </a:cubicBezTo>
                  <a:cubicBezTo>
                    <a:pt x="65" y="60"/>
                    <a:pt x="69" y="58"/>
                    <a:pt x="71" y="56"/>
                  </a:cubicBezTo>
                  <a:cubicBezTo>
                    <a:pt x="73" y="54"/>
                    <a:pt x="74" y="51"/>
                    <a:pt x="73" y="49"/>
                  </a:cubicBezTo>
                  <a:cubicBezTo>
                    <a:pt x="72" y="46"/>
                    <a:pt x="69" y="44"/>
                    <a:pt x="66" y="44"/>
                  </a:cubicBezTo>
                  <a:cubicBezTo>
                    <a:pt x="65" y="44"/>
                    <a:pt x="63" y="45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6"/>
                  </a:cubicBezTo>
                  <a:cubicBezTo>
                    <a:pt x="60" y="44"/>
                    <a:pt x="60" y="42"/>
                    <a:pt x="61" y="41"/>
                  </a:cubicBezTo>
                  <a:cubicBezTo>
                    <a:pt x="62" y="39"/>
                    <a:pt x="64" y="38"/>
                    <a:pt x="66" y="37"/>
                  </a:cubicBezTo>
                  <a:cubicBezTo>
                    <a:pt x="67" y="37"/>
                    <a:pt x="69" y="37"/>
                    <a:pt x="70" y="37"/>
                  </a:cubicBezTo>
                  <a:cubicBezTo>
                    <a:pt x="72" y="37"/>
                    <a:pt x="75" y="37"/>
                    <a:pt x="78" y="40"/>
                  </a:cubicBezTo>
                  <a:cubicBezTo>
                    <a:pt x="81" y="44"/>
                    <a:pt x="82" y="48"/>
                    <a:pt x="82" y="53"/>
                  </a:cubicBezTo>
                  <a:cubicBezTo>
                    <a:pt x="81" y="58"/>
                    <a:pt x="78" y="63"/>
                    <a:pt x="73" y="65"/>
                  </a:cubicBezTo>
                  <a:cubicBezTo>
                    <a:pt x="70" y="68"/>
                    <a:pt x="65" y="69"/>
                    <a:pt x="61" y="69"/>
                  </a:cubicBezTo>
                  <a:cubicBezTo>
                    <a:pt x="55" y="69"/>
                    <a:pt x="48" y="67"/>
                    <a:pt x="42" y="63"/>
                  </a:cubicBezTo>
                  <a:cubicBezTo>
                    <a:pt x="39" y="61"/>
                    <a:pt x="36" y="57"/>
                    <a:pt x="35" y="52"/>
                  </a:cubicBezTo>
                  <a:cubicBezTo>
                    <a:pt x="34" y="44"/>
                    <a:pt x="36" y="33"/>
                    <a:pt x="44" y="24"/>
                  </a:cubicBezTo>
                  <a:cubicBezTo>
                    <a:pt x="51" y="17"/>
                    <a:pt x="60" y="13"/>
                    <a:pt x="70" y="13"/>
                  </a:cubicBezTo>
                  <a:cubicBezTo>
                    <a:pt x="75" y="13"/>
                    <a:pt x="79" y="13"/>
                    <a:pt x="83" y="15"/>
                  </a:cubicBezTo>
                  <a:cubicBezTo>
                    <a:pt x="96" y="21"/>
                    <a:pt x="105" y="34"/>
                    <a:pt x="104" y="49"/>
                  </a:cubicBezTo>
                  <a:cubicBezTo>
                    <a:pt x="104" y="50"/>
                    <a:pt x="104" y="52"/>
                    <a:pt x="105" y="53"/>
                  </a:cubicBezTo>
                  <a:cubicBezTo>
                    <a:pt x="106" y="54"/>
                    <a:pt x="108" y="55"/>
                    <a:pt x="110" y="55"/>
                  </a:cubicBezTo>
                  <a:cubicBezTo>
                    <a:pt x="113" y="55"/>
                    <a:pt x="117" y="53"/>
                    <a:pt x="117" y="49"/>
                  </a:cubicBezTo>
                  <a:cubicBezTo>
                    <a:pt x="117" y="44"/>
                    <a:pt x="117" y="40"/>
                    <a:pt x="116" y="36"/>
                  </a:cubicBezTo>
                  <a:cubicBezTo>
                    <a:pt x="113" y="25"/>
                    <a:pt x="107" y="16"/>
                    <a:pt x="98" y="10"/>
                  </a:cubicBezTo>
                  <a:cubicBezTo>
                    <a:pt x="90" y="3"/>
                    <a:pt x="80" y="0"/>
                    <a:pt x="69" y="0"/>
                  </a:cubicBezTo>
                  <a:cubicBezTo>
                    <a:pt x="59" y="0"/>
                    <a:pt x="50" y="3"/>
                    <a:pt x="42" y="9"/>
                  </a:cubicBezTo>
                  <a:cubicBezTo>
                    <a:pt x="29" y="18"/>
                    <a:pt x="21" y="34"/>
                    <a:pt x="21" y="50"/>
                  </a:cubicBezTo>
                  <a:cubicBezTo>
                    <a:pt x="21" y="67"/>
                    <a:pt x="27" y="82"/>
                    <a:pt x="40" y="91"/>
                  </a:cubicBezTo>
                  <a:cubicBezTo>
                    <a:pt x="47" y="97"/>
                    <a:pt x="56" y="102"/>
                    <a:pt x="65" y="104"/>
                  </a:cubicBezTo>
                  <a:cubicBezTo>
                    <a:pt x="57" y="104"/>
                    <a:pt x="50" y="102"/>
                    <a:pt x="43" y="98"/>
                  </a:cubicBezTo>
                  <a:cubicBezTo>
                    <a:pt x="29" y="90"/>
                    <a:pt x="20" y="79"/>
                    <a:pt x="17" y="66"/>
                  </a:cubicBezTo>
                  <a:cubicBezTo>
                    <a:pt x="13" y="49"/>
                    <a:pt x="16" y="29"/>
                    <a:pt x="28" y="11"/>
                  </a:cubicBezTo>
                  <a:cubicBezTo>
                    <a:pt x="29" y="9"/>
                    <a:pt x="29" y="7"/>
                    <a:pt x="28" y="5"/>
                  </a:cubicBezTo>
                  <a:cubicBezTo>
                    <a:pt x="27" y="3"/>
                    <a:pt x="24" y="2"/>
                    <a:pt x="22" y="2"/>
                  </a:cubicBezTo>
                  <a:cubicBezTo>
                    <a:pt x="19" y="2"/>
                    <a:pt x="18" y="3"/>
                    <a:pt x="16" y="5"/>
                  </a:cubicBezTo>
                  <a:cubicBezTo>
                    <a:pt x="4" y="25"/>
                    <a:pt x="0" y="49"/>
                    <a:pt x="5" y="70"/>
                  </a:cubicBezTo>
                  <a:cubicBezTo>
                    <a:pt x="9" y="86"/>
                    <a:pt x="20" y="100"/>
                    <a:pt x="35" y="108"/>
                  </a:cubicBezTo>
                  <a:cubicBezTo>
                    <a:pt x="44" y="114"/>
                    <a:pt x="55" y="116"/>
                    <a:pt x="66" y="116"/>
                  </a:cubicBezTo>
                  <a:cubicBezTo>
                    <a:pt x="74" y="116"/>
                    <a:pt x="83" y="115"/>
                    <a:pt x="93" y="112"/>
                  </a:cubicBezTo>
                  <a:cubicBezTo>
                    <a:pt x="103" y="109"/>
                    <a:pt x="112" y="106"/>
                    <a:pt x="122" y="101"/>
                  </a:cubicBezTo>
                  <a:cubicBezTo>
                    <a:pt x="114" y="113"/>
                    <a:pt x="113" y="127"/>
                    <a:pt x="117" y="139"/>
                  </a:cubicBezTo>
                  <a:cubicBezTo>
                    <a:pt x="123" y="158"/>
                    <a:pt x="141" y="172"/>
                    <a:pt x="161" y="172"/>
                  </a:cubicBezTo>
                  <a:cubicBezTo>
                    <a:pt x="166" y="172"/>
                    <a:pt x="171" y="171"/>
                    <a:pt x="175" y="170"/>
                  </a:cubicBezTo>
                  <a:cubicBezTo>
                    <a:pt x="179" y="168"/>
                    <a:pt x="180" y="165"/>
                    <a:pt x="180" y="162"/>
                  </a:cubicBezTo>
                  <a:cubicBezTo>
                    <a:pt x="179" y="160"/>
                    <a:pt x="177" y="157"/>
                    <a:pt x="173" y="157"/>
                  </a:cubicBezTo>
                  <a:cubicBezTo>
                    <a:pt x="173" y="157"/>
                    <a:pt x="172" y="157"/>
                    <a:pt x="171" y="157"/>
                  </a:cubicBezTo>
                  <a:cubicBezTo>
                    <a:pt x="168" y="158"/>
                    <a:pt x="165" y="158"/>
                    <a:pt x="162" y="158"/>
                  </a:cubicBezTo>
                  <a:cubicBezTo>
                    <a:pt x="146" y="158"/>
                    <a:pt x="132" y="148"/>
                    <a:pt x="129" y="134"/>
                  </a:cubicBezTo>
                  <a:cubicBezTo>
                    <a:pt x="129" y="133"/>
                    <a:pt x="128" y="132"/>
                    <a:pt x="128" y="131"/>
                  </a:cubicBezTo>
                  <a:cubicBezTo>
                    <a:pt x="132" y="139"/>
                    <a:pt x="137" y="145"/>
                    <a:pt x="145" y="148"/>
                  </a:cubicBezTo>
                  <a:cubicBezTo>
                    <a:pt x="149" y="150"/>
                    <a:pt x="153" y="151"/>
                    <a:pt x="157" y="151"/>
                  </a:cubicBezTo>
                  <a:cubicBezTo>
                    <a:pt x="165" y="151"/>
                    <a:pt x="174" y="147"/>
                    <a:pt x="179" y="141"/>
                  </a:cubicBezTo>
                  <a:cubicBezTo>
                    <a:pt x="184" y="135"/>
                    <a:pt x="187" y="128"/>
                    <a:pt x="186" y="121"/>
                  </a:cubicBezTo>
                  <a:cubicBezTo>
                    <a:pt x="186" y="108"/>
                    <a:pt x="175" y="101"/>
                    <a:pt x="165" y="101"/>
                  </a:cubicBezTo>
                  <a:cubicBezTo>
                    <a:pt x="158" y="101"/>
                    <a:pt x="149" y="105"/>
                    <a:pt x="147" y="116"/>
                  </a:cubicBezTo>
                  <a:cubicBezTo>
                    <a:pt x="147" y="118"/>
                    <a:pt x="147" y="120"/>
                    <a:pt x="148" y="121"/>
                  </a:cubicBezTo>
                  <a:cubicBezTo>
                    <a:pt x="150" y="123"/>
                    <a:pt x="152" y="124"/>
                    <a:pt x="154" y="124"/>
                  </a:cubicBezTo>
                  <a:cubicBezTo>
                    <a:pt x="157" y="124"/>
                    <a:pt x="159" y="122"/>
                    <a:pt x="160" y="119"/>
                  </a:cubicBezTo>
                  <a:cubicBezTo>
                    <a:pt x="161" y="115"/>
                    <a:pt x="164" y="114"/>
                    <a:pt x="166" y="114"/>
                  </a:cubicBezTo>
                  <a:cubicBezTo>
                    <a:pt x="169" y="114"/>
                    <a:pt x="171" y="116"/>
                    <a:pt x="172" y="118"/>
                  </a:cubicBezTo>
                  <a:cubicBezTo>
                    <a:pt x="175" y="124"/>
                    <a:pt x="173" y="131"/>
                    <a:pt x="167" y="135"/>
                  </a:cubicBezTo>
                  <a:cubicBezTo>
                    <a:pt x="164" y="136"/>
                    <a:pt x="161" y="137"/>
                    <a:pt x="157" y="137"/>
                  </a:cubicBezTo>
                  <a:cubicBezTo>
                    <a:pt x="150" y="137"/>
                    <a:pt x="144" y="134"/>
                    <a:pt x="141" y="128"/>
                  </a:cubicBezTo>
                  <a:cubicBezTo>
                    <a:pt x="135" y="117"/>
                    <a:pt x="139" y="101"/>
                    <a:pt x="150" y="95"/>
                  </a:cubicBezTo>
                  <a:cubicBezTo>
                    <a:pt x="155" y="91"/>
                    <a:pt x="161" y="90"/>
                    <a:pt x="169" y="90"/>
                  </a:cubicBezTo>
                  <a:cubicBezTo>
                    <a:pt x="173" y="90"/>
                    <a:pt x="177" y="90"/>
                    <a:pt x="182" y="91"/>
                  </a:cubicBezTo>
                  <a:cubicBezTo>
                    <a:pt x="200" y="94"/>
                    <a:pt x="217" y="103"/>
                    <a:pt x="229" y="116"/>
                  </a:cubicBezTo>
                  <a:cubicBezTo>
                    <a:pt x="231" y="118"/>
                    <a:pt x="232" y="118"/>
                    <a:pt x="234" y="118"/>
                  </a:cubicBezTo>
                  <a:cubicBezTo>
                    <a:pt x="236" y="118"/>
                    <a:pt x="237" y="118"/>
                    <a:pt x="238" y="116"/>
                  </a:cubicBezTo>
                  <a:cubicBezTo>
                    <a:pt x="240" y="115"/>
                    <a:pt x="242" y="113"/>
                    <a:pt x="242" y="111"/>
                  </a:cubicBezTo>
                  <a:cubicBezTo>
                    <a:pt x="242" y="108"/>
                    <a:pt x="240" y="106"/>
                    <a:pt x="238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4" name="Google Shape;904;p18"/>
            <p:cNvSpPr/>
            <p:nvPr/>
          </p:nvSpPr>
          <p:spPr>
            <a:xfrm>
              <a:off x="3947" y="3837"/>
              <a:ext cx="17" cy="18"/>
            </a:xfrm>
            <a:custGeom>
              <a:rect b="b" l="l" r="r" t="t"/>
              <a:pathLst>
                <a:path extrusionOk="0" h="13" w="13">
                  <a:moveTo>
                    <a:pt x="0" y="6"/>
                  </a:moveTo>
                  <a:cubicBezTo>
                    <a:pt x="0" y="8"/>
                    <a:pt x="1" y="9"/>
                    <a:pt x="2" y="11"/>
                  </a:cubicBezTo>
                  <a:cubicBezTo>
                    <a:pt x="3" y="12"/>
                    <a:pt x="5" y="13"/>
                    <a:pt x="7" y="13"/>
                  </a:cubicBezTo>
                  <a:cubicBezTo>
                    <a:pt x="11" y="13"/>
                    <a:pt x="13" y="9"/>
                    <a:pt x="13" y="6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0"/>
                    <a:pt x="9" y="0"/>
                    <a:pt x="7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5" name="Google Shape;905;p18"/>
            <p:cNvSpPr/>
            <p:nvPr/>
          </p:nvSpPr>
          <p:spPr>
            <a:xfrm>
              <a:off x="2678" y="1951"/>
              <a:ext cx="120" cy="88"/>
            </a:xfrm>
            <a:custGeom>
              <a:rect b="b" l="l" r="r" t="t"/>
              <a:pathLst>
                <a:path extrusionOk="0" h="66" w="91">
                  <a:moveTo>
                    <a:pt x="60" y="20"/>
                  </a:moveTo>
                  <a:cubicBezTo>
                    <a:pt x="65" y="14"/>
                    <a:pt x="73" y="9"/>
                    <a:pt x="81" y="6"/>
                  </a:cubicBezTo>
                  <a:cubicBezTo>
                    <a:pt x="83" y="5"/>
                    <a:pt x="88" y="2"/>
                    <a:pt x="91" y="2"/>
                  </a:cubicBezTo>
                  <a:cubicBezTo>
                    <a:pt x="79" y="1"/>
                    <a:pt x="66" y="0"/>
                    <a:pt x="54" y="5"/>
                  </a:cubicBezTo>
                  <a:cubicBezTo>
                    <a:pt x="44" y="9"/>
                    <a:pt x="36" y="17"/>
                    <a:pt x="29" y="25"/>
                  </a:cubicBezTo>
                  <a:cubicBezTo>
                    <a:pt x="25" y="31"/>
                    <a:pt x="22" y="38"/>
                    <a:pt x="18" y="44"/>
                  </a:cubicBezTo>
                  <a:cubicBezTo>
                    <a:pt x="14" y="52"/>
                    <a:pt x="9" y="63"/>
                    <a:pt x="0" y="66"/>
                  </a:cubicBezTo>
                  <a:cubicBezTo>
                    <a:pt x="11" y="65"/>
                    <a:pt x="22" y="60"/>
                    <a:pt x="31" y="53"/>
                  </a:cubicBezTo>
                  <a:cubicBezTo>
                    <a:pt x="43" y="44"/>
                    <a:pt x="50" y="30"/>
                    <a:pt x="60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6" name="Google Shape;906;p18"/>
            <p:cNvSpPr/>
            <p:nvPr/>
          </p:nvSpPr>
          <p:spPr>
            <a:xfrm>
              <a:off x="2687" y="1954"/>
              <a:ext cx="159" cy="107"/>
            </a:xfrm>
            <a:custGeom>
              <a:rect b="b" l="l" r="r" t="t"/>
              <a:pathLst>
                <a:path extrusionOk="0" h="81" w="120">
                  <a:moveTo>
                    <a:pt x="78" y="9"/>
                  </a:moveTo>
                  <a:cubicBezTo>
                    <a:pt x="65" y="16"/>
                    <a:pt x="57" y="24"/>
                    <a:pt x="48" y="36"/>
                  </a:cubicBezTo>
                  <a:cubicBezTo>
                    <a:pt x="42" y="44"/>
                    <a:pt x="34" y="53"/>
                    <a:pt x="25" y="59"/>
                  </a:cubicBezTo>
                  <a:cubicBezTo>
                    <a:pt x="18" y="63"/>
                    <a:pt x="8" y="68"/>
                    <a:pt x="0" y="69"/>
                  </a:cubicBezTo>
                  <a:cubicBezTo>
                    <a:pt x="20" y="81"/>
                    <a:pt x="45" y="81"/>
                    <a:pt x="65" y="69"/>
                  </a:cubicBezTo>
                  <a:cubicBezTo>
                    <a:pt x="84" y="57"/>
                    <a:pt x="91" y="39"/>
                    <a:pt x="101" y="21"/>
                  </a:cubicBezTo>
                  <a:cubicBezTo>
                    <a:pt x="104" y="15"/>
                    <a:pt x="109" y="10"/>
                    <a:pt x="114" y="6"/>
                  </a:cubicBezTo>
                  <a:cubicBezTo>
                    <a:pt x="115" y="5"/>
                    <a:pt x="118" y="1"/>
                    <a:pt x="120" y="1"/>
                  </a:cubicBezTo>
                  <a:cubicBezTo>
                    <a:pt x="106" y="0"/>
                    <a:pt x="91" y="2"/>
                    <a:pt x="78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7" name="Google Shape;907;p18"/>
            <p:cNvSpPr/>
            <p:nvPr/>
          </p:nvSpPr>
          <p:spPr>
            <a:xfrm>
              <a:off x="2678" y="1861"/>
              <a:ext cx="104" cy="74"/>
            </a:xfrm>
            <a:custGeom>
              <a:rect b="b" l="l" r="r" t="t"/>
              <a:pathLst>
                <a:path extrusionOk="0" h="56" w="79">
                  <a:moveTo>
                    <a:pt x="25" y="22"/>
                  </a:moveTo>
                  <a:cubicBezTo>
                    <a:pt x="22" y="27"/>
                    <a:pt x="19" y="32"/>
                    <a:pt x="16" y="37"/>
                  </a:cubicBezTo>
                  <a:cubicBezTo>
                    <a:pt x="13" y="44"/>
                    <a:pt x="8" y="54"/>
                    <a:pt x="0" y="56"/>
                  </a:cubicBezTo>
                  <a:cubicBezTo>
                    <a:pt x="10" y="55"/>
                    <a:pt x="20" y="51"/>
                    <a:pt x="27" y="45"/>
                  </a:cubicBezTo>
                  <a:cubicBezTo>
                    <a:pt x="37" y="37"/>
                    <a:pt x="43" y="26"/>
                    <a:pt x="51" y="17"/>
                  </a:cubicBezTo>
                  <a:cubicBezTo>
                    <a:pt x="56" y="12"/>
                    <a:pt x="63" y="8"/>
                    <a:pt x="70" y="5"/>
                  </a:cubicBezTo>
                  <a:cubicBezTo>
                    <a:pt x="72" y="4"/>
                    <a:pt x="76" y="1"/>
                    <a:pt x="79" y="2"/>
                  </a:cubicBezTo>
                  <a:cubicBezTo>
                    <a:pt x="68" y="1"/>
                    <a:pt x="57" y="0"/>
                    <a:pt x="47" y="4"/>
                  </a:cubicBezTo>
                  <a:cubicBezTo>
                    <a:pt x="38" y="7"/>
                    <a:pt x="31" y="14"/>
                    <a:pt x="25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8" name="Google Shape;908;p18"/>
            <p:cNvSpPr/>
            <p:nvPr/>
          </p:nvSpPr>
          <p:spPr>
            <a:xfrm>
              <a:off x="2686" y="1864"/>
              <a:ext cx="136" cy="91"/>
            </a:xfrm>
            <a:custGeom>
              <a:rect b="b" l="l" r="r" t="t"/>
              <a:pathLst>
                <a:path extrusionOk="0" h="69" w="103">
                  <a:moveTo>
                    <a:pt x="98" y="5"/>
                  </a:moveTo>
                  <a:cubicBezTo>
                    <a:pt x="99" y="4"/>
                    <a:pt x="102" y="1"/>
                    <a:pt x="103" y="1"/>
                  </a:cubicBezTo>
                  <a:cubicBezTo>
                    <a:pt x="91" y="0"/>
                    <a:pt x="78" y="1"/>
                    <a:pt x="67" y="7"/>
                  </a:cubicBezTo>
                  <a:cubicBezTo>
                    <a:pt x="56" y="13"/>
                    <a:pt x="49" y="20"/>
                    <a:pt x="42" y="30"/>
                  </a:cubicBezTo>
                  <a:cubicBezTo>
                    <a:pt x="36" y="37"/>
                    <a:pt x="30" y="45"/>
                    <a:pt x="22" y="50"/>
                  </a:cubicBezTo>
                  <a:cubicBezTo>
                    <a:pt x="16" y="54"/>
                    <a:pt x="8" y="58"/>
                    <a:pt x="0" y="59"/>
                  </a:cubicBezTo>
                  <a:cubicBezTo>
                    <a:pt x="18" y="69"/>
                    <a:pt x="39" y="69"/>
                    <a:pt x="57" y="59"/>
                  </a:cubicBezTo>
                  <a:cubicBezTo>
                    <a:pt x="72" y="49"/>
                    <a:pt x="78" y="33"/>
                    <a:pt x="87" y="18"/>
                  </a:cubicBezTo>
                  <a:cubicBezTo>
                    <a:pt x="90" y="13"/>
                    <a:pt x="94" y="9"/>
                    <a:pt x="98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9" name="Google Shape;909;p18"/>
            <p:cNvSpPr/>
            <p:nvPr/>
          </p:nvSpPr>
          <p:spPr>
            <a:xfrm>
              <a:off x="2544" y="1951"/>
              <a:ext cx="122" cy="88"/>
            </a:xfrm>
            <a:custGeom>
              <a:rect b="b" l="l" r="r" t="t"/>
              <a:pathLst>
                <a:path extrusionOk="0" h="66" w="92">
                  <a:moveTo>
                    <a:pt x="32" y="20"/>
                  </a:moveTo>
                  <a:cubicBezTo>
                    <a:pt x="42" y="30"/>
                    <a:pt x="49" y="44"/>
                    <a:pt x="60" y="53"/>
                  </a:cubicBezTo>
                  <a:cubicBezTo>
                    <a:pt x="69" y="60"/>
                    <a:pt x="80" y="65"/>
                    <a:pt x="92" y="66"/>
                  </a:cubicBezTo>
                  <a:cubicBezTo>
                    <a:pt x="83" y="63"/>
                    <a:pt x="77" y="52"/>
                    <a:pt x="73" y="44"/>
                  </a:cubicBezTo>
                  <a:cubicBezTo>
                    <a:pt x="70" y="38"/>
                    <a:pt x="67" y="31"/>
                    <a:pt x="62" y="25"/>
                  </a:cubicBezTo>
                  <a:cubicBezTo>
                    <a:pt x="56" y="17"/>
                    <a:pt x="48" y="9"/>
                    <a:pt x="37" y="5"/>
                  </a:cubicBezTo>
                  <a:cubicBezTo>
                    <a:pt x="26" y="0"/>
                    <a:pt x="12" y="1"/>
                    <a:pt x="0" y="2"/>
                  </a:cubicBezTo>
                  <a:cubicBezTo>
                    <a:pt x="3" y="2"/>
                    <a:pt x="8" y="5"/>
                    <a:pt x="11" y="6"/>
                  </a:cubicBezTo>
                  <a:cubicBezTo>
                    <a:pt x="19" y="9"/>
                    <a:pt x="26" y="14"/>
                    <a:pt x="32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0" name="Google Shape;910;p18"/>
            <p:cNvSpPr/>
            <p:nvPr/>
          </p:nvSpPr>
          <p:spPr>
            <a:xfrm>
              <a:off x="2496" y="1954"/>
              <a:ext cx="161" cy="107"/>
            </a:xfrm>
            <a:custGeom>
              <a:rect b="b" l="l" r="r" t="t"/>
              <a:pathLst>
                <a:path extrusionOk="0" h="81" w="121">
                  <a:moveTo>
                    <a:pt x="19" y="21"/>
                  </a:moveTo>
                  <a:cubicBezTo>
                    <a:pt x="30" y="39"/>
                    <a:pt x="37" y="57"/>
                    <a:pt x="55" y="69"/>
                  </a:cubicBezTo>
                  <a:cubicBezTo>
                    <a:pt x="75" y="81"/>
                    <a:pt x="101" y="81"/>
                    <a:pt x="121" y="69"/>
                  </a:cubicBezTo>
                  <a:cubicBezTo>
                    <a:pt x="112" y="68"/>
                    <a:pt x="102" y="63"/>
                    <a:pt x="95" y="59"/>
                  </a:cubicBezTo>
                  <a:cubicBezTo>
                    <a:pt x="86" y="53"/>
                    <a:pt x="79" y="44"/>
                    <a:pt x="73" y="36"/>
                  </a:cubicBezTo>
                  <a:cubicBezTo>
                    <a:pt x="64" y="24"/>
                    <a:pt x="56" y="16"/>
                    <a:pt x="43" y="9"/>
                  </a:cubicBezTo>
                  <a:cubicBezTo>
                    <a:pt x="30" y="2"/>
                    <a:pt x="15" y="0"/>
                    <a:pt x="0" y="1"/>
                  </a:cubicBezTo>
                  <a:cubicBezTo>
                    <a:pt x="2" y="1"/>
                    <a:pt x="6" y="5"/>
                    <a:pt x="7" y="6"/>
                  </a:cubicBezTo>
                  <a:cubicBezTo>
                    <a:pt x="12" y="10"/>
                    <a:pt x="16" y="15"/>
                    <a:pt x="19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1" name="Google Shape;911;p18"/>
            <p:cNvSpPr/>
            <p:nvPr/>
          </p:nvSpPr>
          <p:spPr>
            <a:xfrm>
              <a:off x="2561" y="1861"/>
              <a:ext cx="104" cy="74"/>
            </a:xfrm>
            <a:custGeom>
              <a:rect b="b" l="l" r="r" t="t"/>
              <a:pathLst>
                <a:path extrusionOk="0" h="56" w="78">
                  <a:moveTo>
                    <a:pt x="32" y="4"/>
                  </a:moveTo>
                  <a:cubicBezTo>
                    <a:pt x="22" y="0"/>
                    <a:pt x="10" y="1"/>
                    <a:pt x="0" y="2"/>
                  </a:cubicBezTo>
                  <a:cubicBezTo>
                    <a:pt x="2" y="1"/>
                    <a:pt x="7" y="4"/>
                    <a:pt x="9" y="5"/>
                  </a:cubicBezTo>
                  <a:cubicBezTo>
                    <a:pt x="16" y="8"/>
                    <a:pt x="22" y="12"/>
                    <a:pt x="27" y="17"/>
                  </a:cubicBezTo>
                  <a:cubicBezTo>
                    <a:pt x="36" y="26"/>
                    <a:pt x="42" y="37"/>
                    <a:pt x="51" y="45"/>
                  </a:cubicBezTo>
                  <a:cubicBezTo>
                    <a:pt x="59" y="51"/>
                    <a:pt x="69" y="55"/>
                    <a:pt x="78" y="56"/>
                  </a:cubicBezTo>
                  <a:cubicBezTo>
                    <a:pt x="71" y="54"/>
                    <a:pt x="66" y="44"/>
                    <a:pt x="62" y="37"/>
                  </a:cubicBezTo>
                  <a:cubicBezTo>
                    <a:pt x="59" y="32"/>
                    <a:pt x="57" y="27"/>
                    <a:pt x="53" y="22"/>
                  </a:cubicBezTo>
                  <a:cubicBezTo>
                    <a:pt x="48" y="14"/>
                    <a:pt x="40" y="7"/>
                    <a:pt x="32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2" name="Google Shape;912;p18"/>
            <p:cNvSpPr/>
            <p:nvPr/>
          </p:nvSpPr>
          <p:spPr>
            <a:xfrm>
              <a:off x="2520" y="1864"/>
              <a:ext cx="137" cy="91"/>
            </a:xfrm>
            <a:custGeom>
              <a:rect b="b" l="l" r="r" t="t"/>
              <a:pathLst>
                <a:path extrusionOk="0" h="69" w="103">
                  <a:moveTo>
                    <a:pt x="0" y="1"/>
                  </a:moveTo>
                  <a:cubicBezTo>
                    <a:pt x="2" y="1"/>
                    <a:pt x="5" y="4"/>
                    <a:pt x="6" y="5"/>
                  </a:cubicBezTo>
                  <a:cubicBezTo>
                    <a:pt x="10" y="9"/>
                    <a:pt x="13" y="13"/>
                    <a:pt x="16" y="18"/>
                  </a:cubicBezTo>
                  <a:cubicBezTo>
                    <a:pt x="25" y="33"/>
                    <a:pt x="31" y="49"/>
                    <a:pt x="47" y="59"/>
                  </a:cubicBezTo>
                  <a:cubicBezTo>
                    <a:pt x="64" y="69"/>
                    <a:pt x="86" y="69"/>
                    <a:pt x="103" y="59"/>
                  </a:cubicBezTo>
                  <a:cubicBezTo>
                    <a:pt x="96" y="58"/>
                    <a:pt x="87" y="54"/>
                    <a:pt x="81" y="50"/>
                  </a:cubicBezTo>
                  <a:cubicBezTo>
                    <a:pt x="73" y="45"/>
                    <a:pt x="67" y="37"/>
                    <a:pt x="62" y="30"/>
                  </a:cubicBezTo>
                  <a:cubicBezTo>
                    <a:pt x="54" y="20"/>
                    <a:pt x="47" y="13"/>
                    <a:pt x="36" y="7"/>
                  </a:cubicBezTo>
                  <a:cubicBezTo>
                    <a:pt x="25" y="1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3" name="Google Shape;913;p18"/>
            <p:cNvSpPr/>
            <p:nvPr/>
          </p:nvSpPr>
          <p:spPr>
            <a:xfrm>
              <a:off x="2669" y="1797"/>
              <a:ext cx="58" cy="117"/>
            </a:xfrm>
            <a:custGeom>
              <a:rect b="b" l="l" r="r" t="t"/>
              <a:pathLst>
                <a:path extrusionOk="0" h="88" w="44">
                  <a:moveTo>
                    <a:pt x="29" y="30"/>
                  </a:moveTo>
                  <a:cubicBezTo>
                    <a:pt x="22" y="40"/>
                    <a:pt x="12" y="48"/>
                    <a:pt x="7" y="60"/>
                  </a:cubicBezTo>
                  <a:cubicBezTo>
                    <a:pt x="3" y="68"/>
                    <a:pt x="0" y="79"/>
                    <a:pt x="2" y="88"/>
                  </a:cubicBezTo>
                  <a:cubicBezTo>
                    <a:pt x="2" y="80"/>
                    <a:pt x="11" y="73"/>
                    <a:pt x="17" y="69"/>
                  </a:cubicBezTo>
                  <a:cubicBezTo>
                    <a:pt x="21" y="65"/>
                    <a:pt x="26" y="61"/>
                    <a:pt x="30" y="56"/>
                  </a:cubicBezTo>
                  <a:cubicBezTo>
                    <a:pt x="36" y="49"/>
                    <a:pt x="41" y="41"/>
                    <a:pt x="43" y="31"/>
                  </a:cubicBezTo>
                  <a:cubicBezTo>
                    <a:pt x="44" y="21"/>
                    <a:pt x="41" y="10"/>
                    <a:pt x="38" y="0"/>
                  </a:cubicBezTo>
                  <a:cubicBezTo>
                    <a:pt x="39" y="2"/>
                    <a:pt x="37" y="7"/>
                    <a:pt x="37" y="9"/>
                  </a:cubicBezTo>
                  <a:cubicBezTo>
                    <a:pt x="35" y="17"/>
                    <a:pt x="33" y="24"/>
                    <a:pt x="29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4" name="Google Shape;914;p18"/>
            <p:cNvSpPr/>
            <p:nvPr/>
          </p:nvSpPr>
          <p:spPr>
            <a:xfrm>
              <a:off x="2637" y="1759"/>
              <a:ext cx="77" cy="150"/>
            </a:xfrm>
            <a:custGeom>
              <a:rect b="b" l="l" r="r" t="t"/>
              <a:pathLst>
                <a:path extrusionOk="0" h="113" w="58">
                  <a:moveTo>
                    <a:pt x="19" y="113"/>
                  </a:moveTo>
                  <a:cubicBezTo>
                    <a:pt x="18" y="106"/>
                    <a:pt x="20" y="97"/>
                    <a:pt x="23" y="90"/>
                  </a:cubicBezTo>
                  <a:cubicBezTo>
                    <a:pt x="26" y="81"/>
                    <a:pt x="32" y="74"/>
                    <a:pt x="38" y="67"/>
                  </a:cubicBezTo>
                  <a:cubicBezTo>
                    <a:pt x="46" y="57"/>
                    <a:pt x="51" y="49"/>
                    <a:pt x="55" y="37"/>
                  </a:cubicBezTo>
                  <a:cubicBezTo>
                    <a:pt x="58" y="25"/>
                    <a:pt x="57" y="12"/>
                    <a:pt x="53" y="0"/>
                  </a:cubicBezTo>
                  <a:cubicBezTo>
                    <a:pt x="53" y="2"/>
                    <a:pt x="51" y="5"/>
                    <a:pt x="50" y="6"/>
                  </a:cubicBezTo>
                  <a:cubicBezTo>
                    <a:pt x="48" y="11"/>
                    <a:pt x="44" y="16"/>
                    <a:pt x="40" y="20"/>
                  </a:cubicBezTo>
                  <a:cubicBezTo>
                    <a:pt x="27" y="32"/>
                    <a:pt x="13" y="41"/>
                    <a:pt x="7" y="58"/>
                  </a:cubicBezTo>
                  <a:cubicBezTo>
                    <a:pt x="0" y="77"/>
                    <a:pt x="5" y="99"/>
                    <a:pt x="19" y="1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5" name="Google Shape;915;p18"/>
            <p:cNvSpPr/>
            <p:nvPr/>
          </p:nvSpPr>
          <p:spPr>
            <a:xfrm>
              <a:off x="3002" y="1735"/>
              <a:ext cx="264" cy="281"/>
            </a:xfrm>
            <a:custGeom>
              <a:rect b="b" l="l" r="r" t="t"/>
              <a:pathLst>
                <a:path extrusionOk="0" h="212" w="199">
                  <a:moveTo>
                    <a:pt x="164" y="145"/>
                  </a:moveTo>
                  <a:cubicBezTo>
                    <a:pt x="168" y="142"/>
                    <a:pt x="173" y="140"/>
                    <a:pt x="178" y="138"/>
                  </a:cubicBezTo>
                  <a:cubicBezTo>
                    <a:pt x="184" y="136"/>
                    <a:pt x="190" y="135"/>
                    <a:pt x="195" y="132"/>
                  </a:cubicBezTo>
                  <a:cubicBezTo>
                    <a:pt x="197" y="123"/>
                    <a:pt x="199" y="115"/>
                    <a:pt x="198" y="106"/>
                  </a:cubicBezTo>
                  <a:cubicBezTo>
                    <a:pt x="196" y="91"/>
                    <a:pt x="193" y="77"/>
                    <a:pt x="192" y="62"/>
                  </a:cubicBezTo>
                  <a:cubicBezTo>
                    <a:pt x="175" y="72"/>
                    <a:pt x="154" y="78"/>
                    <a:pt x="148" y="100"/>
                  </a:cubicBezTo>
                  <a:cubicBezTo>
                    <a:pt x="147" y="105"/>
                    <a:pt x="140" y="119"/>
                    <a:pt x="133" y="115"/>
                  </a:cubicBezTo>
                  <a:cubicBezTo>
                    <a:pt x="128" y="111"/>
                    <a:pt x="131" y="103"/>
                    <a:pt x="134" y="99"/>
                  </a:cubicBezTo>
                  <a:cubicBezTo>
                    <a:pt x="140" y="90"/>
                    <a:pt x="148" y="82"/>
                    <a:pt x="149" y="70"/>
                  </a:cubicBezTo>
                  <a:cubicBezTo>
                    <a:pt x="149" y="59"/>
                    <a:pt x="142" y="50"/>
                    <a:pt x="136" y="43"/>
                  </a:cubicBezTo>
                  <a:cubicBezTo>
                    <a:pt x="124" y="28"/>
                    <a:pt x="110" y="16"/>
                    <a:pt x="100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1"/>
                    <a:pt x="99" y="1"/>
                  </a:cubicBezTo>
                  <a:cubicBezTo>
                    <a:pt x="99" y="1"/>
                    <a:pt x="99" y="0"/>
                    <a:pt x="99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89" y="16"/>
                    <a:pt x="75" y="28"/>
                    <a:pt x="63" y="43"/>
                  </a:cubicBezTo>
                  <a:cubicBezTo>
                    <a:pt x="57" y="50"/>
                    <a:pt x="50" y="59"/>
                    <a:pt x="50" y="70"/>
                  </a:cubicBezTo>
                  <a:cubicBezTo>
                    <a:pt x="51" y="82"/>
                    <a:pt x="59" y="90"/>
                    <a:pt x="65" y="99"/>
                  </a:cubicBezTo>
                  <a:cubicBezTo>
                    <a:pt x="68" y="103"/>
                    <a:pt x="71" y="111"/>
                    <a:pt x="66" y="115"/>
                  </a:cubicBezTo>
                  <a:cubicBezTo>
                    <a:pt x="58" y="119"/>
                    <a:pt x="52" y="105"/>
                    <a:pt x="51" y="100"/>
                  </a:cubicBezTo>
                  <a:cubicBezTo>
                    <a:pt x="45" y="78"/>
                    <a:pt x="24" y="72"/>
                    <a:pt x="6" y="62"/>
                  </a:cubicBezTo>
                  <a:cubicBezTo>
                    <a:pt x="6" y="77"/>
                    <a:pt x="3" y="91"/>
                    <a:pt x="1" y="106"/>
                  </a:cubicBezTo>
                  <a:cubicBezTo>
                    <a:pt x="0" y="115"/>
                    <a:pt x="2" y="123"/>
                    <a:pt x="4" y="132"/>
                  </a:cubicBezTo>
                  <a:cubicBezTo>
                    <a:pt x="9" y="135"/>
                    <a:pt x="15" y="136"/>
                    <a:pt x="20" y="138"/>
                  </a:cubicBezTo>
                  <a:cubicBezTo>
                    <a:pt x="25" y="140"/>
                    <a:pt x="31" y="142"/>
                    <a:pt x="35" y="145"/>
                  </a:cubicBezTo>
                  <a:cubicBezTo>
                    <a:pt x="40" y="149"/>
                    <a:pt x="39" y="157"/>
                    <a:pt x="32" y="156"/>
                  </a:cubicBezTo>
                  <a:cubicBezTo>
                    <a:pt x="22" y="154"/>
                    <a:pt x="12" y="144"/>
                    <a:pt x="1" y="145"/>
                  </a:cubicBezTo>
                  <a:cubicBezTo>
                    <a:pt x="7" y="172"/>
                    <a:pt x="19" y="196"/>
                    <a:pt x="46" y="208"/>
                  </a:cubicBezTo>
                  <a:cubicBezTo>
                    <a:pt x="55" y="212"/>
                    <a:pt x="59" y="210"/>
                    <a:pt x="67" y="204"/>
                  </a:cubicBezTo>
                  <a:cubicBezTo>
                    <a:pt x="74" y="198"/>
                    <a:pt x="79" y="193"/>
                    <a:pt x="88" y="191"/>
                  </a:cubicBezTo>
                  <a:cubicBezTo>
                    <a:pt x="91" y="190"/>
                    <a:pt x="94" y="192"/>
                    <a:pt x="94" y="188"/>
                  </a:cubicBezTo>
                  <a:cubicBezTo>
                    <a:pt x="95" y="185"/>
                    <a:pt x="95" y="182"/>
                    <a:pt x="95" y="179"/>
                  </a:cubicBezTo>
                  <a:cubicBezTo>
                    <a:pt x="96" y="146"/>
                    <a:pt x="98" y="127"/>
                    <a:pt x="99" y="94"/>
                  </a:cubicBezTo>
                  <a:cubicBezTo>
                    <a:pt x="101" y="127"/>
                    <a:pt x="103" y="146"/>
                    <a:pt x="104" y="179"/>
                  </a:cubicBezTo>
                  <a:cubicBezTo>
                    <a:pt x="104" y="182"/>
                    <a:pt x="104" y="185"/>
                    <a:pt x="105" y="188"/>
                  </a:cubicBezTo>
                  <a:cubicBezTo>
                    <a:pt x="105" y="192"/>
                    <a:pt x="108" y="190"/>
                    <a:pt x="111" y="191"/>
                  </a:cubicBezTo>
                  <a:cubicBezTo>
                    <a:pt x="120" y="193"/>
                    <a:pt x="125" y="198"/>
                    <a:pt x="132" y="204"/>
                  </a:cubicBezTo>
                  <a:cubicBezTo>
                    <a:pt x="140" y="210"/>
                    <a:pt x="144" y="212"/>
                    <a:pt x="153" y="208"/>
                  </a:cubicBezTo>
                  <a:cubicBezTo>
                    <a:pt x="179" y="196"/>
                    <a:pt x="192" y="172"/>
                    <a:pt x="198" y="145"/>
                  </a:cubicBezTo>
                  <a:cubicBezTo>
                    <a:pt x="187" y="144"/>
                    <a:pt x="177" y="154"/>
                    <a:pt x="167" y="156"/>
                  </a:cubicBezTo>
                  <a:cubicBezTo>
                    <a:pt x="160" y="157"/>
                    <a:pt x="159" y="149"/>
                    <a:pt x="164" y="1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6" name="Google Shape;916;p18"/>
            <p:cNvSpPr/>
            <p:nvPr/>
          </p:nvSpPr>
          <p:spPr>
            <a:xfrm>
              <a:off x="3126" y="1995"/>
              <a:ext cx="17" cy="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7" name="Google Shape;917;p18"/>
            <p:cNvSpPr/>
            <p:nvPr/>
          </p:nvSpPr>
          <p:spPr>
            <a:xfrm>
              <a:off x="3430" y="1743"/>
              <a:ext cx="356" cy="330"/>
            </a:xfrm>
            <a:custGeom>
              <a:rect b="b" l="l" r="r" t="t"/>
              <a:pathLst>
                <a:path extrusionOk="0" h="249" w="269">
                  <a:moveTo>
                    <a:pt x="24" y="229"/>
                  </a:moveTo>
                  <a:cubicBezTo>
                    <a:pt x="37" y="214"/>
                    <a:pt x="51" y="197"/>
                    <a:pt x="54" y="194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55" y="195"/>
                    <a:pt x="55" y="195"/>
                    <a:pt x="55" y="195"/>
                  </a:cubicBezTo>
                  <a:cubicBezTo>
                    <a:pt x="55" y="196"/>
                    <a:pt x="55" y="197"/>
                    <a:pt x="55" y="198"/>
                  </a:cubicBezTo>
                  <a:cubicBezTo>
                    <a:pt x="55" y="200"/>
                    <a:pt x="55" y="202"/>
                    <a:pt x="55" y="204"/>
                  </a:cubicBezTo>
                  <a:cubicBezTo>
                    <a:pt x="58" y="219"/>
                    <a:pt x="73" y="237"/>
                    <a:pt x="89" y="243"/>
                  </a:cubicBezTo>
                  <a:cubicBezTo>
                    <a:pt x="95" y="245"/>
                    <a:pt x="100" y="245"/>
                    <a:pt x="102" y="242"/>
                  </a:cubicBezTo>
                  <a:cubicBezTo>
                    <a:pt x="105" y="235"/>
                    <a:pt x="99" y="217"/>
                    <a:pt x="94" y="210"/>
                  </a:cubicBezTo>
                  <a:cubicBezTo>
                    <a:pt x="92" y="206"/>
                    <a:pt x="84" y="194"/>
                    <a:pt x="74" y="190"/>
                  </a:cubicBezTo>
                  <a:cubicBezTo>
                    <a:pt x="72" y="190"/>
                    <a:pt x="71" y="190"/>
                    <a:pt x="68" y="190"/>
                  </a:cubicBezTo>
                  <a:cubicBezTo>
                    <a:pt x="67" y="190"/>
                    <a:pt x="65" y="190"/>
                    <a:pt x="63" y="190"/>
                  </a:cubicBezTo>
                  <a:cubicBezTo>
                    <a:pt x="62" y="190"/>
                    <a:pt x="61" y="190"/>
                    <a:pt x="60" y="190"/>
                  </a:cubicBezTo>
                  <a:cubicBezTo>
                    <a:pt x="59" y="190"/>
                    <a:pt x="59" y="190"/>
                    <a:pt x="59" y="190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68" y="181"/>
                    <a:pt x="76" y="173"/>
                    <a:pt x="85" y="165"/>
                  </a:cubicBezTo>
                  <a:cubicBezTo>
                    <a:pt x="86" y="164"/>
                    <a:pt x="86" y="164"/>
                    <a:pt x="86" y="164"/>
                  </a:cubicBezTo>
                  <a:cubicBezTo>
                    <a:pt x="87" y="165"/>
                    <a:pt x="87" y="165"/>
                    <a:pt x="87" y="165"/>
                  </a:cubicBezTo>
                  <a:cubicBezTo>
                    <a:pt x="87" y="167"/>
                    <a:pt x="87" y="169"/>
                    <a:pt x="87" y="172"/>
                  </a:cubicBezTo>
                  <a:cubicBezTo>
                    <a:pt x="87" y="175"/>
                    <a:pt x="88" y="178"/>
                    <a:pt x="89" y="181"/>
                  </a:cubicBezTo>
                  <a:cubicBezTo>
                    <a:pt x="97" y="196"/>
                    <a:pt x="109" y="208"/>
                    <a:pt x="125" y="217"/>
                  </a:cubicBezTo>
                  <a:cubicBezTo>
                    <a:pt x="128" y="219"/>
                    <a:pt x="133" y="222"/>
                    <a:pt x="138" y="222"/>
                  </a:cubicBezTo>
                  <a:cubicBezTo>
                    <a:pt x="142" y="222"/>
                    <a:pt x="144" y="219"/>
                    <a:pt x="145" y="213"/>
                  </a:cubicBezTo>
                  <a:cubicBezTo>
                    <a:pt x="145" y="204"/>
                    <a:pt x="140" y="196"/>
                    <a:pt x="135" y="189"/>
                  </a:cubicBezTo>
                  <a:cubicBezTo>
                    <a:pt x="134" y="188"/>
                    <a:pt x="134" y="187"/>
                    <a:pt x="133" y="187"/>
                  </a:cubicBezTo>
                  <a:cubicBezTo>
                    <a:pt x="127" y="177"/>
                    <a:pt x="118" y="168"/>
                    <a:pt x="107" y="163"/>
                  </a:cubicBezTo>
                  <a:cubicBezTo>
                    <a:pt x="105" y="162"/>
                    <a:pt x="103" y="162"/>
                    <a:pt x="100" y="162"/>
                  </a:cubicBezTo>
                  <a:cubicBezTo>
                    <a:pt x="98" y="162"/>
                    <a:pt x="97" y="162"/>
                    <a:pt x="95" y="162"/>
                  </a:cubicBezTo>
                  <a:cubicBezTo>
                    <a:pt x="94" y="162"/>
                    <a:pt x="92" y="162"/>
                    <a:pt x="91" y="162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90" y="161"/>
                    <a:pt x="90" y="161"/>
                    <a:pt x="90" y="161"/>
                  </a:cubicBezTo>
                  <a:cubicBezTo>
                    <a:pt x="97" y="155"/>
                    <a:pt x="105" y="148"/>
                    <a:pt x="112" y="142"/>
                  </a:cubicBezTo>
                  <a:cubicBezTo>
                    <a:pt x="112" y="142"/>
                    <a:pt x="112" y="142"/>
                    <a:pt x="112" y="142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7" y="145"/>
                    <a:pt x="117" y="145"/>
                    <a:pt x="117" y="145"/>
                  </a:cubicBezTo>
                  <a:cubicBezTo>
                    <a:pt x="117" y="146"/>
                    <a:pt x="117" y="147"/>
                    <a:pt x="117" y="148"/>
                  </a:cubicBezTo>
                  <a:cubicBezTo>
                    <a:pt x="117" y="149"/>
                    <a:pt x="117" y="149"/>
                    <a:pt x="118" y="150"/>
                  </a:cubicBezTo>
                  <a:cubicBezTo>
                    <a:pt x="119" y="154"/>
                    <a:pt x="123" y="158"/>
                    <a:pt x="126" y="163"/>
                  </a:cubicBezTo>
                  <a:cubicBezTo>
                    <a:pt x="134" y="171"/>
                    <a:pt x="142" y="180"/>
                    <a:pt x="153" y="186"/>
                  </a:cubicBezTo>
                  <a:cubicBezTo>
                    <a:pt x="156" y="188"/>
                    <a:pt x="166" y="193"/>
                    <a:pt x="174" y="193"/>
                  </a:cubicBezTo>
                  <a:cubicBezTo>
                    <a:pt x="178" y="193"/>
                    <a:pt x="180" y="192"/>
                    <a:pt x="181" y="189"/>
                  </a:cubicBezTo>
                  <a:cubicBezTo>
                    <a:pt x="184" y="183"/>
                    <a:pt x="177" y="171"/>
                    <a:pt x="161" y="157"/>
                  </a:cubicBezTo>
                  <a:cubicBezTo>
                    <a:pt x="154" y="151"/>
                    <a:pt x="145" y="143"/>
                    <a:pt x="136" y="140"/>
                  </a:cubicBezTo>
                  <a:cubicBezTo>
                    <a:pt x="135" y="140"/>
                    <a:pt x="134" y="140"/>
                    <a:pt x="132" y="140"/>
                  </a:cubicBezTo>
                  <a:cubicBezTo>
                    <a:pt x="130" y="140"/>
                    <a:pt x="127" y="140"/>
                    <a:pt x="124" y="140"/>
                  </a:cubicBezTo>
                  <a:cubicBezTo>
                    <a:pt x="122" y="140"/>
                    <a:pt x="121" y="140"/>
                    <a:pt x="120" y="140"/>
                  </a:cubicBezTo>
                  <a:cubicBezTo>
                    <a:pt x="120" y="140"/>
                    <a:pt x="120" y="140"/>
                    <a:pt x="120" y="140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8" y="138"/>
                    <a:pt x="118" y="138"/>
                    <a:pt x="118" y="138"/>
                  </a:cubicBezTo>
                  <a:cubicBezTo>
                    <a:pt x="120" y="136"/>
                    <a:pt x="122" y="134"/>
                    <a:pt x="123" y="133"/>
                  </a:cubicBezTo>
                  <a:cubicBezTo>
                    <a:pt x="125" y="132"/>
                    <a:pt x="129" y="129"/>
                    <a:pt x="134" y="125"/>
                  </a:cubicBezTo>
                  <a:cubicBezTo>
                    <a:pt x="137" y="123"/>
                    <a:pt x="140" y="121"/>
                    <a:pt x="143" y="119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8" y="123"/>
                    <a:pt x="148" y="125"/>
                    <a:pt x="149" y="126"/>
                  </a:cubicBezTo>
                  <a:cubicBezTo>
                    <a:pt x="149" y="128"/>
                    <a:pt x="150" y="129"/>
                    <a:pt x="151" y="131"/>
                  </a:cubicBezTo>
                  <a:cubicBezTo>
                    <a:pt x="153" y="134"/>
                    <a:pt x="156" y="137"/>
                    <a:pt x="159" y="140"/>
                  </a:cubicBezTo>
                  <a:cubicBezTo>
                    <a:pt x="177" y="156"/>
                    <a:pt x="192" y="164"/>
                    <a:pt x="203" y="164"/>
                  </a:cubicBezTo>
                  <a:cubicBezTo>
                    <a:pt x="206" y="164"/>
                    <a:pt x="209" y="163"/>
                    <a:pt x="212" y="162"/>
                  </a:cubicBezTo>
                  <a:cubicBezTo>
                    <a:pt x="214" y="161"/>
                    <a:pt x="215" y="160"/>
                    <a:pt x="215" y="158"/>
                  </a:cubicBezTo>
                  <a:cubicBezTo>
                    <a:pt x="216" y="149"/>
                    <a:pt x="190" y="129"/>
                    <a:pt x="184" y="125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76" y="120"/>
                    <a:pt x="169" y="116"/>
                    <a:pt x="161" y="115"/>
                  </a:cubicBezTo>
                  <a:cubicBezTo>
                    <a:pt x="159" y="115"/>
                    <a:pt x="155" y="116"/>
                    <a:pt x="152" y="116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59" y="108"/>
                    <a:pt x="167" y="102"/>
                    <a:pt x="174" y="96"/>
                  </a:cubicBezTo>
                  <a:cubicBezTo>
                    <a:pt x="174" y="96"/>
                    <a:pt x="174" y="96"/>
                    <a:pt x="174" y="96"/>
                  </a:cubicBezTo>
                  <a:cubicBezTo>
                    <a:pt x="175" y="96"/>
                    <a:pt x="175" y="96"/>
                    <a:pt x="175" y="96"/>
                  </a:cubicBezTo>
                  <a:cubicBezTo>
                    <a:pt x="176" y="98"/>
                    <a:pt x="177" y="100"/>
                    <a:pt x="178" y="102"/>
                  </a:cubicBezTo>
                  <a:cubicBezTo>
                    <a:pt x="179" y="104"/>
                    <a:pt x="180" y="106"/>
                    <a:pt x="181" y="107"/>
                  </a:cubicBezTo>
                  <a:cubicBezTo>
                    <a:pt x="187" y="114"/>
                    <a:pt x="195" y="120"/>
                    <a:pt x="206" y="126"/>
                  </a:cubicBezTo>
                  <a:cubicBezTo>
                    <a:pt x="215" y="130"/>
                    <a:pt x="225" y="134"/>
                    <a:pt x="234" y="134"/>
                  </a:cubicBezTo>
                  <a:cubicBezTo>
                    <a:pt x="237" y="134"/>
                    <a:pt x="239" y="134"/>
                    <a:pt x="242" y="133"/>
                  </a:cubicBezTo>
                  <a:cubicBezTo>
                    <a:pt x="243" y="132"/>
                    <a:pt x="244" y="132"/>
                    <a:pt x="245" y="130"/>
                  </a:cubicBezTo>
                  <a:cubicBezTo>
                    <a:pt x="245" y="127"/>
                    <a:pt x="241" y="121"/>
                    <a:pt x="232" y="113"/>
                  </a:cubicBezTo>
                  <a:cubicBezTo>
                    <a:pt x="231" y="112"/>
                    <a:pt x="231" y="112"/>
                    <a:pt x="231" y="112"/>
                  </a:cubicBezTo>
                  <a:cubicBezTo>
                    <a:pt x="220" y="102"/>
                    <a:pt x="211" y="97"/>
                    <a:pt x="201" y="94"/>
                  </a:cubicBezTo>
                  <a:cubicBezTo>
                    <a:pt x="196" y="93"/>
                    <a:pt x="191" y="92"/>
                    <a:pt x="187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5" y="92"/>
                    <a:pt x="183" y="93"/>
                    <a:pt x="182" y="93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79" y="92"/>
                    <a:pt x="179" y="92"/>
                    <a:pt x="179" y="92"/>
                  </a:cubicBezTo>
                  <a:cubicBezTo>
                    <a:pt x="179" y="91"/>
                    <a:pt x="179" y="91"/>
                    <a:pt x="179" y="91"/>
                  </a:cubicBezTo>
                  <a:cubicBezTo>
                    <a:pt x="186" y="86"/>
                    <a:pt x="193" y="80"/>
                    <a:pt x="199" y="73"/>
                  </a:cubicBezTo>
                  <a:cubicBezTo>
                    <a:pt x="200" y="73"/>
                    <a:pt x="200" y="73"/>
                    <a:pt x="200" y="73"/>
                  </a:cubicBezTo>
                  <a:cubicBezTo>
                    <a:pt x="200" y="73"/>
                    <a:pt x="200" y="73"/>
                    <a:pt x="200" y="73"/>
                  </a:cubicBezTo>
                  <a:cubicBezTo>
                    <a:pt x="202" y="75"/>
                    <a:pt x="205" y="77"/>
                    <a:pt x="207" y="80"/>
                  </a:cubicBezTo>
                  <a:cubicBezTo>
                    <a:pt x="209" y="83"/>
                    <a:pt x="212" y="86"/>
                    <a:pt x="214" y="87"/>
                  </a:cubicBezTo>
                  <a:cubicBezTo>
                    <a:pt x="233" y="97"/>
                    <a:pt x="243" y="100"/>
                    <a:pt x="249" y="100"/>
                  </a:cubicBezTo>
                  <a:cubicBezTo>
                    <a:pt x="254" y="100"/>
                    <a:pt x="257" y="98"/>
                    <a:pt x="259" y="95"/>
                  </a:cubicBezTo>
                  <a:cubicBezTo>
                    <a:pt x="260" y="83"/>
                    <a:pt x="235" y="74"/>
                    <a:pt x="226" y="70"/>
                  </a:cubicBezTo>
                  <a:cubicBezTo>
                    <a:pt x="225" y="70"/>
                    <a:pt x="225" y="70"/>
                    <a:pt x="225" y="70"/>
                  </a:cubicBezTo>
                  <a:cubicBezTo>
                    <a:pt x="218" y="67"/>
                    <a:pt x="212" y="66"/>
                    <a:pt x="207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9" y="63"/>
                    <a:pt x="212" y="60"/>
                    <a:pt x="214" y="58"/>
                  </a:cubicBezTo>
                  <a:cubicBezTo>
                    <a:pt x="214" y="57"/>
                    <a:pt x="214" y="57"/>
                    <a:pt x="214" y="57"/>
                  </a:cubicBezTo>
                  <a:cubicBezTo>
                    <a:pt x="215" y="57"/>
                    <a:pt x="215" y="57"/>
                    <a:pt x="215" y="57"/>
                  </a:cubicBezTo>
                  <a:cubicBezTo>
                    <a:pt x="216" y="58"/>
                    <a:pt x="217" y="58"/>
                    <a:pt x="218" y="58"/>
                  </a:cubicBezTo>
                  <a:cubicBezTo>
                    <a:pt x="222" y="59"/>
                    <a:pt x="225" y="61"/>
                    <a:pt x="230" y="61"/>
                  </a:cubicBezTo>
                  <a:cubicBezTo>
                    <a:pt x="239" y="62"/>
                    <a:pt x="250" y="57"/>
                    <a:pt x="258" y="50"/>
                  </a:cubicBezTo>
                  <a:cubicBezTo>
                    <a:pt x="258" y="50"/>
                    <a:pt x="258" y="49"/>
                    <a:pt x="259" y="49"/>
                  </a:cubicBezTo>
                  <a:cubicBezTo>
                    <a:pt x="262" y="46"/>
                    <a:pt x="269" y="39"/>
                    <a:pt x="269" y="34"/>
                  </a:cubicBezTo>
                  <a:cubicBezTo>
                    <a:pt x="269" y="32"/>
                    <a:pt x="269" y="31"/>
                    <a:pt x="268" y="31"/>
                  </a:cubicBezTo>
                  <a:cubicBezTo>
                    <a:pt x="265" y="28"/>
                    <a:pt x="260" y="27"/>
                    <a:pt x="256" y="27"/>
                  </a:cubicBezTo>
                  <a:cubicBezTo>
                    <a:pt x="254" y="27"/>
                    <a:pt x="252" y="27"/>
                    <a:pt x="250" y="28"/>
                  </a:cubicBezTo>
                  <a:cubicBezTo>
                    <a:pt x="244" y="29"/>
                    <a:pt x="236" y="31"/>
                    <a:pt x="229" y="35"/>
                  </a:cubicBezTo>
                  <a:cubicBezTo>
                    <a:pt x="219" y="40"/>
                    <a:pt x="212" y="49"/>
                    <a:pt x="205" y="57"/>
                  </a:cubicBezTo>
                  <a:cubicBezTo>
                    <a:pt x="202" y="60"/>
                    <a:pt x="199" y="63"/>
                    <a:pt x="197" y="66"/>
                  </a:cubicBezTo>
                  <a:cubicBezTo>
                    <a:pt x="196" y="67"/>
                    <a:pt x="196" y="67"/>
                    <a:pt x="196" y="67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62"/>
                    <a:pt x="197" y="61"/>
                    <a:pt x="198" y="60"/>
                  </a:cubicBezTo>
                  <a:cubicBezTo>
                    <a:pt x="200" y="56"/>
                    <a:pt x="203" y="51"/>
                    <a:pt x="204" y="49"/>
                  </a:cubicBezTo>
                  <a:cubicBezTo>
                    <a:pt x="204" y="48"/>
                    <a:pt x="204" y="46"/>
                    <a:pt x="204" y="45"/>
                  </a:cubicBezTo>
                  <a:cubicBezTo>
                    <a:pt x="205" y="38"/>
                    <a:pt x="206" y="31"/>
                    <a:pt x="206" y="25"/>
                  </a:cubicBezTo>
                  <a:cubicBezTo>
                    <a:pt x="205" y="17"/>
                    <a:pt x="200" y="0"/>
                    <a:pt x="194" y="0"/>
                  </a:cubicBezTo>
                  <a:cubicBezTo>
                    <a:pt x="191" y="0"/>
                    <a:pt x="189" y="2"/>
                    <a:pt x="187" y="7"/>
                  </a:cubicBezTo>
                  <a:cubicBezTo>
                    <a:pt x="181" y="22"/>
                    <a:pt x="181" y="41"/>
                    <a:pt x="186" y="55"/>
                  </a:cubicBezTo>
                  <a:cubicBezTo>
                    <a:pt x="187" y="57"/>
                    <a:pt x="188" y="58"/>
                    <a:pt x="189" y="60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90" y="72"/>
                    <a:pt x="190" y="72"/>
                    <a:pt x="190" y="72"/>
                  </a:cubicBezTo>
                  <a:cubicBezTo>
                    <a:pt x="190" y="73"/>
                    <a:pt x="189" y="75"/>
                    <a:pt x="186" y="77"/>
                  </a:cubicBezTo>
                  <a:cubicBezTo>
                    <a:pt x="186" y="77"/>
                    <a:pt x="185" y="78"/>
                    <a:pt x="185" y="78"/>
                  </a:cubicBezTo>
                  <a:cubicBezTo>
                    <a:pt x="181" y="81"/>
                    <a:pt x="177" y="85"/>
                    <a:pt x="173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3"/>
                    <a:pt x="173" y="83"/>
                    <a:pt x="174" y="82"/>
                  </a:cubicBezTo>
                  <a:cubicBezTo>
                    <a:pt x="175" y="81"/>
                    <a:pt x="176" y="80"/>
                    <a:pt x="176" y="79"/>
                  </a:cubicBezTo>
                  <a:cubicBezTo>
                    <a:pt x="178" y="74"/>
                    <a:pt x="179" y="69"/>
                    <a:pt x="180" y="63"/>
                  </a:cubicBezTo>
                  <a:cubicBezTo>
                    <a:pt x="180" y="52"/>
                    <a:pt x="179" y="41"/>
                    <a:pt x="176" y="31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4" y="25"/>
                    <a:pt x="170" y="11"/>
                    <a:pt x="163" y="11"/>
                  </a:cubicBezTo>
                  <a:cubicBezTo>
                    <a:pt x="162" y="11"/>
                    <a:pt x="161" y="11"/>
                    <a:pt x="160" y="11"/>
                  </a:cubicBezTo>
                  <a:cubicBezTo>
                    <a:pt x="154" y="17"/>
                    <a:pt x="153" y="26"/>
                    <a:pt x="153" y="34"/>
                  </a:cubicBezTo>
                  <a:cubicBezTo>
                    <a:pt x="153" y="46"/>
                    <a:pt x="153" y="60"/>
                    <a:pt x="158" y="72"/>
                  </a:cubicBezTo>
                  <a:cubicBezTo>
                    <a:pt x="159" y="75"/>
                    <a:pt x="161" y="77"/>
                    <a:pt x="163" y="79"/>
                  </a:cubicBezTo>
                  <a:cubicBezTo>
                    <a:pt x="164" y="81"/>
                    <a:pt x="165" y="82"/>
                    <a:pt x="165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0" y="99"/>
                    <a:pt x="152" y="105"/>
                    <a:pt x="142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41" y="108"/>
                    <a:pt x="141" y="108"/>
                    <a:pt x="141" y="108"/>
                  </a:cubicBezTo>
                  <a:cubicBezTo>
                    <a:pt x="141" y="108"/>
                    <a:pt x="141" y="108"/>
                    <a:pt x="141" y="108"/>
                  </a:cubicBezTo>
                  <a:cubicBezTo>
                    <a:pt x="142" y="107"/>
                    <a:pt x="143" y="106"/>
                    <a:pt x="144" y="106"/>
                  </a:cubicBezTo>
                  <a:cubicBezTo>
                    <a:pt x="146" y="104"/>
                    <a:pt x="148" y="102"/>
                    <a:pt x="148" y="100"/>
                  </a:cubicBezTo>
                  <a:cubicBezTo>
                    <a:pt x="150" y="95"/>
                    <a:pt x="151" y="90"/>
                    <a:pt x="151" y="84"/>
                  </a:cubicBezTo>
                  <a:cubicBezTo>
                    <a:pt x="151" y="73"/>
                    <a:pt x="150" y="63"/>
                    <a:pt x="147" y="54"/>
                  </a:cubicBezTo>
                  <a:cubicBezTo>
                    <a:pt x="145" y="48"/>
                    <a:pt x="139" y="38"/>
                    <a:pt x="133" y="38"/>
                  </a:cubicBezTo>
                  <a:cubicBezTo>
                    <a:pt x="132" y="38"/>
                    <a:pt x="130" y="39"/>
                    <a:pt x="128" y="42"/>
                  </a:cubicBezTo>
                  <a:cubicBezTo>
                    <a:pt x="125" y="50"/>
                    <a:pt x="124" y="59"/>
                    <a:pt x="124" y="67"/>
                  </a:cubicBezTo>
                  <a:cubicBezTo>
                    <a:pt x="124" y="69"/>
                    <a:pt x="124" y="71"/>
                    <a:pt x="124" y="72"/>
                  </a:cubicBezTo>
                  <a:cubicBezTo>
                    <a:pt x="124" y="82"/>
                    <a:pt x="127" y="100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26" y="124"/>
                    <a:pt x="121" y="126"/>
                    <a:pt x="119" y="128"/>
                  </a:cubicBezTo>
                  <a:cubicBezTo>
                    <a:pt x="119" y="128"/>
                    <a:pt x="116" y="131"/>
                    <a:pt x="110" y="136"/>
                  </a:cubicBezTo>
                  <a:cubicBezTo>
                    <a:pt x="109" y="137"/>
                    <a:pt x="109" y="137"/>
                    <a:pt x="109" y="137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10" y="133"/>
                    <a:pt x="112" y="131"/>
                    <a:pt x="113" y="130"/>
                  </a:cubicBezTo>
                  <a:cubicBezTo>
                    <a:pt x="116" y="128"/>
                    <a:pt x="119" y="126"/>
                    <a:pt x="120" y="123"/>
                  </a:cubicBezTo>
                  <a:cubicBezTo>
                    <a:pt x="122" y="115"/>
                    <a:pt x="122" y="105"/>
                    <a:pt x="122" y="96"/>
                  </a:cubicBezTo>
                  <a:cubicBezTo>
                    <a:pt x="122" y="87"/>
                    <a:pt x="116" y="65"/>
                    <a:pt x="108" y="65"/>
                  </a:cubicBezTo>
                  <a:cubicBezTo>
                    <a:pt x="106" y="65"/>
                    <a:pt x="103" y="67"/>
                    <a:pt x="101" y="72"/>
                  </a:cubicBezTo>
                  <a:cubicBezTo>
                    <a:pt x="101" y="72"/>
                    <a:pt x="86" y="98"/>
                    <a:pt x="99" y="124"/>
                  </a:cubicBezTo>
                  <a:cubicBezTo>
                    <a:pt x="100" y="125"/>
                    <a:pt x="100" y="126"/>
                    <a:pt x="100" y="127"/>
                  </a:cubicBezTo>
                  <a:cubicBezTo>
                    <a:pt x="101" y="129"/>
                    <a:pt x="102" y="130"/>
                    <a:pt x="103" y="131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3" y="141"/>
                    <a:pt x="103" y="141"/>
                    <a:pt x="103" y="141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98" y="146"/>
                    <a:pt x="92" y="151"/>
                    <a:pt x="87" y="155"/>
                  </a:cubicBezTo>
                  <a:cubicBezTo>
                    <a:pt x="85" y="157"/>
                    <a:pt x="83" y="158"/>
                    <a:pt x="81" y="159"/>
                  </a:cubicBezTo>
                  <a:cubicBezTo>
                    <a:pt x="80" y="160"/>
                    <a:pt x="80" y="160"/>
                    <a:pt x="80" y="16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0" y="157"/>
                    <a:pt x="80" y="156"/>
                    <a:pt x="80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3"/>
                    <a:pt x="83" y="152"/>
                    <a:pt x="84" y="151"/>
                  </a:cubicBezTo>
                  <a:cubicBezTo>
                    <a:pt x="88" y="148"/>
                    <a:pt x="94" y="143"/>
                    <a:pt x="94" y="137"/>
                  </a:cubicBezTo>
                  <a:cubicBezTo>
                    <a:pt x="93" y="127"/>
                    <a:pt x="92" y="116"/>
                    <a:pt x="90" y="106"/>
                  </a:cubicBezTo>
                  <a:cubicBezTo>
                    <a:pt x="89" y="101"/>
                    <a:pt x="87" y="96"/>
                    <a:pt x="84" y="92"/>
                  </a:cubicBezTo>
                  <a:cubicBezTo>
                    <a:pt x="82" y="90"/>
                    <a:pt x="80" y="88"/>
                    <a:pt x="78" y="88"/>
                  </a:cubicBezTo>
                  <a:cubicBezTo>
                    <a:pt x="76" y="88"/>
                    <a:pt x="74" y="89"/>
                    <a:pt x="71" y="92"/>
                  </a:cubicBezTo>
                  <a:cubicBezTo>
                    <a:pt x="69" y="95"/>
                    <a:pt x="67" y="98"/>
                    <a:pt x="66" y="101"/>
                  </a:cubicBezTo>
                  <a:cubicBezTo>
                    <a:pt x="63" y="110"/>
                    <a:pt x="63" y="128"/>
                    <a:pt x="64" y="135"/>
                  </a:cubicBezTo>
                  <a:cubicBezTo>
                    <a:pt x="64" y="142"/>
                    <a:pt x="66" y="147"/>
                    <a:pt x="69" y="151"/>
                  </a:cubicBezTo>
                  <a:cubicBezTo>
                    <a:pt x="70" y="152"/>
                    <a:pt x="71" y="153"/>
                    <a:pt x="72" y="154"/>
                  </a:cubicBezTo>
                  <a:cubicBezTo>
                    <a:pt x="73" y="154"/>
                    <a:pt x="74" y="154"/>
                    <a:pt x="74" y="155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4" y="159"/>
                    <a:pt x="73" y="163"/>
                    <a:pt x="73" y="167"/>
                  </a:cubicBezTo>
                  <a:cubicBezTo>
                    <a:pt x="73" y="167"/>
                    <a:pt x="73" y="167"/>
                    <a:pt x="73" y="167"/>
                  </a:cubicBezTo>
                  <a:cubicBezTo>
                    <a:pt x="73" y="167"/>
                    <a:pt x="73" y="167"/>
                    <a:pt x="73" y="167"/>
                  </a:cubicBezTo>
                  <a:cubicBezTo>
                    <a:pt x="70" y="170"/>
                    <a:pt x="66" y="173"/>
                    <a:pt x="62" y="176"/>
                  </a:cubicBezTo>
                  <a:cubicBezTo>
                    <a:pt x="61" y="177"/>
                    <a:pt x="59" y="178"/>
                    <a:pt x="58" y="179"/>
                  </a:cubicBezTo>
                  <a:cubicBezTo>
                    <a:pt x="56" y="181"/>
                    <a:pt x="56" y="181"/>
                    <a:pt x="56" y="181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61" y="168"/>
                    <a:pt x="63" y="145"/>
                    <a:pt x="56" y="132"/>
                  </a:cubicBezTo>
                  <a:cubicBezTo>
                    <a:pt x="53" y="127"/>
                    <a:pt x="49" y="123"/>
                    <a:pt x="44" y="122"/>
                  </a:cubicBezTo>
                  <a:cubicBezTo>
                    <a:pt x="40" y="121"/>
                    <a:pt x="37" y="122"/>
                    <a:pt x="35" y="125"/>
                  </a:cubicBezTo>
                  <a:cubicBezTo>
                    <a:pt x="28" y="135"/>
                    <a:pt x="30" y="162"/>
                    <a:pt x="32" y="169"/>
                  </a:cubicBezTo>
                  <a:cubicBezTo>
                    <a:pt x="33" y="173"/>
                    <a:pt x="36" y="176"/>
                    <a:pt x="40" y="179"/>
                  </a:cubicBezTo>
                  <a:cubicBezTo>
                    <a:pt x="43" y="183"/>
                    <a:pt x="46" y="186"/>
                    <a:pt x="46" y="189"/>
                  </a:cubicBezTo>
                  <a:cubicBezTo>
                    <a:pt x="46" y="191"/>
                    <a:pt x="45" y="194"/>
                    <a:pt x="42" y="197"/>
                  </a:cubicBezTo>
                  <a:cubicBezTo>
                    <a:pt x="41" y="199"/>
                    <a:pt x="29" y="212"/>
                    <a:pt x="18" y="225"/>
                  </a:cubicBezTo>
                  <a:cubicBezTo>
                    <a:pt x="10" y="234"/>
                    <a:pt x="3" y="243"/>
                    <a:pt x="0" y="245"/>
                  </a:cubicBezTo>
                  <a:cubicBezTo>
                    <a:pt x="5" y="249"/>
                    <a:pt x="5" y="249"/>
                    <a:pt x="5" y="249"/>
                  </a:cubicBezTo>
                  <a:cubicBezTo>
                    <a:pt x="8" y="247"/>
                    <a:pt x="15" y="238"/>
                    <a:pt x="24" y="2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8" name="Google Shape;918;p18"/>
            <p:cNvSpPr/>
            <p:nvPr/>
          </p:nvSpPr>
          <p:spPr>
            <a:xfrm>
              <a:off x="5412" y="2243"/>
              <a:ext cx="86" cy="92"/>
            </a:xfrm>
            <a:custGeom>
              <a:rect b="b" l="l" r="r" t="t"/>
              <a:pathLst>
                <a:path extrusionOk="0" h="70" w="65">
                  <a:moveTo>
                    <a:pt x="60" y="55"/>
                  </a:moveTo>
                  <a:cubicBezTo>
                    <a:pt x="65" y="27"/>
                    <a:pt x="44" y="0"/>
                    <a:pt x="14" y="3"/>
                  </a:cubicBezTo>
                  <a:cubicBezTo>
                    <a:pt x="0" y="4"/>
                    <a:pt x="0" y="27"/>
                    <a:pt x="14" y="26"/>
                  </a:cubicBezTo>
                  <a:cubicBezTo>
                    <a:pt x="28" y="24"/>
                    <a:pt x="40" y="34"/>
                    <a:pt x="38" y="49"/>
                  </a:cubicBezTo>
                  <a:cubicBezTo>
                    <a:pt x="35" y="64"/>
                    <a:pt x="57" y="70"/>
                    <a:pt x="60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9" name="Google Shape;919;p18"/>
            <p:cNvSpPr/>
            <p:nvPr/>
          </p:nvSpPr>
          <p:spPr>
            <a:xfrm>
              <a:off x="5332" y="2327"/>
              <a:ext cx="317" cy="257"/>
            </a:xfrm>
            <a:custGeom>
              <a:rect b="b" l="l" r="r" t="t"/>
              <a:pathLst>
                <a:path extrusionOk="0" h="194" w="239">
                  <a:moveTo>
                    <a:pt x="6" y="33"/>
                  </a:moveTo>
                  <a:cubicBezTo>
                    <a:pt x="0" y="51"/>
                    <a:pt x="2" y="73"/>
                    <a:pt x="5" y="92"/>
                  </a:cubicBezTo>
                  <a:cubicBezTo>
                    <a:pt x="11" y="126"/>
                    <a:pt x="29" y="181"/>
                    <a:pt x="67" y="192"/>
                  </a:cubicBezTo>
                  <a:cubicBezTo>
                    <a:pt x="71" y="193"/>
                    <a:pt x="74" y="194"/>
                    <a:pt x="78" y="194"/>
                  </a:cubicBezTo>
                  <a:cubicBezTo>
                    <a:pt x="89" y="194"/>
                    <a:pt x="100" y="189"/>
                    <a:pt x="110" y="181"/>
                  </a:cubicBezTo>
                  <a:cubicBezTo>
                    <a:pt x="120" y="190"/>
                    <a:pt x="131" y="194"/>
                    <a:pt x="140" y="194"/>
                  </a:cubicBezTo>
                  <a:cubicBezTo>
                    <a:pt x="198" y="194"/>
                    <a:pt x="239" y="65"/>
                    <a:pt x="207" y="22"/>
                  </a:cubicBezTo>
                  <a:cubicBezTo>
                    <a:pt x="206" y="20"/>
                    <a:pt x="204" y="18"/>
                    <a:pt x="202" y="16"/>
                  </a:cubicBezTo>
                  <a:cubicBezTo>
                    <a:pt x="190" y="5"/>
                    <a:pt x="172" y="0"/>
                    <a:pt x="154" y="0"/>
                  </a:cubicBezTo>
                  <a:cubicBezTo>
                    <a:pt x="138" y="0"/>
                    <a:pt x="122" y="4"/>
                    <a:pt x="110" y="10"/>
                  </a:cubicBezTo>
                  <a:cubicBezTo>
                    <a:pt x="110" y="10"/>
                    <a:pt x="109" y="10"/>
                    <a:pt x="109" y="10"/>
                  </a:cubicBezTo>
                  <a:cubicBezTo>
                    <a:pt x="108" y="10"/>
                    <a:pt x="100" y="6"/>
                    <a:pt x="99" y="6"/>
                  </a:cubicBezTo>
                  <a:cubicBezTo>
                    <a:pt x="89" y="2"/>
                    <a:pt x="79" y="0"/>
                    <a:pt x="69" y="0"/>
                  </a:cubicBezTo>
                  <a:cubicBezTo>
                    <a:pt x="68" y="0"/>
                    <a:pt x="67" y="0"/>
                    <a:pt x="66" y="0"/>
                  </a:cubicBezTo>
                  <a:cubicBezTo>
                    <a:pt x="42" y="0"/>
                    <a:pt x="15" y="9"/>
                    <a:pt x="6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0" name="Google Shape;920;p18"/>
            <p:cNvSpPr/>
            <p:nvPr/>
          </p:nvSpPr>
          <p:spPr>
            <a:xfrm>
              <a:off x="2104" y="2768"/>
              <a:ext cx="183" cy="326"/>
            </a:xfrm>
            <a:custGeom>
              <a:rect b="b" l="l" r="r" t="t"/>
              <a:pathLst>
                <a:path extrusionOk="0" h="326" w="183">
                  <a:moveTo>
                    <a:pt x="0" y="32"/>
                  </a:moveTo>
                  <a:lnTo>
                    <a:pt x="0" y="34"/>
                  </a:lnTo>
                  <a:lnTo>
                    <a:pt x="0" y="325"/>
                  </a:lnTo>
                  <a:lnTo>
                    <a:pt x="0" y="326"/>
                  </a:lnTo>
                  <a:lnTo>
                    <a:pt x="3" y="326"/>
                  </a:lnTo>
                  <a:lnTo>
                    <a:pt x="180" y="326"/>
                  </a:lnTo>
                  <a:lnTo>
                    <a:pt x="183" y="326"/>
                  </a:lnTo>
                  <a:lnTo>
                    <a:pt x="183" y="325"/>
                  </a:lnTo>
                  <a:lnTo>
                    <a:pt x="183" y="34"/>
                  </a:lnTo>
                  <a:lnTo>
                    <a:pt x="183" y="32"/>
                  </a:lnTo>
                  <a:lnTo>
                    <a:pt x="180" y="32"/>
                  </a:lnTo>
                  <a:lnTo>
                    <a:pt x="138" y="32"/>
                  </a:lnTo>
                  <a:lnTo>
                    <a:pt x="138" y="3"/>
                  </a:lnTo>
                  <a:lnTo>
                    <a:pt x="138" y="0"/>
                  </a:lnTo>
                  <a:lnTo>
                    <a:pt x="137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5" y="32"/>
                  </a:lnTo>
                  <a:lnTo>
                    <a:pt x="3" y="32"/>
                  </a:lnTo>
                  <a:lnTo>
                    <a:pt x="0" y="32"/>
                  </a:lnTo>
                  <a:close/>
                  <a:moveTo>
                    <a:pt x="157" y="145"/>
                  </a:moveTo>
                  <a:lnTo>
                    <a:pt x="157" y="212"/>
                  </a:lnTo>
                  <a:lnTo>
                    <a:pt x="28" y="212"/>
                  </a:lnTo>
                  <a:lnTo>
                    <a:pt x="28" y="145"/>
                  </a:lnTo>
                  <a:lnTo>
                    <a:pt x="157" y="145"/>
                  </a:lnTo>
                  <a:close/>
                  <a:moveTo>
                    <a:pt x="157" y="231"/>
                  </a:moveTo>
                  <a:lnTo>
                    <a:pt x="157" y="298"/>
                  </a:lnTo>
                  <a:lnTo>
                    <a:pt x="28" y="298"/>
                  </a:lnTo>
                  <a:lnTo>
                    <a:pt x="28" y="231"/>
                  </a:lnTo>
                  <a:lnTo>
                    <a:pt x="157" y="23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1" name="Google Shape;921;p18"/>
            <p:cNvSpPr/>
            <p:nvPr/>
          </p:nvSpPr>
          <p:spPr>
            <a:xfrm>
              <a:off x="2508" y="2841"/>
              <a:ext cx="326" cy="182"/>
            </a:xfrm>
            <a:custGeom>
              <a:rect b="b" l="l" r="r" t="t"/>
              <a:pathLst>
                <a:path extrusionOk="0" h="182" w="326">
                  <a:moveTo>
                    <a:pt x="33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32" y="44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3" y="137"/>
                  </a:lnTo>
                  <a:lnTo>
                    <a:pt x="32" y="137"/>
                  </a:lnTo>
                  <a:lnTo>
                    <a:pt x="32" y="179"/>
                  </a:lnTo>
                  <a:lnTo>
                    <a:pt x="32" y="182"/>
                  </a:lnTo>
                  <a:lnTo>
                    <a:pt x="33" y="182"/>
                  </a:lnTo>
                  <a:lnTo>
                    <a:pt x="325" y="182"/>
                  </a:lnTo>
                  <a:lnTo>
                    <a:pt x="326" y="182"/>
                  </a:lnTo>
                  <a:lnTo>
                    <a:pt x="326" y="179"/>
                  </a:lnTo>
                  <a:lnTo>
                    <a:pt x="326" y="2"/>
                  </a:lnTo>
                  <a:lnTo>
                    <a:pt x="326" y="0"/>
                  </a:lnTo>
                  <a:lnTo>
                    <a:pt x="325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18"/>
            <p:cNvSpPr/>
            <p:nvPr/>
          </p:nvSpPr>
          <p:spPr>
            <a:xfrm>
              <a:off x="2972" y="2841"/>
              <a:ext cx="324" cy="182"/>
            </a:xfrm>
            <a:custGeom>
              <a:rect b="b" l="l" r="r" t="t"/>
              <a:pathLst>
                <a:path extrusionOk="0" h="182" w="324">
                  <a:moveTo>
                    <a:pt x="30" y="0"/>
                  </a:moveTo>
                  <a:lnTo>
                    <a:pt x="30" y="2"/>
                  </a:lnTo>
                  <a:lnTo>
                    <a:pt x="30" y="44"/>
                  </a:lnTo>
                  <a:lnTo>
                    <a:pt x="1" y="44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30" y="137"/>
                  </a:lnTo>
                  <a:lnTo>
                    <a:pt x="30" y="179"/>
                  </a:lnTo>
                  <a:lnTo>
                    <a:pt x="30" y="182"/>
                  </a:lnTo>
                  <a:lnTo>
                    <a:pt x="33" y="182"/>
                  </a:lnTo>
                  <a:lnTo>
                    <a:pt x="323" y="182"/>
                  </a:lnTo>
                  <a:lnTo>
                    <a:pt x="324" y="182"/>
                  </a:lnTo>
                  <a:lnTo>
                    <a:pt x="324" y="179"/>
                  </a:lnTo>
                  <a:lnTo>
                    <a:pt x="324" y="2"/>
                  </a:lnTo>
                  <a:lnTo>
                    <a:pt x="324" y="0"/>
                  </a:lnTo>
                  <a:lnTo>
                    <a:pt x="323" y="0"/>
                  </a:lnTo>
                  <a:lnTo>
                    <a:pt x="33" y="0"/>
                  </a:lnTo>
                  <a:lnTo>
                    <a:pt x="30" y="0"/>
                  </a:lnTo>
                  <a:close/>
                  <a:moveTo>
                    <a:pt x="58" y="155"/>
                  </a:moveTo>
                  <a:lnTo>
                    <a:pt x="58" y="27"/>
                  </a:lnTo>
                  <a:lnTo>
                    <a:pt x="126" y="27"/>
                  </a:lnTo>
                  <a:lnTo>
                    <a:pt x="126" y="155"/>
                  </a:lnTo>
                  <a:lnTo>
                    <a:pt x="58" y="155"/>
                  </a:lnTo>
                  <a:close/>
                  <a:moveTo>
                    <a:pt x="144" y="155"/>
                  </a:moveTo>
                  <a:lnTo>
                    <a:pt x="144" y="27"/>
                  </a:lnTo>
                  <a:lnTo>
                    <a:pt x="212" y="27"/>
                  </a:lnTo>
                  <a:lnTo>
                    <a:pt x="212" y="155"/>
                  </a:lnTo>
                  <a:lnTo>
                    <a:pt x="144" y="155"/>
                  </a:lnTo>
                  <a:close/>
                  <a:moveTo>
                    <a:pt x="229" y="155"/>
                  </a:moveTo>
                  <a:lnTo>
                    <a:pt x="229" y="27"/>
                  </a:lnTo>
                  <a:lnTo>
                    <a:pt x="297" y="27"/>
                  </a:lnTo>
                  <a:lnTo>
                    <a:pt x="297" y="155"/>
                  </a:lnTo>
                  <a:lnTo>
                    <a:pt x="229" y="1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18"/>
            <p:cNvSpPr/>
            <p:nvPr/>
          </p:nvSpPr>
          <p:spPr>
            <a:xfrm>
              <a:off x="5319" y="1996"/>
              <a:ext cx="62" cy="82"/>
            </a:xfrm>
            <a:custGeom>
              <a:rect b="b" l="l" r="r" t="t"/>
              <a:pathLst>
                <a:path extrusionOk="0" h="62" w="47">
                  <a:moveTo>
                    <a:pt x="47" y="16"/>
                  </a:moveTo>
                  <a:cubicBezTo>
                    <a:pt x="44" y="15"/>
                    <a:pt x="40" y="14"/>
                    <a:pt x="37" y="13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5"/>
                    <a:pt x="31" y="3"/>
                    <a:pt x="30" y="0"/>
                  </a:cubicBezTo>
                  <a:cubicBezTo>
                    <a:pt x="10" y="26"/>
                    <a:pt x="0" y="47"/>
                    <a:pt x="0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51"/>
                    <a:pt x="33" y="35"/>
                    <a:pt x="47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18"/>
            <p:cNvSpPr/>
            <p:nvPr/>
          </p:nvSpPr>
          <p:spPr>
            <a:xfrm>
              <a:off x="5360" y="1738"/>
              <a:ext cx="277" cy="267"/>
            </a:xfrm>
            <a:custGeom>
              <a:rect b="b" l="l" r="r" t="t"/>
              <a:pathLst>
                <a:path extrusionOk="0" h="202" w="209">
                  <a:moveTo>
                    <a:pt x="209" y="0"/>
                  </a:moveTo>
                  <a:cubicBezTo>
                    <a:pt x="195" y="1"/>
                    <a:pt x="164" y="9"/>
                    <a:pt x="157" y="12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6" y="3"/>
                    <a:pt x="147" y="3"/>
                    <a:pt x="147" y="3"/>
                  </a:cubicBezTo>
                  <a:cubicBezTo>
                    <a:pt x="134" y="6"/>
                    <a:pt x="116" y="15"/>
                    <a:pt x="104" y="24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78" y="26"/>
                    <a:pt x="62" y="44"/>
                    <a:pt x="56" y="51"/>
                  </a:cubicBezTo>
                  <a:cubicBezTo>
                    <a:pt x="55" y="52"/>
                    <a:pt x="54" y="53"/>
                    <a:pt x="53" y="53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16" y="78"/>
                    <a:pt x="0" y="126"/>
                    <a:pt x="10" y="180"/>
                  </a:cubicBezTo>
                  <a:cubicBezTo>
                    <a:pt x="11" y="185"/>
                    <a:pt x="13" y="190"/>
                    <a:pt x="14" y="195"/>
                  </a:cubicBezTo>
                  <a:cubicBezTo>
                    <a:pt x="18" y="196"/>
                    <a:pt x="22" y="197"/>
                    <a:pt x="26" y="198"/>
                  </a:cubicBezTo>
                  <a:cubicBezTo>
                    <a:pt x="38" y="201"/>
                    <a:pt x="51" y="202"/>
                    <a:pt x="63" y="202"/>
                  </a:cubicBezTo>
                  <a:cubicBezTo>
                    <a:pt x="106" y="202"/>
                    <a:pt x="139" y="186"/>
                    <a:pt x="160" y="168"/>
                  </a:cubicBezTo>
                  <a:cubicBezTo>
                    <a:pt x="141" y="169"/>
                    <a:pt x="141" y="169"/>
                    <a:pt x="141" y="169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57" y="155"/>
                    <a:pt x="157" y="155"/>
                    <a:pt x="158" y="154"/>
                  </a:cubicBezTo>
                  <a:cubicBezTo>
                    <a:pt x="165" y="148"/>
                    <a:pt x="184" y="131"/>
                    <a:pt x="193" y="116"/>
                  </a:cubicBezTo>
                  <a:cubicBezTo>
                    <a:pt x="193" y="116"/>
                    <a:pt x="193" y="116"/>
                    <a:pt x="193" y="116"/>
                  </a:cubicBezTo>
                  <a:cubicBezTo>
                    <a:pt x="173" y="121"/>
                    <a:pt x="173" y="121"/>
                    <a:pt x="173" y="121"/>
                  </a:cubicBezTo>
                  <a:cubicBezTo>
                    <a:pt x="185" y="105"/>
                    <a:pt x="185" y="105"/>
                    <a:pt x="185" y="105"/>
                  </a:cubicBezTo>
                  <a:cubicBezTo>
                    <a:pt x="194" y="93"/>
                    <a:pt x="203" y="75"/>
                    <a:pt x="206" y="63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189" y="68"/>
                    <a:pt x="189" y="68"/>
                    <a:pt x="189" y="68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202" y="44"/>
                    <a:pt x="208" y="13"/>
                    <a:pt x="2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18"/>
            <p:cNvSpPr/>
            <p:nvPr/>
          </p:nvSpPr>
          <p:spPr>
            <a:xfrm>
              <a:off x="4357" y="2756"/>
              <a:ext cx="367" cy="350"/>
            </a:xfrm>
            <a:custGeom>
              <a:rect b="b" l="l" r="r" t="t"/>
              <a:pathLst>
                <a:path extrusionOk="0" h="264" w="277">
                  <a:moveTo>
                    <a:pt x="250" y="80"/>
                  </a:moveTo>
                  <a:cubicBezTo>
                    <a:pt x="192" y="70"/>
                    <a:pt x="192" y="70"/>
                    <a:pt x="192" y="70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58" y="6"/>
                    <a:pt x="149" y="0"/>
                    <a:pt x="138" y="0"/>
                  </a:cubicBezTo>
                  <a:cubicBezTo>
                    <a:pt x="128" y="0"/>
                    <a:pt x="119" y="6"/>
                    <a:pt x="113" y="17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4" y="82"/>
                    <a:pt x="6" y="89"/>
                    <a:pt x="3" y="99"/>
                  </a:cubicBezTo>
                  <a:cubicBezTo>
                    <a:pt x="0" y="109"/>
                    <a:pt x="3" y="119"/>
                    <a:pt x="12" y="128"/>
                  </a:cubicBezTo>
                  <a:cubicBezTo>
                    <a:pt x="54" y="169"/>
                    <a:pt x="54" y="169"/>
                    <a:pt x="54" y="169"/>
                  </a:cubicBezTo>
                  <a:cubicBezTo>
                    <a:pt x="44" y="230"/>
                    <a:pt x="44" y="230"/>
                    <a:pt x="44" y="230"/>
                  </a:cubicBezTo>
                  <a:cubicBezTo>
                    <a:pt x="43" y="239"/>
                    <a:pt x="45" y="248"/>
                    <a:pt x="50" y="255"/>
                  </a:cubicBezTo>
                  <a:cubicBezTo>
                    <a:pt x="55" y="261"/>
                    <a:pt x="62" y="264"/>
                    <a:pt x="70" y="26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5" y="264"/>
                    <a:pt x="79" y="263"/>
                    <a:pt x="84" y="261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92" y="261"/>
                    <a:pt x="192" y="261"/>
                    <a:pt x="192" y="261"/>
                  </a:cubicBezTo>
                  <a:cubicBezTo>
                    <a:pt x="197" y="263"/>
                    <a:pt x="201" y="264"/>
                    <a:pt x="206" y="264"/>
                  </a:cubicBezTo>
                  <a:cubicBezTo>
                    <a:pt x="214" y="264"/>
                    <a:pt x="221" y="261"/>
                    <a:pt x="226" y="255"/>
                  </a:cubicBezTo>
                  <a:cubicBezTo>
                    <a:pt x="231" y="248"/>
                    <a:pt x="233" y="239"/>
                    <a:pt x="231" y="229"/>
                  </a:cubicBezTo>
                  <a:cubicBezTo>
                    <a:pt x="219" y="169"/>
                    <a:pt x="219" y="169"/>
                    <a:pt x="219" y="169"/>
                  </a:cubicBezTo>
                  <a:cubicBezTo>
                    <a:pt x="264" y="128"/>
                    <a:pt x="264" y="128"/>
                    <a:pt x="264" y="128"/>
                  </a:cubicBezTo>
                  <a:cubicBezTo>
                    <a:pt x="273" y="120"/>
                    <a:pt x="277" y="109"/>
                    <a:pt x="274" y="99"/>
                  </a:cubicBezTo>
                  <a:cubicBezTo>
                    <a:pt x="271" y="89"/>
                    <a:pt x="262" y="82"/>
                    <a:pt x="250" y="80"/>
                  </a:cubicBezTo>
                  <a:close/>
                  <a:moveTo>
                    <a:pt x="179" y="157"/>
                  </a:moveTo>
                  <a:cubicBezTo>
                    <a:pt x="193" y="222"/>
                    <a:pt x="193" y="222"/>
                    <a:pt x="193" y="222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82" y="222"/>
                    <a:pt x="82" y="222"/>
                    <a:pt x="82" y="222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68" y="102"/>
                    <a:pt x="168" y="102"/>
                    <a:pt x="168" y="102"/>
                  </a:cubicBezTo>
                  <a:cubicBezTo>
                    <a:pt x="227" y="113"/>
                    <a:pt x="227" y="113"/>
                    <a:pt x="227" y="113"/>
                  </a:cubicBezTo>
                  <a:lnTo>
                    <a:pt x="179" y="15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6" name="Google Shape;926;p18"/>
            <p:cNvSpPr/>
            <p:nvPr/>
          </p:nvSpPr>
          <p:spPr>
            <a:xfrm>
              <a:off x="3461" y="2848"/>
              <a:ext cx="296" cy="167"/>
            </a:xfrm>
            <a:custGeom>
              <a:rect b="b" l="l" r="r" t="t"/>
              <a:pathLst>
                <a:path extrusionOk="0" h="167" w="296">
                  <a:moveTo>
                    <a:pt x="269" y="41"/>
                  </a:moveTo>
                  <a:lnTo>
                    <a:pt x="269" y="3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165"/>
                  </a:lnTo>
                  <a:lnTo>
                    <a:pt x="0" y="167"/>
                  </a:lnTo>
                  <a:lnTo>
                    <a:pt x="1" y="167"/>
                  </a:lnTo>
                  <a:lnTo>
                    <a:pt x="266" y="167"/>
                  </a:lnTo>
                  <a:lnTo>
                    <a:pt x="269" y="167"/>
                  </a:lnTo>
                  <a:lnTo>
                    <a:pt x="269" y="165"/>
                  </a:lnTo>
                  <a:lnTo>
                    <a:pt x="269" y="126"/>
                  </a:lnTo>
                  <a:lnTo>
                    <a:pt x="295" y="126"/>
                  </a:lnTo>
                  <a:lnTo>
                    <a:pt x="296" y="126"/>
                  </a:lnTo>
                  <a:lnTo>
                    <a:pt x="296" y="124"/>
                  </a:lnTo>
                  <a:lnTo>
                    <a:pt x="296" y="44"/>
                  </a:lnTo>
                  <a:lnTo>
                    <a:pt x="296" y="41"/>
                  </a:lnTo>
                  <a:lnTo>
                    <a:pt x="295" y="41"/>
                  </a:lnTo>
                  <a:lnTo>
                    <a:pt x="269" y="41"/>
                  </a:lnTo>
                  <a:close/>
                  <a:moveTo>
                    <a:pt x="25" y="142"/>
                  </a:moveTo>
                  <a:lnTo>
                    <a:pt x="25" y="25"/>
                  </a:lnTo>
                  <a:lnTo>
                    <a:pt x="86" y="25"/>
                  </a:lnTo>
                  <a:lnTo>
                    <a:pt x="86" y="142"/>
                  </a:lnTo>
                  <a:lnTo>
                    <a:pt x="25" y="1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7" name="Google Shape;927;p18"/>
            <p:cNvSpPr/>
            <p:nvPr/>
          </p:nvSpPr>
          <p:spPr>
            <a:xfrm>
              <a:off x="3426" y="3280"/>
              <a:ext cx="304" cy="312"/>
            </a:xfrm>
            <a:custGeom>
              <a:rect b="b" l="l" r="r" t="t"/>
              <a:pathLst>
                <a:path extrusionOk="0" h="236" w="229">
                  <a:moveTo>
                    <a:pt x="118" y="236"/>
                  </a:moveTo>
                  <a:cubicBezTo>
                    <a:pt x="170" y="236"/>
                    <a:pt x="214" y="202"/>
                    <a:pt x="229" y="156"/>
                  </a:cubicBezTo>
                  <a:cubicBezTo>
                    <a:pt x="217" y="177"/>
                    <a:pt x="193" y="191"/>
                    <a:pt x="167" y="191"/>
                  </a:cubicBezTo>
                  <a:cubicBezTo>
                    <a:pt x="126" y="191"/>
                    <a:pt x="94" y="158"/>
                    <a:pt x="94" y="118"/>
                  </a:cubicBezTo>
                  <a:cubicBezTo>
                    <a:pt x="94" y="78"/>
                    <a:pt x="126" y="45"/>
                    <a:pt x="167" y="45"/>
                  </a:cubicBezTo>
                  <a:cubicBezTo>
                    <a:pt x="193" y="45"/>
                    <a:pt x="217" y="59"/>
                    <a:pt x="229" y="80"/>
                  </a:cubicBezTo>
                  <a:cubicBezTo>
                    <a:pt x="214" y="33"/>
                    <a:pt x="170" y="0"/>
                    <a:pt x="118" y="0"/>
                  </a:cubicBez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8" name="Google Shape;928;p18"/>
            <p:cNvSpPr/>
            <p:nvPr/>
          </p:nvSpPr>
          <p:spPr>
            <a:xfrm>
              <a:off x="3634" y="3382"/>
              <a:ext cx="103" cy="106"/>
            </a:xfrm>
            <a:custGeom>
              <a:rect b="b" l="l" r="r" t="t"/>
              <a:pathLst>
                <a:path extrusionOk="0" h="80" w="78">
                  <a:moveTo>
                    <a:pt x="49" y="3"/>
                  </a:moveTo>
                  <a:cubicBezTo>
                    <a:pt x="49" y="1"/>
                    <a:pt x="47" y="0"/>
                    <a:pt x="46" y="0"/>
                  </a:cubicBezTo>
                  <a:cubicBezTo>
                    <a:pt x="45" y="0"/>
                    <a:pt x="44" y="1"/>
                    <a:pt x="43" y="2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" y="16"/>
                    <a:pt x="0" y="19"/>
                    <a:pt x="1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2" y="66"/>
                    <a:pt x="3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8" y="79"/>
                    <a:pt x="49" y="80"/>
                    <a:pt x="50" y="80"/>
                  </a:cubicBezTo>
                  <a:cubicBezTo>
                    <a:pt x="51" y="80"/>
                    <a:pt x="52" y="79"/>
                    <a:pt x="52" y="76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78" y="40"/>
                    <a:pt x="78" y="37"/>
                    <a:pt x="75" y="35"/>
                  </a:cubicBezTo>
                  <a:cubicBezTo>
                    <a:pt x="54" y="26"/>
                    <a:pt x="54" y="26"/>
                    <a:pt x="54" y="26"/>
                  </a:cubicBezTo>
                  <a:lnTo>
                    <a:pt x="49" y="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9" name="Google Shape;929;p18"/>
            <p:cNvSpPr/>
            <p:nvPr/>
          </p:nvSpPr>
          <p:spPr>
            <a:xfrm>
              <a:off x="3743" y="3464"/>
              <a:ext cx="49" cy="46"/>
            </a:xfrm>
            <a:custGeom>
              <a:rect b="b" l="l" r="r" t="t"/>
              <a:pathLst>
                <a:path extrusionOk="0" h="35" w="37">
                  <a:moveTo>
                    <a:pt x="8" y="2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5" y="33"/>
                    <a:pt x="6" y="33"/>
                    <a:pt x="7" y="33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9" y="35"/>
                    <a:pt x="28" y="3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7" y="15"/>
                    <a:pt x="37" y="14"/>
                    <a:pt x="36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20" y="0"/>
                    <a:pt x="19" y="0"/>
                    <a:pt x="19" y="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2" y="13"/>
                  </a:cubicBezTo>
                  <a:lnTo>
                    <a:pt x="8" y="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0" name="Google Shape;930;p18"/>
            <p:cNvSpPr/>
            <p:nvPr/>
          </p:nvSpPr>
          <p:spPr>
            <a:xfrm>
              <a:off x="2519" y="3278"/>
              <a:ext cx="306" cy="314"/>
            </a:xfrm>
            <a:custGeom>
              <a:rect b="b" l="l" r="r" t="t"/>
              <a:pathLst>
                <a:path extrusionOk="0" h="237" w="231">
                  <a:moveTo>
                    <a:pt x="168" y="45"/>
                  </a:moveTo>
                  <a:cubicBezTo>
                    <a:pt x="194" y="45"/>
                    <a:pt x="218" y="60"/>
                    <a:pt x="231" y="81"/>
                  </a:cubicBezTo>
                  <a:cubicBezTo>
                    <a:pt x="215" y="34"/>
                    <a:pt x="171" y="0"/>
                    <a:pt x="118" y="0"/>
                  </a:cubicBezTo>
                  <a:cubicBezTo>
                    <a:pt x="53" y="0"/>
                    <a:pt x="0" y="53"/>
                    <a:pt x="0" y="119"/>
                  </a:cubicBezTo>
                  <a:cubicBezTo>
                    <a:pt x="0" y="184"/>
                    <a:pt x="53" y="237"/>
                    <a:pt x="118" y="237"/>
                  </a:cubicBezTo>
                  <a:cubicBezTo>
                    <a:pt x="171" y="237"/>
                    <a:pt x="215" y="204"/>
                    <a:pt x="231" y="157"/>
                  </a:cubicBezTo>
                  <a:cubicBezTo>
                    <a:pt x="218" y="178"/>
                    <a:pt x="194" y="192"/>
                    <a:pt x="168" y="192"/>
                  </a:cubicBezTo>
                  <a:cubicBezTo>
                    <a:pt x="127" y="192"/>
                    <a:pt x="94" y="160"/>
                    <a:pt x="94" y="119"/>
                  </a:cubicBezTo>
                  <a:cubicBezTo>
                    <a:pt x="94" y="78"/>
                    <a:pt x="127" y="45"/>
                    <a:pt x="168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18"/>
            <p:cNvSpPr/>
            <p:nvPr/>
          </p:nvSpPr>
          <p:spPr>
            <a:xfrm>
              <a:off x="2054" y="3395"/>
              <a:ext cx="30" cy="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2" name="Google Shape;932;p18"/>
            <p:cNvSpPr/>
            <p:nvPr/>
          </p:nvSpPr>
          <p:spPr>
            <a:xfrm>
              <a:off x="2099" y="3395"/>
              <a:ext cx="109" cy="82"/>
            </a:xfrm>
            <a:custGeom>
              <a:rect b="b" l="l" r="r" t="t"/>
              <a:pathLst>
                <a:path extrusionOk="0" h="82" w="109">
                  <a:moveTo>
                    <a:pt x="109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28" y="82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3" name="Google Shape;933;p18"/>
            <p:cNvSpPr/>
            <p:nvPr/>
          </p:nvSpPr>
          <p:spPr>
            <a:xfrm>
              <a:off x="2196" y="3395"/>
              <a:ext cx="127" cy="82"/>
            </a:xfrm>
            <a:custGeom>
              <a:rect b="b" l="l" r="r" t="t"/>
              <a:pathLst>
                <a:path extrusionOk="0" h="82" w="127">
                  <a:moveTo>
                    <a:pt x="127" y="0"/>
                  </a:moveTo>
                  <a:lnTo>
                    <a:pt x="82" y="0"/>
                  </a:lnTo>
                  <a:lnTo>
                    <a:pt x="0" y="82"/>
                  </a:lnTo>
                  <a:lnTo>
                    <a:pt x="127" y="82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4" name="Google Shape;934;p18"/>
            <p:cNvSpPr/>
            <p:nvPr/>
          </p:nvSpPr>
          <p:spPr>
            <a:xfrm>
              <a:off x="2071" y="3310"/>
              <a:ext cx="93" cy="68"/>
            </a:xfrm>
            <a:custGeom>
              <a:rect b="b" l="l" r="r" t="t"/>
              <a:pathLst>
                <a:path extrusionOk="0" h="51" w="70">
                  <a:moveTo>
                    <a:pt x="26" y="37"/>
                  </a:move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8" y="38"/>
                    <a:pt x="42" y="38"/>
                    <a:pt x="46" y="37"/>
                  </a:cubicBezTo>
                  <a:cubicBezTo>
                    <a:pt x="50" y="36"/>
                    <a:pt x="53" y="35"/>
                    <a:pt x="56" y="33"/>
                  </a:cubicBezTo>
                  <a:cubicBezTo>
                    <a:pt x="60" y="30"/>
                    <a:pt x="62" y="28"/>
                    <a:pt x="64" y="25"/>
                  </a:cubicBezTo>
                  <a:cubicBezTo>
                    <a:pt x="66" y="23"/>
                    <a:pt x="67" y="20"/>
                    <a:pt x="68" y="17"/>
                  </a:cubicBezTo>
                  <a:cubicBezTo>
                    <a:pt x="70" y="12"/>
                    <a:pt x="70" y="8"/>
                    <a:pt x="69" y="5"/>
                  </a:cubicBezTo>
                  <a:cubicBezTo>
                    <a:pt x="69" y="2"/>
                    <a:pt x="68" y="0"/>
                    <a:pt x="68" y="0"/>
                  </a:cubicBezTo>
                  <a:cubicBezTo>
                    <a:pt x="68" y="0"/>
                    <a:pt x="67" y="2"/>
                    <a:pt x="66" y="4"/>
                  </a:cubicBezTo>
                  <a:cubicBezTo>
                    <a:pt x="64" y="6"/>
                    <a:pt x="61" y="9"/>
                    <a:pt x="58" y="11"/>
                  </a:cubicBezTo>
                  <a:cubicBezTo>
                    <a:pt x="57" y="13"/>
                    <a:pt x="55" y="14"/>
                    <a:pt x="53" y="15"/>
                  </a:cubicBezTo>
                  <a:cubicBezTo>
                    <a:pt x="52" y="16"/>
                    <a:pt x="50" y="17"/>
                    <a:pt x="48" y="17"/>
                  </a:cubicBezTo>
                  <a:cubicBezTo>
                    <a:pt x="45" y="18"/>
                    <a:pt x="41" y="18"/>
                    <a:pt x="36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0" y="17"/>
                    <a:pt x="30" y="17"/>
                  </a:cubicBezTo>
                  <a:cubicBezTo>
                    <a:pt x="29" y="17"/>
                    <a:pt x="28" y="17"/>
                    <a:pt x="27" y="17"/>
                  </a:cubicBezTo>
                  <a:cubicBezTo>
                    <a:pt x="23" y="17"/>
                    <a:pt x="19" y="18"/>
                    <a:pt x="16" y="19"/>
                  </a:cubicBezTo>
                  <a:cubicBezTo>
                    <a:pt x="12" y="21"/>
                    <a:pt x="9" y="23"/>
                    <a:pt x="6" y="25"/>
                  </a:cubicBezTo>
                  <a:cubicBezTo>
                    <a:pt x="4" y="28"/>
                    <a:pt x="2" y="31"/>
                    <a:pt x="1" y="33"/>
                  </a:cubicBezTo>
                  <a:cubicBezTo>
                    <a:pt x="0" y="36"/>
                    <a:pt x="0" y="39"/>
                    <a:pt x="0" y="41"/>
                  </a:cubicBezTo>
                  <a:cubicBezTo>
                    <a:pt x="0" y="43"/>
                    <a:pt x="0" y="45"/>
                    <a:pt x="0" y="46"/>
                  </a:cubicBezTo>
                  <a:cubicBezTo>
                    <a:pt x="1" y="48"/>
                    <a:pt x="1" y="49"/>
                    <a:pt x="1" y="49"/>
                  </a:cubicBezTo>
                  <a:cubicBezTo>
                    <a:pt x="2" y="50"/>
                    <a:pt x="2" y="51"/>
                    <a:pt x="2" y="51"/>
                  </a:cubicBezTo>
                  <a:cubicBezTo>
                    <a:pt x="2" y="51"/>
                    <a:pt x="3" y="49"/>
                    <a:pt x="4" y="47"/>
                  </a:cubicBezTo>
                  <a:cubicBezTo>
                    <a:pt x="6" y="45"/>
                    <a:pt x="8" y="42"/>
                    <a:pt x="11" y="40"/>
                  </a:cubicBezTo>
                  <a:cubicBezTo>
                    <a:pt x="12" y="38"/>
                    <a:pt x="14" y="38"/>
                    <a:pt x="15" y="37"/>
                  </a:cubicBezTo>
                  <a:cubicBezTo>
                    <a:pt x="17" y="37"/>
                    <a:pt x="18" y="36"/>
                    <a:pt x="20" y="36"/>
                  </a:cubicBezTo>
                  <a:cubicBezTo>
                    <a:pt x="22" y="36"/>
                    <a:pt x="24" y="36"/>
                    <a:pt x="26" y="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18"/>
            <p:cNvSpPr/>
            <p:nvPr/>
          </p:nvSpPr>
          <p:spPr>
            <a:xfrm>
              <a:off x="2066" y="3300"/>
              <a:ext cx="271" cy="272"/>
            </a:xfrm>
            <a:custGeom>
              <a:rect b="b" l="l" r="r" t="t"/>
              <a:pathLst>
                <a:path extrusionOk="0" h="272" w="271">
                  <a:moveTo>
                    <a:pt x="262" y="9"/>
                  </a:moveTo>
                  <a:lnTo>
                    <a:pt x="253" y="0"/>
                  </a:lnTo>
                  <a:lnTo>
                    <a:pt x="253" y="0"/>
                  </a:lnTo>
                  <a:lnTo>
                    <a:pt x="158" y="95"/>
                  </a:lnTo>
                  <a:lnTo>
                    <a:pt x="77" y="177"/>
                  </a:lnTo>
                  <a:lnTo>
                    <a:pt x="0" y="254"/>
                  </a:lnTo>
                  <a:lnTo>
                    <a:pt x="9" y="263"/>
                  </a:lnTo>
                  <a:lnTo>
                    <a:pt x="18" y="272"/>
                  </a:lnTo>
                  <a:lnTo>
                    <a:pt x="18" y="272"/>
                  </a:lnTo>
                  <a:lnTo>
                    <a:pt x="114" y="177"/>
                  </a:lnTo>
                  <a:lnTo>
                    <a:pt x="195" y="95"/>
                  </a:lnTo>
                  <a:lnTo>
                    <a:pt x="271" y="18"/>
                  </a:lnTo>
                  <a:lnTo>
                    <a:pt x="262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18"/>
            <p:cNvSpPr/>
            <p:nvPr/>
          </p:nvSpPr>
          <p:spPr>
            <a:xfrm>
              <a:off x="4919" y="2375"/>
              <a:ext cx="205" cy="230"/>
            </a:xfrm>
            <a:custGeom>
              <a:rect b="b" l="l" r="r" t="t"/>
              <a:pathLst>
                <a:path extrusionOk="0" h="230" w="205">
                  <a:moveTo>
                    <a:pt x="205" y="0"/>
                  </a:moveTo>
                  <a:lnTo>
                    <a:pt x="0" y="0"/>
                  </a:lnTo>
                  <a:lnTo>
                    <a:pt x="0" y="230"/>
                  </a:lnTo>
                  <a:lnTo>
                    <a:pt x="205" y="230"/>
                  </a:lnTo>
                  <a:lnTo>
                    <a:pt x="205" y="0"/>
                  </a:lnTo>
                  <a:close/>
                  <a:moveTo>
                    <a:pt x="58" y="199"/>
                  </a:moveTo>
                  <a:lnTo>
                    <a:pt x="38" y="199"/>
                  </a:lnTo>
                  <a:lnTo>
                    <a:pt x="38" y="32"/>
                  </a:lnTo>
                  <a:lnTo>
                    <a:pt x="58" y="32"/>
                  </a:lnTo>
                  <a:lnTo>
                    <a:pt x="58" y="199"/>
                  </a:lnTo>
                  <a:close/>
                  <a:moveTo>
                    <a:pt x="113" y="199"/>
                  </a:moveTo>
                  <a:lnTo>
                    <a:pt x="93" y="199"/>
                  </a:lnTo>
                  <a:lnTo>
                    <a:pt x="93" y="32"/>
                  </a:lnTo>
                  <a:lnTo>
                    <a:pt x="113" y="32"/>
                  </a:lnTo>
                  <a:lnTo>
                    <a:pt x="113" y="199"/>
                  </a:lnTo>
                  <a:close/>
                  <a:moveTo>
                    <a:pt x="166" y="199"/>
                  </a:moveTo>
                  <a:lnTo>
                    <a:pt x="146" y="199"/>
                  </a:lnTo>
                  <a:lnTo>
                    <a:pt x="146" y="32"/>
                  </a:lnTo>
                  <a:lnTo>
                    <a:pt x="166" y="32"/>
                  </a:lnTo>
                  <a:lnTo>
                    <a:pt x="166" y="1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18"/>
            <p:cNvSpPr/>
            <p:nvPr/>
          </p:nvSpPr>
          <p:spPr>
            <a:xfrm>
              <a:off x="4898" y="2225"/>
              <a:ext cx="198" cy="139"/>
            </a:xfrm>
            <a:custGeom>
              <a:rect b="b" l="l" r="r" t="t"/>
              <a:pathLst>
                <a:path extrusionOk="0" h="139" w="198">
                  <a:moveTo>
                    <a:pt x="177" y="0"/>
                  </a:moveTo>
                  <a:lnTo>
                    <a:pt x="198" y="36"/>
                  </a:lnTo>
                  <a:lnTo>
                    <a:pt x="21" y="139"/>
                  </a:lnTo>
                  <a:lnTo>
                    <a:pt x="0" y="104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8" name="Google Shape;938;p18"/>
            <p:cNvSpPr/>
            <p:nvPr/>
          </p:nvSpPr>
          <p:spPr>
            <a:xfrm>
              <a:off x="5308" y="3313"/>
              <a:ext cx="341" cy="246"/>
            </a:xfrm>
            <a:custGeom>
              <a:rect b="b" l="l" r="r" t="t"/>
              <a:pathLst>
                <a:path extrusionOk="0" h="186" w="257">
                  <a:moveTo>
                    <a:pt x="0" y="186"/>
                  </a:moveTo>
                  <a:cubicBezTo>
                    <a:pt x="257" y="186"/>
                    <a:pt x="257" y="186"/>
                    <a:pt x="257" y="186"/>
                  </a:cubicBezTo>
                  <a:cubicBezTo>
                    <a:pt x="257" y="0"/>
                    <a:pt x="257" y="0"/>
                    <a:pt x="25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6"/>
                  </a:lnTo>
                  <a:close/>
                  <a:moveTo>
                    <a:pt x="21" y="164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104" y="137"/>
                    <a:pt x="104" y="137"/>
                    <a:pt x="104" y="137"/>
                  </a:cubicBezTo>
                  <a:cubicBezTo>
                    <a:pt x="124" y="164"/>
                    <a:pt x="124" y="164"/>
                    <a:pt x="124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21" y="164"/>
                    <a:pt x="21" y="164"/>
                    <a:pt x="21" y="164"/>
                  </a:cubicBezTo>
                  <a:close/>
                  <a:moveTo>
                    <a:pt x="159" y="61"/>
                  </a:moveTo>
                  <a:cubicBezTo>
                    <a:pt x="233" y="164"/>
                    <a:pt x="233" y="164"/>
                    <a:pt x="233" y="164"/>
                  </a:cubicBezTo>
                  <a:cubicBezTo>
                    <a:pt x="133" y="164"/>
                    <a:pt x="133" y="164"/>
                    <a:pt x="133" y="164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09" y="131"/>
                    <a:pt x="109" y="131"/>
                    <a:pt x="109" y="131"/>
                  </a:cubicBezTo>
                  <a:lnTo>
                    <a:pt x="159" y="61"/>
                  </a:lnTo>
                  <a:close/>
                  <a:moveTo>
                    <a:pt x="57" y="24"/>
                  </a:moveTo>
                  <a:cubicBezTo>
                    <a:pt x="68" y="24"/>
                    <a:pt x="77" y="33"/>
                    <a:pt x="77" y="44"/>
                  </a:cubicBezTo>
                  <a:cubicBezTo>
                    <a:pt x="77" y="55"/>
                    <a:pt x="68" y="64"/>
                    <a:pt x="57" y="64"/>
                  </a:cubicBezTo>
                  <a:cubicBezTo>
                    <a:pt x="46" y="64"/>
                    <a:pt x="37" y="55"/>
                    <a:pt x="37" y="44"/>
                  </a:cubicBezTo>
                  <a:cubicBezTo>
                    <a:pt x="37" y="33"/>
                    <a:pt x="46" y="24"/>
                    <a:pt x="57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9" name="Google Shape;939;p18"/>
            <p:cNvSpPr/>
            <p:nvPr/>
          </p:nvSpPr>
          <p:spPr>
            <a:xfrm>
              <a:off x="4635" y="3354"/>
              <a:ext cx="72" cy="77"/>
            </a:xfrm>
            <a:custGeom>
              <a:rect b="b" l="l" r="r" t="t"/>
              <a:pathLst>
                <a:path extrusionOk="0" h="58" w="54">
                  <a:moveTo>
                    <a:pt x="21" y="4"/>
                  </a:moveTo>
                  <a:cubicBezTo>
                    <a:pt x="22" y="16"/>
                    <a:pt x="12" y="26"/>
                    <a:pt x="0" y="26"/>
                  </a:cubicBezTo>
                  <a:cubicBezTo>
                    <a:pt x="2" y="32"/>
                    <a:pt x="3" y="37"/>
                    <a:pt x="3" y="43"/>
                  </a:cubicBezTo>
                  <a:cubicBezTo>
                    <a:pt x="3" y="44"/>
                    <a:pt x="1" y="56"/>
                    <a:pt x="1" y="56"/>
                  </a:cubicBezTo>
                  <a:cubicBezTo>
                    <a:pt x="1" y="56"/>
                    <a:pt x="35" y="8"/>
                    <a:pt x="40" y="13"/>
                  </a:cubicBezTo>
                  <a:cubicBezTo>
                    <a:pt x="41" y="13"/>
                    <a:pt x="27" y="30"/>
                    <a:pt x="26" y="31"/>
                  </a:cubicBezTo>
                  <a:cubicBezTo>
                    <a:pt x="22" y="36"/>
                    <a:pt x="19" y="41"/>
                    <a:pt x="15" y="46"/>
                  </a:cubicBezTo>
                  <a:cubicBezTo>
                    <a:pt x="13" y="49"/>
                    <a:pt x="12" y="51"/>
                    <a:pt x="10" y="53"/>
                  </a:cubicBezTo>
                  <a:cubicBezTo>
                    <a:pt x="10" y="54"/>
                    <a:pt x="8" y="58"/>
                    <a:pt x="9" y="57"/>
                  </a:cubicBezTo>
                  <a:cubicBezTo>
                    <a:pt x="17" y="48"/>
                    <a:pt x="30" y="48"/>
                    <a:pt x="40" y="53"/>
                  </a:cubicBezTo>
                  <a:cubicBezTo>
                    <a:pt x="36" y="42"/>
                    <a:pt x="42" y="29"/>
                    <a:pt x="53" y="26"/>
                  </a:cubicBezTo>
                  <a:cubicBezTo>
                    <a:pt x="44" y="20"/>
                    <a:pt x="48" y="6"/>
                    <a:pt x="54" y="0"/>
                  </a:cubicBezTo>
                  <a:cubicBezTo>
                    <a:pt x="44" y="6"/>
                    <a:pt x="33" y="9"/>
                    <a:pt x="21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18"/>
            <p:cNvSpPr/>
            <p:nvPr/>
          </p:nvSpPr>
          <p:spPr>
            <a:xfrm>
              <a:off x="4527" y="3468"/>
              <a:ext cx="114" cy="142"/>
            </a:xfrm>
            <a:custGeom>
              <a:rect b="b" l="l" r="r" t="t"/>
              <a:pathLst>
                <a:path extrusionOk="0" h="107" w="86">
                  <a:moveTo>
                    <a:pt x="78" y="24"/>
                  </a:moveTo>
                  <a:cubicBezTo>
                    <a:pt x="79" y="23"/>
                    <a:pt x="84" y="20"/>
                    <a:pt x="85" y="19"/>
                  </a:cubicBezTo>
                  <a:cubicBezTo>
                    <a:pt x="86" y="16"/>
                    <a:pt x="68" y="22"/>
                    <a:pt x="67" y="23"/>
                  </a:cubicBezTo>
                  <a:cubicBezTo>
                    <a:pt x="59" y="26"/>
                    <a:pt x="53" y="32"/>
                    <a:pt x="47" y="38"/>
                  </a:cubicBezTo>
                  <a:cubicBezTo>
                    <a:pt x="42" y="44"/>
                    <a:pt x="37" y="50"/>
                    <a:pt x="33" y="57"/>
                  </a:cubicBezTo>
                  <a:cubicBezTo>
                    <a:pt x="32" y="59"/>
                    <a:pt x="24" y="72"/>
                    <a:pt x="24" y="73"/>
                  </a:cubicBezTo>
                  <a:cubicBezTo>
                    <a:pt x="23" y="69"/>
                    <a:pt x="29" y="57"/>
                    <a:pt x="31" y="53"/>
                  </a:cubicBezTo>
                  <a:cubicBezTo>
                    <a:pt x="34" y="46"/>
                    <a:pt x="37" y="40"/>
                    <a:pt x="40" y="34"/>
                  </a:cubicBezTo>
                  <a:cubicBezTo>
                    <a:pt x="44" y="29"/>
                    <a:pt x="48" y="25"/>
                    <a:pt x="53" y="21"/>
                  </a:cubicBezTo>
                  <a:cubicBezTo>
                    <a:pt x="54" y="20"/>
                    <a:pt x="68" y="11"/>
                    <a:pt x="68" y="11"/>
                  </a:cubicBezTo>
                  <a:cubicBezTo>
                    <a:pt x="68" y="11"/>
                    <a:pt x="68" y="11"/>
                    <a:pt x="67" y="11"/>
                  </a:cubicBezTo>
                  <a:cubicBezTo>
                    <a:pt x="60" y="11"/>
                    <a:pt x="53" y="5"/>
                    <a:pt x="50" y="0"/>
                  </a:cubicBezTo>
                  <a:cubicBezTo>
                    <a:pt x="47" y="10"/>
                    <a:pt x="30" y="19"/>
                    <a:pt x="22" y="10"/>
                  </a:cubicBezTo>
                  <a:cubicBezTo>
                    <a:pt x="25" y="27"/>
                    <a:pt x="17" y="42"/>
                    <a:pt x="0" y="45"/>
                  </a:cubicBezTo>
                  <a:cubicBezTo>
                    <a:pt x="23" y="52"/>
                    <a:pt x="8" y="91"/>
                    <a:pt x="18" y="107"/>
                  </a:cubicBezTo>
                  <a:cubicBezTo>
                    <a:pt x="22" y="86"/>
                    <a:pt x="41" y="69"/>
                    <a:pt x="63" y="74"/>
                  </a:cubicBezTo>
                  <a:cubicBezTo>
                    <a:pt x="57" y="59"/>
                    <a:pt x="66" y="51"/>
                    <a:pt x="80" y="48"/>
                  </a:cubicBezTo>
                  <a:cubicBezTo>
                    <a:pt x="76" y="44"/>
                    <a:pt x="73" y="38"/>
                    <a:pt x="74" y="32"/>
                  </a:cubicBezTo>
                  <a:cubicBezTo>
                    <a:pt x="75" y="29"/>
                    <a:pt x="76" y="27"/>
                    <a:pt x="78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18"/>
            <p:cNvSpPr/>
            <p:nvPr/>
          </p:nvSpPr>
          <p:spPr>
            <a:xfrm>
              <a:off x="4373" y="3263"/>
              <a:ext cx="235" cy="186"/>
            </a:xfrm>
            <a:custGeom>
              <a:rect b="b" l="l" r="r" t="t"/>
              <a:pathLst>
                <a:path extrusionOk="0" h="141" w="177">
                  <a:moveTo>
                    <a:pt x="64" y="106"/>
                  </a:moveTo>
                  <a:cubicBezTo>
                    <a:pt x="86" y="96"/>
                    <a:pt x="102" y="110"/>
                    <a:pt x="111" y="134"/>
                  </a:cubicBezTo>
                  <a:cubicBezTo>
                    <a:pt x="116" y="127"/>
                    <a:pt x="125" y="122"/>
                    <a:pt x="135" y="123"/>
                  </a:cubicBezTo>
                  <a:cubicBezTo>
                    <a:pt x="139" y="124"/>
                    <a:pt x="143" y="126"/>
                    <a:pt x="147" y="128"/>
                  </a:cubicBezTo>
                  <a:cubicBezTo>
                    <a:pt x="150" y="130"/>
                    <a:pt x="156" y="139"/>
                    <a:pt x="159" y="140"/>
                  </a:cubicBezTo>
                  <a:cubicBezTo>
                    <a:pt x="162" y="141"/>
                    <a:pt x="148" y="113"/>
                    <a:pt x="147" y="110"/>
                  </a:cubicBezTo>
                  <a:cubicBezTo>
                    <a:pt x="139" y="98"/>
                    <a:pt x="128" y="87"/>
                    <a:pt x="117" y="78"/>
                  </a:cubicBezTo>
                  <a:cubicBezTo>
                    <a:pt x="106" y="70"/>
                    <a:pt x="94" y="63"/>
                    <a:pt x="82" y="56"/>
                  </a:cubicBezTo>
                  <a:cubicBezTo>
                    <a:pt x="78" y="55"/>
                    <a:pt x="56" y="42"/>
                    <a:pt x="54" y="43"/>
                  </a:cubicBezTo>
                  <a:cubicBezTo>
                    <a:pt x="61" y="40"/>
                    <a:pt x="81" y="50"/>
                    <a:pt x="89" y="53"/>
                  </a:cubicBezTo>
                  <a:cubicBezTo>
                    <a:pt x="99" y="56"/>
                    <a:pt x="110" y="61"/>
                    <a:pt x="120" y="67"/>
                  </a:cubicBezTo>
                  <a:cubicBezTo>
                    <a:pt x="129" y="73"/>
                    <a:pt x="138" y="79"/>
                    <a:pt x="145" y="87"/>
                  </a:cubicBezTo>
                  <a:cubicBezTo>
                    <a:pt x="147" y="89"/>
                    <a:pt x="165" y="112"/>
                    <a:pt x="165" y="112"/>
                  </a:cubicBezTo>
                  <a:cubicBezTo>
                    <a:pt x="165" y="112"/>
                    <a:pt x="165" y="111"/>
                    <a:pt x="165" y="110"/>
                  </a:cubicBezTo>
                  <a:cubicBezTo>
                    <a:pt x="162" y="99"/>
                    <a:pt x="170" y="87"/>
                    <a:pt x="177" y="81"/>
                  </a:cubicBezTo>
                  <a:cubicBezTo>
                    <a:pt x="161" y="77"/>
                    <a:pt x="142" y="50"/>
                    <a:pt x="152" y="35"/>
                  </a:cubicBezTo>
                  <a:cubicBezTo>
                    <a:pt x="128" y="41"/>
                    <a:pt x="101" y="29"/>
                    <a:pt x="91" y="0"/>
                  </a:cubicBezTo>
                  <a:cubicBezTo>
                    <a:pt x="87" y="39"/>
                    <a:pt x="22" y="16"/>
                    <a:pt x="0" y="34"/>
                  </a:cubicBezTo>
                  <a:cubicBezTo>
                    <a:pt x="33" y="39"/>
                    <a:pt x="67" y="70"/>
                    <a:pt x="64" y="1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18"/>
            <p:cNvSpPr/>
            <p:nvPr/>
          </p:nvSpPr>
          <p:spPr>
            <a:xfrm>
              <a:off x="4475" y="3444"/>
              <a:ext cx="41" cy="24"/>
            </a:xfrm>
            <a:custGeom>
              <a:rect b="b" l="l" r="r" t="t"/>
              <a:pathLst>
                <a:path extrusionOk="0" h="18" w="31">
                  <a:moveTo>
                    <a:pt x="6" y="16"/>
                  </a:moveTo>
                  <a:cubicBezTo>
                    <a:pt x="8" y="16"/>
                    <a:pt x="10" y="16"/>
                    <a:pt x="12" y="16"/>
                  </a:cubicBezTo>
                  <a:cubicBezTo>
                    <a:pt x="13" y="17"/>
                    <a:pt x="14" y="17"/>
                    <a:pt x="16" y="18"/>
                  </a:cubicBezTo>
                  <a:cubicBezTo>
                    <a:pt x="20" y="13"/>
                    <a:pt x="25" y="11"/>
                    <a:pt x="31" y="10"/>
                  </a:cubicBezTo>
                  <a:cubicBezTo>
                    <a:pt x="29" y="5"/>
                    <a:pt x="25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9" y="0"/>
                    <a:pt x="2" y="5"/>
                    <a:pt x="0" y="12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2" y="16"/>
                    <a:pt x="4" y="16"/>
                    <a:pt x="6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3" name="Google Shape;943;p18"/>
            <p:cNvSpPr/>
            <p:nvPr/>
          </p:nvSpPr>
          <p:spPr>
            <a:xfrm>
              <a:off x="4504" y="3467"/>
              <a:ext cx="39" cy="42"/>
            </a:xfrm>
            <a:custGeom>
              <a:rect b="b" l="l" r="r" t="t"/>
              <a:pathLst>
                <a:path extrusionOk="0" h="32" w="29">
                  <a:moveTo>
                    <a:pt x="11" y="32"/>
                  </a:moveTo>
                  <a:cubicBezTo>
                    <a:pt x="19" y="32"/>
                    <a:pt x="25" y="27"/>
                    <a:pt x="27" y="20"/>
                  </a:cubicBezTo>
                  <a:cubicBezTo>
                    <a:pt x="29" y="12"/>
                    <a:pt x="24" y="4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1"/>
                    <a:pt x="14" y="0"/>
                    <a:pt x="13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6" y="1"/>
                    <a:pt x="3" y="2"/>
                    <a:pt x="0" y="4"/>
                  </a:cubicBezTo>
                  <a:cubicBezTo>
                    <a:pt x="2" y="6"/>
                    <a:pt x="4" y="8"/>
                    <a:pt x="6" y="9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12"/>
                    <a:pt x="7" y="12"/>
                    <a:pt x="8" y="13"/>
                  </a:cubicBezTo>
                  <a:cubicBezTo>
                    <a:pt x="8" y="14"/>
                    <a:pt x="9" y="15"/>
                    <a:pt x="9" y="16"/>
                  </a:cubicBezTo>
                  <a:cubicBezTo>
                    <a:pt x="11" y="21"/>
                    <a:pt x="12" y="27"/>
                    <a:pt x="10" y="32"/>
                  </a:cubicBezTo>
                  <a:cubicBezTo>
                    <a:pt x="11" y="32"/>
                    <a:pt x="11" y="32"/>
                    <a:pt x="11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4" name="Google Shape;944;p18"/>
            <p:cNvSpPr/>
            <p:nvPr/>
          </p:nvSpPr>
          <p:spPr>
            <a:xfrm>
              <a:off x="4454" y="3474"/>
              <a:ext cx="56" cy="53"/>
            </a:xfrm>
            <a:custGeom>
              <a:rect b="b" l="l" r="r" t="t"/>
              <a:pathLst>
                <a:path extrusionOk="0" h="40" w="42">
                  <a:moveTo>
                    <a:pt x="11" y="3"/>
                  </a:moveTo>
                  <a:cubicBezTo>
                    <a:pt x="7" y="6"/>
                    <a:pt x="3" y="10"/>
                    <a:pt x="2" y="16"/>
                  </a:cubicBezTo>
                  <a:cubicBezTo>
                    <a:pt x="0" y="26"/>
                    <a:pt x="6" y="37"/>
                    <a:pt x="17" y="40"/>
                  </a:cubicBezTo>
                  <a:cubicBezTo>
                    <a:pt x="19" y="40"/>
                    <a:pt x="20" y="40"/>
                    <a:pt x="22" y="40"/>
                  </a:cubicBezTo>
                  <a:cubicBezTo>
                    <a:pt x="29" y="40"/>
                    <a:pt x="35" y="37"/>
                    <a:pt x="39" y="31"/>
                  </a:cubicBezTo>
                  <a:cubicBezTo>
                    <a:pt x="39" y="30"/>
                    <a:pt x="40" y="29"/>
                    <a:pt x="40" y="28"/>
                  </a:cubicBezTo>
                  <a:cubicBezTo>
                    <a:pt x="41" y="27"/>
                    <a:pt x="41" y="26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1"/>
                    <a:pt x="42" y="17"/>
                    <a:pt x="41" y="14"/>
                  </a:cubicBezTo>
                  <a:cubicBezTo>
                    <a:pt x="40" y="13"/>
                    <a:pt x="40" y="12"/>
                    <a:pt x="39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33" y="4"/>
                    <a:pt x="32" y="3"/>
                    <a:pt x="31" y="2"/>
                  </a:cubicBezTo>
                  <a:cubicBezTo>
                    <a:pt x="30" y="2"/>
                    <a:pt x="29" y="1"/>
                    <a:pt x="28" y="1"/>
                  </a:cubicBezTo>
                  <a:cubicBezTo>
                    <a:pt x="27" y="1"/>
                    <a:pt x="27" y="1"/>
                    <a:pt x="26" y="1"/>
                  </a:cubicBezTo>
                  <a:cubicBezTo>
                    <a:pt x="25" y="0"/>
                    <a:pt x="23" y="0"/>
                    <a:pt x="22" y="0"/>
                  </a:cubicBezTo>
                  <a:cubicBezTo>
                    <a:pt x="20" y="0"/>
                    <a:pt x="19" y="0"/>
                    <a:pt x="18" y="0"/>
                  </a:cubicBezTo>
                  <a:cubicBezTo>
                    <a:pt x="17" y="1"/>
                    <a:pt x="15" y="1"/>
                    <a:pt x="14" y="1"/>
                  </a:cubicBezTo>
                  <a:cubicBezTo>
                    <a:pt x="13" y="2"/>
                    <a:pt x="12" y="2"/>
                    <a:pt x="11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18"/>
            <p:cNvSpPr/>
            <p:nvPr/>
          </p:nvSpPr>
          <p:spPr>
            <a:xfrm>
              <a:off x="4594" y="3420"/>
              <a:ext cx="81" cy="163"/>
            </a:xfrm>
            <a:custGeom>
              <a:rect b="b" l="l" r="r" t="t"/>
              <a:pathLst>
                <a:path extrusionOk="0" h="123" w="61">
                  <a:moveTo>
                    <a:pt x="42" y="99"/>
                  </a:moveTo>
                  <a:cubicBezTo>
                    <a:pt x="41" y="105"/>
                    <a:pt x="40" y="111"/>
                    <a:pt x="40" y="114"/>
                  </a:cubicBezTo>
                  <a:cubicBezTo>
                    <a:pt x="39" y="116"/>
                    <a:pt x="39" y="117"/>
                    <a:pt x="39" y="118"/>
                  </a:cubicBezTo>
                  <a:cubicBezTo>
                    <a:pt x="39" y="118"/>
                    <a:pt x="39" y="119"/>
                    <a:pt x="39" y="119"/>
                  </a:cubicBezTo>
                  <a:cubicBezTo>
                    <a:pt x="39" y="119"/>
                    <a:pt x="38" y="119"/>
                    <a:pt x="38" y="119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22"/>
                    <a:pt x="60" y="122"/>
                    <a:pt x="61" y="121"/>
                  </a:cubicBezTo>
                  <a:cubicBezTo>
                    <a:pt x="61" y="120"/>
                    <a:pt x="61" y="119"/>
                    <a:pt x="61" y="116"/>
                  </a:cubicBezTo>
                  <a:cubicBezTo>
                    <a:pt x="61" y="112"/>
                    <a:pt x="61" y="107"/>
                    <a:pt x="61" y="100"/>
                  </a:cubicBezTo>
                  <a:cubicBezTo>
                    <a:pt x="60" y="96"/>
                    <a:pt x="60" y="92"/>
                    <a:pt x="60" y="88"/>
                  </a:cubicBezTo>
                  <a:cubicBezTo>
                    <a:pt x="59" y="85"/>
                    <a:pt x="58" y="80"/>
                    <a:pt x="57" y="76"/>
                  </a:cubicBezTo>
                  <a:cubicBezTo>
                    <a:pt x="57" y="72"/>
                    <a:pt x="55" y="68"/>
                    <a:pt x="54" y="63"/>
                  </a:cubicBezTo>
                  <a:cubicBezTo>
                    <a:pt x="53" y="59"/>
                    <a:pt x="51" y="55"/>
                    <a:pt x="49" y="51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5" y="42"/>
                    <a:pt x="44" y="40"/>
                    <a:pt x="43" y="38"/>
                  </a:cubicBezTo>
                  <a:cubicBezTo>
                    <a:pt x="42" y="37"/>
                    <a:pt x="40" y="35"/>
                    <a:pt x="39" y="33"/>
                  </a:cubicBezTo>
                  <a:cubicBezTo>
                    <a:pt x="38" y="31"/>
                    <a:pt x="37" y="29"/>
                    <a:pt x="35" y="28"/>
                  </a:cubicBezTo>
                  <a:cubicBezTo>
                    <a:pt x="34" y="26"/>
                    <a:pt x="33" y="24"/>
                    <a:pt x="31" y="23"/>
                  </a:cubicBezTo>
                  <a:cubicBezTo>
                    <a:pt x="30" y="21"/>
                    <a:pt x="29" y="20"/>
                    <a:pt x="27" y="19"/>
                  </a:cubicBezTo>
                  <a:cubicBezTo>
                    <a:pt x="26" y="17"/>
                    <a:pt x="24" y="16"/>
                    <a:pt x="23" y="15"/>
                  </a:cubicBezTo>
                  <a:cubicBezTo>
                    <a:pt x="22" y="14"/>
                    <a:pt x="20" y="13"/>
                    <a:pt x="19" y="12"/>
                  </a:cubicBezTo>
                  <a:cubicBezTo>
                    <a:pt x="18" y="11"/>
                    <a:pt x="16" y="10"/>
                    <a:pt x="15" y="9"/>
                  </a:cubicBezTo>
                  <a:cubicBezTo>
                    <a:pt x="14" y="8"/>
                    <a:pt x="13" y="7"/>
                    <a:pt x="12" y="6"/>
                  </a:cubicBezTo>
                  <a:cubicBezTo>
                    <a:pt x="9" y="5"/>
                    <a:pt x="7" y="4"/>
                    <a:pt x="6" y="3"/>
                  </a:cubicBezTo>
                  <a:cubicBezTo>
                    <a:pt x="2" y="1"/>
                    <a:pt x="0" y="0"/>
                    <a:pt x="0" y="0"/>
                  </a:cubicBezTo>
                  <a:cubicBezTo>
                    <a:pt x="0" y="0"/>
                    <a:pt x="2" y="2"/>
                    <a:pt x="5" y="4"/>
                  </a:cubicBezTo>
                  <a:cubicBezTo>
                    <a:pt x="7" y="5"/>
                    <a:pt x="8" y="6"/>
                    <a:pt x="10" y="8"/>
                  </a:cubicBezTo>
                  <a:cubicBezTo>
                    <a:pt x="11" y="9"/>
                    <a:pt x="12" y="10"/>
                    <a:pt x="13" y="11"/>
                  </a:cubicBezTo>
                  <a:cubicBezTo>
                    <a:pt x="14" y="12"/>
                    <a:pt x="16" y="13"/>
                    <a:pt x="17" y="14"/>
                  </a:cubicBezTo>
                  <a:cubicBezTo>
                    <a:pt x="18" y="15"/>
                    <a:pt x="19" y="17"/>
                    <a:pt x="20" y="18"/>
                  </a:cubicBezTo>
                  <a:cubicBezTo>
                    <a:pt x="21" y="19"/>
                    <a:pt x="22" y="21"/>
                    <a:pt x="23" y="22"/>
                  </a:cubicBezTo>
                  <a:cubicBezTo>
                    <a:pt x="24" y="24"/>
                    <a:pt x="25" y="25"/>
                    <a:pt x="27" y="27"/>
                  </a:cubicBezTo>
                  <a:cubicBezTo>
                    <a:pt x="28" y="28"/>
                    <a:pt x="29" y="30"/>
                    <a:pt x="30" y="32"/>
                  </a:cubicBezTo>
                  <a:cubicBezTo>
                    <a:pt x="31" y="33"/>
                    <a:pt x="31" y="35"/>
                    <a:pt x="32" y="37"/>
                  </a:cubicBezTo>
                  <a:cubicBezTo>
                    <a:pt x="33" y="39"/>
                    <a:pt x="34" y="41"/>
                    <a:pt x="35" y="43"/>
                  </a:cubicBezTo>
                  <a:cubicBezTo>
                    <a:pt x="36" y="44"/>
                    <a:pt x="36" y="46"/>
                    <a:pt x="37" y="48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40" y="58"/>
                    <a:pt x="41" y="62"/>
                    <a:pt x="41" y="66"/>
                  </a:cubicBezTo>
                  <a:cubicBezTo>
                    <a:pt x="42" y="70"/>
                    <a:pt x="42" y="74"/>
                    <a:pt x="42" y="78"/>
                  </a:cubicBezTo>
                  <a:cubicBezTo>
                    <a:pt x="43" y="82"/>
                    <a:pt x="43" y="86"/>
                    <a:pt x="43" y="89"/>
                  </a:cubicBezTo>
                  <a:cubicBezTo>
                    <a:pt x="42" y="93"/>
                    <a:pt x="42" y="96"/>
                    <a:pt x="42" y="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6" name="Google Shape;946;p18"/>
            <p:cNvSpPr/>
            <p:nvPr/>
          </p:nvSpPr>
          <p:spPr>
            <a:xfrm>
              <a:off x="4919" y="3244"/>
              <a:ext cx="183" cy="383"/>
            </a:xfrm>
            <a:custGeom>
              <a:rect b="b" l="l" r="r" t="t"/>
              <a:pathLst>
                <a:path extrusionOk="0" h="289" w="138">
                  <a:moveTo>
                    <a:pt x="78" y="112"/>
                  </a:moveTo>
                  <a:cubicBezTo>
                    <a:pt x="82" y="114"/>
                    <a:pt x="86" y="115"/>
                    <a:pt x="89" y="115"/>
                  </a:cubicBezTo>
                  <a:cubicBezTo>
                    <a:pt x="97" y="116"/>
                    <a:pt x="104" y="114"/>
                    <a:pt x="111" y="110"/>
                  </a:cubicBezTo>
                  <a:cubicBezTo>
                    <a:pt x="118" y="107"/>
                    <a:pt x="124" y="103"/>
                    <a:pt x="130" y="98"/>
                  </a:cubicBezTo>
                  <a:cubicBezTo>
                    <a:pt x="130" y="98"/>
                    <a:pt x="138" y="91"/>
                    <a:pt x="137" y="90"/>
                  </a:cubicBezTo>
                  <a:cubicBezTo>
                    <a:pt x="132" y="89"/>
                    <a:pt x="126" y="90"/>
                    <a:pt x="122" y="89"/>
                  </a:cubicBezTo>
                  <a:cubicBezTo>
                    <a:pt x="116" y="88"/>
                    <a:pt x="110" y="88"/>
                    <a:pt x="104" y="87"/>
                  </a:cubicBezTo>
                  <a:cubicBezTo>
                    <a:pt x="96" y="87"/>
                    <a:pt x="89" y="88"/>
                    <a:pt x="82" y="92"/>
                  </a:cubicBezTo>
                  <a:cubicBezTo>
                    <a:pt x="82" y="93"/>
                    <a:pt x="77" y="97"/>
                    <a:pt x="75" y="100"/>
                  </a:cubicBezTo>
                  <a:cubicBezTo>
                    <a:pt x="75" y="92"/>
                    <a:pt x="75" y="85"/>
                    <a:pt x="76" y="78"/>
                  </a:cubicBezTo>
                  <a:cubicBezTo>
                    <a:pt x="77" y="79"/>
                    <a:pt x="79" y="81"/>
                    <a:pt x="80" y="82"/>
                  </a:cubicBezTo>
                  <a:cubicBezTo>
                    <a:pt x="83" y="83"/>
                    <a:pt x="86" y="83"/>
                    <a:pt x="88" y="83"/>
                  </a:cubicBezTo>
                  <a:cubicBezTo>
                    <a:pt x="94" y="82"/>
                    <a:pt x="100" y="80"/>
                    <a:pt x="104" y="76"/>
                  </a:cubicBezTo>
                  <a:cubicBezTo>
                    <a:pt x="109" y="72"/>
                    <a:pt x="112" y="66"/>
                    <a:pt x="115" y="61"/>
                  </a:cubicBezTo>
                  <a:cubicBezTo>
                    <a:pt x="117" y="59"/>
                    <a:pt x="122" y="54"/>
                    <a:pt x="123" y="51"/>
                  </a:cubicBezTo>
                  <a:cubicBezTo>
                    <a:pt x="123" y="51"/>
                    <a:pt x="112" y="55"/>
                    <a:pt x="111" y="55"/>
                  </a:cubicBezTo>
                  <a:cubicBezTo>
                    <a:pt x="105" y="57"/>
                    <a:pt x="100" y="58"/>
                    <a:pt x="94" y="58"/>
                  </a:cubicBezTo>
                  <a:cubicBezTo>
                    <a:pt x="89" y="58"/>
                    <a:pt x="84" y="60"/>
                    <a:pt x="80" y="64"/>
                  </a:cubicBezTo>
                  <a:cubicBezTo>
                    <a:pt x="78" y="65"/>
                    <a:pt x="77" y="68"/>
                    <a:pt x="76" y="70"/>
                  </a:cubicBezTo>
                  <a:cubicBezTo>
                    <a:pt x="76" y="65"/>
                    <a:pt x="77" y="61"/>
                    <a:pt x="77" y="58"/>
                  </a:cubicBezTo>
                  <a:cubicBezTo>
                    <a:pt x="77" y="58"/>
                    <a:pt x="78" y="57"/>
                    <a:pt x="79" y="57"/>
                  </a:cubicBezTo>
                  <a:cubicBezTo>
                    <a:pt x="83" y="53"/>
                    <a:pt x="86" y="47"/>
                    <a:pt x="87" y="42"/>
                  </a:cubicBezTo>
                  <a:cubicBezTo>
                    <a:pt x="89" y="33"/>
                    <a:pt x="87" y="24"/>
                    <a:pt x="84" y="16"/>
                  </a:cubicBezTo>
                  <a:cubicBezTo>
                    <a:pt x="84" y="14"/>
                    <a:pt x="78" y="0"/>
                    <a:pt x="78" y="1"/>
                  </a:cubicBezTo>
                  <a:cubicBezTo>
                    <a:pt x="77" y="2"/>
                    <a:pt x="76" y="6"/>
                    <a:pt x="76" y="8"/>
                  </a:cubicBezTo>
                  <a:cubicBezTo>
                    <a:pt x="74" y="11"/>
                    <a:pt x="71" y="14"/>
                    <a:pt x="69" y="17"/>
                  </a:cubicBezTo>
                  <a:cubicBezTo>
                    <a:pt x="64" y="23"/>
                    <a:pt x="61" y="30"/>
                    <a:pt x="62" y="38"/>
                  </a:cubicBezTo>
                  <a:cubicBezTo>
                    <a:pt x="62" y="43"/>
                    <a:pt x="63" y="47"/>
                    <a:pt x="65" y="51"/>
                  </a:cubicBezTo>
                  <a:cubicBezTo>
                    <a:pt x="66" y="53"/>
                    <a:pt x="68" y="55"/>
                    <a:pt x="69" y="57"/>
                  </a:cubicBezTo>
                  <a:cubicBezTo>
                    <a:pt x="69" y="61"/>
                    <a:pt x="69" y="65"/>
                    <a:pt x="69" y="70"/>
                  </a:cubicBezTo>
                  <a:cubicBezTo>
                    <a:pt x="67" y="67"/>
                    <a:pt x="66" y="63"/>
                    <a:pt x="65" y="63"/>
                  </a:cubicBezTo>
                  <a:cubicBezTo>
                    <a:pt x="61" y="58"/>
                    <a:pt x="56" y="56"/>
                    <a:pt x="50" y="54"/>
                  </a:cubicBezTo>
                  <a:cubicBezTo>
                    <a:pt x="48" y="53"/>
                    <a:pt x="18" y="43"/>
                    <a:pt x="18" y="44"/>
                  </a:cubicBezTo>
                  <a:cubicBezTo>
                    <a:pt x="18" y="47"/>
                    <a:pt x="28" y="58"/>
                    <a:pt x="30" y="60"/>
                  </a:cubicBezTo>
                  <a:cubicBezTo>
                    <a:pt x="34" y="65"/>
                    <a:pt x="38" y="70"/>
                    <a:pt x="43" y="74"/>
                  </a:cubicBezTo>
                  <a:cubicBezTo>
                    <a:pt x="48" y="77"/>
                    <a:pt x="55" y="81"/>
                    <a:pt x="61" y="81"/>
                  </a:cubicBezTo>
                  <a:cubicBezTo>
                    <a:pt x="63" y="81"/>
                    <a:pt x="66" y="78"/>
                    <a:pt x="68" y="77"/>
                  </a:cubicBezTo>
                  <a:cubicBezTo>
                    <a:pt x="68" y="84"/>
                    <a:pt x="68" y="92"/>
                    <a:pt x="67" y="102"/>
                  </a:cubicBezTo>
                  <a:cubicBezTo>
                    <a:pt x="66" y="100"/>
                    <a:pt x="64" y="96"/>
                    <a:pt x="63" y="94"/>
                  </a:cubicBezTo>
                  <a:cubicBezTo>
                    <a:pt x="61" y="92"/>
                    <a:pt x="58" y="90"/>
                    <a:pt x="56" y="88"/>
                  </a:cubicBezTo>
                  <a:cubicBezTo>
                    <a:pt x="50" y="85"/>
                    <a:pt x="42" y="86"/>
                    <a:pt x="35" y="86"/>
                  </a:cubicBezTo>
                  <a:cubicBezTo>
                    <a:pt x="33" y="87"/>
                    <a:pt x="6" y="92"/>
                    <a:pt x="6" y="93"/>
                  </a:cubicBezTo>
                  <a:cubicBezTo>
                    <a:pt x="7" y="94"/>
                    <a:pt x="16" y="98"/>
                    <a:pt x="19" y="100"/>
                  </a:cubicBezTo>
                  <a:cubicBezTo>
                    <a:pt x="23" y="102"/>
                    <a:pt x="28" y="105"/>
                    <a:pt x="32" y="107"/>
                  </a:cubicBezTo>
                  <a:cubicBezTo>
                    <a:pt x="41" y="111"/>
                    <a:pt x="51" y="115"/>
                    <a:pt x="60" y="111"/>
                  </a:cubicBezTo>
                  <a:cubicBezTo>
                    <a:pt x="62" y="110"/>
                    <a:pt x="65" y="107"/>
                    <a:pt x="67" y="106"/>
                  </a:cubicBezTo>
                  <a:cubicBezTo>
                    <a:pt x="67" y="115"/>
                    <a:pt x="67" y="125"/>
                    <a:pt x="66" y="135"/>
                  </a:cubicBezTo>
                  <a:cubicBezTo>
                    <a:pt x="63" y="134"/>
                    <a:pt x="57" y="127"/>
                    <a:pt x="54" y="125"/>
                  </a:cubicBezTo>
                  <a:cubicBezTo>
                    <a:pt x="47" y="122"/>
                    <a:pt x="40" y="121"/>
                    <a:pt x="33" y="121"/>
                  </a:cubicBezTo>
                  <a:cubicBezTo>
                    <a:pt x="26" y="122"/>
                    <a:pt x="19" y="123"/>
                    <a:pt x="12" y="125"/>
                  </a:cubicBezTo>
                  <a:cubicBezTo>
                    <a:pt x="12" y="125"/>
                    <a:pt x="0" y="129"/>
                    <a:pt x="2" y="130"/>
                  </a:cubicBezTo>
                  <a:cubicBezTo>
                    <a:pt x="6" y="133"/>
                    <a:pt x="13" y="134"/>
                    <a:pt x="18" y="138"/>
                  </a:cubicBezTo>
                  <a:cubicBezTo>
                    <a:pt x="24" y="141"/>
                    <a:pt x="30" y="146"/>
                    <a:pt x="37" y="148"/>
                  </a:cubicBezTo>
                  <a:cubicBezTo>
                    <a:pt x="43" y="150"/>
                    <a:pt x="50" y="150"/>
                    <a:pt x="56" y="147"/>
                  </a:cubicBezTo>
                  <a:cubicBezTo>
                    <a:pt x="57" y="146"/>
                    <a:pt x="64" y="141"/>
                    <a:pt x="66" y="139"/>
                  </a:cubicBezTo>
                  <a:cubicBezTo>
                    <a:pt x="66" y="149"/>
                    <a:pt x="66" y="159"/>
                    <a:pt x="66" y="170"/>
                  </a:cubicBezTo>
                  <a:cubicBezTo>
                    <a:pt x="64" y="168"/>
                    <a:pt x="60" y="162"/>
                    <a:pt x="57" y="161"/>
                  </a:cubicBezTo>
                  <a:cubicBezTo>
                    <a:pt x="51" y="158"/>
                    <a:pt x="44" y="158"/>
                    <a:pt x="37" y="159"/>
                  </a:cubicBezTo>
                  <a:cubicBezTo>
                    <a:pt x="25" y="162"/>
                    <a:pt x="16" y="171"/>
                    <a:pt x="5" y="177"/>
                  </a:cubicBezTo>
                  <a:cubicBezTo>
                    <a:pt x="0" y="179"/>
                    <a:pt x="15" y="179"/>
                    <a:pt x="17" y="180"/>
                  </a:cubicBezTo>
                  <a:cubicBezTo>
                    <a:pt x="23" y="182"/>
                    <a:pt x="30" y="183"/>
                    <a:pt x="36" y="184"/>
                  </a:cubicBezTo>
                  <a:cubicBezTo>
                    <a:pt x="42" y="185"/>
                    <a:pt x="48" y="185"/>
                    <a:pt x="54" y="183"/>
                  </a:cubicBezTo>
                  <a:cubicBezTo>
                    <a:pt x="58" y="182"/>
                    <a:pt x="61" y="180"/>
                    <a:pt x="63" y="178"/>
                  </a:cubicBezTo>
                  <a:cubicBezTo>
                    <a:pt x="64" y="178"/>
                    <a:pt x="65" y="176"/>
                    <a:pt x="66" y="174"/>
                  </a:cubicBezTo>
                  <a:cubicBezTo>
                    <a:pt x="66" y="184"/>
                    <a:pt x="66" y="193"/>
                    <a:pt x="66" y="203"/>
                  </a:cubicBezTo>
                  <a:cubicBezTo>
                    <a:pt x="63" y="200"/>
                    <a:pt x="58" y="197"/>
                    <a:pt x="57" y="197"/>
                  </a:cubicBezTo>
                  <a:cubicBezTo>
                    <a:pt x="51" y="195"/>
                    <a:pt x="46" y="196"/>
                    <a:pt x="40" y="198"/>
                  </a:cubicBezTo>
                  <a:cubicBezTo>
                    <a:pt x="33" y="202"/>
                    <a:pt x="27" y="206"/>
                    <a:pt x="22" y="212"/>
                  </a:cubicBezTo>
                  <a:cubicBezTo>
                    <a:pt x="22" y="212"/>
                    <a:pt x="12" y="222"/>
                    <a:pt x="12" y="222"/>
                  </a:cubicBezTo>
                  <a:cubicBezTo>
                    <a:pt x="12" y="223"/>
                    <a:pt x="29" y="224"/>
                    <a:pt x="31" y="224"/>
                  </a:cubicBezTo>
                  <a:cubicBezTo>
                    <a:pt x="38" y="225"/>
                    <a:pt x="45" y="224"/>
                    <a:pt x="52" y="222"/>
                  </a:cubicBezTo>
                  <a:cubicBezTo>
                    <a:pt x="58" y="220"/>
                    <a:pt x="63" y="216"/>
                    <a:pt x="66" y="210"/>
                  </a:cubicBezTo>
                  <a:cubicBezTo>
                    <a:pt x="66" y="210"/>
                    <a:pt x="67" y="210"/>
                    <a:pt x="67" y="209"/>
                  </a:cubicBezTo>
                  <a:cubicBezTo>
                    <a:pt x="67" y="235"/>
                    <a:pt x="69" y="262"/>
                    <a:pt x="71" y="289"/>
                  </a:cubicBezTo>
                  <a:cubicBezTo>
                    <a:pt x="78" y="289"/>
                    <a:pt x="78" y="289"/>
                    <a:pt x="78" y="289"/>
                  </a:cubicBezTo>
                  <a:cubicBezTo>
                    <a:pt x="76" y="261"/>
                    <a:pt x="75" y="233"/>
                    <a:pt x="74" y="207"/>
                  </a:cubicBezTo>
                  <a:cubicBezTo>
                    <a:pt x="78" y="209"/>
                    <a:pt x="82" y="217"/>
                    <a:pt x="85" y="219"/>
                  </a:cubicBezTo>
                  <a:cubicBezTo>
                    <a:pt x="91" y="222"/>
                    <a:pt x="97" y="222"/>
                    <a:pt x="103" y="223"/>
                  </a:cubicBezTo>
                  <a:cubicBezTo>
                    <a:pt x="108" y="223"/>
                    <a:pt x="114" y="223"/>
                    <a:pt x="119" y="224"/>
                  </a:cubicBezTo>
                  <a:cubicBezTo>
                    <a:pt x="123" y="225"/>
                    <a:pt x="128" y="230"/>
                    <a:pt x="132" y="230"/>
                  </a:cubicBezTo>
                  <a:cubicBezTo>
                    <a:pt x="132" y="230"/>
                    <a:pt x="123" y="218"/>
                    <a:pt x="122" y="216"/>
                  </a:cubicBezTo>
                  <a:cubicBezTo>
                    <a:pt x="118" y="211"/>
                    <a:pt x="112" y="205"/>
                    <a:pt x="106" y="201"/>
                  </a:cubicBezTo>
                  <a:cubicBezTo>
                    <a:pt x="100" y="197"/>
                    <a:pt x="92" y="195"/>
                    <a:pt x="85" y="196"/>
                  </a:cubicBezTo>
                  <a:cubicBezTo>
                    <a:pt x="84" y="196"/>
                    <a:pt x="77" y="199"/>
                    <a:pt x="74" y="202"/>
                  </a:cubicBezTo>
                  <a:cubicBezTo>
                    <a:pt x="74" y="192"/>
                    <a:pt x="74" y="183"/>
                    <a:pt x="74" y="174"/>
                  </a:cubicBezTo>
                  <a:cubicBezTo>
                    <a:pt x="76" y="176"/>
                    <a:pt x="81" y="183"/>
                    <a:pt x="83" y="184"/>
                  </a:cubicBezTo>
                  <a:cubicBezTo>
                    <a:pt x="88" y="188"/>
                    <a:pt x="95" y="189"/>
                    <a:pt x="101" y="188"/>
                  </a:cubicBezTo>
                  <a:cubicBezTo>
                    <a:pt x="104" y="188"/>
                    <a:pt x="131" y="184"/>
                    <a:pt x="131" y="183"/>
                  </a:cubicBezTo>
                  <a:cubicBezTo>
                    <a:pt x="131" y="182"/>
                    <a:pt x="118" y="173"/>
                    <a:pt x="116" y="172"/>
                  </a:cubicBezTo>
                  <a:cubicBezTo>
                    <a:pt x="113" y="169"/>
                    <a:pt x="109" y="167"/>
                    <a:pt x="105" y="165"/>
                  </a:cubicBezTo>
                  <a:cubicBezTo>
                    <a:pt x="96" y="162"/>
                    <a:pt x="85" y="160"/>
                    <a:pt x="77" y="165"/>
                  </a:cubicBezTo>
                  <a:cubicBezTo>
                    <a:pt x="76" y="166"/>
                    <a:pt x="75" y="167"/>
                    <a:pt x="74" y="168"/>
                  </a:cubicBezTo>
                  <a:cubicBezTo>
                    <a:pt x="74" y="159"/>
                    <a:pt x="74" y="150"/>
                    <a:pt x="74" y="141"/>
                  </a:cubicBezTo>
                  <a:cubicBezTo>
                    <a:pt x="76" y="144"/>
                    <a:pt x="81" y="149"/>
                    <a:pt x="82" y="150"/>
                  </a:cubicBezTo>
                  <a:cubicBezTo>
                    <a:pt x="88" y="153"/>
                    <a:pt x="94" y="154"/>
                    <a:pt x="100" y="153"/>
                  </a:cubicBezTo>
                  <a:cubicBezTo>
                    <a:pt x="113" y="153"/>
                    <a:pt x="121" y="144"/>
                    <a:pt x="133" y="141"/>
                  </a:cubicBezTo>
                  <a:cubicBezTo>
                    <a:pt x="134" y="141"/>
                    <a:pt x="134" y="141"/>
                    <a:pt x="135" y="140"/>
                  </a:cubicBezTo>
                  <a:cubicBezTo>
                    <a:pt x="134" y="141"/>
                    <a:pt x="104" y="128"/>
                    <a:pt x="101" y="127"/>
                  </a:cubicBezTo>
                  <a:cubicBezTo>
                    <a:pt x="94" y="126"/>
                    <a:pt x="88" y="127"/>
                    <a:pt x="82" y="129"/>
                  </a:cubicBezTo>
                  <a:cubicBezTo>
                    <a:pt x="81" y="129"/>
                    <a:pt x="77" y="132"/>
                    <a:pt x="74" y="134"/>
                  </a:cubicBezTo>
                  <a:cubicBezTo>
                    <a:pt x="74" y="124"/>
                    <a:pt x="74" y="116"/>
                    <a:pt x="74" y="108"/>
                  </a:cubicBezTo>
                  <a:cubicBezTo>
                    <a:pt x="76" y="109"/>
                    <a:pt x="78" y="112"/>
                    <a:pt x="78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7" name="Google Shape;947;p18"/>
            <p:cNvSpPr/>
            <p:nvPr/>
          </p:nvSpPr>
          <p:spPr>
            <a:xfrm>
              <a:off x="3896" y="3265"/>
              <a:ext cx="342" cy="342"/>
            </a:xfrm>
            <a:custGeom>
              <a:rect b="b" l="l" r="r" t="t"/>
              <a:pathLst>
                <a:path extrusionOk="0" h="258" w="258">
                  <a:moveTo>
                    <a:pt x="129" y="258"/>
                  </a:moveTo>
                  <a:cubicBezTo>
                    <a:pt x="201" y="258"/>
                    <a:pt x="258" y="200"/>
                    <a:pt x="258" y="129"/>
                  </a:cubicBezTo>
                  <a:cubicBezTo>
                    <a:pt x="258" y="58"/>
                    <a:pt x="201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0"/>
                    <a:pt x="58" y="258"/>
                    <a:pt x="129" y="258"/>
                  </a:cubicBezTo>
                  <a:close/>
                  <a:moveTo>
                    <a:pt x="145" y="150"/>
                  </a:moveTo>
                  <a:cubicBezTo>
                    <a:pt x="144" y="150"/>
                    <a:pt x="144" y="150"/>
                    <a:pt x="144" y="151"/>
                  </a:cubicBezTo>
                  <a:cubicBezTo>
                    <a:pt x="143" y="151"/>
                    <a:pt x="143" y="151"/>
                    <a:pt x="143" y="151"/>
                  </a:cubicBezTo>
                  <a:cubicBezTo>
                    <a:pt x="142" y="152"/>
                    <a:pt x="142" y="152"/>
                    <a:pt x="141" y="152"/>
                  </a:cubicBezTo>
                  <a:cubicBezTo>
                    <a:pt x="141" y="152"/>
                    <a:pt x="141" y="152"/>
                    <a:pt x="140" y="153"/>
                  </a:cubicBezTo>
                  <a:cubicBezTo>
                    <a:pt x="140" y="153"/>
                    <a:pt x="140" y="153"/>
                    <a:pt x="139" y="153"/>
                  </a:cubicBezTo>
                  <a:cubicBezTo>
                    <a:pt x="139" y="153"/>
                    <a:pt x="138" y="153"/>
                    <a:pt x="138" y="153"/>
                  </a:cubicBezTo>
                  <a:cubicBezTo>
                    <a:pt x="138" y="154"/>
                    <a:pt x="137" y="154"/>
                    <a:pt x="137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5" y="154"/>
                    <a:pt x="135" y="154"/>
                    <a:pt x="134" y="155"/>
                  </a:cubicBezTo>
                  <a:cubicBezTo>
                    <a:pt x="134" y="155"/>
                    <a:pt x="133" y="155"/>
                    <a:pt x="133" y="155"/>
                  </a:cubicBezTo>
                  <a:cubicBezTo>
                    <a:pt x="133" y="155"/>
                    <a:pt x="132" y="155"/>
                    <a:pt x="132" y="155"/>
                  </a:cubicBezTo>
                  <a:cubicBezTo>
                    <a:pt x="131" y="155"/>
                    <a:pt x="130" y="155"/>
                    <a:pt x="129" y="155"/>
                  </a:cubicBezTo>
                  <a:cubicBezTo>
                    <a:pt x="129" y="155"/>
                    <a:pt x="129" y="155"/>
                    <a:pt x="129" y="155"/>
                  </a:cubicBezTo>
                  <a:cubicBezTo>
                    <a:pt x="129" y="155"/>
                    <a:pt x="129" y="155"/>
                    <a:pt x="129" y="155"/>
                  </a:cubicBezTo>
                  <a:cubicBezTo>
                    <a:pt x="128" y="155"/>
                    <a:pt x="127" y="155"/>
                    <a:pt x="127" y="155"/>
                  </a:cubicBezTo>
                  <a:cubicBezTo>
                    <a:pt x="126" y="155"/>
                    <a:pt x="126" y="155"/>
                    <a:pt x="125" y="155"/>
                  </a:cubicBezTo>
                  <a:cubicBezTo>
                    <a:pt x="125" y="155"/>
                    <a:pt x="125" y="155"/>
                    <a:pt x="124" y="155"/>
                  </a:cubicBezTo>
                  <a:cubicBezTo>
                    <a:pt x="124" y="154"/>
                    <a:pt x="123" y="154"/>
                    <a:pt x="123" y="154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1" y="154"/>
                    <a:pt x="121" y="154"/>
                    <a:pt x="120" y="153"/>
                  </a:cubicBezTo>
                  <a:cubicBezTo>
                    <a:pt x="120" y="153"/>
                    <a:pt x="120" y="153"/>
                    <a:pt x="119" y="153"/>
                  </a:cubicBezTo>
                  <a:cubicBezTo>
                    <a:pt x="119" y="153"/>
                    <a:pt x="118" y="153"/>
                    <a:pt x="118" y="153"/>
                  </a:cubicBezTo>
                  <a:cubicBezTo>
                    <a:pt x="118" y="152"/>
                    <a:pt x="117" y="152"/>
                    <a:pt x="117" y="152"/>
                  </a:cubicBezTo>
                  <a:cubicBezTo>
                    <a:pt x="117" y="152"/>
                    <a:pt x="116" y="152"/>
                    <a:pt x="116" y="151"/>
                  </a:cubicBezTo>
                  <a:cubicBezTo>
                    <a:pt x="115" y="151"/>
                    <a:pt x="115" y="151"/>
                    <a:pt x="115" y="151"/>
                  </a:cubicBezTo>
                  <a:cubicBezTo>
                    <a:pt x="114" y="150"/>
                    <a:pt x="114" y="150"/>
                    <a:pt x="114" y="150"/>
                  </a:cubicBezTo>
                  <a:cubicBezTo>
                    <a:pt x="113" y="150"/>
                    <a:pt x="113" y="149"/>
                    <a:pt x="113" y="149"/>
                  </a:cubicBezTo>
                  <a:cubicBezTo>
                    <a:pt x="112" y="149"/>
                    <a:pt x="111" y="148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1" y="147"/>
                    <a:pt x="111" y="147"/>
                    <a:pt x="111" y="147"/>
                  </a:cubicBezTo>
                  <a:cubicBezTo>
                    <a:pt x="110" y="147"/>
                    <a:pt x="110" y="146"/>
                    <a:pt x="109" y="145"/>
                  </a:cubicBezTo>
                  <a:cubicBezTo>
                    <a:pt x="109" y="145"/>
                    <a:pt x="109" y="145"/>
                    <a:pt x="108" y="145"/>
                  </a:cubicBezTo>
                  <a:cubicBezTo>
                    <a:pt x="108" y="144"/>
                    <a:pt x="108" y="144"/>
                    <a:pt x="107" y="143"/>
                  </a:cubicBezTo>
                  <a:cubicBezTo>
                    <a:pt x="107" y="143"/>
                    <a:pt x="107" y="143"/>
                    <a:pt x="107" y="142"/>
                  </a:cubicBezTo>
                  <a:cubicBezTo>
                    <a:pt x="107" y="142"/>
                    <a:pt x="106" y="142"/>
                    <a:pt x="106" y="141"/>
                  </a:cubicBezTo>
                  <a:cubicBezTo>
                    <a:pt x="106" y="141"/>
                    <a:pt x="106" y="140"/>
                    <a:pt x="106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5" y="139"/>
                    <a:pt x="105" y="138"/>
                    <a:pt x="105" y="138"/>
                  </a:cubicBezTo>
                  <a:cubicBezTo>
                    <a:pt x="104" y="137"/>
                    <a:pt x="104" y="137"/>
                    <a:pt x="104" y="137"/>
                  </a:cubicBezTo>
                  <a:cubicBezTo>
                    <a:pt x="104" y="136"/>
                    <a:pt x="104" y="136"/>
                    <a:pt x="104" y="135"/>
                  </a:cubicBezTo>
                  <a:cubicBezTo>
                    <a:pt x="104" y="135"/>
                    <a:pt x="104" y="134"/>
                    <a:pt x="104" y="134"/>
                  </a:cubicBezTo>
                  <a:cubicBezTo>
                    <a:pt x="103" y="134"/>
                    <a:pt x="103" y="133"/>
                    <a:pt x="103" y="133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3" y="131"/>
                    <a:pt x="103" y="130"/>
                    <a:pt x="103" y="129"/>
                  </a:cubicBezTo>
                  <a:cubicBezTo>
                    <a:pt x="103" y="128"/>
                    <a:pt x="103" y="127"/>
                    <a:pt x="103" y="126"/>
                  </a:cubicBezTo>
                  <a:cubicBezTo>
                    <a:pt x="103" y="126"/>
                    <a:pt x="103" y="126"/>
                    <a:pt x="103" y="125"/>
                  </a:cubicBezTo>
                  <a:cubicBezTo>
                    <a:pt x="103" y="125"/>
                    <a:pt x="103" y="124"/>
                    <a:pt x="104" y="124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1"/>
                  </a:cubicBezTo>
                  <a:cubicBezTo>
                    <a:pt x="104" y="121"/>
                    <a:pt x="104" y="121"/>
                    <a:pt x="105" y="120"/>
                  </a:cubicBezTo>
                  <a:cubicBezTo>
                    <a:pt x="105" y="120"/>
                    <a:pt x="105" y="119"/>
                    <a:pt x="105" y="119"/>
                  </a:cubicBezTo>
                  <a:cubicBezTo>
                    <a:pt x="105" y="119"/>
                    <a:pt x="105" y="118"/>
                    <a:pt x="106" y="118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6"/>
                    <a:pt x="107" y="116"/>
                    <a:pt x="107" y="116"/>
                  </a:cubicBezTo>
                  <a:cubicBezTo>
                    <a:pt x="107" y="115"/>
                    <a:pt x="107" y="115"/>
                    <a:pt x="107" y="114"/>
                  </a:cubicBezTo>
                  <a:cubicBezTo>
                    <a:pt x="108" y="114"/>
                    <a:pt x="108" y="114"/>
                    <a:pt x="108" y="113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10" y="112"/>
                    <a:pt x="110" y="111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2" y="109"/>
                    <a:pt x="113" y="109"/>
                  </a:cubicBezTo>
                  <a:cubicBezTo>
                    <a:pt x="113" y="108"/>
                    <a:pt x="113" y="108"/>
                    <a:pt x="114" y="108"/>
                  </a:cubicBezTo>
                  <a:cubicBezTo>
                    <a:pt x="114" y="108"/>
                    <a:pt x="114" y="107"/>
                    <a:pt x="115" y="107"/>
                  </a:cubicBezTo>
                  <a:cubicBezTo>
                    <a:pt x="115" y="107"/>
                    <a:pt x="115" y="107"/>
                    <a:pt x="116" y="107"/>
                  </a:cubicBezTo>
                  <a:cubicBezTo>
                    <a:pt x="116" y="106"/>
                    <a:pt x="117" y="106"/>
                    <a:pt x="117" y="106"/>
                  </a:cubicBezTo>
                  <a:cubicBezTo>
                    <a:pt x="117" y="106"/>
                    <a:pt x="118" y="106"/>
                    <a:pt x="118" y="105"/>
                  </a:cubicBezTo>
                  <a:cubicBezTo>
                    <a:pt x="118" y="105"/>
                    <a:pt x="119" y="105"/>
                    <a:pt x="119" y="105"/>
                  </a:cubicBezTo>
                  <a:cubicBezTo>
                    <a:pt x="120" y="105"/>
                    <a:pt x="120" y="105"/>
                    <a:pt x="120" y="104"/>
                  </a:cubicBezTo>
                  <a:cubicBezTo>
                    <a:pt x="121" y="104"/>
                    <a:pt x="121" y="104"/>
                    <a:pt x="122" y="104"/>
                  </a:cubicBezTo>
                  <a:cubicBezTo>
                    <a:pt x="122" y="104"/>
                    <a:pt x="122" y="104"/>
                    <a:pt x="123" y="104"/>
                  </a:cubicBezTo>
                  <a:cubicBezTo>
                    <a:pt x="123" y="104"/>
                    <a:pt x="124" y="103"/>
                    <a:pt x="124" y="103"/>
                  </a:cubicBezTo>
                  <a:cubicBezTo>
                    <a:pt x="125" y="103"/>
                    <a:pt x="125" y="103"/>
                    <a:pt x="125" y="103"/>
                  </a:cubicBezTo>
                  <a:cubicBezTo>
                    <a:pt x="126" y="103"/>
                    <a:pt x="126" y="103"/>
                    <a:pt x="127" y="103"/>
                  </a:cubicBezTo>
                  <a:cubicBezTo>
                    <a:pt x="128" y="103"/>
                    <a:pt x="130" y="103"/>
                    <a:pt x="132" y="103"/>
                  </a:cubicBezTo>
                  <a:cubicBezTo>
                    <a:pt x="132" y="103"/>
                    <a:pt x="133" y="103"/>
                    <a:pt x="133" y="103"/>
                  </a:cubicBezTo>
                  <a:cubicBezTo>
                    <a:pt x="133" y="103"/>
                    <a:pt x="134" y="103"/>
                    <a:pt x="134" y="103"/>
                  </a:cubicBezTo>
                  <a:cubicBezTo>
                    <a:pt x="135" y="103"/>
                    <a:pt x="135" y="104"/>
                    <a:pt x="136" y="104"/>
                  </a:cubicBezTo>
                  <a:cubicBezTo>
                    <a:pt x="136" y="104"/>
                    <a:pt x="136" y="104"/>
                    <a:pt x="137" y="104"/>
                  </a:cubicBezTo>
                  <a:cubicBezTo>
                    <a:pt x="137" y="104"/>
                    <a:pt x="138" y="104"/>
                    <a:pt x="138" y="104"/>
                  </a:cubicBezTo>
                  <a:cubicBezTo>
                    <a:pt x="138" y="105"/>
                    <a:pt x="139" y="105"/>
                    <a:pt x="139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41" y="106"/>
                    <a:pt x="141" y="106"/>
                    <a:pt x="141" y="106"/>
                  </a:cubicBezTo>
                  <a:cubicBezTo>
                    <a:pt x="142" y="106"/>
                    <a:pt x="142" y="106"/>
                    <a:pt x="143" y="107"/>
                  </a:cubicBezTo>
                  <a:cubicBezTo>
                    <a:pt x="143" y="107"/>
                    <a:pt x="143" y="107"/>
                    <a:pt x="144" y="107"/>
                  </a:cubicBezTo>
                  <a:cubicBezTo>
                    <a:pt x="144" y="107"/>
                    <a:pt x="144" y="108"/>
                    <a:pt x="145" y="108"/>
                  </a:cubicBezTo>
                  <a:cubicBezTo>
                    <a:pt x="145" y="108"/>
                    <a:pt x="145" y="108"/>
                    <a:pt x="146" y="109"/>
                  </a:cubicBezTo>
                  <a:cubicBezTo>
                    <a:pt x="146" y="109"/>
                    <a:pt x="147" y="110"/>
                    <a:pt x="148" y="110"/>
                  </a:cubicBezTo>
                  <a:cubicBezTo>
                    <a:pt x="148" y="111"/>
                    <a:pt x="149" y="112"/>
                    <a:pt x="149" y="112"/>
                  </a:cubicBezTo>
                  <a:cubicBezTo>
                    <a:pt x="150" y="113"/>
                    <a:pt x="150" y="113"/>
                    <a:pt x="150" y="113"/>
                  </a:cubicBezTo>
                  <a:cubicBezTo>
                    <a:pt x="150" y="114"/>
                    <a:pt x="151" y="114"/>
                    <a:pt x="151" y="114"/>
                  </a:cubicBezTo>
                  <a:cubicBezTo>
                    <a:pt x="151" y="115"/>
                    <a:pt x="151" y="115"/>
                    <a:pt x="152" y="116"/>
                  </a:cubicBezTo>
                  <a:cubicBezTo>
                    <a:pt x="152" y="116"/>
                    <a:pt x="152" y="116"/>
                    <a:pt x="152" y="117"/>
                  </a:cubicBezTo>
                  <a:cubicBezTo>
                    <a:pt x="152" y="117"/>
                    <a:pt x="153" y="117"/>
                    <a:pt x="153" y="118"/>
                  </a:cubicBezTo>
                  <a:cubicBezTo>
                    <a:pt x="153" y="118"/>
                    <a:pt x="153" y="119"/>
                    <a:pt x="153" y="119"/>
                  </a:cubicBezTo>
                  <a:cubicBezTo>
                    <a:pt x="153" y="119"/>
                    <a:pt x="154" y="120"/>
                    <a:pt x="154" y="120"/>
                  </a:cubicBezTo>
                  <a:cubicBezTo>
                    <a:pt x="154" y="121"/>
                    <a:pt x="154" y="121"/>
                    <a:pt x="154" y="121"/>
                  </a:cubicBezTo>
                  <a:cubicBezTo>
                    <a:pt x="154" y="122"/>
                    <a:pt x="154" y="122"/>
                    <a:pt x="154" y="123"/>
                  </a:cubicBezTo>
                  <a:cubicBezTo>
                    <a:pt x="155" y="123"/>
                    <a:pt x="155" y="123"/>
                    <a:pt x="155" y="124"/>
                  </a:cubicBezTo>
                  <a:cubicBezTo>
                    <a:pt x="155" y="124"/>
                    <a:pt x="155" y="125"/>
                    <a:pt x="155" y="125"/>
                  </a:cubicBezTo>
                  <a:cubicBezTo>
                    <a:pt x="155" y="126"/>
                    <a:pt x="155" y="126"/>
                    <a:pt x="155" y="126"/>
                  </a:cubicBezTo>
                  <a:cubicBezTo>
                    <a:pt x="155" y="127"/>
                    <a:pt x="155" y="128"/>
                    <a:pt x="155" y="129"/>
                  </a:cubicBezTo>
                  <a:cubicBezTo>
                    <a:pt x="155" y="130"/>
                    <a:pt x="155" y="131"/>
                    <a:pt x="155" y="132"/>
                  </a:cubicBezTo>
                  <a:cubicBezTo>
                    <a:pt x="155" y="132"/>
                    <a:pt x="155" y="132"/>
                    <a:pt x="155" y="133"/>
                  </a:cubicBezTo>
                  <a:cubicBezTo>
                    <a:pt x="155" y="133"/>
                    <a:pt x="155" y="134"/>
                    <a:pt x="155" y="134"/>
                  </a:cubicBezTo>
                  <a:cubicBezTo>
                    <a:pt x="155" y="134"/>
                    <a:pt x="155" y="135"/>
                    <a:pt x="154" y="135"/>
                  </a:cubicBezTo>
                  <a:cubicBezTo>
                    <a:pt x="154" y="136"/>
                    <a:pt x="154" y="136"/>
                    <a:pt x="154" y="137"/>
                  </a:cubicBezTo>
                  <a:cubicBezTo>
                    <a:pt x="154" y="137"/>
                    <a:pt x="154" y="137"/>
                    <a:pt x="154" y="138"/>
                  </a:cubicBezTo>
                  <a:cubicBezTo>
                    <a:pt x="154" y="138"/>
                    <a:pt x="153" y="139"/>
                    <a:pt x="153" y="139"/>
                  </a:cubicBezTo>
                  <a:cubicBezTo>
                    <a:pt x="153" y="139"/>
                    <a:pt x="153" y="140"/>
                    <a:pt x="153" y="140"/>
                  </a:cubicBezTo>
                  <a:cubicBezTo>
                    <a:pt x="153" y="140"/>
                    <a:pt x="152" y="141"/>
                    <a:pt x="152" y="141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4"/>
                    <a:pt x="150" y="144"/>
                    <a:pt x="150" y="145"/>
                  </a:cubicBezTo>
                  <a:cubicBezTo>
                    <a:pt x="150" y="145"/>
                    <a:pt x="150" y="145"/>
                    <a:pt x="149" y="145"/>
                  </a:cubicBezTo>
                  <a:cubicBezTo>
                    <a:pt x="149" y="146"/>
                    <a:pt x="148" y="147"/>
                    <a:pt x="148" y="147"/>
                  </a:cubicBezTo>
                  <a:cubicBezTo>
                    <a:pt x="147" y="148"/>
                    <a:pt x="146" y="149"/>
                    <a:pt x="146" y="149"/>
                  </a:cubicBezTo>
                  <a:cubicBezTo>
                    <a:pt x="145" y="149"/>
                    <a:pt x="145" y="150"/>
                    <a:pt x="145" y="150"/>
                  </a:cubicBezTo>
                  <a:close/>
                  <a:moveTo>
                    <a:pt x="241" y="150"/>
                  </a:moveTo>
                  <a:cubicBezTo>
                    <a:pt x="237" y="164"/>
                    <a:pt x="231" y="177"/>
                    <a:pt x="223" y="189"/>
                  </a:cubicBezTo>
                  <a:cubicBezTo>
                    <a:pt x="216" y="202"/>
                    <a:pt x="206" y="212"/>
                    <a:pt x="195" y="221"/>
                  </a:cubicBezTo>
                  <a:cubicBezTo>
                    <a:pt x="147" y="162"/>
                    <a:pt x="147" y="162"/>
                    <a:pt x="147" y="162"/>
                  </a:cubicBezTo>
                  <a:cubicBezTo>
                    <a:pt x="152" y="159"/>
                    <a:pt x="156" y="156"/>
                    <a:pt x="161" y="149"/>
                  </a:cubicBezTo>
                  <a:cubicBezTo>
                    <a:pt x="166" y="142"/>
                    <a:pt x="166" y="137"/>
                    <a:pt x="167" y="131"/>
                  </a:cubicBezTo>
                  <a:lnTo>
                    <a:pt x="241" y="150"/>
                  </a:lnTo>
                  <a:close/>
                  <a:moveTo>
                    <a:pt x="129" y="17"/>
                  </a:moveTo>
                  <a:cubicBezTo>
                    <a:pt x="144" y="17"/>
                    <a:pt x="158" y="19"/>
                    <a:pt x="171" y="24"/>
                  </a:cubicBezTo>
                  <a:cubicBezTo>
                    <a:pt x="148" y="96"/>
                    <a:pt x="148" y="96"/>
                    <a:pt x="148" y="96"/>
                  </a:cubicBezTo>
                  <a:cubicBezTo>
                    <a:pt x="142" y="94"/>
                    <a:pt x="138" y="91"/>
                    <a:pt x="129" y="91"/>
                  </a:cubicBezTo>
                  <a:cubicBezTo>
                    <a:pt x="120" y="91"/>
                    <a:pt x="117" y="94"/>
                    <a:pt x="111" y="9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100" y="19"/>
                    <a:pt x="114" y="17"/>
                    <a:pt x="129" y="17"/>
                  </a:cubicBezTo>
                  <a:close/>
                  <a:moveTo>
                    <a:pt x="17" y="146"/>
                  </a:moveTo>
                  <a:cubicBezTo>
                    <a:pt x="91" y="130"/>
                    <a:pt x="91" y="130"/>
                    <a:pt x="91" y="130"/>
                  </a:cubicBezTo>
                  <a:cubicBezTo>
                    <a:pt x="93" y="136"/>
                    <a:pt x="92" y="140"/>
                    <a:pt x="97" y="148"/>
                  </a:cubicBezTo>
                  <a:cubicBezTo>
                    <a:pt x="101" y="155"/>
                    <a:pt x="105" y="158"/>
                    <a:pt x="110" y="162"/>
                  </a:cubicBezTo>
                  <a:cubicBezTo>
                    <a:pt x="60" y="219"/>
                    <a:pt x="60" y="219"/>
                    <a:pt x="60" y="219"/>
                  </a:cubicBezTo>
                  <a:cubicBezTo>
                    <a:pt x="49" y="210"/>
                    <a:pt x="40" y="199"/>
                    <a:pt x="33" y="186"/>
                  </a:cubicBezTo>
                  <a:cubicBezTo>
                    <a:pt x="25" y="173"/>
                    <a:pt x="20" y="160"/>
                    <a:pt x="17" y="1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18"/>
            <p:cNvSpPr/>
            <p:nvPr/>
          </p:nvSpPr>
          <p:spPr>
            <a:xfrm>
              <a:off x="4937" y="740"/>
              <a:ext cx="148" cy="292"/>
            </a:xfrm>
            <a:custGeom>
              <a:rect b="b" l="l" r="r" t="t"/>
              <a:pathLst>
                <a:path extrusionOk="0" h="292" w="148">
                  <a:moveTo>
                    <a:pt x="0" y="171"/>
                  </a:moveTo>
                  <a:lnTo>
                    <a:pt x="44" y="171"/>
                  </a:lnTo>
                  <a:lnTo>
                    <a:pt x="28" y="292"/>
                  </a:lnTo>
                  <a:lnTo>
                    <a:pt x="148" y="116"/>
                  </a:lnTo>
                  <a:lnTo>
                    <a:pt x="106" y="116"/>
                  </a:lnTo>
                  <a:lnTo>
                    <a:pt x="124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9" name="Google Shape;949;p18"/>
            <p:cNvSpPr/>
            <p:nvPr/>
          </p:nvSpPr>
          <p:spPr>
            <a:xfrm>
              <a:off x="2969" y="3269"/>
              <a:ext cx="330" cy="333"/>
            </a:xfrm>
            <a:custGeom>
              <a:rect b="b" l="l" r="r" t="t"/>
              <a:pathLst>
                <a:path extrusionOk="0" h="333" w="330">
                  <a:moveTo>
                    <a:pt x="330" y="97"/>
                  </a:moveTo>
                  <a:lnTo>
                    <a:pt x="262" y="65"/>
                  </a:lnTo>
                  <a:lnTo>
                    <a:pt x="231" y="0"/>
                  </a:lnTo>
                  <a:lnTo>
                    <a:pt x="164" y="25"/>
                  </a:lnTo>
                  <a:lnTo>
                    <a:pt x="97" y="1"/>
                  </a:lnTo>
                  <a:lnTo>
                    <a:pt x="66" y="66"/>
                  </a:lnTo>
                  <a:lnTo>
                    <a:pt x="0" y="98"/>
                  </a:lnTo>
                  <a:lnTo>
                    <a:pt x="25" y="168"/>
                  </a:lnTo>
                  <a:lnTo>
                    <a:pt x="0" y="237"/>
                  </a:lnTo>
                  <a:lnTo>
                    <a:pt x="68" y="269"/>
                  </a:lnTo>
                  <a:lnTo>
                    <a:pt x="98" y="333"/>
                  </a:lnTo>
                  <a:lnTo>
                    <a:pt x="166" y="309"/>
                  </a:lnTo>
                  <a:lnTo>
                    <a:pt x="233" y="333"/>
                  </a:lnTo>
                  <a:lnTo>
                    <a:pt x="264" y="268"/>
                  </a:lnTo>
                  <a:lnTo>
                    <a:pt x="330" y="235"/>
                  </a:lnTo>
                  <a:lnTo>
                    <a:pt x="305" y="166"/>
                  </a:lnTo>
                  <a:lnTo>
                    <a:pt x="330" y="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0" name="Google Shape;950;p18"/>
            <p:cNvSpPr/>
            <p:nvPr/>
          </p:nvSpPr>
          <p:spPr>
            <a:xfrm>
              <a:off x="2945" y="2258"/>
              <a:ext cx="290" cy="313"/>
            </a:xfrm>
            <a:custGeom>
              <a:rect b="b" l="l" r="r" t="t"/>
              <a:pathLst>
                <a:path extrusionOk="0" h="236" w="219">
                  <a:moveTo>
                    <a:pt x="87" y="224"/>
                  </a:moveTo>
                  <a:cubicBezTo>
                    <a:pt x="89" y="234"/>
                    <a:pt x="97" y="236"/>
                    <a:pt x="105" y="229"/>
                  </a:cubicBezTo>
                  <a:cubicBezTo>
                    <a:pt x="150" y="183"/>
                    <a:pt x="150" y="183"/>
                    <a:pt x="150" y="183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76" y="150"/>
                    <a:pt x="176" y="150"/>
                    <a:pt x="176" y="150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47" y="124"/>
                    <a:pt x="146" y="119"/>
                    <a:pt x="147" y="115"/>
                  </a:cubicBezTo>
                  <a:cubicBezTo>
                    <a:pt x="148" y="110"/>
                    <a:pt x="152" y="107"/>
                    <a:pt x="158" y="106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68"/>
                    <a:pt x="206" y="67"/>
                    <a:pt x="206" y="67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9" y="40"/>
                    <a:pt x="215" y="34"/>
                    <a:pt x="204" y="36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1" y="0"/>
                    <a:pt x="73" y="3"/>
                    <a:pt x="72" y="14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0" y="120"/>
                    <a:pt x="1" y="128"/>
                    <a:pt x="10" y="132"/>
                  </a:cubicBezTo>
                  <a:cubicBezTo>
                    <a:pt x="72" y="157"/>
                    <a:pt x="72" y="157"/>
                    <a:pt x="72" y="157"/>
                  </a:cubicBezTo>
                  <a:lnTo>
                    <a:pt x="87" y="2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1" name="Google Shape;951;p18"/>
            <p:cNvSpPr/>
            <p:nvPr/>
          </p:nvSpPr>
          <p:spPr>
            <a:xfrm>
              <a:off x="3147" y="2348"/>
              <a:ext cx="175" cy="165"/>
            </a:xfrm>
            <a:custGeom>
              <a:rect b="b" l="l" r="r" t="t"/>
              <a:pathLst>
                <a:path extrusionOk="0" h="124" w="132">
                  <a:moveTo>
                    <a:pt x="125" y="41"/>
                  </a:moveTo>
                  <a:cubicBezTo>
                    <a:pt x="89" y="36"/>
                    <a:pt x="89" y="36"/>
                    <a:pt x="89" y="36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1"/>
                    <a:pt x="67" y="0"/>
                    <a:pt x="65" y="0"/>
                  </a:cubicBezTo>
                  <a:cubicBezTo>
                    <a:pt x="63" y="0"/>
                    <a:pt x="61" y="1"/>
                    <a:pt x="60" y="4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2" y="46"/>
                    <a:pt x="0" y="50"/>
                    <a:pt x="5" y="54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7" y="122"/>
                    <a:pt x="29" y="124"/>
                    <a:pt x="32" y="124"/>
                  </a:cubicBezTo>
                  <a:cubicBezTo>
                    <a:pt x="33" y="124"/>
                    <a:pt x="34" y="124"/>
                    <a:pt x="36" y="123"/>
                  </a:cubicBezTo>
                  <a:cubicBezTo>
                    <a:pt x="51" y="116"/>
                    <a:pt x="51" y="116"/>
                    <a:pt x="51" y="116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3" y="122"/>
                    <a:pt x="104" y="122"/>
                    <a:pt x="105" y="122"/>
                  </a:cubicBezTo>
                  <a:cubicBezTo>
                    <a:pt x="109" y="122"/>
                    <a:pt x="110" y="119"/>
                    <a:pt x="109" y="115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28" y="50"/>
                    <a:pt x="128" y="50"/>
                    <a:pt x="128" y="50"/>
                  </a:cubicBezTo>
                  <a:cubicBezTo>
                    <a:pt x="132" y="46"/>
                    <a:pt x="131" y="42"/>
                    <a:pt x="125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2" name="Google Shape;952;p18"/>
            <p:cNvSpPr/>
            <p:nvPr/>
          </p:nvSpPr>
          <p:spPr>
            <a:xfrm>
              <a:off x="4977" y="2982"/>
              <a:ext cx="89" cy="100"/>
            </a:xfrm>
            <a:custGeom>
              <a:rect b="b" l="l" r="r" t="t"/>
              <a:pathLst>
                <a:path extrusionOk="0" h="76" w="67">
                  <a:moveTo>
                    <a:pt x="22" y="3"/>
                  </a:moveTo>
                  <a:cubicBezTo>
                    <a:pt x="17" y="3"/>
                    <a:pt x="12" y="3"/>
                    <a:pt x="7" y="2"/>
                  </a:cubicBezTo>
                  <a:cubicBezTo>
                    <a:pt x="5" y="4"/>
                    <a:pt x="2" y="5"/>
                    <a:pt x="0" y="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7" y="2"/>
                    <a:pt x="29" y="3"/>
                    <a:pt x="22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3" name="Google Shape;953;p18"/>
            <p:cNvSpPr/>
            <p:nvPr/>
          </p:nvSpPr>
          <p:spPr>
            <a:xfrm>
              <a:off x="4877" y="2868"/>
              <a:ext cx="98" cy="120"/>
            </a:xfrm>
            <a:custGeom>
              <a:rect b="b" l="l" r="r" t="t"/>
              <a:pathLst>
                <a:path extrusionOk="0" h="91" w="74">
                  <a:moveTo>
                    <a:pt x="0" y="39"/>
                  </a:moveTo>
                  <a:cubicBezTo>
                    <a:pt x="0" y="68"/>
                    <a:pt x="23" y="91"/>
                    <a:pt x="52" y="91"/>
                  </a:cubicBezTo>
                  <a:cubicBezTo>
                    <a:pt x="60" y="91"/>
                    <a:pt x="68" y="89"/>
                    <a:pt x="74" y="86"/>
                  </a:cubicBezTo>
                  <a:cubicBezTo>
                    <a:pt x="41" y="76"/>
                    <a:pt x="17" y="45"/>
                    <a:pt x="17" y="8"/>
                  </a:cubicBezTo>
                  <a:cubicBezTo>
                    <a:pt x="17" y="6"/>
                    <a:pt x="17" y="3"/>
                    <a:pt x="18" y="0"/>
                  </a:cubicBezTo>
                  <a:cubicBezTo>
                    <a:pt x="7" y="9"/>
                    <a:pt x="0" y="23"/>
                    <a:pt x="0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4" name="Google Shape;954;p18"/>
            <p:cNvSpPr/>
            <p:nvPr/>
          </p:nvSpPr>
          <p:spPr>
            <a:xfrm>
              <a:off x="4908" y="2780"/>
              <a:ext cx="237" cy="198"/>
            </a:xfrm>
            <a:custGeom>
              <a:rect b="b" l="l" r="r" t="t"/>
              <a:pathLst>
                <a:path extrusionOk="0" h="149" w="179">
                  <a:moveTo>
                    <a:pt x="140" y="41"/>
                  </a:moveTo>
                  <a:cubicBezTo>
                    <a:pt x="128" y="17"/>
                    <a:pt x="103" y="0"/>
                    <a:pt x="74" y="0"/>
                  </a:cubicBezTo>
                  <a:cubicBezTo>
                    <a:pt x="41" y="0"/>
                    <a:pt x="12" y="22"/>
                    <a:pt x="3" y="52"/>
                  </a:cubicBezTo>
                  <a:cubicBezTo>
                    <a:pt x="2" y="54"/>
                    <a:pt x="2" y="55"/>
                    <a:pt x="2" y="57"/>
                  </a:cubicBezTo>
                  <a:cubicBezTo>
                    <a:pt x="1" y="58"/>
                    <a:pt x="1" y="59"/>
                    <a:pt x="1" y="61"/>
                  </a:cubicBezTo>
                  <a:cubicBezTo>
                    <a:pt x="0" y="65"/>
                    <a:pt x="0" y="70"/>
                    <a:pt x="0" y="74"/>
                  </a:cubicBezTo>
                  <a:cubicBezTo>
                    <a:pt x="0" y="108"/>
                    <a:pt x="21" y="136"/>
                    <a:pt x="52" y="145"/>
                  </a:cubicBezTo>
                  <a:cubicBezTo>
                    <a:pt x="54" y="146"/>
                    <a:pt x="56" y="147"/>
                    <a:pt x="58" y="147"/>
                  </a:cubicBezTo>
                  <a:cubicBezTo>
                    <a:pt x="60" y="147"/>
                    <a:pt x="61" y="148"/>
                    <a:pt x="62" y="148"/>
                  </a:cubicBezTo>
                  <a:cubicBezTo>
                    <a:pt x="64" y="148"/>
                    <a:pt x="65" y="148"/>
                    <a:pt x="67" y="148"/>
                  </a:cubicBezTo>
                  <a:cubicBezTo>
                    <a:pt x="69" y="149"/>
                    <a:pt x="71" y="149"/>
                    <a:pt x="74" y="149"/>
                  </a:cubicBezTo>
                  <a:cubicBezTo>
                    <a:pt x="82" y="149"/>
                    <a:pt x="89" y="148"/>
                    <a:pt x="96" y="145"/>
                  </a:cubicBezTo>
                  <a:cubicBezTo>
                    <a:pt x="101" y="144"/>
                    <a:pt x="105" y="142"/>
                    <a:pt x="109" y="140"/>
                  </a:cubicBezTo>
                  <a:cubicBezTo>
                    <a:pt x="115" y="142"/>
                    <a:pt x="121" y="143"/>
                    <a:pt x="127" y="143"/>
                  </a:cubicBezTo>
                  <a:cubicBezTo>
                    <a:pt x="155" y="143"/>
                    <a:pt x="179" y="120"/>
                    <a:pt x="179" y="91"/>
                  </a:cubicBezTo>
                  <a:cubicBezTo>
                    <a:pt x="179" y="67"/>
                    <a:pt x="162" y="47"/>
                    <a:pt x="140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5" name="Google Shape;955;p18"/>
            <p:cNvSpPr/>
            <p:nvPr/>
          </p:nvSpPr>
          <p:spPr>
            <a:xfrm>
              <a:off x="3471" y="3961"/>
              <a:ext cx="276" cy="144"/>
            </a:xfrm>
            <a:custGeom>
              <a:rect b="b" l="l" r="r" t="t"/>
              <a:pathLst>
                <a:path extrusionOk="0" h="144" w="276">
                  <a:moveTo>
                    <a:pt x="276" y="0"/>
                  </a:moveTo>
                  <a:lnTo>
                    <a:pt x="0" y="0"/>
                  </a:lnTo>
                  <a:lnTo>
                    <a:pt x="0" y="144"/>
                  </a:lnTo>
                  <a:lnTo>
                    <a:pt x="64" y="144"/>
                  </a:lnTo>
                  <a:lnTo>
                    <a:pt x="64" y="79"/>
                  </a:lnTo>
                  <a:lnTo>
                    <a:pt x="81" y="79"/>
                  </a:lnTo>
                  <a:lnTo>
                    <a:pt x="81" y="144"/>
                  </a:lnTo>
                  <a:lnTo>
                    <a:pt x="195" y="144"/>
                  </a:lnTo>
                  <a:lnTo>
                    <a:pt x="195" y="76"/>
                  </a:lnTo>
                  <a:lnTo>
                    <a:pt x="212" y="76"/>
                  </a:lnTo>
                  <a:lnTo>
                    <a:pt x="212" y="144"/>
                  </a:lnTo>
                  <a:lnTo>
                    <a:pt x="276" y="144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6" name="Google Shape;956;p18"/>
            <p:cNvSpPr/>
            <p:nvPr/>
          </p:nvSpPr>
          <p:spPr>
            <a:xfrm>
              <a:off x="3547" y="3811"/>
              <a:ext cx="123" cy="1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1" name="Google Shape;961;p19"/>
          <p:cNvGrpSpPr/>
          <p:nvPr/>
        </p:nvGrpSpPr>
        <p:grpSpPr>
          <a:xfrm>
            <a:off x="3048000" y="212725"/>
            <a:ext cx="5573713" cy="6470651"/>
            <a:chOff x="1920" y="134"/>
            <a:chExt cx="3511" cy="4076"/>
          </a:xfrm>
        </p:grpSpPr>
        <p:grpSp>
          <p:nvGrpSpPr>
            <p:cNvPr id="962" name="Google Shape;962;p19"/>
            <p:cNvGrpSpPr/>
            <p:nvPr/>
          </p:nvGrpSpPr>
          <p:grpSpPr>
            <a:xfrm>
              <a:off x="1920" y="134"/>
              <a:ext cx="3483" cy="4076"/>
              <a:chOff x="1920" y="134"/>
              <a:chExt cx="3483" cy="4076"/>
            </a:xfrm>
          </p:grpSpPr>
          <p:sp>
            <p:nvSpPr>
              <p:cNvPr id="963" name="Google Shape;963;p19"/>
              <p:cNvSpPr/>
              <p:nvPr/>
            </p:nvSpPr>
            <p:spPr>
              <a:xfrm>
                <a:off x="5022" y="2213"/>
                <a:ext cx="381" cy="329"/>
              </a:xfrm>
              <a:custGeom>
                <a:rect b="b" l="l" r="r" t="t"/>
                <a:pathLst>
                  <a:path extrusionOk="0" h="277" w="320">
                    <a:moveTo>
                      <a:pt x="291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0"/>
                      <a:pt x="0" y="22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0" y="241"/>
                      <a:pt x="13" y="250"/>
                      <a:pt x="29" y="250"/>
                    </a:cubicBezTo>
                    <a:cubicBezTo>
                      <a:pt x="126" y="250"/>
                      <a:pt x="126" y="250"/>
                      <a:pt x="126" y="250"/>
                    </a:cubicBezTo>
                    <a:cubicBezTo>
                      <a:pt x="126" y="266"/>
                      <a:pt x="126" y="266"/>
                      <a:pt x="126" y="266"/>
                    </a:cubicBezTo>
                    <a:cubicBezTo>
                      <a:pt x="60" y="266"/>
                      <a:pt x="60" y="266"/>
                      <a:pt x="60" y="266"/>
                    </a:cubicBezTo>
                    <a:cubicBezTo>
                      <a:pt x="57" y="266"/>
                      <a:pt x="54" y="268"/>
                      <a:pt x="54" y="271"/>
                    </a:cubicBezTo>
                    <a:cubicBezTo>
                      <a:pt x="54" y="274"/>
                      <a:pt x="57" y="277"/>
                      <a:pt x="60" y="277"/>
                    </a:cubicBezTo>
                    <a:cubicBezTo>
                      <a:pt x="262" y="277"/>
                      <a:pt x="262" y="277"/>
                      <a:pt x="262" y="277"/>
                    </a:cubicBezTo>
                    <a:cubicBezTo>
                      <a:pt x="265" y="277"/>
                      <a:pt x="267" y="274"/>
                      <a:pt x="267" y="271"/>
                    </a:cubicBezTo>
                    <a:cubicBezTo>
                      <a:pt x="267" y="268"/>
                      <a:pt x="265" y="266"/>
                      <a:pt x="262" y="266"/>
                    </a:cubicBezTo>
                    <a:cubicBezTo>
                      <a:pt x="194" y="266"/>
                      <a:pt x="194" y="266"/>
                      <a:pt x="194" y="266"/>
                    </a:cubicBezTo>
                    <a:cubicBezTo>
                      <a:pt x="194" y="250"/>
                      <a:pt x="194" y="250"/>
                      <a:pt x="194" y="250"/>
                    </a:cubicBezTo>
                    <a:cubicBezTo>
                      <a:pt x="291" y="250"/>
                      <a:pt x="291" y="250"/>
                      <a:pt x="291" y="250"/>
                    </a:cubicBezTo>
                    <a:cubicBezTo>
                      <a:pt x="307" y="250"/>
                      <a:pt x="320" y="241"/>
                      <a:pt x="320" y="228"/>
                    </a:cubicBezTo>
                    <a:cubicBezTo>
                      <a:pt x="320" y="22"/>
                      <a:pt x="320" y="22"/>
                      <a:pt x="320" y="22"/>
                    </a:cubicBezTo>
                    <a:cubicBezTo>
                      <a:pt x="320" y="10"/>
                      <a:pt x="307" y="0"/>
                      <a:pt x="291" y="0"/>
                    </a:cubicBezTo>
                    <a:close/>
                    <a:moveTo>
                      <a:pt x="29" y="14"/>
                    </a:moveTo>
                    <a:cubicBezTo>
                      <a:pt x="46" y="14"/>
                      <a:pt x="46" y="14"/>
                      <a:pt x="46" y="14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18"/>
                      <a:pt x="20" y="14"/>
                      <a:pt x="29" y="14"/>
                    </a:cubicBezTo>
                    <a:close/>
                    <a:moveTo>
                      <a:pt x="306" y="228"/>
                    </a:moveTo>
                    <a:cubicBezTo>
                      <a:pt x="306" y="232"/>
                      <a:pt x="300" y="237"/>
                      <a:pt x="291" y="237"/>
                    </a:cubicBezTo>
                    <a:cubicBezTo>
                      <a:pt x="29" y="237"/>
                      <a:pt x="29" y="237"/>
                      <a:pt x="29" y="237"/>
                    </a:cubicBezTo>
                    <a:cubicBezTo>
                      <a:pt x="20" y="237"/>
                      <a:pt x="14" y="232"/>
                      <a:pt x="14" y="228"/>
                    </a:cubicBezTo>
                    <a:cubicBezTo>
                      <a:pt x="14" y="99"/>
                      <a:pt x="14" y="99"/>
                      <a:pt x="14" y="99"/>
                    </a:cubicBezTo>
                    <a:cubicBezTo>
                      <a:pt x="99" y="14"/>
                      <a:pt x="99" y="14"/>
                      <a:pt x="99" y="14"/>
                    </a:cubicBezTo>
                    <a:cubicBezTo>
                      <a:pt x="291" y="14"/>
                      <a:pt x="291" y="14"/>
                      <a:pt x="291" y="14"/>
                    </a:cubicBezTo>
                    <a:cubicBezTo>
                      <a:pt x="300" y="14"/>
                      <a:pt x="306" y="18"/>
                      <a:pt x="306" y="22"/>
                    </a:cubicBezTo>
                    <a:lnTo>
                      <a:pt x="306" y="2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4" name="Google Shape;964;p19"/>
              <p:cNvSpPr/>
              <p:nvPr/>
            </p:nvSpPr>
            <p:spPr>
              <a:xfrm>
                <a:off x="3078" y="3745"/>
                <a:ext cx="217" cy="441"/>
              </a:xfrm>
              <a:custGeom>
                <a:rect b="b" l="l" r="r" t="t"/>
                <a:pathLst>
                  <a:path extrusionOk="0" h="371" w="182">
                    <a:moveTo>
                      <a:pt x="182" y="111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2" y="8"/>
                      <a:pt x="173" y="0"/>
                      <a:pt x="16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7"/>
                      <a:pt x="3" y="122"/>
                      <a:pt x="8" y="126"/>
                    </a:cubicBezTo>
                    <a:cubicBezTo>
                      <a:pt x="8" y="140"/>
                      <a:pt x="8" y="140"/>
                      <a:pt x="8" y="140"/>
                    </a:cubicBezTo>
                    <a:cubicBezTo>
                      <a:pt x="3" y="144"/>
                      <a:pt x="0" y="149"/>
                      <a:pt x="0" y="155"/>
                    </a:cubicBezTo>
                    <a:cubicBezTo>
                      <a:pt x="0" y="345"/>
                      <a:pt x="0" y="345"/>
                      <a:pt x="0" y="345"/>
                    </a:cubicBezTo>
                    <a:cubicBezTo>
                      <a:pt x="0" y="352"/>
                      <a:pt x="4" y="358"/>
                      <a:pt x="10" y="361"/>
                    </a:cubicBezTo>
                    <a:cubicBezTo>
                      <a:pt x="12" y="367"/>
                      <a:pt x="16" y="371"/>
                      <a:pt x="22" y="371"/>
                    </a:cubicBezTo>
                    <a:cubicBezTo>
                      <a:pt x="161" y="371"/>
                      <a:pt x="161" y="371"/>
                      <a:pt x="161" y="371"/>
                    </a:cubicBezTo>
                    <a:cubicBezTo>
                      <a:pt x="166" y="371"/>
                      <a:pt x="170" y="367"/>
                      <a:pt x="173" y="361"/>
                    </a:cubicBezTo>
                    <a:cubicBezTo>
                      <a:pt x="178" y="358"/>
                      <a:pt x="182" y="352"/>
                      <a:pt x="182" y="345"/>
                    </a:cubicBezTo>
                    <a:cubicBezTo>
                      <a:pt x="182" y="155"/>
                      <a:pt x="182" y="155"/>
                      <a:pt x="182" y="155"/>
                    </a:cubicBezTo>
                    <a:cubicBezTo>
                      <a:pt x="182" y="149"/>
                      <a:pt x="179" y="144"/>
                      <a:pt x="175" y="140"/>
                    </a:cubicBezTo>
                    <a:cubicBezTo>
                      <a:pt x="175" y="126"/>
                      <a:pt x="175" y="126"/>
                      <a:pt x="175" y="126"/>
                    </a:cubicBezTo>
                    <a:cubicBezTo>
                      <a:pt x="179" y="122"/>
                      <a:pt x="182" y="117"/>
                      <a:pt x="182" y="111"/>
                    </a:cubicBezTo>
                    <a:close/>
                    <a:moveTo>
                      <a:pt x="10" y="108"/>
                    </a:moveTo>
                    <a:cubicBezTo>
                      <a:pt x="172" y="108"/>
                      <a:pt x="172" y="108"/>
                      <a:pt x="172" y="108"/>
                    </a:cubicBezTo>
                    <a:cubicBezTo>
                      <a:pt x="172" y="111"/>
                      <a:pt x="172" y="111"/>
                      <a:pt x="172" y="111"/>
                    </a:cubicBezTo>
                    <a:cubicBezTo>
                      <a:pt x="172" y="116"/>
                      <a:pt x="168" y="120"/>
                      <a:pt x="163" y="120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14" y="120"/>
                      <a:pt x="10" y="116"/>
                      <a:pt x="10" y="111"/>
                    </a:cubicBezTo>
                    <a:lnTo>
                      <a:pt x="10" y="108"/>
                    </a:lnTo>
                    <a:close/>
                    <a:moveTo>
                      <a:pt x="19" y="10"/>
                    </a:moveTo>
                    <a:cubicBezTo>
                      <a:pt x="163" y="10"/>
                      <a:pt x="163" y="10"/>
                      <a:pt x="163" y="10"/>
                    </a:cubicBezTo>
                    <a:cubicBezTo>
                      <a:pt x="168" y="10"/>
                      <a:pt x="172" y="14"/>
                      <a:pt x="172" y="19"/>
                    </a:cubicBezTo>
                    <a:cubicBezTo>
                      <a:pt x="172" y="106"/>
                      <a:pt x="172" y="106"/>
                      <a:pt x="172" y="106"/>
                    </a:cubicBezTo>
                    <a:cubicBezTo>
                      <a:pt x="10" y="106"/>
                      <a:pt x="10" y="106"/>
                      <a:pt x="10" y="10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4"/>
                      <a:pt x="14" y="10"/>
                      <a:pt x="19" y="10"/>
                    </a:cubicBezTo>
                    <a:close/>
                    <a:moveTo>
                      <a:pt x="172" y="345"/>
                    </a:moveTo>
                    <a:cubicBezTo>
                      <a:pt x="172" y="350"/>
                      <a:pt x="168" y="354"/>
                      <a:pt x="163" y="354"/>
                    </a:cubicBezTo>
                    <a:cubicBezTo>
                      <a:pt x="19" y="354"/>
                      <a:pt x="19" y="354"/>
                      <a:pt x="19" y="354"/>
                    </a:cubicBezTo>
                    <a:cubicBezTo>
                      <a:pt x="14" y="354"/>
                      <a:pt x="10" y="350"/>
                      <a:pt x="10" y="345"/>
                    </a:cubicBezTo>
                    <a:cubicBezTo>
                      <a:pt x="10" y="164"/>
                      <a:pt x="10" y="164"/>
                      <a:pt x="10" y="164"/>
                    </a:cubicBezTo>
                    <a:cubicBezTo>
                      <a:pt x="172" y="164"/>
                      <a:pt x="172" y="164"/>
                      <a:pt x="172" y="164"/>
                    </a:cubicBezTo>
                    <a:lnTo>
                      <a:pt x="172" y="345"/>
                    </a:lnTo>
                    <a:close/>
                    <a:moveTo>
                      <a:pt x="10" y="162"/>
                    </a:moveTo>
                    <a:cubicBezTo>
                      <a:pt x="10" y="155"/>
                      <a:pt x="10" y="155"/>
                      <a:pt x="10" y="155"/>
                    </a:cubicBezTo>
                    <a:cubicBezTo>
                      <a:pt x="10" y="150"/>
                      <a:pt x="14" y="146"/>
                      <a:pt x="19" y="146"/>
                    </a:cubicBezTo>
                    <a:cubicBezTo>
                      <a:pt x="163" y="146"/>
                      <a:pt x="163" y="146"/>
                      <a:pt x="163" y="146"/>
                    </a:cubicBezTo>
                    <a:cubicBezTo>
                      <a:pt x="168" y="146"/>
                      <a:pt x="172" y="150"/>
                      <a:pt x="172" y="155"/>
                    </a:cubicBezTo>
                    <a:cubicBezTo>
                      <a:pt x="172" y="162"/>
                      <a:pt x="172" y="162"/>
                      <a:pt x="172" y="162"/>
                    </a:cubicBezTo>
                    <a:lnTo>
                      <a:pt x="10" y="16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5" name="Google Shape;965;p19"/>
              <p:cNvSpPr/>
              <p:nvPr/>
            </p:nvSpPr>
            <p:spPr>
              <a:xfrm>
                <a:off x="3103" y="3776"/>
                <a:ext cx="7" cy="88"/>
              </a:xfrm>
              <a:custGeom>
                <a:rect b="b" l="l" r="r" t="t"/>
                <a:pathLst>
                  <a:path extrusionOk="0" h="74" w="6">
                    <a:moveTo>
                      <a:pt x="3" y="74"/>
                    </a:moveTo>
                    <a:cubicBezTo>
                      <a:pt x="5" y="74"/>
                      <a:pt x="6" y="73"/>
                      <a:pt x="6" y="7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3"/>
                      <a:pt x="1" y="74"/>
                      <a:pt x="3" y="7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6" name="Google Shape;966;p19"/>
              <p:cNvSpPr/>
              <p:nvPr/>
            </p:nvSpPr>
            <p:spPr>
              <a:xfrm>
                <a:off x="3101" y="3951"/>
                <a:ext cx="68" cy="9"/>
              </a:xfrm>
              <a:custGeom>
                <a:rect b="b" l="l" r="r" t="t"/>
                <a:pathLst>
                  <a:path extrusionOk="0" h="8" w="57">
                    <a:moveTo>
                      <a:pt x="4" y="8"/>
                    </a:moveTo>
                    <a:cubicBezTo>
                      <a:pt x="53" y="8"/>
                      <a:pt x="53" y="8"/>
                      <a:pt x="53" y="8"/>
                    </a:cubicBezTo>
                    <a:cubicBezTo>
                      <a:pt x="55" y="8"/>
                      <a:pt x="57" y="6"/>
                      <a:pt x="57" y="4"/>
                    </a:cubicBezTo>
                    <a:cubicBezTo>
                      <a:pt x="57" y="2"/>
                      <a:pt x="55" y="0"/>
                      <a:pt x="5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7" name="Google Shape;967;p19"/>
              <p:cNvSpPr/>
              <p:nvPr/>
            </p:nvSpPr>
            <p:spPr>
              <a:xfrm>
                <a:off x="3615" y="3934"/>
                <a:ext cx="180" cy="169"/>
              </a:xfrm>
              <a:custGeom>
                <a:rect b="b" l="l" r="r" t="t"/>
                <a:pathLst>
                  <a:path extrusionOk="0" h="142" w="151">
                    <a:moveTo>
                      <a:pt x="11" y="86"/>
                    </a:moveTo>
                    <a:cubicBezTo>
                      <a:pt x="18" y="119"/>
                      <a:pt x="47" y="142"/>
                      <a:pt x="80" y="142"/>
                    </a:cubicBezTo>
                    <a:cubicBezTo>
                      <a:pt x="120" y="142"/>
                      <a:pt x="151" y="110"/>
                      <a:pt x="151" y="71"/>
                    </a:cubicBezTo>
                    <a:cubicBezTo>
                      <a:pt x="151" y="31"/>
                      <a:pt x="120" y="0"/>
                      <a:pt x="80" y="0"/>
                    </a:cubicBezTo>
                    <a:cubicBezTo>
                      <a:pt x="46" y="0"/>
                      <a:pt x="16" y="25"/>
                      <a:pt x="10" y="58"/>
                    </a:cubicBezTo>
                    <a:cubicBezTo>
                      <a:pt x="4" y="60"/>
                      <a:pt x="0" y="65"/>
                      <a:pt x="0" y="72"/>
                    </a:cubicBezTo>
                    <a:cubicBezTo>
                      <a:pt x="0" y="79"/>
                      <a:pt x="4" y="85"/>
                      <a:pt x="11" y="86"/>
                    </a:cubicBezTo>
                    <a:close/>
                    <a:moveTo>
                      <a:pt x="14" y="65"/>
                    </a:moveTo>
                    <a:cubicBezTo>
                      <a:pt x="17" y="65"/>
                      <a:pt x="17" y="65"/>
                      <a:pt x="17" y="65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22" y="31"/>
                      <a:pt x="49" y="7"/>
                      <a:pt x="80" y="7"/>
                    </a:cubicBezTo>
                    <a:cubicBezTo>
                      <a:pt x="115" y="7"/>
                      <a:pt x="144" y="36"/>
                      <a:pt x="144" y="71"/>
                    </a:cubicBezTo>
                    <a:cubicBezTo>
                      <a:pt x="144" y="106"/>
                      <a:pt x="115" y="134"/>
                      <a:pt x="80" y="134"/>
                    </a:cubicBezTo>
                    <a:cubicBezTo>
                      <a:pt x="50" y="134"/>
                      <a:pt x="23" y="112"/>
                      <a:pt x="18" y="82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0" y="79"/>
                      <a:pt x="7" y="76"/>
                      <a:pt x="7" y="72"/>
                    </a:cubicBezTo>
                    <a:cubicBezTo>
                      <a:pt x="7" y="69"/>
                      <a:pt x="10" y="66"/>
                      <a:pt x="14" y="6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8" name="Google Shape;968;p19"/>
              <p:cNvSpPr/>
              <p:nvPr/>
            </p:nvSpPr>
            <p:spPr>
              <a:xfrm>
                <a:off x="3535" y="3759"/>
                <a:ext cx="339" cy="427"/>
              </a:xfrm>
              <a:custGeom>
                <a:rect b="b" l="l" r="r" t="t"/>
                <a:pathLst>
                  <a:path extrusionOk="0" h="359" w="285">
                    <a:moveTo>
                      <a:pt x="266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1"/>
                    </a:cubicBezTo>
                    <a:cubicBezTo>
                      <a:pt x="0" y="338"/>
                      <a:pt x="0" y="338"/>
                      <a:pt x="0" y="338"/>
                    </a:cubicBezTo>
                    <a:cubicBezTo>
                      <a:pt x="0" y="350"/>
                      <a:pt x="9" y="359"/>
                      <a:pt x="19" y="359"/>
                    </a:cubicBezTo>
                    <a:cubicBezTo>
                      <a:pt x="266" y="359"/>
                      <a:pt x="266" y="359"/>
                      <a:pt x="266" y="359"/>
                    </a:cubicBezTo>
                    <a:cubicBezTo>
                      <a:pt x="276" y="359"/>
                      <a:pt x="285" y="350"/>
                      <a:pt x="285" y="338"/>
                    </a:cubicBezTo>
                    <a:cubicBezTo>
                      <a:pt x="285" y="21"/>
                      <a:pt x="285" y="21"/>
                      <a:pt x="285" y="21"/>
                    </a:cubicBezTo>
                    <a:cubicBezTo>
                      <a:pt x="285" y="9"/>
                      <a:pt x="276" y="0"/>
                      <a:pt x="266" y="0"/>
                    </a:cubicBezTo>
                    <a:close/>
                    <a:moveTo>
                      <a:pt x="272" y="338"/>
                    </a:moveTo>
                    <a:cubicBezTo>
                      <a:pt x="272" y="342"/>
                      <a:pt x="269" y="345"/>
                      <a:pt x="266" y="345"/>
                    </a:cubicBezTo>
                    <a:cubicBezTo>
                      <a:pt x="19" y="345"/>
                      <a:pt x="19" y="345"/>
                      <a:pt x="19" y="345"/>
                    </a:cubicBezTo>
                    <a:cubicBezTo>
                      <a:pt x="16" y="345"/>
                      <a:pt x="13" y="342"/>
                      <a:pt x="13" y="338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14" y="95"/>
                      <a:pt x="14" y="95"/>
                      <a:pt x="15" y="95"/>
                    </a:cubicBezTo>
                    <a:cubicBezTo>
                      <a:pt x="272" y="95"/>
                      <a:pt x="272" y="95"/>
                      <a:pt x="272" y="95"/>
                    </a:cubicBezTo>
                    <a:lnTo>
                      <a:pt x="272" y="338"/>
                    </a:lnTo>
                    <a:close/>
                    <a:moveTo>
                      <a:pt x="272" y="87"/>
                    </a:moveTo>
                    <a:cubicBezTo>
                      <a:pt x="15" y="87"/>
                      <a:pt x="15" y="87"/>
                      <a:pt x="15" y="87"/>
                    </a:cubicBezTo>
                    <a:cubicBezTo>
                      <a:pt x="14" y="87"/>
                      <a:pt x="14" y="87"/>
                      <a:pt x="13" y="8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17"/>
                      <a:pt x="16" y="14"/>
                      <a:pt x="19" y="14"/>
                    </a:cubicBezTo>
                    <a:cubicBezTo>
                      <a:pt x="266" y="14"/>
                      <a:pt x="266" y="14"/>
                      <a:pt x="266" y="14"/>
                    </a:cubicBezTo>
                    <a:cubicBezTo>
                      <a:pt x="269" y="14"/>
                      <a:pt x="272" y="17"/>
                      <a:pt x="272" y="21"/>
                    </a:cubicBezTo>
                    <a:lnTo>
                      <a:pt x="272" y="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9" name="Google Shape;969;p19"/>
              <p:cNvSpPr/>
              <p:nvPr/>
            </p:nvSpPr>
            <p:spPr>
              <a:xfrm>
                <a:off x="4047" y="3759"/>
                <a:ext cx="338" cy="427"/>
              </a:xfrm>
              <a:custGeom>
                <a:rect b="b" l="l" r="r" t="t"/>
                <a:pathLst>
                  <a:path extrusionOk="0" h="359" w="284">
                    <a:moveTo>
                      <a:pt x="265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21"/>
                    </a:cubicBezTo>
                    <a:cubicBezTo>
                      <a:pt x="0" y="338"/>
                      <a:pt x="0" y="338"/>
                      <a:pt x="0" y="338"/>
                    </a:cubicBezTo>
                    <a:cubicBezTo>
                      <a:pt x="0" y="350"/>
                      <a:pt x="8" y="359"/>
                      <a:pt x="18" y="359"/>
                    </a:cubicBezTo>
                    <a:cubicBezTo>
                      <a:pt x="265" y="359"/>
                      <a:pt x="265" y="359"/>
                      <a:pt x="265" y="359"/>
                    </a:cubicBezTo>
                    <a:cubicBezTo>
                      <a:pt x="275" y="359"/>
                      <a:pt x="284" y="350"/>
                      <a:pt x="284" y="338"/>
                    </a:cubicBezTo>
                    <a:cubicBezTo>
                      <a:pt x="284" y="21"/>
                      <a:pt x="284" y="21"/>
                      <a:pt x="284" y="21"/>
                    </a:cubicBezTo>
                    <a:cubicBezTo>
                      <a:pt x="284" y="9"/>
                      <a:pt x="275" y="0"/>
                      <a:pt x="265" y="0"/>
                    </a:cubicBezTo>
                    <a:close/>
                    <a:moveTo>
                      <a:pt x="271" y="338"/>
                    </a:moveTo>
                    <a:cubicBezTo>
                      <a:pt x="271" y="342"/>
                      <a:pt x="268" y="345"/>
                      <a:pt x="265" y="345"/>
                    </a:cubicBezTo>
                    <a:cubicBezTo>
                      <a:pt x="18" y="345"/>
                      <a:pt x="18" y="345"/>
                      <a:pt x="18" y="345"/>
                    </a:cubicBezTo>
                    <a:cubicBezTo>
                      <a:pt x="15" y="345"/>
                      <a:pt x="13" y="342"/>
                      <a:pt x="13" y="338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13" y="95"/>
                      <a:pt x="14" y="95"/>
                      <a:pt x="14" y="95"/>
                    </a:cubicBezTo>
                    <a:cubicBezTo>
                      <a:pt x="271" y="95"/>
                      <a:pt x="271" y="95"/>
                      <a:pt x="271" y="95"/>
                    </a:cubicBezTo>
                    <a:lnTo>
                      <a:pt x="271" y="338"/>
                    </a:lnTo>
                    <a:close/>
                    <a:moveTo>
                      <a:pt x="271" y="87"/>
                    </a:moveTo>
                    <a:cubicBezTo>
                      <a:pt x="14" y="87"/>
                      <a:pt x="14" y="87"/>
                      <a:pt x="14" y="87"/>
                    </a:cubicBezTo>
                    <a:cubicBezTo>
                      <a:pt x="14" y="87"/>
                      <a:pt x="13" y="87"/>
                      <a:pt x="13" y="8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17"/>
                      <a:pt x="15" y="14"/>
                      <a:pt x="18" y="14"/>
                    </a:cubicBezTo>
                    <a:cubicBezTo>
                      <a:pt x="265" y="14"/>
                      <a:pt x="265" y="14"/>
                      <a:pt x="265" y="14"/>
                    </a:cubicBezTo>
                    <a:cubicBezTo>
                      <a:pt x="268" y="14"/>
                      <a:pt x="271" y="17"/>
                      <a:pt x="271" y="21"/>
                    </a:cubicBezTo>
                    <a:lnTo>
                      <a:pt x="271" y="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0" name="Google Shape;970;p19"/>
              <p:cNvSpPr/>
              <p:nvPr/>
            </p:nvSpPr>
            <p:spPr>
              <a:xfrm>
                <a:off x="4079" y="3902"/>
                <a:ext cx="273" cy="246"/>
              </a:xfrm>
              <a:custGeom>
                <a:rect b="b" l="l" r="r" t="t"/>
                <a:pathLst>
                  <a:path extrusionOk="0" h="207" w="229">
                    <a:moveTo>
                      <a:pt x="17" y="207"/>
                    </a:moveTo>
                    <a:cubicBezTo>
                      <a:pt x="212" y="207"/>
                      <a:pt x="212" y="207"/>
                      <a:pt x="212" y="207"/>
                    </a:cubicBezTo>
                    <a:cubicBezTo>
                      <a:pt x="222" y="207"/>
                      <a:pt x="229" y="199"/>
                      <a:pt x="229" y="190"/>
                    </a:cubicBezTo>
                    <a:cubicBezTo>
                      <a:pt x="229" y="17"/>
                      <a:pt x="229" y="17"/>
                      <a:pt x="229" y="17"/>
                    </a:cubicBezTo>
                    <a:cubicBezTo>
                      <a:pt x="229" y="7"/>
                      <a:pt x="222" y="0"/>
                      <a:pt x="21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0" y="199"/>
                      <a:pt x="8" y="207"/>
                      <a:pt x="17" y="207"/>
                    </a:cubicBezTo>
                    <a:close/>
                    <a:moveTo>
                      <a:pt x="9" y="17"/>
                    </a:moveTo>
                    <a:cubicBezTo>
                      <a:pt x="9" y="12"/>
                      <a:pt x="13" y="8"/>
                      <a:pt x="17" y="8"/>
                    </a:cubicBezTo>
                    <a:cubicBezTo>
                      <a:pt x="212" y="8"/>
                      <a:pt x="212" y="8"/>
                      <a:pt x="212" y="8"/>
                    </a:cubicBezTo>
                    <a:cubicBezTo>
                      <a:pt x="217" y="8"/>
                      <a:pt x="221" y="12"/>
                      <a:pt x="221" y="17"/>
                    </a:cubicBezTo>
                    <a:cubicBezTo>
                      <a:pt x="221" y="190"/>
                      <a:pt x="221" y="190"/>
                      <a:pt x="221" y="190"/>
                    </a:cubicBezTo>
                    <a:cubicBezTo>
                      <a:pt x="221" y="195"/>
                      <a:pt x="217" y="199"/>
                      <a:pt x="212" y="199"/>
                    </a:cubicBezTo>
                    <a:cubicBezTo>
                      <a:pt x="17" y="199"/>
                      <a:pt x="17" y="199"/>
                      <a:pt x="17" y="199"/>
                    </a:cubicBezTo>
                    <a:cubicBezTo>
                      <a:pt x="13" y="199"/>
                      <a:pt x="9" y="195"/>
                      <a:pt x="9" y="190"/>
                    </a:cubicBezTo>
                    <a:lnTo>
                      <a:pt x="9" y="1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1" name="Google Shape;971;p19"/>
              <p:cNvSpPr/>
              <p:nvPr/>
            </p:nvSpPr>
            <p:spPr>
              <a:xfrm>
                <a:off x="4123" y="3951"/>
                <a:ext cx="186" cy="13"/>
              </a:xfrm>
              <a:custGeom>
                <a:rect b="b" l="l" r="r" t="t"/>
                <a:pathLst>
                  <a:path extrusionOk="0" h="11" w="156">
                    <a:moveTo>
                      <a:pt x="6" y="11"/>
                    </a:moveTo>
                    <a:cubicBezTo>
                      <a:pt x="151" y="11"/>
                      <a:pt x="151" y="11"/>
                      <a:pt x="151" y="11"/>
                    </a:cubicBezTo>
                    <a:cubicBezTo>
                      <a:pt x="154" y="11"/>
                      <a:pt x="156" y="9"/>
                      <a:pt x="156" y="5"/>
                    </a:cubicBezTo>
                    <a:cubicBezTo>
                      <a:pt x="156" y="2"/>
                      <a:pt x="154" y="0"/>
                      <a:pt x="15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9"/>
                      <a:pt x="3" y="11"/>
                      <a:pt x="6" y="1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2" name="Google Shape;972;p19"/>
              <p:cNvSpPr/>
              <p:nvPr/>
            </p:nvSpPr>
            <p:spPr>
              <a:xfrm>
                <a:off x="4197" y="3804"/>
                <a:ext cx="32" cy="32"/>
              </a:xfrm>
              <a:custGeom>
                <a:rect b="b" l="l" r="r" t="t"/>
                <a:pathLst>
                  <a:path extrusionOk="0" h="27" w="27">
                    <a:moveTo>
                      <a:pt x="14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7" y="21"/>
                      <a:pt x="27" y="13"/>
                    </a:cubicBezTo>
                    <a:cubicBezTo>
                      <a:pt x="27" y="6"/>
                      <a:pt x="21" y="0"/>
                      <a:pt x="14" y="0"/>
                    </a:cubicBezTo>
                    <a:close/>
                    <a:moveTo>
                      <a:pt x="14" y="23"/>
                    </a:moveTo>
                    <a:cubicBezTo>
                      <a:pt x="8" y="23"/>
                      <a:pt x="4" y="19"/>
                      <a:pt x="4" y="13"/>
                    </a:cubicBezTo>
                    <a:cubicBezTo>
                      <a:pt x="4" y="8"/>
                      <a:pt x="8" y="4"/>
                      <a:pt x="14" y="4"/>
                    </a:cubicBezTo>
                    <a:cubicBezTo>
                      <a:pt x="19" y="4"/>
                      <a:pt x="23" y="8"/>
                      <a:pt x="23" y="13"/>
                    </a:cubicBezTo>
                    <a:cubicBezTo>
                      <a:pt x="23" y="19"/>
                      <a:pt x="19" y="23"/>
                      <a:pt x="14" y="2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3" name="Google Shape;973;p19"/>
              <p:cNvSpPr/>
              <p:nvPr/>
            </p:nvSpPr>
            <p:spPr>
              <a:xfrm>
                <a:off x="4235" y="3804"/>
                <a:ext cx="33" cy="32"/>
              </a:xfrm>
              <a:custGeom>
                <a:rect b="b" l="l" r="r" t="t"/>
                <a:pathLst>
                  <a:path extrusionOk="0" h="27" w="28">
                    <a:moveTo>
                      <a:pt x="14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8" y="21"/>
                      <a:pt x="28" y="13"/>
                    </a:cubicBezTo>
                    <a:cubicBezTo>
                      <a:pt x="28" y="6"/>
                      <a:pt x="21" y="0"/>
                      <a:pt x="14" y="0"/>
                    </a:cubicBezTo>
                    <a:close/>
                    <a:moveTo>
                      <a:pt x="14" y="23"/>
                    </a:moveTo>
                    <a:cubicBezTo>
                      <a:pt x="9" y="23"/>
                      <a:pt x="4" y="19"/>
                      <a:pt x="4" y="13"/>
                    </a:cubicBezTo>
                    <a:cubicBezTo>
                      <a:pt x="4" y="8"/>
                      <a:pt x="9" y="4"/>
                      <a:pt x="14" y="4"/>
                    </a:cubicBezTo>
                    <a:cubicBezTo>
                      <a:pt x="19" y="4"/>
                      <a:pt x="24" y="8"/>
                      <a:pt x="24" y="13"/>
                    </a:cubicBezTo>
                    <a:cubicBezTo>
                      <a:pt x="24" y="19"/>
                      <a:pt x="19" y="23"/>
                      <a:pt x="14" y="2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4" name="Google Shape;974;p19"/>
              <p:cNvSpPr/>
              <p:nvPr/>
            </p:nvSpPr>
            <p:spPr>
              <a:xfrm>
                <a:off x="4273" y="3804"/>
                <a:ext cx="33" cy="32"/>
              </a:xfrm>
              <a:custGeom>
                <a:rect b="b" l="l" r="r" t="t"/>
                <a:pathLst>
                  <a:path extrusionOk="0" h="27" w="28">
                    <a:moveTo>
                      <a:pt x="14" y="0"/>
                    </a:moveTo>
                    <a:cubicBezTo>
                      <a:pt x="7" y="0"/>
                      <a:pt x="0" y="6"/>
                      <a:pt x="0" y="13"/>
                    </a:cubicBezTo>
                    <a:cubicBezTo>
                      <a:pt x="0" y="21"/>
                      <a:pt x="7" y="27"/>
                      <a:pt x="14" y="27"/>
                    </a:cubicBezTo>
                    <a:cubicBezTo>
                      <a:pt x="22" y="27"/>
                      <a:pt x="28" y="21"/>
                      <a:pt x="28" y="13"/>
                    </a:cubicBezTo>
                    <a:cubicBezTo>
                      <a:pt x="28" y="6"/>
                      <a:pt x="22" y="0"/>
                      <a:pt x="14" y="0"/>
                    </a:cubicBezTo>
                    <a:close/>
                    <a:moveTo>
                      <a:pt x="14" y="23"/>
                    </a:moveTo>
                    <a:cubicBezTo>
                      <a:pt x="9" y="23"/>
                      <a:pt x="4" y="19"/>
                      <a:pt x="4" y="13"/>
                    </a:cubicBezTo>
                    <a:cubicBezTo>
                      <a:pt x="4" y="8"/>
                      <a:pt x="9" y="4"/>
                      <a:pt x="14" y="4"/>
                    </a:cubicBezTo>
                    <a:cubicBezTo>
                      <a:pt x="19" y="4"/>
                      <a:pt x="24" y="8"/>
                      <a:pt x="24" y="13"/>
                    </a:cubicBezTo>
                    <a:cubicBezTo>
                      <a:pt x="24" y="19"/>
                      <a:pt x="19" y="23"/>
                      <a:pt x="14" y="2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5" name="Google Shape;975;p19"/>
              <p:cNvSpPr/>
              <p:nvPr/>
            </p:nvSpPr>
            <p:spPr>
              <a:xfrm>
                <a:off x="4312" y="3804"/>
                <a:ext cx="33" cy="32"/>
              </a:xfrm>
              <a:custGeom>
                <a:rect b="b" l="l" r="r" t="t"/>
                <a:pathLst>
                  <a:path extrusionOk="0" h="27" w="27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7"/>
                      <a:pt x="13" y="27"/>
                    </a:cubicBezTo>
                    <a:cubicBezTo>
                      <a:pt x="21" y="27"/>
                      <a:pt x="27" y="21"/>
                      <a:pt x="27" y="13"/>
                    </a:cubicBezTo>
                    <a:cubicBezTo>
                      <a:pt x="27" y="6"/>
                      <a:pt x="21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4" y="19"/>
                      <a:pt x="4" y="13"/>
                    </a:cubicBezTo>
                    <a:cubicBezTo>
                      <a:pt x="4" y="8"/>
                      <a:pt x="8" y="4"/>
                      <a:pt x="13" y="4"/>
                    </a:cubicBezTo>
                    <a:cubicBezTo>
                      <a:pt x="19" y="4"/>
                      <a:pt x="23" y="8"/>
                      <a:pt x="23" y="13"/>
                    </a:cubicBezTo>
                    <a:cubicBezTo>
                      <a:pt x="23" y="19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6" name="Google Shape;976;p19"/>
              <p:cNvSpPr/>
              <p:nvPr/>
            </p:nvSpPr>
            <p:spPr>
              <a:xfrm>
                <a:off x="4091" y="3801"/>
                <a:ext cx="40" cy="39"/>
              </a:xfrm>
              <a:custGeom>
                <a:rect b="b" l="l" r="r" t="t"/>
                <a:pathLst>
                  <a:path extrusionOk="0" h="33" w="34">
                    <a:moveTo>
                      <a:pt x="17" y="0"/>
                    </a:moveTo>
                    <a:cubicBezTo>
                      <a:pt x="8" y="0"/>
                      <a:pt x="0" y="7"/>
                      <a:pt x="0" y="16"/>
                    </a:cubicBezTo>
                    <a:cubicBezTo>
                      <a:pt x="0" y="26"/>
                      <a:pt x="8" y="33"/>
                      <a:pt x="17" y="33"/>
                    </a:cubicBezTo>
                    <a:cubicBezTo>
                      <a:pt x="26" y="33"/>
                      <a:pt x="34" y="26"/>
                      <a:pt x="34" y="16"/>
                    </a:cubicBezTo>
                    <a:cubicBezTo>
                      <a:pt x="34" y="7"/>
                      <a:pt x="26" y="0"/>
                      <a:pt x="17" y="0"/>
                    </a:cubicBezTo>
                    <a:close/>
                    <a:moveTo>
                      <a:pt x="17" y="28"/>
                    </a:moveTo>
                    <a:cubicBezTo>
                      <a:pt x="10" y="28"/>
                      <a:pt x="5" y="23"/>
                      <a:pt x="5" y="16"/>
                    </a:cubicBezTo>
                    <a:cubicBezTo>
                      <a:pt x="5" y="10"/>
                      <a:pt x="10" y="4"/>
                      <a:pt x="17" y="4"/>
                    </a:cubicBezTo>
                    <a:cubicBezTo>
                      <a:pt x="24" y="4"/>
                      <a:pt x="29" y="10"/>
                      <a:pt x="29" y="16"/>
                    </a:cubicBezTo>
                    <a:cubicBezTo>
                      <a:pt x="29" y="23"/>
                      <a:pt x="24" y="28"/>
                      <a:pt x="17" y="2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7" name="Google Shape;977;p19"/>
              <p:cNvSpPr/>
              <p:nvPr/>
            </p:nvSpPr>
            <p:spPr>
              <a:xfrm>
                <a:off x="4104" y="3813"/>
                <a:ext cx="14" cy="1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8" name="Google Shape;978;p19"/>
              <p:cNvSpPr/>
              <p:nvPr/>
            </p:nvSpPr>
            <p:spPr>
              <a:xfrm>
                <a:off x="4514" y="744"/>
                <a:ext cx="383" cy="354"/>
              </a:xfrm>
              <a:custGeom>
                <a:rect b="b" l="l" r="r" t="t"/>
                <a:pathLst>
                  <a:path extrusionOk="0" h="297" w="322">
                    <a:moveTo>
                      <a:pt x="303" y="94"/>
                    </a:moveTo>
                    <a:cubicBezTo>
                      <a:pt x="282" y="94"/>
                      <a:pt x="282" y="94"/>
                      <a:pt x="282" y="94"/>
                    </a:cubicBezTo>
                    <a:cubicBezTo>
                      <a:pt x="282" y="89"/>
                      <a:pt x="282" y="89"/>
                      <a:pt x="282" y="89"/>
                    </a:cubicBezTo>
                    <a:cubicBezTo>
                      <a:pt x="282" y="84"/>
                      <a:pt x="279" y="79"/>
                      <a:pt x="275" y="76"/>
                    </a:cubicBezTo>
                    <a:cubicBezTo>
                      <a:pt x="260" y="51"/>
                      <a:pt x="233" y="32"/>
                      <a:pt x="200" y="23"/>
                    </a:cubicBezTo>
                    <a:cubicBezTo>
                      <a:pt x="202" y="21"/>
                      <a:pt x="202" y="18"/>
                      <a:pt x="202" y="15"/>
                    </a:cubicBezTo>
                    <a:cubicBezTo>
                      <a:pt x="202" y="7"/>
                      <a:pt x="196" y="0"/>
                      <a:pt x="187" y="0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6" y="0"/>
                      <a:pt x="120" y="7"/>
                      <a:pt x="120" y="15"/>
                    </a:cubicBezTo>
                    <a:cubicBezTo>
                      <a:pt x="120" y="18"/>
                      <a:pt x="120" y="21"/>
                      <a:pt x="122" y="23"/>
                    </a:cubicBezTo>
                    <a:cubicBezTo>
                      <a:pt x="90" y="31"/>
                      <a:pt x="64" y="49"/>
                      <a:pt x="48" y="73"/>
                    </a:cubicBezTo>
                    <a:cubicBezTo>
                      <a:pt x="42" y="76"/>
                      <a:pt x="38" y="82"/>
                      <a:pt x="38" y="89"/>
                    </a:cubicBezTo>
                    <a:cubicBezTo>
                      <a:pt x="38" y="94"/>
                      <a:pt x="38" y="94"/>
                      <a:pt x="38" y="94"/>
                    </a:cubicBezTo>
                    <a:cubicBezTo>
                      <a:pt x="19" y="94"/>
                      <a:pt x="19" y="94"/>
                      <a:pt x="19" y="94"/>
                    </a:cubicBezTo>
                    <a:cubicBezTo>
                      <a:pt x="19" y="94"/>
                      <a:pt x="0" y="96"/>
                      <a:pt x="9" y="104"/>
                    </a:cubicBezTo>
                    <a:cubicBezTo>
                      <a:pt x="38" y="134"/>
                      <a:pt x="38" y="134"/>
                      <a:pt x="38" y="134"/>
                    </a:cubicBezTo>
                    <a:cubicBezTo>
                      <a:pt x="38" y="280"/>
                      <a:pt x="38" y="280"/>
                      <a:pt x="38" y="280"/>
                    </a:cubicBezTo>
                    <a:cubicBezTo>
                      <a:pt x="38" y="289"/>
                      <a:pt x="46" y="297"/>
                      <a:pt x="56" y="297"/>
                    </a:cubicBezTo>
                    <a:cubicBezTo>
                      <a:pt x="264" y="297"/>
                      <a:pt x="264" y="297"/>
                      <a:pt x="264" y="297"/>
                    </a:cubicBezTo>
                    <a:cubicBezTo>
                      <a:pt x="274" y="297"/>
                      <a:pt x="282" y="289"/>
                      <a:pt x="282" y="280"/>
                    </a:cubicBezTo>
                    <a:cubicBezTo>
                      <a:pt x="282" y="136"/>
                      <a:pt x="282" y="136"/>
                      <a:pt x="282" y="136"/>
                    </a:cubicBezTo>
                    <a:cubicBezTo>
                      <a:pt x="313" y="104"/>
                      <a:pt x="313" y="104"/>
                      <a:pt x="313" y="104"/>
                    </a:cubicBezTo>
                    <a:cubicBezTo>
                      <a:pt x="322" y="96"/>
                      <a:pt x="303" y="94"/>
                      <a:pt x="303" y="94"/>
                    </a:cubicBezTo>
                    <a:close/>
                    <a:moveTo>
                      <a:pt x="128" y="15"/>
                    </a:moveTo>
                    <a:cubicBezTo>
                      <a:pt x="128" y="12"/>
                      <a:pt x="131" y="8"/>
                      <a:pt x="135" y="8"/>
                    </a:cubicBezTo>
                    <a:cubicBezTo>
                      <a:pt x="187" y="8"/>
                      <a:pt x="187" y="8"/>
                      <a:pt x="187" y="8"/>
                    </a:cubicBezTo>
                    <a:cubicBezTo>
                      <a:pt x="191" y="8"/>
                      <a:pt x="194" y="12"/>
                      <a:pt x="194" y="15"/>
                    </a:cubicBezTo>
                    <a:cubicBezTo>
                      <a:pt x="194" y="18"/>
                      <a:pt x="193" y="20"/>
                      <a:pt x="191" y="21"/>
                    </a:cubicBezTo>
                    <a:cubicBezTo>
                      <a:pt x="182" y="19"/>
                      <a:pt x="171" y="18"/>
                      <a:pt x="161" y="18"/>
                    </a:cubicBezTo>
                    <a:cubicBezTo>
                      <a:pt x="150" y="18"/>
                      <a:pt x="140" y="19"/>
                      <a:pt x="131" y="21"/>
                    </a:cubicBezTo>
                    <a:cubicBezTo>
                      <a:pt x="129" y="20"/>
                      <a:pt x="128" y="18"/>
                      <a:pt x="128" y="15"/>
                    </a:cubicBezTo>
                    <a:close/>
                    <a:moveTo>
                      <a:pt x="269" y="280"/>
                    </a:moveTo>
                    <a:cubicBezTo>
                      <a:pt x="269" y="283"/>
                      <a:pt x="267" y="285"/>
                      <a:pt x="264" y="285"/>
                    </a:cubicBezTo>
                    <a:cubicBezTo>
                      <a:pt x="56" y="285"/>
                      <a:pt x="56" y="285"/>
                      <a:pt x="56" y="285"/>
                    </a:cubicBezTo>
                    <a:cubicBezTo>
                      <a:pt x="53" y="285"/>
                      <a:pt x="50" y="283"/>
                      <a:pt x="50" y="280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0" y="86"/>
                      <a:pt x="53" y="84"/>
                      <a:pt x="56" y="84"/>
                    </a:cubicBezTo>
                    <a:cubicBezTo>
                      <a:pt x="264" y="84"/>
                      <a:pt x="264" y="84"/>
                      <a:pt x="264" y="84"/>
                    </a:cubicBezTo>
                    <a:cubicBezTo>
                      <a:pt x="267" y="84"/>
                      <a:pt x="269" y="86"/>
                      <a:pt x="269" y="89"/>
                    </a:cubicBezTo>
                    <a:lnTo>
                      <a:pt x="269" y="28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9" name="Google Shape;979;p19"/>
              <p:cNvSpPr/>
              <p:nvPr/>
            </p:nvSpPr>
            <p:spPr>
              <a:xfrm>
                <a:off x="4650" y="913"/>
                <a:ext cx="110" cy="150"/>
              </a:xfrm>
              <a:custGeom>
                <a:rect b="b" l="l" r="r" t="t"/>
                <a:pathLst>
                  <a:path extrusionOk="0" h="126" w="92">
                    <a:moveTo>
                      <a:pt x="76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9"/>
                      <a:pt x="7" y="126"/>
                      <a:pt x="15" y="126"/>
                    </a:cubicBezTo>
                    <a:cubicBezTo>
                      <a:pt x="76" y="126"/>
                      <a:pt x="76" y="126"/>
                      <a:pt x="76" y="126"/>
                    </a:cubicBezTo>
                    <a:cubicBezTo>
                      <a:pt x="85" y="126"/>
                      <a:pt x="92" y="119"/>
                      <a:pt x="92" y="110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7"/>
                      <a:pt x="85" y="0"/>
                      <a:pt x="76" y="0"/>
                    </a:cubicBezTo>
                    <a:close/>
                    <a:moveTo>
                      <a:pt x="84" y="110"/>
                    </a:moveTo>
                    <a:cubicBezTo>
                      <a:pt x="84" y="114"/>
                      <a:pt x="81" y="118"/>
                      <a:pt x="76" y="118"/>
                    </a:cubicBezTo>
                    <a:cubicBezTo>
                      <a:pt x="15" y="118"/>
                      <a:pt x="15" y="118"/>
                      <a:pt x="15" y="118"/>
                    </a:cubicBezTo>
                    <a:cubicBezTo>
                      <a:pt x="11" y="118"/>
                      <a:pt x="8" y="114"/>
                      <a:pt x="8" y="11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1" y="8"/>
                      <a:pt x="15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81" y="8"/>
                      <a:pt x="84" y="12"/>
                      <a:pt x="84" y="16"/>
                    </a:cubicBezTo>
                    <a:lnTo>
                      <a:pt x="84" y="11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0" name="Google Shape;980;p19"/>
              <p:cNvSpPr/>
              <p:nvPr/>
            </p:nvSpPr>
            <p:spPr>
              <a:xfrm>
                <a:off x="4672" y="937"/>
                <a:ext cx="66" cy="6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1" name="Google Shape;981;p19"/>
              <p:cNvSpPr/>
              <p:nvPr/>
            </p:nvSpPr>
            <p:spPr>
              <a:xfrm>
                <a:off x="4699" y="1006"/>
                <a:ext cx="12" cy="36"/>
              </a:xfrm>
              <a:custGeom>
                <a:rect b="b" l="l" r="r" t="t"/>
                <a:pathLst>
                  <a:path extrusionOk="0" h="30" w="10">
                    <a:moveTo>
                      <a:pt x="5" y="0"/>
                    </a:moveTo>
                    <a:cubicBezTo>
                      <a:pt x="2" y="0"/>
                      <a:pt x="0" y="3"/>
                      <a:pt x="0" y="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8"/>
                      <a:pt x="2" y="30"/>
                      <a:pt x="5" y="30"/>
                    </a:cubicBezTo>
                    <a:cubicBezTo>
                      <a:pt x="8" y="30"/>
                      <a:pt x="10" y="28"/>
                      <a:pt x="10" y="2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2" name="Google Shape;982;p19"/>
              <p:cNvSpPr/>
              <p:nvPr/>
            </p:nvSpPr>
            <p:spPr>
              <a:xfrm>
                <a:off x="4560" y="3250"/>
                <a:ext cx="290" cy="347"/>
              </a:xfrm>
              <a:custGeom>
                <a:rect b="b" l="l" r="r" t="t"/>
                <a:pathLst>
                  <a:path extrusionOk="0" h="292" w="244">
                    <a:moveTo>
                      <a:pt x="244" y="122"/>
                    </a:moveTo>
                    <a:cubicBezTo>
                      <a:pt x="244" y="55"/>
                      <a:pt x="189" y="0"/>
                      <a:pt x="122" y="0"/>
                    </a:cubicBezTo>
                    <a:cubicBezTo>
                      <a:pt x="55" y="0"/>
                      <a:pt x="0" y="55"/>
                      <a:pt x="0" y="122"/>
                    </a:cubicBezTo>
                    <a:cubicBezTo>
                      <a:pt x="0" y="182"/>
                      <a:pt x="45" y="232"/>
                      <a:pt x="102" y="242"/>
                    </a:cubicBezTo>
                    <a:cubicBezTo>
                      <a:pt x="101" y="255"/>
                      <a:pt x="99" y="262"/>
                      <a:pt x="97" y="267"/>
                    </a:cubicBezTo>
                    <a:cubicBezTo>
                      <a:pt x="51" y="267"/>
                      <a:pt x="51" y="267"/>
                      <a:pt x="51" y="267"/>
                    </a:cubicBezTo>
                    <a:cubicBezTo>
                      <a:pt x="45" y="267"/>
                      <a:pt x="40" y="272"/>
                      <a:pt x="40" y="278"/>
                    </a:cubicBezTo>
                    <a:cubicBezTo>
                      <a:pt x="40" y="280"/>
                      <a:pt x="40" y="280"/>
                      <a:pt x="40" y="280"/>
                    </a:cubicBezTo>
                    <a:cubicBezTo>
                      <a:pt x="40" y="286"/>
                      <a:pt x="45" y="292"/>
                      <a:pt x="51" y="292"/>
                    </a:cubicBezTo>
                    <a:cubicBezTo>
                      <a:pt x="193" y="292"/>
                      <a:pt x="193" y="292"/>
                      <a:pt x="193" y="292"/>
                    </a:cubicBezTo>
                    <a:cubicBezTo>
                      <a:pt x="199" y="292"/>
                      <a:pt x="204" y="286"/>
                      <a:pt x="204" y="280"/>
                    </a:cubicBezTo>
                    <a:cubicBezTo>
                      <a:pt x="204" y="278"/>
                      <a:pt x="204" y="278"/>
                      <a:pt x="204" y="278"/>
                    </a:cubicBezTo>
                    <a:cubicBezTo>
                      <a:pt x="204" y="272"/>
                      <a:pt x="199" y="267"/>
                      <a:pt x="193" y="267"/>
                    </a:cubicBezTo>
                    <a:cubicBezTo>
                      <a:pt x="147" y="267"/>
                      <a:pt x="147" y="267"/>
                      <a:pt x="147" y="267"/>
                    </a:cubicBezTo>
                    <a:cubicBezTo>
                      <a:pt x="145" y="262"/>
                      <a:pt x="143" y="255"/>
                      <a:pt x="141" y="242"/>
                    </a:cubicBezTo>
                    <a:cubicBezTo>
                      <a:pt x="199" y="232"/>
                      <a:pt x="244" y="182"/>
                      <a:pt x="244" y="122"/>
                    </a:cubicBezTo>
                    <a:close/>
                    <a:moveTo>
                      <a:pt x="122" y="232"/>
                    </a:moveTo>
                    <a:cubicBezTo>
                      <a:pt x="61" y="232"/>
                      <a:pt x="11" y="183"/>
                      <a:pt x="11" y="122"/>
                    </a:cubicBezTo>
                    <a:cubicBezTo>
                      <a:pt x="11" y="61"/>
                      <a:pt x="61" y="11"/>
                      <a:pt x="122" y="11"/>
                    </a:cubicBezTo>
                    <a:cubicBezTo>
                      <a:pt x="183" y="11"/>
                      <a:pt x="233" y="61"/>
                      <a:pt x="233" y="122"/>
                    </a:cubicBezTo>
                    <a:cubicBezTo>
                      <a:pt x="233" y="183"/>
                      <a:pt x="183" y="232"/>
                      <a:pt x="122" y="23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3" name="Google Shape;983;p19"/>
              <p:cNvSpPr/>
              <p:nvPr/>
            </p:nvSpPr>
            <p:spPr>
              <a:xfrm>
                <a:off x="4554" y="3261"/>
                <a:ext cx="270" cy="266"/>
              </a:xfrm>
              <a:custGeom>
                <a:rect b="b" l="l" r="r" t="t"/>
                <a:pathLst>
                  <a:path extrusionOk="0" h="224" w="227">
                    <a:moveTo>
                      <a:pt x="151" y="110"/>
                    </a:moveTo>
                    <a:cubicBezTo>
                      <a:pt x="150" y="98"/>
                      <a:pt x="140" y="88"/>
                      <a:pt x="127" y="88"/>
                    </a:cubicBezTo>
                    <a:cubicBezTo>
                      <a:pt x="126" y="88"/>
                      <a:pt x="125" y="88"/>
                      <a:pt x="124" y="88"/>
                    </a:cubicBezTo>
                    <a:cubicBezTo>
                      <a:pt x="121" y="46"/>
                      <a:pt x="154" y="62"/>
                      <a:pt x="154" y="62"/>
                    </a:cubicBezTo>
                    <a:cubicBezTo>
                      <a:pt x="190" y="79"/>
                      <a:pt x="191" y="46"/>
                      <a:pt x="191" y="46"/>
                    </a:cubicBezTo>
                    <a:cubicBezTo>
                      <a:pt x="187" y="0"/>
                      <a:pt x="112" y="19"/>
                      <a:pt x="112" y="19"/>
                    </a:cubicBezTo>
                    <a:cubicBezTo>
                      <a:pt x="74" y="28"/>
                      <a:pt x="98" y="69"/>
                      <a:pt x="114" y="92"/>
                    </a:cubicBezTo>
                    <a:cubicBezTo>
                      <a:pt x="107" y="96"/>
                      <a:pt x="102" y="104"/>
                      <a:pt x="102" y="113"/>
                    </a:cubicBezTo>
                    <a:cubicBezTo>
                      <a:pt x="102" y="117"/>
                      <a:pt x="104" y="121"/>
                      <a:pt x="106" y="125"/>
                    </a:cubicBezTo>
                    <a:cubicBezTo>
                      <a:pt x="67" y="144"/>
                      <a:pt x="70" y="107"/>
                      <a:pt x="70" y="107"/>
                    </a:cubicBezTo>
                    <a:cubicBezTo>
                      <a:pt x="72" y="67"/>
                      <a:pt x="41" y="79"/>
                      <a:pt x="41" y="79"/>
                    </a:cubicBezTo>
                    <a:cubicBezTo>
                      <a:pt x="0" y="100"/>
                      <a:pt x="45" y="162"/>
                      <a:pt x="45" y="162"/>
                    </a:cubicBezTo>
                    <a:cubicBezTo>
                      <a:pt x="69" y="193"/>
                      <a:pt x="98" y="157"/>
                      <a:pt x="112" y="133"/>
                    </a:cubicBezTo>
                    <a:cubicBezTo>
                      <a:pt x="116" y="136"/>
                      <a:pt x="121" y="137"/>
                      <a:pt x="127" y="137"/>
                    </a:cubicBezTo>
                    <a:cubicBezTo>
                      <a:pt x="138" y="137"/>
                      <a:pt x="147" y="130"/>
                      <a:pt x="150" y="121"/>
                    </a:cubicBezTo>
                    <a:cubicBezTo>
                      <a:pt x="184" y="144"/>
                      <a:pt x="151" y="160"/>
                      <a:pt x="151" y="160"/>
                    </a:cubicBezTo>
                    <a:cubicBezTo>
                      <a:pt x="115" y="177"/>
                      <a:pt x="141" y="198"/>
                      <a:pt x="141" y="198"/>
                    </a:cubicBezTo>
                    <a:cubicBezTo>
                      <a:pt x="179" y="224"/>
                      <a:pt x="211" y="154"/>
                      <a:pt x="211" y="154"/>
                    </a:cubicBezTo>
                    <a:cubicBezTo>
                      <a:pt x="227" y="118"/>
                      <a:pt x="179" y="111"/>
                      <a:pt x="151" y="110"/>
                    </a:cubicBezTo>
                    <a:close/>
                    <a:moveTo>
                      <a:pt x="127" y="126"/>
                    </a:moveTo>
                    <a:cubicBezTo>
                      <a:pt x="119" y="126"/>
                      <a:pt x="113" y="120"/>
                      <a:pt x="113" y="113"/>
                    </a:cubicBezTo>
                    <a:cubicBezTo>
                      <a:pt x="113" y="105"/>
                      <a:pt x="119" y="99"/>
                      <a:pt x="127" y="99"/>
                    </a:cubicBezTo>
                    <a:cubicBezTo>
                      <a:pt x="134" y="99"/>
                      <a:pt x="141" y="105"/>
                      <a:pt x="141" y="113"/>
                    </a:cubicBezTo>
                    <a:cubicBezTo>
                      <a:pt x="141" y="120"/>
                      <a:pt x="134" y="126"/>
                      <a:pt x="127" y="12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4" name="Google Shape;984;p19"/>
              <p:cNvSpPr/>
              <p:nvPr/>
            </p:nvSpPr>
            <p:spPr>
              <a:xfrm>
                <a:off x="4549" y="1816"/>
                <a:ext cx="244" cy="212"/>
              </a:xfrm>
              <a:custGeom>
                <a:rect b="b" l="l" r="r" t="t"/>
                <a:pathLst>
                  <a:path extrusionOk="0" h="178" w="205">
                    <a:moveTo>
                      <a:pt x="18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71"/>
                      <a:pt x="7" y="178"/>
                      <a:pt x="16" y="178"/>
                    </a:cubicBezTo>
                    <a:cubicBezTo>
                      <a:pt x="189" y="178"/>
                      <a:pt x="189" y="178"/>
                      <a:pt x="189" y="178"/>
                    </a:cubicBezTo>
                    <a:cubicBezTo>
                      <a:pt x="198" y="178"/>
                      <a:pt x="205" y="171"/>
                      <a:pt x="205" y="162"/>
                    </a:cubicBezTo>
                    <a:cubicBezTo>
                      <a:pt x="205" y="16"/>
                      <a:pt x="205" y="16"/>
                      <a:pt x="205" y="16"/>
                    </a:cubicBezTo>
                    <a:cubicBezTo>
                      <a:pt x="205" y="7"/>
                      <a:pt x="198" y="0"/>
                      <a:pt x="189" y="0"/>
                    </a:cubicBezTo>
                    <a:close/>
                    <a:moveTo>
                      <a:pt x="197" y="162"/>
                    </a:moveTo>
                    <a:cubicBezTo>
                      <a:pt x="197" y="166"/>
                      <a:pt x="194" y="170"/>
                      <a:pt x="189" y="170"/>
                    </a:cubicBezTo>
                    <a:cubicBezTo>
                      <a:pt x="16" y="170"/>
                      <a:pt x="16" y="170"/>
                      <a:pt x="16" y="170"/>
                    </a:cubicBezTo>
                    <a:cubicBezTo>
                      <a:pt x="12" y="170"/>
                      <a:pt x="8" y="166"/>
                      <a:pt x="8" y="16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89" y="8"/>
                      <a:pt x="189" y="8"/>
                      <a:pt x="189" y="8"/>
                    </a:cubicBezTo>
                    <a:cubicBezTo>
                      <a:pt x="194" y="8"/>
                      <a:pt x="197" y="12"/>
                      <a:pt x="197" y="16"/>
                    </a:cubicBezTo>
                    <a:lnTo>
                      <a:pt x="197" y="16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5" name="Google Shape;985;p19"/>
              <p:cNvSpPr/>
              <p:nvPr/>
            </p:nvSpPr>
            <p:spPr>
              <a:xfrm>
                <a:off x="4760" y="1859"/>
                <a:ext cx="8" cy="126"/>
              </a:xfrm>
              <a:custGeom>
                <a:rect b="b" l="l" r="r" t="t"/>
                <a:pathLst>
                  <a:path extrusionOk="0" h="106" w="7">
                    <a:moveTo>
                      <a:pt x="4" y="0"/>
                    </a:moveTo>
                    <a:cubicBezTo>
                      <a:pt x="2" y="0"/>
                      <a:pt x="0" y="1"/>
                      <a:pt x="0" y="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5"/>
                      <a:pt x="2" y="106"/>
                      <a:pt x="4" y="106"/>
                    </a:cubicBezTo>
                    <a:cubicBezTo>
                      <a:pt x="6" y="106"/>
                      <a:pt x="7" y="105"/>
                      <a:pt x="7" y="10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6" y="0"/>
                      <a:pt x="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6" name="Google Shape;986;p19"/>
              <p:cNvSpPr/>
              <p:nvPr/>
            </p:nvSpPr>
            <p:spPr>
              <a:xfrm>
                <a:off x="4522" y="1788"/>
                <a:ext cx="366" cy="269"/>
              </a:xfrm>
              <a:custGeom>
                <a:rect b="b" l="l" r="r" t="t"/>
                <a:pathLst>
                  <a:path extrusionOk="0" h="226" w="308">
                    <a:moveTo>
                      <a:pt x="28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18"/>
                      <a:pt x="8" y="226"/>
                      <a:pt x="19" y="226"/>
                    </a:cubicBezTo>
                    <a:cubicBezTo>
                      <a:pt x="289" y="226"/>
                      <a:pt x="289" y="226"/>
                      <a:pt x="289" y="226"/>
                    </a:cubicBezTo>
                    <a:cubicBezTo>
                      <a:pt x="299" y="226"/>
                      <a:pt x="308" y="218"/>
                      <a:pt x="308" y="208"/>
                    </a:cubicBezTo>
                    <a:cubicBezTo>
                      <a:pt x="308" y="18"/>
                      <a:pt x="308" y="18"/>
                      <a:pt x="308" y="18"/>
                    </a:cubicBezTo>
                    <a:cubicBezTo>
                      <a:pt x="308" y="8"/>
                      <a:pt x="299" y="0"/>
                      <a:pt x="289" y="0"/>
                    </a:cubicBezTo>
                    <a:close/>
                    <a:moveTo>
                      <a:pt x="295" y="208"/>
                    </a:moveTo>
                    <a:cubicBezTo>
                      <a:pt x="295" y="211"/>
                      <a:pt x="292" y="213"/>
                      <a:pt x="289" y="213"/>
                    </a:cubicBezTo>
                    <a:cubicBezTo>
                      <a:pt x="19" y="213"/>
                      <a:pt x="19" y="213"/>
                      <a:pt x="19" y="213"/>
                    </a:cubicBezTo>
                    <a:cubicBezTo>
                      <a:pt x="15" y="213"/>
                      <a:pt x="13" y="211"/>
                      <a:pt x="13" y="20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5"/>
                      <a:pt x="15" y="13"/>
                      <a:pt x="19" y="13"/>
                    </a:cubicBezTo>
                    <a:cubicBezTo>
                      <a:pt x="289" y="13"/>
                      <a:pt x="289" y="13"/>
                      <a:pt x="289" y="13"/>
                    </a:cubicBezTo>
                    <a:cubicBezTo>
                      <a:pt x="292" y="13"/>
                      <a:pt x="295" y="15"/>
                      <a:pt x="295" y="18"/>
                    </a:cubicBezTo>
                    <a:lnTo>
                      <a:pt x="295" y="20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7" name="Google Shape;987;p19"/>
              <p:cNvSpPr/>
              <p:nvPr/>
            </p:nvSpPr>
            <p:spPr>
              <a:xfrm>
                <a:off x="4809" y="1818"/>
                <a:ext cx="54" cy="209"/>
              </a:xfrm>
              <a:custGeom>
                <a:rect b="b" l="l" r="r" t="t"/>
                <a:pathLst>
                  <a:path extrusionOk="0" h="176" w="46">
                    <a:moveTo>
                      <a:pt x="29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6"/>
                      <a:pt x="0" y="12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71"/>
                      <a:pt x="8" y="176"/>
                      <a:pt x="17" y="176"/>
                    </a:cubicBezTo>
                    <a:cubicBezTo>
                      <a:pt x="29" y="176"/>
                      <a:pt x="29" y="176"/>
                      <a:pt x="29" y="176"/>
                    </a:cubicBezTo>
                    <a:cubicBezTo>
                      <a:pt x="39" y="176"/>
                      <a:pt x="46" y="171"/>
                      <a:pt x="46" y="164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6"/>
                      <a:pt x="39" y="0"/>
                      <a:pt x="29" y="0"/>
                    </a:cubicBezTo>
                    <a:close/>
                    <a:moveTo>
                      <a:pt x="24" y="28"/>
                    </a:moveTo>
                    <a:cubicBezTo>
                      <a:pt x="28" y="28"/>
                      <a:pt x="31" y="31"/>
                      <a:pt x="31" y="35"/>
                    </a:cubicBezTo>
                    <a:cubicBezTo>
                      <a:pt x="31" y="39"/>
                      <a:pt x="28" y="43"/>
                      <a:pt x="24" y="43"/>
                    </a:cubicBezTo>
                    <a:cubicBezTo>
                      <a:pt x="20" y="43"/>
                      <a:pt x="17" y="39"/>
                      <a:pt x="17" y="35"/>
                    </a:cubicBezTo>
                    <a:cubicBezTo>
                      <a:pt x="17" y="31"/>
                      <a:pt x="20" y="28"/>
                      <a:pt x="24" y="28"/>
                    </a:cubicBezTo>
                    <a:close/>
                    <a:moveTo>
                      <a:pt x="24" y="51"/>
                    </a:moveTo>
                    <a:cubicBezTo>
                      <a:pt x="28" y="51"/>
                      <a:pt x="31" y="54"/>
                      <a:pt x="31" y="58"/>
                    </a:cubicBezTo>
                    <a:cubicBezTo>
                      <a:pt x="31" y="62"/>
                      <a:pt x="28" y="66"/>
                      <a:pt x="24" y="66"/>
                    </a:cubicBezTo>
                    <a:cubicBezTo>
                      <a:pt x="20" y="66"/>
                      <a:pt x="17" y="62"/>
                      <a:pt x="17" y="58"/>
                    </a:cubicBezTo>
                    <a:cubicBezTo>
                      <a:pt x="17" y="54"/>
                      <a:pt x="20" y="51"/>
                      <a:pt x="24" y="51"/>
                    </a:cubicBezTo>
                    <a:close/>
                    <a:moveTo>
                      <a:pt x="24" y="74"/>
                    </a:moveTo>
                    <a:cubicBezTo>
                      <a:pt x="28" y="74"/>
                      <a:pt x="31" y="77"/>
                      <a:pt x="31" y="81"/>
                    </a:cubicBezTo>
                    <a:cubicBezTo>
                      <a:pt x="31" y="85"/>
                      <a:pt x="28" y="89"/>
                      <a:pt x="24" y="89"/>
                    </a:cubicBezTo>
                    <a:cubicBezTo>
                      <a:pt x="20" y="89"/>
                      <a:pt x="17" y="85"/>
                      <a:pt x="17" y="81"/>
                    </a:cubicBezTo>
                    <a:cubicBezTo>
                      <a:pt x="17" y="77"/>
                      <a:pt x="20" y="74"/>
                      <a:pt x="24" y="74"/>
                    </a:cubicBezTo>
                    <a:close/>
                    <a:moveTo>
                      <a:pt x="33" y="162"/>
                    </a:moveTo>
                    <a:cubicBezTo>
                      <a:pt x="14" y="162"/>
                      <a:pt x="14" y="162"/>
                      <a:pt x="14" y="162"/>
                    </a:cubicBezTo>
                    <a:cubicBezTo>
                      <a:pt x="14" y="147"/>
                      <a:pt x="14" y="147"/>
                      <a:pt x="14" y="147"/>
                    </a:cubicBezTo>
                    <a:cubicBezTo>
                      <a:pt x="33" y="147"/>
                      <a:pt x="33" y="147"/>
                      <a:pt x="33" y="147"/>
                    </a:cubicBezTo>
                    <a:lnTo>
                      <a:pt x="33" y="162"/>
                    </a:lnTo>
                    <a:close/>
                    <a:moveTo>
                      <a:pt x="24" y="122"/>
                    </a:moveTo>
                    <a:cubicBezTo>
                      <a:pt x="18" y="122"/>
                      <a:pt x="13" y="118"/>
                      <a:pt x="13" y="112"/>
                    </a:cubicBezTo>
                    <a:cubicBezTo>
                      <a:pt x="13" y="106"/>
                      <a:pt x="18" y="101"/>
                      <a:pt x="24" y="101"/>
                    </a:cubicBezTo>
                    <a:cubicBezTo>
                      <a:pt x="30" y="101"/>
                      <a:pt x="34" y="106"/>
                      <a:pt x="34" y="112"/>
                    </a:cubicBezTo>
                    <a:cubicBezTo>
                      <a:pt x="34" y="118"/>
                      <a:pt x="30" y="122"/>
                      <a:pt x="24" y="12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8" name="Google Shape;988;p19"/>
              <p:cNvSpPr/>
              <p:nvPr/>
            </p:nvSpPr>
            <p:spPr>
              <a:xfrm>
                <a:off x="5078" y="2769"/>
                <a:ext cx="214" cy="362"/>
              </a:xfrm>
              <a:custGeom>
                <a:rect b="b" l="l" r="r" t="t"/>
                <a:pathLst>
                  <a:path extrusionOk="0" h="304" w="180">
                    <a:moveTo>
                      <a:pt x="88" y="304"/>
                    </a:moveTo>
                    <a:cubicBezTo>
                      <a:pt x="86" y="304"/>
                      <a:pt x="85" y="304"/>
                      <a:pt x="83" y="303"/>
                    </a:cubicBezTo>
                    <a:cubicBezTo>
                      <a:pt x="14" y="284"/>
                      <a:pt x="14" y="284"/>
                      <a:pt x="14" y="284"/>
                    </a:cubicBezTo>
                    <a:cubicBezTo>
                      <a:pt x="9" y="282"/>
                      <a:pt x="5" y="279"/>
                      <a:pt x="3" y="275"/>
                    </a:cubicBezTo>
                    <a:cubicBezTo>
                      <a:pt x="0" y="270"/>
                      <a:pt x="0" y="265"/>
                      <a:pt x="1" y="260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4" y="5"/>
                      <a:pt x="81" y="0"/>
                      <a:pt x="90" y="0"/>
                    </a:cubicBezTo>
                    <a:cubicBezTo>
                      <a:pt x="92" y="0"/>
                      <a:pt x="93" y="0"/>
                      <a:pt x="95" y="0"/>
                    </a:cubicBezTo>
                    <a:cubicBezTo>
                      <a:pt x="164" y="20"/>
                      <a:pt x="164" y="20"/>
                      <a:pt x="164" y="20"/>
                    </a:cubicBezTo>
                    <a:cubicBezTo>
                      <a:pt x="174" y="23"/>
                      <a:pt x="180" y="33"/>
                      <a:pt x="177" y="44"/>
                    </a:cubicBezTo>
                    <a:cubicBezTo>
                      <a:pt x="106" y="290"/>
                      <a:pt x="106" y="290"/>
                      <a:pt x="106" y="290"/>
                    </a:cubicBezTo>
                    <a:cubicBezTo>
                      <a:pt x="104" y="298"/>
                      <a:pt x="97" y="304"/>
                      <a:pt x="88" y="304"/>
                    </a:cubicBezTo>
                    <a:close/>
                    <a:moveTo>
                      <a:pt x="90" y="11"/>
                    </a:moveTo>
                    <a:cubicBezTo>
                      <a:pt x="86" y="11"/>
                      <a:pt x="83" y="13"/>
                      <a:pt x="83" y="17"/>
                    </a:cubicBezTo>
                    <a:cubicBezTo>
                      <a:pt x="12" y="263"/>
                      <a:pt x="12" y="263"/>
                      <a:pt x="12" y="263"/>
                    </a:cubicBezTo>
                    <a:cubicBezTo>
                      <a:pt x="12" y="265"/>
                      <a:pt x="12" y="267"/>
                      <a:pt x="13" y="269"/>
                    </a:cubicBezTo>
                    <a:cubicBezTo>
                      <a:pt x="14" y="271"/>
                      <a:pt x="15" y="272"/>
                      <a:pt x="17" y="273"/>
                    </a:cubicBezTo>
                    <a:cubicBezTo>
                      <a:pt x="86" y="292"/>
                      <a:pt x="86" y="292"/>
                      <a:pt x="86" y="292"/>
                    </a:cubicBezTo>
                    <a:cubicBezTo>
                      <a:pt x="90" y="293"/>
                      <a:pt x="94" y="291"/>
                      <a:pt x="95" y="287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67" y="36"/>
                      <a:pt x="165" y="32"/>
                      <a:pt x="161" y="31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91" y="11"/>
                      <a:pt x="90" y="11"/>
                      <a:pt x="90" y="1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9" name="Google Shape;989;p19"/>
              <p:cNvSpPr/>
              <p:nvPr/>
            </p:nvSpPr>
            <p:spPr>
              <a:xfrm>
                <a:off x="5190" y="2835"/>
                <a:ext cx="17" cy="16"/>
              </a:xfrm>
              <a:custGeom>
                <a:rect b="b" l="l" r="r" t="t"/>
                <a:pathLst>
                  <a:path extrusionOk="0" h="14" w="15">
                    <a:moveTo>
                      <a:pt x="14" y="9"/>
                    </a:moveTo>
                    <a:cubicBezTo>
                      <a:pt x="13" y="12"/>
                      <a:pt x="9" y="14"/>
                      <a:pt x="6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3" y="2"/>
                      <a:pt x="15" y="5"/>
                      <a:pt x="14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0" name="Google Shape;990;p19"/>
              <p:cNvSpPr/>
              <p:nvPr/>
            </p:nvSpPr>
            <p:spPr>
              <a:xfrm>
                <a:off x="5219" y="2843"/>
                <a:ext cx="18" cy="17"/>
              </a:xfrm>
              <a:custGeom>
                <a:rect b="b" l="l" r="r" t="t"/>
                <a:pathLst>
                  <a:path extrusionOk="0" h="14" w="15">
                    <a:moveTo>
                      <a:pt x="14" y="9"/>
                    </a:moveTo>
                    <a:cubicBezTo>
                      <a:pt x="13" y="12"/>
                      <a:pt x="9" y="14"/>
                      <a:pt x="5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3" y="2"/>
                      <a:pt x="15" y="5"/>
                      <a:pt x="14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1" name="Google Shape;991;p19"/>
              <p:cNvSpPr/>
              <p:nvPr/>
            </p:nvSpPr>
            <p:spPr>
              <a:xfrm>
                <a:off x="5181" y="2863"/>
                <a:ext cx="18" cy="18"/>
              </a:xfrm>
              <a:custGeom>
                <a:rect b="b" l="l" r="r" t="t"/>
                <a:pathLst>
                  <a:path extrusionOk="0" h="15" w="15">
                    <a:moveTo>
                      <a:pt x="14" y="9"/>
                    </a:moveTo>
                    <a:cubicBezTo>
                      <a:pt x="13" y="13"/>
                      <a:pt x="9" y="15"/>
                      <a:pt x="6" y="14"/>
                    </a:cubicBezTo>
                    <a:cubicBezTo>
                      <a:pt x="2" y="13"/>
                      <a:pt x="0" y="9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3" y="2"/>
                      <a:pt x="15" y="6"/>
                      <a:pt x="14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2" name="Google Shape;992;p19"/>
              <p:cNvSpPr/>
              <p:nvPr/>
            </p:nvSpPr>
            <p:spPr>
              <a:xfrm>
                <a:off x="5211" y="2872"/>
                <a:ext cx="18" cy="17"/>
              </a:xfrm>
              <a:custGeom>
                <a:rect b="b" l="l" r="r" t="t"/>
                <a:pathLst>
                  <a:path extrusionOk="0" h="15" w="15">
                    <a:moveTo>
                      <a:pt x="14" y="9"/>
                    </a:moveTo>
                    <a:cubicBezTo>
                      <a:pt x="13" y="13"/>
                      <a:pt x="9" y="15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3" y="2"/>
                      <a:pt x="15" y="6"/>
                      <a:pt x="14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3" name="Google Shape;993;p19"/>
              <p:cNvSpPr/>
              <p:nvPr/>
            </p:nvSpPr>
            <p:spPr>
              <a:xfrm>
                <a:off x="5150" y="2973"/>
                <a:ext cx="17" cy="18"/>
              </a:xfrm>
              <a:custGeom>
                <a:rect b="b" l="l" r="r" t="t"/>
                <a:pathLst>
                  <a:path extrusionOk="0" h="15" w="14">
                    <a:moveTo>
                      <a:pt x="13" y="9"/>
                    </a:moveTo>
                    <a:cubicBezTo>
                      <a:pt x="12" y="13"/>
                      <a:pt x="9" y="15"/>
                      <a:pt x="5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2"/>
                      <a:pt x="14" y="6"/>
                      <a:pt x="13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4" name="Google Shape;994;p19"/>
              <p:cNvSpPr/>
              <p:nvPr/>
            </p:nvSpPr>
            <p:spPr>
              <a:xfrm>
                <a:off x="5180" y="2981"/>
                <a:ext cx="17" cy="18"/>
              </a:xfrm>
              <a:custGeom>
                <a:rect b="b" l="l" r="r" t="t"/>
                <a:pathLst>
                  <a:path extrusionOk="0" h="15" w="14">
                    <a:moveTo>
                      <a:pt x="13" y="10"/>
                    </a:moveTo>
                    <a:cubicBezTo>
                      <a:pt x="12" y="13"/>
                      <a:pt x="9" y="15"/>
                      <a:pt x="5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2"/>
                      <a:pt x="14" y="6"/>
                      <a:pt x="13" y="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5" name="Google Shape;995;p19"/>
              <p:cNvSpPr/>
              <p:nvPr/>
            </p:nvSpPr>
            <p:spPr>
              <a:xfrm>
                <a:off x="5141" y="3005"/>
                <a:ext cx="18" cy="18"/>
              </a:xfrm>
              <a:custGeom>
                <a:rect b="b" l="l" r="r" t="t"/>
                <a:pathLst>
                  <a:path extrusionOk="0" h="15" w="15">
                    <a:moveTo>
                      <a:pt x="14" y="10"/>
                    </a:moveTo>
                    <a:cubicBezTo>
                      <a:pt x="13" y="13"/>
                      <a:pt x="9" y="15"/>
                      <a:pt x="5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3" y="2"/>
                      <a:pt x="15" y="6"/>
                      <a:pt x="14" y="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6" name="Google Shape;996;p19"/>
              <p:cNvSpPr/>
              <p:nvPr/>
            </p:nvSpPr>
            <p:spPr>
              <a:xfrm>
                <a:off x="5171" y="3013"/>
                <a:ext cx="17" cy="18"/>
              </a:xfrm>
              <a:custGeom>
                <a:rect b="b" l="l" r="r" t="t"/>
                <a:pathLst>
                  <a:path extrusionOk="0" h="15" w="15">
                    <a:moveTo>
                      <a:pt x="14" y="10"/>
                    </a:moveTo>
                    <a:cubicBezTo>
                      <a:pt x="13" y="13"/>
                      <a:pt x="9" y="15"/>
                      <a:pt x="5" y="14"/>
                    </a:cubicBezTo>
                    <a:cubicBezTo>
                      <a:pt x="2" y="13"/>
                      <a:pt x="0" y="10"/>
                      <a:pt x="1" y="6"/>
                    </a:cubicBezTo>
                    <a:cubicBezTo>
                      <a:pt x="2" y="3"/>
                      <a:pt x="6" y="0"/>
                      <a:pt x="9" y="1"/>
                    </a:cubicBezTo>
                    <a:cubicBezTo>
                      <a:pt x="13" y="2"/>
                      <a:pt x="15" y="6"/>
                      <a:pt x="14" y="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7" name="Google Shape;997;p19"/>
              <p:cNvSpPr/>
              <p:nvPr/>
            </p:nvSpPr>
            <p:spPr>
              <a:xfrm>
                <a:off x="5130" y="3042"/>
                <a:ext cx="18" cy="18"/>
              </a:xfrm>
              <a:custGeom>
                <a:rect b="b" l="l" r="r" t="t"/>
                <a:pathLst>
                  <a:path extrusionOk="0" h="15" w="15">
                    <a:moveTo>
                      <a:pt x="14" y="9"/>
                    </a:moveTo>
                    <a:cubicBezTo>
                      <a:pt x="13" y="13"/>
                      <a:pt x="9" y="15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3" y="2"/>
                      <a:pt x="15" y="6"/>
                      <a:pt x="14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8" name="Google Shape;998;p19"/>
              <p:cNvSpPr/>
              <p:nvPr/>
            </p:nvSpPr>
            <p:spPr>
              <a:xfrm>
                <a:off x="5160" y="3050"/>
                <a:ext cx="18" cy="18"/>
              </a:xfrm>
              <a:custGeom>
                <a:rect b="b" l="l" r="r" t="t"/>
                <a:pathLst>
                  <a:path extrusionOk="0" h="15" w="15">
                    <a:moveTo>
                      <a:pt x="14" y="9"/>
                    </a:moveTo>
                    <a:cubicBezTo>
                      <a:pt x="13" y="13"/>
                      <a:pt x="9" y="15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3" y="2"/>
                      <a:pt x="15" y="6"/>
                      <a:pt x="14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9" name="Google Shape;999;p19"/>
              <p:cNvSpPr/>
              <p:nvPr/>
            </p:nvSpPr>
            <p:spPr>
              <a:xfrm>
                <a:off x="5154" y="2891"/>
                <a:ext cx="76" cy="75"/>
              </a:xfrm>
              <a:custGeom>
                <a:rect b="b" l="l" r="r" t="t"/>
                <a:pathLst>
                  <a:path extrusionOk="0" h="63" w="64">
                    <a:moveTo>
                      <a:pt x="59" y="39"/>
                    </a:moveTo>
                    <a:cubicBezTo>
                      <a:pt x="55" y="55"/>
                      <a:pt x="39" y="63"/>
                      <a:pt x="24" y="59"/>
                    </a:cubicBezTo>
                    <a:cubicBezTo>
                      <a:pt x="9" y="55"/>
                      <a:pt x="0" y="39"/>
                      <a:pt x="4" y="24"/>
                    </a:cubicBezTo>
                    <a:cubicBezTo>
                      <a:pt x="8" y="8"/>
                      <a:pt x="24" y="0"/>
                      <a:pt x="40" y="4"/>
                    </a:cubicBezTo>
                    <a:cubicBezTo>
                      <a:pt x="55" y="8"/>
                      <a:pt x="64" y="24"/>
                      <a:pt x="59" y="3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0" name="Google Shape;1000;p19"/>
              <p:cNvSpPr/>
              <p:nvPr/>
            </p:nvSpPr>
            <p:spPr>
              <a:xfrm>
                <a:off x="5151" y="2637"/>
                <a:ext cx="206" cy="112"/>
              </a:xfrm>
              <a:custGeom>
                <a:rect b="b" l="l" r="r" t="t"/>
                <a:pathLst>
                  <a:path extrusionOk="0" h="94" w="173">
                    <a:moveTo>
                      <a:pt x="0" y="32"/>
                    </a:moveTo>
                    <a:cubicBezTo>
                      <a:pt x="12" y="52"/>
                      <a:pt x="12" y="52"/>
                      <a:pt x="12" y="52"/>
                    </a:cubicBezTo>
                    <a:cubicBezTo>
                      <a:pt x="63" y="27"/>
                      <a:pt x="126" y="46"/>
                      <a:pt x="153" y="94"/>
                    </a:cubicBezTo>
                    <a:cubicBezTo>
                      <a:pt x="173" y="84"/>
                      <a:pt x="173" y="84"/>
                      <a:pt x="173" y="84"/>
                    </a:cubicBezTo>
                    <a:cubicBezTo>
                      <a:pt x="141" y="25"/>
                      <a:pt x="64" y="0"/>
                      <a:pt x="0" y="3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1" name="Google Shape;1001;p19"/>
              <p:cNvSpPr/>
              <p:nvPr/>
            </p:nvSpPr>
            <p:spPr>
              <a:xfrm>
                <a:off x="5176" y="2698"/>
                <a:ext cx="136" cy="75"/>
              </a:xfrm>
              <a:custGeom>
                <a:rect b="b" l="l" r="r" t="t"/>
                <a:pathLst>
                  <a:path extrusionOk="0" h="63" w="114">
                    <a:moveTo>
                      <a:pt x="0" y="19"/>
                    </a:moveTo>
                    <a:cubicBezTo>
                      <a:pt x="12" y="39"/>
                      <a:pt x="12" y="39"/>
                      <a:pt x="12" y="39"/>
                    </a:cubicBezTo>
                    <a:cubicBezTo>
                      <a:pt x="24" y="33"/>
                      <a:pt x="42" y="32"/>
                      <a:pt x="58" y="37"/>
                    </a:cubicBezTo>
                    <a:cubicBezTo>
                      <a:pt x="74" y="41"/>
                      <a:pt x="87" y="51"/>
                      <a:pt x="94" y="63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93" y="16"/>
                      <a:pt x="40" y="0"/>
                      <a:pt x="0" y="1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2" name="Google Shape;1002;p19"/>
              <p:cNvSpPr/>
              <p:nvPr/>
            </p:nvSpPr>
            <p:spPr>
              <a:xfrm>
                <a:off x="4590" y="2176"/>
                <a:ext cx="231" cy="368"/>
              </a:xfrm>
              <a:custGeom>
                <a:rect b="b" l="l" r="r" t="t"/>
                <a:pathLst>
                  <a:path extrusionOk="0" h="310" w="194">
                    <a:moveTo>
                      <a:pt x="168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281"/>
                      <a:pt x="0" y="281"/>
                      <a:pt x="0" y="281"/>
                    </a:cubicBezTo>
                    <a:cubicBezTo>
                      <a:pt x="0" y="297"/>
                      <a:pt x="12" y="310"/>
                      <a:pt x="26" y="310"/>
                    </a:cubicBezTo>
                    <a:cubicBezTo>
                      <a:pt x="168" y="310"/>
                      <a:pt x="168" y="310"/>
                      <a:pt x="168" y="310"/>
                    </a:cubicBezTo>
                    <a:cubicBezTo>
                      <a:pt x="182" y="310"/>
                      <a:pt x="194" y="297"/>
                      <a:pt x="194" y="281"/>
                    </a:cubicBezTo>
                    <a:cubicBezTo>
                      <a:pt x="194" y="29"/>
                      <a:pt x="194" y="29"/>
                      <a:pt x="194" y="29"/>
                    </a:cubicBezTo>
                    <a:cubicBezTo>
                      <a:pt x="194" y="13"/>
                      <a:pt x="182" y="0"/>
                      <a:pt x="168" y="0"/>
                    </a:cubicBezTo>
                    <a:close/>
                    <a:moveTo>
                      <a:pt x="182" y="281"/>
                    </a:moveTo>
                    <a:cubicBezTo>
                      <a:pt x="182" y="290"/>
                      <a:pt x="175" y="297"/>
                      <a:pt x="168" y="297"/>
                    </a:cubicBezTo>
                    <a:cubicBezTo>
                      <a:pt x="26" y="297"/>
                      <a:pt x="26" y="297"/>
                      <a:pt x="26" y="297"/>
                    </a:cubicBezTo>
                    <a:cubicBezTo>
                      <a:pt x="19" y="297"/>
                      <a:pt x="12" y="290"/>
                      <a:pt x="12" y="281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0"/>
                      <a:pt x="19" y="13"/>
                      <a:pt x="26" y="13"/>
                    </a:cubicBezTo>
                    <a:cubicBezTo>
                      <a:pt x="168" y="13"/>
                      <a:pt x="168" y="13"/>
                      <a:pt x="168" y="13"/>
                    </a:cubicBezTo>
                    <a:cubicBezTo>
                      <a:pt x="175" y="13"/>
                      <a:pt x="182" y="20"/>
                      <a:pt x="182" y="29"/>
                    </a:cubicBezTo>
                    <a:lnTo>
                      <a:pt x="182" y="28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3" name="Google Shape;1003;p19"/>
              <p:cNvSpPr/>
              <p:nvPr/>
            </p:nvSpPr>
            <p:spPr>
              <a:xfrm>
                <a:off x="4668" y="2236"/>
                <a:ext cx="75" cy="7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4" name="Google Shape;1004;p19"/>
              <p:cNvSpPr/>
              <p:nvPr/>
            </p:nvSpPr>
            <p:spPr>
              <a:xfrm>
                <a:off x="4636" y="2349"/>
                <a:ext cx="145" cy="143"/>
              </a:xfrm>
              <a:custGeom>
                <a:rect b="b" l="l" r="r" t="t"/>
                <a:pathLst>
                  <a:path extrusionOk="0" h="120" w="122">
                    <a:moveTo>
                      <a:pt x="61" y="0"/>
                    </a:move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1" y="120"/>
                    </a:cubicBezTo>
                    <a:cubicBezTo>
                      <a:pt x="94" y="120"/>
                      <a:pt x="122" y="93"/>
                      <a:pt x="122" y="60"/>
                    </a:cubicBezTo>
                    <a:cubicBezTo>
                      <a:pt x="122" y="27"/>
                      <a:pt x="94" y="0"/>
                      <a:pt x="61" y="0"/>
                    </a:cubicBezTo>
                    <a:close/>
                    <a:moveTo>
                      <a:pt x="61" y="86"/>
                    </a:moveTo>
                    <a:cubicBezTo>
                      <a:pt x="46" y="86"/>
                      <a:pt x="34" y="74"/>
                      <a:pt x="34" y="60"/>
                    </a:cubicBezTo>
                    <a:cubicBezTo>
                      <a:pt x="34" y="45"/>
                      <a:pt x="46" y="33"/>
                      <a:pt x="61" y="33"/>
                    </a:cubicBezTo>
                    <a:cubicBezTo>
                      <a:pt x="76" y="33"/>
                      <a:pt x="88" y="45"/>
                      <a:pt x="88" y="60"/>
                    </a:cubicBezTo>
                    <a:cubicBezTo>
                      <a:pt x="88" y="74"/>
                      <a:pt x="76" y="86"/>
                      <a:pt x="61" y="8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5" name="Google Shape;1005;p19"/>
              <p:cNvSpPr/>
              <p:nvPr/>
            </p:nvSpPr>
            <p:spPr>
              <a:xfrm>
                <a:off x="1920" y="3771"/>
                <a:ext cx="387" cy="439"/>
              </a:xfrm>
              <a:custGeom>
                <a:rect b="b" l="l" r="r" t="t"/>
                <a:pathLst>
                  <a:path extrusionOk="0" h="369" w="325">
                    <a:moveTo>
                      <a:pt x="317" y="97"/>
                    </a:moveTo>
                    <a:cubicBezTo>
                      <a:pt x="280" y="98"/>
                      <a:pt x="236" y="106"/>
                      <a:pt x="214" y="140"/>
                    </a:cubicBezTo>
                    <a:cubicBezTo>
                      <a:pt x="184" y="187"/>
                      <a:pt x="231" y="235"/>
                      <a:pt x="227" y="283"/>
                    </a:cubicBezTo>
                    <a:cubicBezTo>
                      <a:pt x="224" y="316"/>
                      <a:pt x="190" y="334"/>
                      <a:pt x="161" y="336"/>
                    </a:cubicBezTo>
                    <a:cubicBezTo>
                      <a:pt x="129" y="338"/>
                      <a:pt x="97" y="323"/>
                      <a:pt x="87" y="291"/>
                    </a:cubicBezTo>
                    <a:cubicBezTo>
                      <a:pt x="138" y="291"/>
                      <a:pt x="138" y="291"/>
                      <a:pt x="138" y="291"/>
                    </a:cubicBezTo>
                    <a:cubicBezTo>
                      <a:pt x="148" y="291"/>
                      <a:pt x="157" y="283"/>
                      <a:pt x="157" y="273"/>
                    </a:cubicBezTo>
                    <a:cubicBezTo>
                      <a:pt x="166" y="115"/>
                      <a:pt x="166" y="115"/>
                      <a:pt x="166" y="115"/>
                    </a:cubicBezTo>
                    <a:cubicBezTo>
                      <a:pt x="166" y="104"/>
                      <a:pt x="158" y="96"/>
                      <a:pt x="148" y="96"/>
                    </a:cubicBezTo>
                    <a:cubicBezTo>
                      <a:pt x="139" y="96"/>
                      <a:pt x="139" y="96"/>
                      <a:pt x="139" y="96"/>
                    </a:cubicBezTo>
                    <a:cubicBezTo>
                      <a:pt x="139" y="11"/>
                      <a:pt x="139" y="11"/>
                      <a:pt x="139" y="11"/>
                    </a:cubicBezTo>
                    <a:cubicBezTo>
                      <a:pt x="139" y="5"/>
                      <a:pt x="134" y="0"/>
                      <a:pt x="128" y="0"/>
                    </a:cubicBezTo>
                    <a:cubicBezTo>
                      <a:pt x="123" y="0"/>
                      <a:pt x="118" y="5"/>
                      <a:pt x="118" y="11"/>
                    </a:cubicBezTo>
                    <a:cubicBezTo>
                      <a:pt x="118" y="96"/>
                      <a:pt x="118" y="96"/>
                      <a:pt x="118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5"/>
                      <a:pt x="44" y="0"/>
                      <a:pt x="38" y="0"/>
                    </a:cubicBezTo>
                    <a:cubicBezTo>
                      <a:pt x="33" y="0"/>
                      <a:pt x="28" y="5"/>
                      <a:pt x="28" y="11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8" y="96"/>
                      <a:pt x="0" y="104"/>
                      <a:pt x="0" y="115"/>
                    </a:cubicBezTo>
                    <a:cubicBezTo>
                      <a:pt x="8" y="273"/>
                      <a:pt x="8" y="273"/>
                      <a:pt x="8" y="273"/>
                    </a:cubicBezTo>
                    <a:cubicBezTo>
                      <a:pt x="8" y="283"/>
                      <a:pt x="16" y="291"/>
                      <a:pt x="26" y="291"/>
                    </a:cubicBezTo>
                    <a:cubicBezTo>
                      <a:pt x="73" y="291"/>
                      <a:pt x="73" y="291"/>
                      <a:pt x="73" y="291"/>
                    </a:cubicBezTo>
                    <a:cubicBezTo>
                      <a:pt x="74" y="291"/>
                      <a:pt x="74" y="292"/>
                      <a:pt x="74" y="292"/>
                    </a:cubicBezTo>
                    <a:cubicBezTo>
                      <a:pt x="91" y="357"/>
                      <a:pt x="188" y="369"/>
                      <a:pt x="227" y="317"/>
                    </a:cubicBezTo>
                    <a:cubicBezTo>
                      <a:pt x="256" y="277"/>
                      <a:pt x="227" y="233"/>
                      <a:pt x="218" y="191"/>
                    </a:cubicBezTo>
                    <a:cubicBezTo>
                      <a:pt x="205" y="130"/>
                      <a:pt x="270" y="112"/>
                      <a:pt x="317" y="110"/>
                    </a:cubicBezTo>
                    <a:cubicBezTo>
                      <a:pt x="325" y="109"/>
                      <a:pt x="325" y="96"/>
                      <a:pt x="317" y="97"/>
                    </a:cubicBezTo>
                    <a:close/>
                    <a:moveTo>
                      <a:pt x="17" y="193"/>
                    </a:moveTo>
                    <a:cubicBezTo>
                      <a:pt x="149" y="193"/>
                      <a:pt x="149" y="193"/>
                      <a:pt x="149" y="193"/>
                    </a:cubicBezTo>
                    <a:cubicBezTo>
                      <a:pt x="148" y="210"/>
                      <a:pt x="148" y="210"/>
                      <a:pt x="148" y="210"/>
                    </a:cubicBezTo>
                    <a:cubicBezTo>
                      <a:pt x="18" y="210"/>
                      <a:pt x="18" y="210"/>
                      <a:pt x="18" y="210"/>
                    </a:cubicBezTo>
                    <a:lnTo>
                      <a:pt x="17" y="193"/>
                    </a:lnTo>
                    <a:close/>
                    <a:moveTo>
                      <a:pt x="18" y="215"/>
                    </a:moveTo>
                    <a:cubicBezTo>
                      <a:pt x="147" y="215"/>
                      <a:pt x="147" y="215"/>
                      <a:pt x="147" y="215"/>
                    </a:cubicBezTo>
                    <a:cubicBezTo>
                      <a:pt x="146" y="232"/>
                      <a:pt x="146" y="232"/>
                      <a:pt x="146" y="232"/>
                    </a:cubicBezTo>
                    <a:cubicBezTo>
                      <a:pt x="19" y="232"/>
                      <a:pt x="19" y="232"/>
                      <a:pt x="19" y="232"/>
                    </a:cubicBezTo>
                    <a:lnTo>
                      <a:pt x="18" y="215"/>
                    </a:lnTo>
                    <a:close/>
                    <a:moveTo>
                      <a:pt x="18" y="109"/>
                    </a:moveTo>
                    <a:cubicBezTo>
                      <a:pt x="148" y="109"/>
                      <a:pt x="148" y="109"/>
                      <a:pt x="148" y="109"/>
                    </a:cubicBezTo>
                    <a:cubicBezTo>
                      <a:pt x="151" y="109"/>
                      <a:pt x="153" y="111"/>
                      <a:pt x="153" y="115"/>
                    </a:cubicBezTo>
                    <a:cubicBezTo>
                      <a:pt x="149" y="188"/>
                      <a:pt x="149" y="188"/>
                      <a:pt x="149" y="188"/>
                    </a:cubicBezTo>
                    <a:cubicBezTo>
                      <a:pt x="16" y="188"/>
                      <a:pt x="16" y="188"/>
                      <a:pt x="16" y="188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3" y="111"/>
                      <a:pt x="15" y="109"/>
                      <a:pt x="18" y="109"/>
                    </a:cubicBezTo>
                    <a:close/>
                    <a:moveTo>
                      <a:pt x="21" y="273"/>
                    </a:moveTo>
                    <a:cubicBezTo>
                      <a:pt x="19" y="237"/>
                      <a:pt x="19" y="237"/>
                      <a:pt x="19" y="237"/>
                    </a:cubicBezTo>
                    <a:cubicBezTo>
                      <a:pt x="146" y="237"/>
                      <a:pt x="146" y="237"/>
                      <a:pt x="146" y="237"/>
                    </a:cubicBezTo>
                    <a:cubicBezTo>
                      <a:pt x="144" y="273"/>
                      <a:pt x="144" y="273"/>
                      <a:pt x="144" y="273"/>
                    </a:cubicBezTo>
                    <a:cubicBezTo>
                      <a:pt x="144" y="276"/>
                      <a:pt x="141" y="278"/>
                      <a:pt x="138" y="278"/>
                    </a:cubicBezTo>
                    <a:cubicBezTo>
                      <a:pt x="26" y="278"/>
                      <a:pt x="26" y="278"/>
                      <a:pt x="26" y="278"/>
                    </a:cubicBezTo>
                    <a:cubicBezTo>
                      <a:pt x="23" y="278"/>
                      <a:pt x="21" y="276"/>
                      <a:pt x="21" y="27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6" name="Google Shape;1006;p19"/>
              <p:cNvSpPr/>
              <p:nvPr/>
            </p:nvSpPr>
            <p:spPr>
              <a:xfrm>
                <a:off x="5093" y="1916"/>
                <a:ext cx="22" cy="22"/>
              </a:xfrm>
              <a:custGeom>
                <a:rect b="b" l="l" r="r" t="t"/>
                <a:pathLst>
                  <a:path extrusionOk="0" h="18" w="18">
                    <a:moveTo>
                      <a:pt x="18" y="9"/>
                    </a:moveTo>
                    <a:cubicBezTo>
                      <a:pt x="18" y="4"/>
                      <a:pt x="14" y="0"/>
                      <a:pt x="9" y="1"/>
                    </a:cubicBezTo>
                    <a:cubicBezTo>
                      <a:pt x="4" y="1"/>
                      <a:pt x="0" y="5"/>
                      <a:pt x="0" y="10"/>
                    </a:cubicBezTo>
                    <a:cubicBezTo>
                      <a:pt x="0" y="14"/>
                      <a:pt x="4" y="18"/>
                      <a:pt x="9" y="18"/>
                    </a:cubicBezTo>
                    <a:cubicBezTo>
                      <a:pt x="14" y="18"/>
                      <a:pt x="18" y="14"/>
                      <a:pt x="18" y="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7" name="Google Shape;1007;p19"/>
              <p:cNvSpPr/>
              <p:nvPr/>
            </p:nvSpPr>
            <p:spPr>
              <a:xfrm>
                <a:off x="5129" y="1916"/>
                <a:ext cx="22" cy="20"/>
              </a:xfrm>
              <a:custGeom>
                <a:rect b="b" l="l" r="r" t="t"/>
                <a:pathLst>
                  <a:path extrusionOk="0" h="17" w="19">
                    <a:moveTo>
                      <a:pt x="9" y="0"/>
                    </a:moveTo>
                    <a:cubicBezTo>
                      <a:pt x="4" y="0"/>
                      <a:pt x="0" y="4"/>
                      <a:pt x="1" y="9"/>
                    </a:cubicBezTo>
                    <a:cubicBezTo>
                      <a:pt x="1" y="14"/>
                      <a:pt x="5" y="17"/>
                      <a:pt x="10" y="17"/>
                    </a:cubicBezTo>
                    <a:cubicBezTo>
                      <a:pt x="15" y="17"/>
                      <a:pt x="19" y="13"/>
                      <a:pt x="19" y="8"/>
                    </a:cubicBezTo>
                    <a:cubicBezTo>
                      <a:pt x="19" y="3"/>
                      <a:pt x="14" y="0"/>
                      <a:pt x="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8" name="Google Shape;1008;p19"/>
              <p:cNvSpPr/>
              <p:nvPr/>
            </p:nvSpPr>
            <p:spPr>
              <a:xfrm>
                <a:off x="5110" y="1898"/>
                <a:ext cx="22" cy="22"/>
              </a:xfrm>
              <a:custGeom>
                <a:rect b="b" l="l" r="r" t="t"/>
                <a:pathLst>
                  <a:path extrusionOk="0" h="18" w="19">
                    <a:moveTo>
                      <a:pt x="10" y="18"/>
                    </a:moveTo>
                    <a:cubicBezTo>
                      <a:pt x="15" y="18"/>
                      <a:pt x="19" y="14"/>
                      <a:pt x="19" y="9"/>
                    </a:cubicBez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1" y="9"/>
                    </a:cubicBezTo>
                    <a:cubicBezTo>
                      <a:pt x="1" y="14"/>
                      <a:pt x="5" y="18"/>
                      <a:pt x="10" y="1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9" name="Google Shape;1009;p19"/>
              <p:cNvSpPr/>
              <p:nvPr/>
            </p:nvSpPr>
            <p:spPr>
              <a:xfrm>
                <a:off x="5112" y="1934"/>
                <a:ext cx="22" cy="22"/>
              </a:xfrm>
              <a:custGeom>
                <a:rect b="b" l="l" r="r" t="t"/>
                <a:pathLst>
                  <a:path extrusionOk="0" h="18" w="18">
                    <a:moveTo>
                      <a:pt x="9" y="0"/>
                    </a:moveTo>
                    <a:cubicBezTo>
                      <a:pt x="3" y="0"/>
                      <a:pt x="0" y="4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ubicBezTo>
                      <a:pt x="14" y="17"/>
                      <a:pt x="18" y="13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0" name="Google Shape;1010;p19"/>
              <p:cNvSpPr/>
              <p:nvPr/>
            </p:nvSpPr>
            <p:spPr>
              <a:xfrm>
                <a:off x="5275" y="1897"/>
                <a:ext cx="62" cy="57"/>
              </a:xfrm>
              <a:custGeom>
                <a:rect b="b" l="l" r="r" t="t"/>
                <a:pathLst>
                  <a:path extrusionOk="0" h="48" w="52">
                    <a:moveTo>
                      <a:pt x="43" y="16"/>
                    </a:move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3"/>
                      <a:pt x="30" y="0"/>
                      <a:pt x="25" y="0"/>
                    </a:cubicBezTo>
                    <a:cubicBezTo>
                      <a:pt x="21" y="0"/>
                      <a:pt x="17" y="4"/>
                      <a:pt x="17" y="8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4" y="17"/>
                      <a:pt x="0" y="20"/>
                      <a:pt x="1" y="25"/>
                    </a:cubicBezTo>
                    <a:cubicBezTo>
                      <a:pt x="1" y="29"/>
                      <a:pt x="5" y="32"/>
                      <a:pt x="9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4"/>
                      <a:pt x="22" y="48"/>
                      <a:pt x="27" y="48"/>
                    </a:cubicBezTo>
                    <a:cubicBezTo>
                      <a:pt x="32" y="48"/>
                      <a:pt x="35" y="44"/>
                      <a:pt x="35" y="40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8" y="31"/>
                      <a:pt x="52" y="28"/>
                      <a:pt x="52" y="23"/>
                    </a:cubicBezTo>
                    <a:cubicBezTo>
                      <a:pt x="52" y="19"/>
                      <a:pt x="48" y="15"/>
                      <a:pt x="43" y="1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011" name="Google Shape;1011;p19"/>
              <p:cNvCxnSpPr/>
              <p:nvPr/>
            </p:nvCxnSpPr>
            <p:spPr>
              <a:xfrm>
                <a:off x="5211" y="1867"/>
                <a:ext cx="0" cy="0"/>
              </a:xfrm>
              <a:prstGeom prst="straightConnector1">
                <a:avLst/>
              </a:prstGeom>
              <a:solidFill>
                <a:schemeClr val="accent5"/>
              </a:solidFill>
              <a:ln>
                <a:noFill/>
              </a:ln>
            </p:spPr>
          </p:cxnSp>
          <p:cxnSp>
            <p:nvCxnSpPr>
              <p:cNvPr id="1012" name="Google Shape;1012;p19"/>
              <p:cNvCxnSpPr/>
              <p:nvPr/>
            </p:nvCxnSpPr>
            <p:spPr>
              <a:xfrm>
                <a:off x="5211" y="1867"/>
                <a:ext cx="0" cy="0"/>
              </a:xfrm>
              <a:prstGeom prst="straightConnector1">
                <a:avLst/>
              </a:prstGeom>
              <a:solidFill>
                <a:schemeClr val="accent5"/>
              </a:solidFill>
              <a:ln>
                <a:noFill/>
              </a:ln>
            </p:spPr>
          </p:cxnSp>
          <p:sp>
            <p:nvSpPr>
              <p:cNvPr id="1013" name="Google Shape;1013;p19"/>
              <p:cNvSpPr/>
              <p:nvPr/>
            </p:nvSpPr>
            <p:spPr>
              <a:xfrm>
                <a:off x="5044" y="1758"/>
                <a:ext cx="338" cy="272"/>
              </a:xfrm>
              <a:custGeom>
                <a:rect b="b" l="l" r="r" t="t"/>
                <a:pathLst>
                  <a:path extrusionOk="0" h="229" w="284">
                    <a:moveTo>
                      <a:pt x="283" y="143"/>
                    </a:moveTo>
                    <a:cubicBezTo>
                      <a:pt x="282" y="120"/>
                      <a:pt x="274" y="98"/>
                      <a:pt x="261" y="83"/>
                    </a:cubicBezTo>
                    <a:cubicBezTo>
                      <a:pt x="250" y="71"/>
                      <a:pt x="235" y="64"/>
                      <a:pt x="220" y="64"/>
                    </a:cubicBezTo>
                    <a:cubicBezTo>
                      <a:pt x="204" y="65"/>
                      <a:pt x="190" y="74"/>
                      <a:pt x="179" y="88"/>
                    </a:cubicBezTo>
                    <a:cubicBezTo>
                      <a:pt x="168" y="86"/>
                      <a:pt x="157" y="85"/>
                      <a:pt x="145" y="85"/>
                    </a:cubicBezTo>
                    <a:cubicBezTo>
                      <a:pt x="143" y="76"/>
                      <a:pt x="144" y="68"/>
                      <a:pt x="151" y="60"/>
                    </a:cubicBezTo>
                    <a:cubicBezTo>
                      <a:pt x="158" y="52"/>
                      <a:pt x="170" y="49"/>
                      <a:pt x="180" y="45"/>
                    </a:cubicBezTo>
                    <a:cubicBezTo>
                      <a:pt x="201" y="38"/>
                      <a:pt x="204" y="25"/>
                      <a:pt x="200" y="7"/>
                    </a:cubicBezTo>
                    <a:cubicBezTo>
                      <a:pt x="198" y="0"/>
                      <a:pt x="185" y="1"/>
                      <a:pt x="187" y="8"/>
                    </a:cubicBezTo>
                    <a:cubicBezTo>
                      <a:pt x="189" y="18"/>
                      <a:pt x="192" y="28"/>
                      <a:pt x="180" y="33"/>
                    </a:cubicBezTo>
                    <a:cubicBezTo>
                      <a:pt x="171" y="37"/>
                      <a:pt x="162" y="39"/>
                      <a:pt x="153" y="44"/>
                    </a:cubicBezTo>
                    <a:cubicBezTo>
                      <a:pt x="135" y="54"/>
                      <a:pt x="130" y="69"/>
                      <a:pt x="132" y="86"/>
                    </a:cubicBezTo>
                    <a:cubicBezTo>
                      <a:pt x="122" y="87"/>
                      <a:pt x="111" y="88"/>
                      <a:pt x="101" y="91"/>
                    </a:cubicBezTo>
                    <a:cubicBezTo>
                      <a:pt x="90" y="76"/>
                      <a:pt x="74" y="68"/>
                      <a:pt x="59" y="69"/>
                    </a:cubicBezTo>
                    <a:cubicBezTo>
                      <a:pt x="25" y="70"/>
                      <a:pt x="0" y="106"/>
                      <a:pt x="2" y="150"/>
                    </a:cubicBezTo>
                    <a:cubicBezTo>
                      <a:pt x="3" y="174"/>
                      <a:pt x="10" y="195"/>
                      <a:pt x="24" y="210"/>
                    </a:cubicBezTo>
                    <a:cubicBezTo>
                      <a:pt x="24" y="210"/>
                      <a:pt x="24" y="210"/>
                      <a:pt x="24" y="210"/>
                    </a:cubicBezTo>
                    <a:cubicBezTo>
                      <a:pt x="35" y="223"/>
                      <a:pt x="49" y="229"/>
                      <a:pt x="64" y="229"/>
                    </a:cubicBezTo>
                    <a:cubicBezTo>
                      <a:pt x="84" y="228"/>
                      <a:pt x="101" y="216"/>
                      <a:pt x="111" y="194"/>
                    </a:cubicBezTo>
                    <a:cubicBezTo>
                      <a:pt x="133" y="198"/>
                      <a:pt x="155" y="197"/>
                      <a:pt x="176" y="193"/>
                    </a:cubicBezTo>
                    <a:cubicBezTo>
                      <a:pt x="179" y="197"/>
                      <a:pt x="182" y="202"/>
                      <a:pt x="185" y="206"/>
                    </a:cubicBezTo>
                    <a:cubicBezTo>
                      <a:pt x="197" y="218"/>
                      <a:pt x="211" y="225"/>
                      <a:pt x="226" y="224"/>
                    </a:cubicBezTo>
                    <a:cubicBezTo>
                      <a:pt x="259" y="224"/>
                      <a:pt x="284" y="188"/>
                      <a:pt x="283" y="143"/>
                    </a:cubicBezTo>
                    <a:close/>
                    <a:moveTo>
                      <a:pt x="225" y="209"/>
                    </a:moveTo>
                    <a:cubicBezTo>
                      <a:pt x="216" y="209"/>
                      <a:pt x="207" y="205"/>
                      <a:pt x="199" y="196"/>
                    </a:cubicBezTo>
                    <a:cubicBezTo>
                      <a:pt x="196" y="192"/>
                      <a:pt x="192" y="187"/>
                      <a:pt x="189" y="181"/>
                    </a:cubicBezTo>
                    <a:cubicBezTo>
                      <a:pt x="186" y="174"/>
                      <a:pt x="186" y="174"/>
                      <a:pt x="186" y="174"/>
                    </a:cubicBezTo>
                    <a:cubicBezTo>
                      <a:pt x="179" y="176"/>
                      <a:pt x="179" y="176"/>
                      <a:pt x="179" y="176"/>
                    </a:cubicBezTo>
                    <a:cubicBezTo>
                      <a:pt x="156" y="182"/>
                      <a:pt x="131" y="183"/>
                      <a:pt x="108" y="178"/>
                    </a:cubicBezTo>
                    <a:cubicBezTo>
                      <a:pt x="100" y="176"/>
                      <a:pt x="100" y="176"/>
                      <a:pt x="100" y="176"/>
                    </a:cubicBezTo>
                    <a:cubicBezTo>
                      <a:pt x="98" y="183"/>
                      <a:pt x="98" y="183"/>
                      <a:pt x="98" y="183"/>
                    </a:cubicBezTo>
                    <a:cubicBezTo>
                      <a:pt x="90" y="201"/>
                      <a:pt x="77" y="213"/>
                      <a:pt x="64" y="213"/>
                    </a:cubicBezTo>
                    <a:cubicBezTo>
                      <a:pt x="55" y="214"/>
                      <a:pt x="45" y="209"/>
                      <a:pt x="38" y="200"/>
                    </a:cubicBezTo>
                    <a:cubicBezTo>
                      <a:pt x="38" y="200"/>
                      <a:pt x="38" y="200"/>
                      <a:pt x="38" y="200"/>
                    </a:cubicBezTo>
                    <a:cubicBezTo>
                      <a:pt x="27" y="188"/>
                      <a:pt x="20" y="169"/>
                      <a:pt x="19" y="150"/>
                    </a:cubicBezTo>
                    <a:cubicBezTo>
                      <a:pt x="18" y="115"/>
                      <a:pt x="36" y="85"/>
                      <a:pt x="59" y="84"/>
                    </a:cubicBezTo>
                    <a:cubicBezTo>
                      <a:pt x="68" y="84"/>
                      <a:pt x="77" y="89"/>
                      <a:pt x="85" y="97"/>
                    </a:cubicBezTo>
                    <a:cubicBezTo>
                      <a:pt x="87" y="99"/>
                      <a:pt x="89" y="102"/>
                      <a:pt x="90" y="104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101" y="107"/>
                      <a:pt x="101" y="107"/>
                      <a:pt x="101" y="107"/>
                    </a:cubicBezTo>
                    <a:cubicBezTo>
                      <a:pt x="125" y="100"/>
                      <a:pt x="156" y="99"/>
                      <a:pt x="181" y="105"/>
                    </a:cubicBezTo>
                    <a:cubicBezTo>
                      <a:pt x="188" y="107"/>
                      <a:pt x="188" y="107"/>
                      <a:pt x="188" y="107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9" y="88"/>
                      <a:pt x="210" y="80"/>
                      <a:pt x="221" y="80"/>
                    </a:cubicBezTo>
                    <a:cubicBezTo>
                      <a:pt x="230" y="80"/>
                      <a:pt x="239" y="84"/>
                      <a:pt x="247" y="93"/>
                    </a:cubicBezTo>
                    <a:cubicBezTo>
                      <a:pt x="257" y="105"/>
                      <a:pt x="264" y="124"/>
                      <a:pt x="265" y="143"/>
                    </a:cubicBezTo>
                    <a:cubicBezTo>
                      <a:pt x="266" y="160"/>
                      <a:pt x="261" y="177"/>
                      <a:pt x="254" y="190"/>
                    </a:cubicBezTo>
                    <a:cubicBezTo>
                      <a:pt x="246" y="202"/>
                      <a:pt x="236" y="209"/>
                      <a:pt x="225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4" name="Google Shape;1014;p19"/>
              <p:cNvSpPr/>
              <p:nvPr/>
            </p:nvSpPr>
            <p:spPr>
              <a:xfrm>
                <a:off x="2626" y="3953"/>
                <a:ext cx="58" cy="67"/>
              </a:xfrm>
              <a:custGeom>
                <a:rect b="b" l="l" r="r" t="t"/>
                <a:pathLst>
                  <a:path extrusionOk="0" h="56" w="49">
                    <a:moveTo>
                      <a:pt x="41" y="48"/>
                    </a:moveTo>
                    <a:cubicBezTo>
                      <a:pt x="47" y="40"/>
                      <a:pt x="49" y="28"/>
                      <a:pt x="34" y="13"/>
                    </a:cubicBezTo>
                    <a:cubicBezTo>
                      <a:pt x="30" y="7"/>
                      <a:pt x="27" y="0"/>
                      <a:pt x="27" y="0"/>
                    </a:cubicBezTo>
                    <a:cubicBezTo>
                      <a:pt x="27" y="0"/>
                      <a:pt x="24" y="7"/>
                      <a:pt x="21" y="12"/>
                    </a:cubicBezTo>
                    <a:cubicBezTo>
                      <a:pt x="17" y="16"/>
                      <a:pt x="0" y="35"/>
                      <a:pt x="15" y="49"/>
                    </a:cubicBezTo>
                    <a:cubicBezTo>
                      <a:pt x="23" y="56"/>
                      <a:pt x="35" y="55"/>
                      <a:pt x="41" y="48"/>
                    </a:cubicBezTo>
                    <a:close/>
                    <a:moveTo>
                      <a:pt x="33" y="47"/>
                    </a:moveTo>
                    <a:cubicBezTo>
                      <a:pt x="35" y="46"/>
                      <a:pt x="38" y="43"/>
                      <a:pt x="42" y="36"/>
                    </a:cubicBezTo>
                    <a:cubicBezTo>
                      <a:pt x="42" y="36"/>
                      <a:pt x="41" y="47"/>
                      <a:pt x="32" y="50"/>
                    </a:cubicBezTo>
                    <a:cubicBezTo>
                      <a:pt x="31" y="49"/>
                      <a:pt x="30" y="48"/>
                      <a:pt x="33" y="4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5" name="Google Shape;1015;p19"/>
              <p:cNvSpPr/>
              <p:nvPr/>
            </p:nvSpPr>
            <p:spPr>
              <a:xfrm>
                <a:off x="2452" y="3764"/>
                <a:ext cx="410" cy="422"/>
              </a:xfrm>
              <a:custGeom>
                <a:rect b="b" l="l" r="r" t="t"/>
                <a:pathLst>
                  <a:path extrusionOk="0" h="355" w="344">
                    <a:moveTo>
                      <a:pt x="333" y="298"/>
                    </a:moveTo>
                    <a:cubicBezTo>
                      <a:pt x="333" y="20"/>
                      <a:pt x="333" y="20"/>
                      <a:pt x="333" y="20"/>
                    </a:cubicBezTo>
                    <a:cubicBezTo>
                      <a:pt x="333" y="9"/>
                      <a:pt x="324" y="0"/>
                      <a:pt x="314" y="0"/>
                    </a:cubicBezTo>
                    <a:cubicBezTo>
                      <a:pt x="299" y="0"/>
                      <a:pt x="299" y="0"/>
                      <a:pt x="299" y="0"/>
                    </a:cubicBezTo>
                    <a:cubicBezTo>
                      <a:pt x="295" y="0"/>
                      <a:pt x="291" y="2"/>
                      <a:pt x="288" y="4"/>
                    </a:cubicBezTo>
                    <a:cubicBezTo>
                      <a:pt x="284" y="2"/>
                      <a:pt x="281" y="0"/>
                      <a:pt x="27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4" y="0"/>
                      <a:pt x="6" y="9"/>
                      <a:pt x="6" y="19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23"/>
                      <a:pt x="14" y="132"/>
                      <a:pt x="24" y="132"/>
                    </a:cubicBezTo>
                    <a:cubicBezTo>
                      <a:pt x="276" y="132"/>
                      <a:pt x="276" y="132"/>
                      <a:pt x="276" y="132"/>
                    </a:cubicBezTo>
                    <a:cubicBezTo>
                      <a:pt x="278" y="132"/>
                      <a:pt x="279" y="132"/>
                      <a:pt x="280" y="131"/>
                    </a:cubicBezTo>
                    <a:cubicBezTo>
                      <a:pt x="280" y="296"/>
                      <a:pt x="280" y="296"/>
                      <a:pt x="280" y="296"/>
                    </a:cubicBezTo>
                    <a:cubicBezTo>
                      <a:pt x="254" y="296"/>
                      <a:pt x="254" y="296"/>
                      <a:pt x="254" y="296"/>
                    </a:cubicBezTo>
                    <a:cubicBezTo>
                      <a:pt x="259" y="294"/>
                      <a:pt x="262" y="290"/>
                      <a:pt x="262" y="285"/>
                    </a:cubicBezTo>
                    <a:cubicBezTo>
                      <a:pt x="262" y="154"/>
                      <a:pt x="262" y="154"/>
                      <a:pt x="262" y="154"/>
                    </a:cubicBezTo>
                    <a:cubicBezTo>
                      <a:pt x="262" y="148"/>
                      <a:pt x="257" y="143"/>
                      <a:pt x="250" y="143"/>
                    </a:cubicBezTo>
                    <a:cubicBezTo>
                      <a:pt x="74" y="143"/>
                      <a:pt x="74" y="143"/>
                      <a:pt x="74" y="143"/>
                    </a:cubicBezTo>
                    <a:cubicBezTo>
                      <a:pt x="68" y="143"/>
                      <a:pt x="62" y="148"/>
                      <a:pt x="62" y="154"/>
                    </a:cubicBezTo>
                    <a:cubicBezTo>
                      <a:pt x="62" y="159"/>
                      <a:pt x="62" y="159"/>
                      <a:pt x="62" y="159"/>
                    </a:cubicBezTo>
                    <a:cubicBezTo>
                      <a:pt x="52" y="159"/>
                      <a:pt x="52" y="159"/>
                      <a:pt x="52" y="159"/>
                    </a:cubicBezTo>
                    <a:cubicBezTo>
                      <a:pt x="51" y="153"/>
                      <a:pt x="46" y="148"/>
                      <a:pt x="40" y="148"/>
                    </a:cubicBezTo>
                    <a:cubicBezTo>
                      <a:pt x="29" y="148"/>
                      <a:pt x="29" y="148"/>
                      <a:pt x="29" y="148"/>
                    </a:cubicBezTo>
                    <a:cubicBezTo>
                      <a:pt x="22" y="148"/>
                      <a:pt x="17" y="154"/>
                      <a:pt x="17" y="161"/>
                    </a:cubicBezTo>
                    <a:cubicBezTo>
                      <a:pt x="17" y="273"/>
                      <a:pt x="17" y="273"/>
                      <a:pt x="17" y="273"/>
                    </a:cubicBezTo>
                    <a:cubicBezTo>
                      <a:pt x="17" y="280"/>
                      <a:pt x="22" y="286"/>
                      <a:pt x="29" y="286"/>
                    </a:cubicBezTo>
                    <a:cubicBezTo>
                      <a:pt x="40" y="286"/>
                      <a:pt x="40" y="286"/>
                      <a:pt x="40" y="286"/>
                    </a:cubicBezTo>
                    <a:cubicBezTo>
                      <a:pt x="47" y="286"/>
                      <a:pt x="52" y="280"/>
                      <a:pt x="52" y="273"/>
                    </a:cubicBezTo>
                    <a:cubicBezTo>
                      <a:pt x="52" y="181"/>
                      <a:pt x="52" y="181"/>
                      <a:pt x="52" y="181"/>
                    </a:cubicBezTo>
                    <a:cubicBezTo>
                      <a:pt x="62" y="181"/>
                      <a:pt x="62" y="181"/>
                      <a:pt x="62" y="181"/>
                    </a:cubicBezTo>
                    <a:cubicBezTo>
                      <a:pt x="62" y="285"/>
                      <a:pt x="62" y="285"/>
                      <a:pt x="62" y="285"/>
                    </a:cubicBezTo>
                    <a:cubicBezTo>
                      <a:pt x="62" y="290"/>
                      <a:pt x="66" y="294"/>
                      <a:pt x="71" y="296"/>
                    </a:cubicBezTo>
                    <a:cubicBezTo>
                      <a:pt x="19" y="296"/>
                      <a:pt x="19" y="296"/>
                      <a:pt x="19" y="296"/>
                    </a:cubicBezTo>
                    <a:cubicBezTo>
                      <a:pt x="8" y="296"/>
                      <a:pt x="0" y="305"/>
                      <a:pt x="0" y="315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0" y="347"/>
                      <a:pt x="8" y="355"/>
                      <a:pt x="19" y="355"/>
                    </a:cubicBezTo>
                    <a:cubicBezTo>
                      <a:pt x="325" y="355"/>
                      <a:pt x="325" y="355"/>
                      <a:pt x="325" y="355"/>
                    </a:cubicBezTo>
                    <a:cubicBezTo>
                      <a:pt x="335" y="355"/>
                      <a:pt x="344" y="347"/>
                      <a:pt x="344" y="336"/>
                    </a:cubicBezTo>
                    <a:cubicBezTo>
                      <a:pt x="344" y="315"/>
                      <a:pt x="344" y="315"/>
                      <a:pt x="344" y="315"/>
                    </a:cubicBezTo>
                    <a:cubicBezTo>
                      <a:pt x="344" y="308"/>
                      <a:pt x="340" y="301"/>
                      <a:pt x="333" y="298"/>
                    </a:cubicBezTo>
                    <a:close/>
                    <a:moveTo>
                      <a:pt x="42" y="273"/>
                    </a:moveTo>
                    <a:cubicBezTo>
                      <a:pt x="42" y="274"/>
                      <a:pt x="41" y="275"/>
                      <a:pt x="40" y="275"/>
                    </a:cubicBezTo>
                    <a:cubicBezTo>
                      <a:pt x="29" y="275"/>
                      <a:pt x="29" y="275"/>
                      <a:pt x="29" y="275"/>
                    </a:cubicBezTo>
                    <a:cubicBezTo>
                      <a:pt x="28" y="275"/>
                      <a:pt x="27" y="274"/>
                      <a:pt x="27" y="273"/>
                    </a:cubicBezTo>
                    <a:cubicBezTo>
                      <a:pt x="27" y="161"/>
                      <a:pt x="27" y="161"/>
                      <a:pt x="27" y="161"/>
                    </a:cubicBezTo>
                    <a:cubicBezTo>
                      <a:pt x="27" y="160"/>
                      <a:pt x="28" y="159"/>
                      <a:pt x="29" y="159"/>
                    </a:cubicBezTo>
                    <a:cubicBezTo>
                      <a:pt x="40" y="159"/>
                      <a:pt x="40" y="159"/>
                      <a:pt x="40" y="159"/>
                    </a:cubicBezTo>
                    <a:cubicBezTo>
                      <a:pt x="41" y="159"/>
                      <a:pt x="42" y="160"/>
                      <a:pt x="42" y="161"/>
                    </a:cubicBezTo>
                    <a:lnTo>
                      <a:pt x="42" y="273"/>
                    </a:lnTo>
                    <a:close/>
                    <a:moveTo>
                      <a:pt x="74" y="153"/>
                    </a:moveTo>
                    <a:cubicBezTo>
                      <a:pt x="250" y="153"/>
                      <a:pt x="250" y="153"/>
                      <a:pt x="250" y="153"/>
                    </a:cubicBezTo>
                    <a:cubicBezTo>
                      <a:pt x="251" y="153"/>
                      <a:pt x="252" y="154"/>
                      <a:pt x="252" y="154"/>
                    </a:cubicBezTo>
                    <a:cubicBezTo>
                      <a:pt x="252" y="249"/>
                      <a:pt x="252" y="249"/>
                      <a:pt x="252" y="249"/>
                    </a:cubicBezTo>
                    <a:cubicBezTo>
                      <a:pt x="204" y="240"/>
                      <a:pt x="167" y="257"/>
                      <a:pt x="167" y="257"/>
                    </a:cubicBezTo>
                    <a:cubicBezTo>
                      <a:pt x="124" y="273"/>
                      <a:pt x="73" y="248"/>
                      <a:pt x="73" y="248"/>
                    </a:cubicBezTo>
                    <a:cubicBezTo>
                      <a:pt x="73" y="248"/>
                      <a:pt x="73" y="248"/>
                      <a:pt x="73" y="248"/>
                    </a:cubicBezTo>
                    <a:cubicBezTo>
                      <a:pt x="73" y="154"/>
                      <a:pt x="73" y="154"/>
                      <a:pt x="73" y="154"/>
                    </a:cubicBezTo>
                    <a:cubicBezTo>
                      <a:pt x="73" y="154"/>
                      <a:pt x="73" y="153"/>
                      <a:pt x="74" y="153"/>
                    </a:cubicBezTo>
                    <a:close/>
                    <a:moveTo>
                      <a:pt x="334" y="336"/>
                    </a:moveTo>
                    <a:cubicBezTo>
                      <a:pt x="334" y="341"/>
                      <a:pt x="330" y="345"/>
                      <a:pt x="325" y="345"/>
                    </a:cubicBezTo>
                    <a:cubicBezTo>
                      <a:pt x="19" y="345"/>
                      <a:pt x="19" y="345"/>
                      <a:pt x="19" y="345"/>
                    </a:cubicBezTo>
                    <a:cubicBezTo>
                      <a:pt x="14" y="345"/>
                      <a:pt x="10" y="341"/>
                      <a:pt x="10" y="336"/>
                    </a:cubicBezTo>
                    <a:cubicBezTo>
                      <a:pt x="10" y="315"/>
                      <a:pt x="10" y="315"/>
                      <a:pt x="10" y="315"/>
                    </a:cubicBezTo>
                    <a:cubicBezTo>
                      <a:pt x="10" y="310"/>
                      <a:pt x="14" y="306"/>
                      <a:pt x="19" y="306"/>
                    </a:cubicBezTo>
                    <a:cubicBezTo>
                      <a:pt x="290" y="306"/>
                      <a:pt x="290" y="306"/>
                      <a:pt x="290" y="306"/>
                    </a:cubicBezTo>
                    <a:cubicBezTo>
                      <a:pt x="290" y="111"/>
                      <a:pt x="290" y="111"/>
                      <a:pt x="290" y="111"/>
                    </a:cubicBezTo>
                    <a:cubicBezTo>
                      <a:pt x="282" y="119"/>
                      <a:pt x="282" y="119"/>
                      <a:pt x="282" y="119"/>
                    </a:cubicBezTo>
                    <a:cubicBezTo>
                      <a:pt x="280" y="121"/>
                      <a:pt x="278" y="122"/>
                      <a:pt x="276" y="122"/>
                    </a:cubicBezTo>
                    <a:cubicBezTo>
                      <a:pt x="24" y="122"/>
                      <a:pt x="24" y="122"/>
                      <a:pt x="24" y="122"/>
                    </a:cubicBezTo>
                    <a:cubicBezTo>
                      <a:pt x="20" y="122"/>
                      <a:pt x="16" y="118"/>
                      <a:pt x="16" y="113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5"/>
                      <a:pt x="20" y="11"/>
                      <a:pt x="24" y="11"/>
                    </a:cubicBezTo>
                    <a:cubicBezTo>
                      <a:pt x="276" y="11"/>
                      <a:pt x="276" y="11"/>
                      <a:pt x="276" y="11"/>
                    </a:cubicBezTo>
                    <a:cubicBezTo>
                      <a:pt x="279" y="11"/>
                      <a:pt x="282" y="12"/>
                      <a:pt x="283" y="15"/>
                    </a:cubicBezTo>
                    <a:cubicBezTo>
                      <a:pt x="287" y="22"/>
                      <a:pt x="287" y="22"/>
                      <a:pt x="287" y="22"/>
                    </a:cubicBezTo>
                    <a:cubicBezTo>
                      <a:pt x="292" y="15"/>
                      <a:pt x="292" y="15"/>
                      <a:pt x="292" y="15"/>
                    </a:cubicBezTo>
                    <a:cubicBezTo>
                      <a:pt x="293" y="12"/>
                      <a:pt x="296" y="11"/>
                      <a:pt x="299" y="11"/>
                    </a:cubicBezTo>
                    <a:cubicBezTo>
                      <a:pt x="314" y="11"/>
                      <a:pt x="314" y="11"/>
                      <a:pt x="314" y="11"/>
                    </a:cubicBezTo>
                    <a:cubicBezTo>
                      <a:pt x="319" y="11"/>
                      <a:pt x="323" y="15"/>
                      <a:pt x="323" y="20"/>
                    </a:cubicBezTo>
                    <a:cubicBezTo>
                      <a:pt x="323" y="306"/>
                      <a:pt x="323" y="306"/>
                      <a:pt x="323" y="306"/>
                    </a:cubicBezTo>
                    <a:cubicBezTo>
                      <a:pt x="327" y="306"/>
                      <a:pt x="327" y="306"/>
                      <a:pt x="327" y="306"/>
                    </a:cubicBezTo>
                    <a:cubicBezTo>
                      <a:pt x="331" y="307"/>
                      <a:pt x="334" y="311"/>
                      <a:pt x="334" y="315"/>
                    </a:cubicBezTo>
                    <a:lnTo>
                      <a:pt x="334" y="33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6" name="Google Shape;1016;p19"/>
              <p:cNvSpPr/>
              <p:nvPr/>
            </p:nvSpPr>
            <p:spPr>
              <a:xfrm>
                <a:off x="2484" y="3790"/>
                <a:ext cx="44" cy="44"/>
              </a:xfrm>
              <a:custGeom>
                <a:rect b="b" l="l" r="r" t="t"/>
                <a:pathLst>
                  <a:path extrusionOk="0" h="37" w="37">
                    <a:moveTo>
                      <a:pt x="36" y="1"/>
                    </a:moveTo>
                    <a:cubicBezTo>
                      <a:pt x="35" y="0"/>
                      <a:pt x="34" y="0"/>
                      <a:pt x="33" y="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3"/>
                      <a:pt x="0" y="35"/>
                      <a:pt x="1" y="36"/>
                    </a:cubicBezTo>
                    <a:cubicBezTo>
                      <a:pt x="2" y="37"/>
                      <a:pt x="3" y="37"/>
                      <a:pt x="3" y="37"/>
                    </a:cubicBezTo>
                    <a:cubicBezTo>
                      <a:pt x="4" y="37"/>
                      <a:pt x="5" y="37"/>
                      <a:pt x="5" y="36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7" y="4"/>
                      <a:pt x="37" y="2"/>
                      <a:pt x="3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7" name="Google Shape;1017;p19"/>
              <p:cNvSpPr/>
              <p:nvPr/>
            </p:nvSpPr>
            <p:spPr>
              <a:xfrm>
                <a:off x="2506" y="3790"/>
                <a:ext cx="44" cy="44"/>
              </a:xfrm>
              <a:custGeom>
                <a:rect b="b" l="l" r="r" t="t"/>
                <a:pathLst>
                  <a:path extrusionOk="0" h="37" w="37">
                    <a:moveTo>
                      <a:pt x="36" y="1"/>
                    </a:moveTo>
                    <a:cubicBezTo>
                      <a:pt x="35" y="0"/>
                      <a:pt x="33" y="0"/>
                      <a:pt x="32" y="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3"/>
                      <a:pt x="0" y="35"/>
                      <a:pt x="1" y="36"/>
                    </a:cubicBezTo>
                    <a:cubicBezTo>
                      <a:pt x="2" y="37"/>
                      <a:pt x="2" y="37"/>
                      <a:pt x="3" y="37"/>
                    </a:cubicBezTo>
                    <a:cubicBezTo>
                      <a:pt x="4" y="37"/>
                      <a:pt x="4" y="37"/>
                      <a:pt x="5" y="36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7" y="4"/>
                      <a:pt x="37" y="2"/>
                      <a:pt x="3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8" name="Google Shape;1018;p19"/>
              <p:cNvSpPr/>
              <p:nvPr/>
            </p:nvSpPr>
            <p:spPr>
              <a:xfrm>
                <a:off x="2527" y="3790"/>
                <a:ext cx="43" cy="44"/>
              </a:xfrm>
              <a:custGeom>
                <a:rect b="b" l="l" r="r" t="t"/>
                <a:pathLst>
                  <a:path extrusionOk="0" h="37" w="36">
                    <a:moveTo>
                      <a:pt x="32" y="1"/>
                    </a:moveTo>
                    <a:cubicBezTo>
                      <a:pt x="1" y="32"/>
                      <a:pt x="1" y="32"/>
                      <a:pt x="1" y="32"/>
                    </a:cubicBezTo>
                    <a:cubicBezTo>
                      <a:pt x="0" y="33"/>
                      <a:pt x="0" y="35"/>
                      <a:pt x="1" y="36"/>
                    </a:cubicBezTo>
                    <a:cubicBezTo>
                      <a:pt x="1" y="37"/>
                      <a:pt x="2" y="37"/>
                      <a:pt x="3" y="37"/>
                    </a:cubicBezTo>
                    <a:cubicBezTo>
                      <a:pt x="3" y="37"/>
                      <a:pt x="4" y="37"/>
                      <a:pt x="4" y="36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6" y="4"/>
                      <a:pt x="36" y="2"/>
                      <a:pt x="35" y="1"/>
                    </a:cubicBezTo>
                    <a:cubicBezTo>
                      <a:pt x="34" y="0"/>
                      <a:pt x="33" y="0"/>
                      <a:pt x="3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9" name="Google Shape;1019;p19"/>
              <p:cNvSpPr/>
              <p:nvPr/>
            </p:nvSpPr>
            <p:spPr>
              <a:xfrm>
                <a:off x="3008" y="3263"/>
                <a:ext cx="358" cy="334"/>
              </a:xfrm>
              <a:custGeom>
                <a:rect b="b" l="l" r="r" t="t"/>
                <a:pathLst>
                  <a:path extrusionOk="0" h="281" w="301">
                    <a:moveTo>
                      <a:pt x="215" y="0"/>
                    </a:moveTo>
                    <a:cubicBezTo>
                      <a:pt x="168" y="0"/>
                      <a:pt x="129" y="39"/>
                      <a:pt x="129" y="86"/>
                    </a:cubicBezTo>
                    <a:cubicBezTo>
                      <a:pt x="129" y="96"/>
                      <a:pt x="131" y="106"/>
                      <a:pt x="134" y="115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9"/>
                      <a:pt x="0" y="250"/>
                      <a:pt x="0" y="252"/>
                    </a:cubicBezTo>
                    <a:cubicBezTo>
                      <a:pt x="1" y="275"/>
                      <a:pt x="1" y="275"/>
                      <a:pt x="1" y="275"/>
                    </a:cubicBezTo>
                    <a:cubicBezTo>
                      <a:pt x="1" y="278"/>
                      <a:pt x="4" y="281"/>
                      <a:pt x="7" y="281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55" y="279"/>
                      <a:pt x="55" y="279"/>
                      <a:pt x="55" y="279"/>
                    </a:cubicBezTo>
                    <a:cubicBezTo>
                      <a:pt x="57" y="279"/>
                      <a:pt x="59" y="277"/>
                      <a:pt x="60" y="27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87" y="250"/>
                      <a:pt x="87" y="250"/>
                      <a:pt x="87" y="250"/>
                    </a:cubicBezTo>
                    <a:cubicBezTo>
                      <a:pt x="90" y="250"/>
                      <a:pt x="91" y="248"/>
                      <a:pt x="92" y="246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115" y="222"/>
                      <a:pt x="115" y="222"/>
                      <a:pt x="115" y="222"/>
                    </a:cubicBezTo>
                    <a:cubicBezTo>
                      <a:pt x="118" y="221"/>
                      <a:pt x="119" y="219"/>
                      <a:pt x="120" y="217"/>
                    </a:cubicBezTo>
                    <a:cubicBezTo>
                      <a:pt x="121" y="196"/>
                      <a:pt x="121" y="196"/>
                      <a:pt x="121" y="196"/>
                    </a:cubicBezTo>
                    <a:cubicBezTo>
                      <a:pt x="137" y="195"/>
                      <a:pt x="137" y="195"/>
                      <a:pt x="137" y="195"/>
                    </a:cubicBezTo>
                    <a:cubicBezTo>
                      <a:pt x="140" y="194"/>
                      <a:pt x="142" y="192"/>
                      <a:pt x="142" y="19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0"/>
                      <a:pt x="148" y="170"/>
                      <a:pt x="149" y="170"/>
                    </a:cubicBezTo>
                    <a:cubicBezTo>
                      <a:pt x="155" y="170"/>
                      <a:pt x="164" y="168"/>
                      <a:pt x="174" y="162"/>
                    </a:cubicBezTo>
                    <a:cubicBezTo>
                      <a:pt x="187" y="168"/>
                      <a:pt x="201" y="172"/>
                      <a:pt x="215" y="172"/>
                    </a:cubicBezTo>
                    <a:cubicBezTo>
                      <a:pt x="262" y="172"/>
                      <a:pt x="301" y="133"/>
                      <a:pt x="301" y="86"/>
                    </a:cubicBezTo>
                    <a:cubicBezTo>
                      <a:pt x="301" y="39"/>
                      <a:pt x="262" y="0"/>
                      <a:pt x="215" y="0"/>
                    </a:cubicBezTo>
                    <a:close/>
                    <a:moveTo>
                      <a:pt x="215" y="160"/>
                    </a:moveTo>
                    <a:cubicBezTo>
                      <a:pt x="202" y="160"/>
                      <a:pt x="188" y="157"/>
                      <a:pt x="177" y="150"/>
                    </a:cubicBezTo>
                    <a:cubicBezTo>
                      <a:pt x="175" y="149"/>
                      <a:pt x="173" y="149"/>
                      <a:pt x="171" y="150"/>
                    </a:cubicBezTo>
                    <a:cubicBezTo>
                      <a:pt x="161" y="157"/>
                      <a:pt x="154" y="158"/>
                      <a:pt x="149" y="158"/>
                    </a:cubicBezTo>
                    <a:cubicBezTo>
                      <a:pt x="146" y="158"/>
                      <a:pt x="144" y="158"/>
                      <a:pt x="144" y="158"/>
                    </a:cubicBezTo>
                    <a:cubicBezTo>
                      <a:pt x="144" y="158"/>
                      <a:pt x="144" y="158"/>
                      <a:pt x="144" y="158"/>
                    </a:cubicBezTo>
                    <a:cubicBezTo>
                      <a:pt x="143" y="157"/>
                      <a:pt x="141" y="157"/>
                      <a:pt x="140" y="158"/>
                    </a:cubicBezTo>
                    <a:cubicBezTo>
                      <a:pt x="138" y="158"/>
                      <a:pt x="137" y="160"/>
                      <a:pt x="137" y="162"/>
                    </a:cubicBezTo>
                    <a:cubicBezTo>
                      <a:pt x="132" y="184"/>
                      <a:pt x="132" y="184"/>
                      <a:pt x="132" y="184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112" y="186"/>
                      <a:pt x="110" y="188"/>
                      <a:pt x="110" y="191"/>
                    </a:cubicBezTo>
                    <a:cubicBezTo>
                      <a:pt x="108" y="212"/>
                      <a:pt x="108" y="212"/>
                      <a:pt x="108" y="212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7" y="217"/>
                      <a:pt x="85" y="219"/>
                      <a:pt x="85" y="221"/>
                    </a:cubicBezTo>
                    <a:cubicBezTo>
                      <a:pt x="81" y="240"/>
                      <a:pt x="81" y="240"/>
                      <a:pt x="81" y="240"/>
                    </a:cubicBezTo>
                    <a:cubicBezTo>
                      <a:pt x="60" y="244"/>
                      <a:pt x="60" y="244"/>
                      <a:pt x="60" y="244"/>
                    </a:cubicBezTo>
                    <a:cubicBezTo>
                      <a:pt x="58" y="244"/>
                      <a:pt x="56" y="246"/>
                      <a:pt x="55" y="248"/>
                    </a:cubicBezTo>
                    <a:cubicBezTo>
                      <a:pt x="50" y="268"/>
                      <a:pt x="50" y="268"/>
                      <a:pt x="50" y="268"/>
                    </a:cubicBezTo>
                    <a:cubicBezTo>
                      <a:pt x="12" y="269"/>
                      <a:pt x="12" y="269"/>
                      <a:pt x="12" y="269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7" y="119"/>
                      <a:pt x="147" y="116"/>
                      <a:pt x="146" y="114"/>
                    </a:cubicBezTo>
                    <a:cubicBezTo>
                      <a:pt x="142" y="105"/>
                      <a:pt x="141" y="96"/>
                      <a:pt x="141" y="86"/>
                    </a:cubicBezTo>
                    <a:cubicBezTo>
                      <a:pt x="141" y="45"/>
                      <a:pt x="174" y="12"/>
                      <a:pt x="215" y="12"/>
                    </a:cubicBezTo>
                    <a:cubicBezTo>
                      <a:pt x="256" y="12"/>
                      <a:pt x="289" y="45"/>
                      <a:pt x="289" y="86"/>
                    </a:cubicBezTo>
                    <a:cubicBezTo>
                      <a:pt x="289" y="127"/>
                      <a:pt x="256" y="160"/>
                      <a:pt x="215" y="16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0" name="Google Shape;1020;p19"/>
              <p:cNvSpPr/>
              <p:nvPr/>
            </p:nvSpPr>
            <p:spPr>
              <a:xfrm>
                <a:off x="3225" y="3309"/>
                <a:ext cx="61" cy="62"/>
              </a:xfrm>
              <a:custGeom>
                <a:rect b="b" l="l" r="r" t="t"/>
                <a:pathLst>
                  <a:path extrusionOk="0" h="52" w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2"/>
                    </a:moveTo>
                    <a:cubicBezTo>
                      <a:pt x="17" y="42"/>
                      <a:pt x="10" y="34"/>
                      <a:pt x="10" y="26"/>
                    </a:cubicBezTo>
                    <a:cubicBezTo>
                      <a:pt x="10" y="17"/>
                      <a:pt x="17" y="10"/>
                      <a:pt x="26" y="10"/>
                    </a:cubicBezTo>
                    <a:cubicBezTo>
                      <a:pt x="35" y="10"/>
                      <a:pt x="42" y="17"/>
                      <a:pt x="42" y="26"/>
                    </a:cubicBezTo>
                    <a:cubicBezTo>
                      <a:pt x="42" y="34"/>
                      <a:pt x="35" y="42"/>
                      <a:pt x="26" y="4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1" name="Google Shape;1021;p19"/>
              <p:cNvSpPr/>
              <p:nvPr/>
            </p:nvSpPr>
            <p:spPr>
              <a:xfrm>
                <a:off x="1943" y="3248"/>
                <a:ext cx="339" cy="349"/>
              </a:xfrm>
              <a:custGeom>
                <a:rect b="b" l="l" r="r" t="t"/>
                <a:pathLst>
                  <a:path extrusionOk="0" h="294" w="285">
                    <a:moveTo>
                      <a:pt x="248" y="101"/>
                    </a:moveTo>
                    <a:cubicBezTo>
                      <a:pt x="234" y="101"/>
                      <a:pt x="234" y="101"/>
                      <a:pt x="234" y="101"/>
                    </a:cubicBezTo>
                    <a:cubicBezTo>
                      <a:pt x="234" y="58"/>
                      <a:pt x="234" y="58"/>
                      <a:pt x="234" y="58"/>
                    </a:cubicBezTo>
                    <a:cubicBezTo>
                      <a:pt x="249" y="58"/>
                      <a:pt x="249" y="58"/>
                      <a:pt x="249" y="58"/>
                    </a:cubicBezTo>
                    <a:cubicBezTo>
                      <a:pt x="265" y="58"/>
                      <a:pt x="278" y="45"/>
                      <a:pt x="278" y="29"/>
                    </a:cubicBezTo>
                    <a:cubicBezTo>
                      <a:pt x="278" y="13"/>
                      <a:pt x="265" y="0"/>
                      <a:pt x="249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0" y="0"/>
                      <a:pt x="7" y="13"/>
                      <a:pt x="7" y="29"/>
                    </a:cubicBezTo>
                    <a:cubicBezTo>
                      <a:pt x="7" y="45"/>
                      <a:pt x="20" y="58"/>
                      <a:pt x="36" y="58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101"/>
                      <a:pt x="50" y="101"/>
                      <a:pt x="50" y="101"/>
                    </a:cubicBezTo>
                    <a:cubicBezTo>
                      <a:pt x="37" y="101"/>
                      <a:pt x="37" y="101"/>
                      <a:pt x="37" y="101"/>
                    </a:cubicBezTo>
                    <a:cubicBezTo>
                      <a:pt x="16" y="101"/>
                      <a:pt x="0" y="113"/>
                      <a:pt x="0" y="127"/>
                    </a:cubicBezTo>
                    <a:cubicBezTo>
                      <a:pt x="0" y="141"/>
                      <a:pt x="13" y="151"/>
                      <a:pt x="31" y="153"/>
                    </a:cubicBezTo>
                    <a:cubicBezTo>
                      <a:pt x="31" y="272"/>
                      <a:pt x="31" y="272"/>
                      <a:pt x="31" y="272"/>
                    </a:cubicBezTo>
                    <a:cubicBezTo>
                      <a:pt x="31" y="284"/>
                      <a:pt x="42" y="294"/>
                      <a:pt x="56" y="294"/>
                    </a:cubicBezTo>
                    <a:cubicBezTo>
                      <a:pt x="69" y="294"/>
                      <a:pt x="81" y="284"/>
                      <a:pt x="81" y="272"/>
                    </a:cubicBezTo>
                    <a:cubicBezTo>
                      <a:pt x="81" y="154"/>
                      <a:pt x="81" y="154"/>
                      <a:pt x="81" y="154"/>
                    </a:cubicBezTo>
                    <a:cubicBezTo>
                      <a:pt x="204" y="154"/>
                      <a:pt x="204" y="154"/>
                      <a:pt x="204" y="154"/>
                    </a:cubicBezTo>
                    <a:cubicBezTo>
                      <a:pt x="204" y="272"/>
                      <a:pt x="204" y="272"/>
                      <a:pt x="204" y="272"/>
                    </a:cubicBezTo>
                    <a:cubicBezTo>
                      <a:pt x="204" y="284"/>
                      <a:pt x="216" y="294"/>
                      <a:pt x="230" y="294"/>
                    </a:cubicBezTo>
                    <a:cubicBezTo>
                      <a:pt x="243" y="294"/>
                      <a:pt x="255" y="284"/>
                      <a:pt x="255" y="272"/>
                    </a:cubicBezTo>
                    <a:cubicBezTo>
                      <a:pt x="255" y="153"/>
                      <a:pt x="255" y="153"/>
                      <a:pt x="255" y="153"/>
                    </a:cubicBezTo>
                    <a:cubicBezTo>
                      <a:pt x="272" y="151"/>
                      <a:pt x="285" y="141"/>
                      <a:pt x="285" y="127"/>
                    </a:cubicBezTo>
                    <a:cubicBezTo>
                      <a:pt x="285" y="113"/>
                      <a:pt x="269" y="101"/>
                      <a:pt x="248" y="101"/>
                    </a:cubicBezTo>
                    <a:close/>
                    <a:moveTo>
                      <a:pt x="223" y="58"/>
                    </a:moveTo>
                    <a:cubicBezTo>
                      <a:pt x="223" y="98"/>
                      <a:pt x="223" y="98"/>
                      <a:pt x="223" y="98"/>
                    </a:cubicBezTo>
                    <a:cubicBezTo>
                      <a:pt x="199" y="84"/>
                      <a:pt x="142" y="84"/>
                      <a:pt x="142" y="84"/>
                    </a:cubicBezTo>
                    <a:cubicBezTo>
                      <a:pt x="90" y="84"/>
                      <a:pt x="68" y="95"/>
                      <a:pt x="61" y="98"/>
                    </a:cubicBezTo>
                    <a:cubicBezTo>
                      <a:pt x="61" y="58"/>
                      <a:pt x="61" y="58"/>
                      <a:pt x="61" y="58"/>
                    </a:cubicBezTo>
                    <a:lnTo>
                      <a:pt x="223" y="58"/>
                    </a:lnTo>
                    <a:close/>
                    <a:moveTo>
                      <a:pt x="61" y="101"/>
                    </a:moveTo>
                    <a:cubicBezTo>
                      <a:pt x="62" y="101"/>
                      <a:pt x="62" y="101"/>
                      <a:pt x="62" y="101"/>
                    </a:cubicBezTo>
                    <a:cubicBezTo>
                      <a:pt x="61" y="101"/>
                      <a:pt x="61" y="101"/>
                      <a:pt x="61" y="101"/>
                    </a:cubicBezTo>
                    <a:close/>
                    <a:moveTo>
                      <a:pt x="18" y="29"/>
                    </a:moveTo>
                    <a:cubicBezTo>
                      <a:pt x="18" y="19"/>
                      <a:pt x="26" y="11"/>
                      <a:pt x="36" y="11"/>
                    </a:cubicBezTo>
                    <a:cubicBezTo>
                      <a:pt x="249" y="11"/>
                      <a:pt x="249" y="11"/>
                      <a:pt x="249" y="11"/>
                    </a:cubicBezTo>
                    <a:cubicBezTo>
                      <a:pt x="259" y="11"/>
                      <a:pt x="267" y="19"/>
                      <a:pt x="267" y="29"/>
                    </a:cubicBezTo>
                    <a:cubicBezTo>
                      <a:pt x="267" y="39"/>
                      <a:pt x="259" y="47"/>
                      <a:pt x="249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26" y="47"/>
                      <a:pt x="18" y="39"/>
                      <a:pt x="18" y="29"/>
                    </a:cubicBezTo>
                    <a:close/>
                    <a:moveTo>
                      <a:pt x="249" y="142"/>
                    </a:moveTo>
                    <a:cubicBezTo>
                      <a:pt x="247" y="142"/>
                      <a:pt x="245" y="143"/>
                      <a:pt x="244" y="144"/>
                    </a:cubicBezTo>
                    <a:cubicBezTo>
                      <a:pt x="243" y="145"/>
                      <a:pt x="243" y="147"/>
                      <a:pt x="243" y="149"/>
                    </a:cubicBezTo>
                    <a:cubicBezTo>
                      <a:pt x="243" y="149"/>
                      <a:pt x="243" y="149"/>
                      <a:pt x="243" y="149"/>
                    </a:cubicBezTo>
                    <a:cubicBezTo>
                      <a:pt x="243" y="272"/>
                      <a:pt x="243" y="272"/>
                      <a:pt x="243" y="272"/>
                    </a:cubicBezTo>
                    <a:cubicBezTo>
                      <a:pt x="243" y="277"/>
                      <a:pt x="237" y="282"/>
                      <a:pt x="230" y="282"/>
                    </a:cubicBezTo>
                    <a:cubicBezTo>
                      <a:pt x="222" y="282"/>
                      <a:pt x="216" y="277"/>
                      <a:pt x="216" y="272"/>
                    </a:cubicBezTo>
                    <a:cubicBezTo>
                      <a:pt x="216" y="149"/>
                      <a:pt x="216" y="149"/>
                      <a:pt x="216" y="149"/>
                    </a:cubicBezTo>
                    <a:cubicBezTo>
                      <a:pt x="216" y="149"/>
                      <a:pt x="216" y="149"/>
                      <a:pt x="216" y="149"/>
                    </a:cubicBezTo>
                    <a:cubicBezTo>
                      <a:pt x="216" y="147"/>
                      <a:pt x="216" y="145"/>
                      <a:pt x="215" y="144"/>
                    </a:cubicBezTo>
                    <a:cubicBezTo>
                      <a:pt x="214" y="143"/>
                      <a:pt x="212" y="142"/>
                      <a:pt x="210" y="142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73" y="142"/>
                      <a:pt x="72" y="143"/>
                      <a:pt x="71" y="144"/>
                    </a:cubicBezTo>
                    <a:cubicBezTo>
                      <a:pt x="69" y="145"/>
                      <a:pt x="69" y="147"/>
                      <a:pt x="69" y="149"/>
                    </a:cubicBezTo>
                    <a:cubicBezTo>
                      <a:pt x="69" y="149"/>
                      <a:pt x="69" y="149"/>
                      <a:pt x="69" y="149"/>
                    </a:cubicBezTo>
                    <a:cubicBezTo>
                      <a:pt x="69" y="272"/>
                      <a:pt x="69" y="272"/>
                      <a:pt x="69" y="272"/>
                    </a:cubicBezTo>
                    <a:cubicBezTo>
                      <a:pt x="69" y="277"/>
                      <a:pt x="63" y="282"/>
                      <a:pt x="56" y="282"/>
                    </a:cubicBezTo>
                    <a:cubicBezTo>
                      <a:pt x="48" y="282"/>
                      <a:pt x="42" y="277"/>
                      <a:pt x="42" y="272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2" y="147"/>
                      <a:pt x="42" y="145"/>
                      <a:pt x="41" y="144"/>
                    </a:cubicBezTo>
                    <a:cubicBezTo>
                      <a:pt x="40" y="143"/>
                      <a:pt x="38" y="142"/>
                      <a:pt x="36" y="142"/>
                    </a:cubicBezTo>
                    <a:cubicBezTo>
                      <a:pt x="23" y="142"/>
                      <a:pt x="12" y="135"/>
                      <a:pt x="12" y="127"/>
                    </a:cubicBezTo>
                    <a:cubicBezTo>
                      <a:pt x="12" y="119"/>
                      <a:pt x="23" y="112"/>
                      <a:pt x="37" y="112"/>
                    </a:cubicBezTo>
                    <a:cubicBezTo>
                      <a:pt x="248" y="112"/>
                      <a:pt x="248" y="112"/>
                      <a:pt x="248" y="112"/>
                    </a:cubicBezTo>
                    <a:cubicBezTo>
                      <a:pt x="262" y="112"/>
                      <a:pt x="273" y="119"/>
                      <a:pt x="273" y="127"/>
                    </a:cubicBezTo>
                    <a:cubicBezTo>
                      <a:pt x="273" y="135"/>
                      <a:pt x="262" y="142"/>
                      <a:pt x="249" y="14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2" name="Google Shape;1022;p19"/>
              <p:cNvSpPr/>
              <p:nvPr/>
            </p:nvSpPr>
            <p:spPr>
              <a:xfrm>
                <a:off x="3538" y="2745"/>
                <a:ext cx="334" cy="331"/>
              </a:xfrm>
              <a:custGeom>
                <a:rect b="b" l="l" r="r" t="t"/>
                <a:pathLst>
                  <a:path extrusionOk="0" h="278" w="281">
                    <a:moveTo>
                      <a:pt x="277" y="50"/>
                    </a:moveTo>
                    <a:cubicBezTo>
                      <a:pt x="272" y="45"/>
                      <a:pt x="265" y="42"/>
                      <a:pt x="254" y="41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54" y="18"/>
                      <a:pt x="237" y="0"/>
                      <a:pt x="215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96"/>
                      <a:pt x="17" y="113"/>
                      <a:pt x="38" y="113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37" y="113"/>
                      <a:pt x="254" y="96"/>
                      <a:pt x="254" y="75"/>
                    </a:cubicBezTo>
                    <a:cubicBezTo>
                      <a:pt x="254" y="53"/>
                      <a:pt x="254" y="53"/>
                      <a:pt x="254" y="53"/>
                    </a:cubicBezTo>
                    <a:cubicBezTo>
                      <a:pt x="263" y="54"/>
                      <a:pt x="267" y="56"/>
                      <a:pt x="268" y="57"/>
                    </a:cubicBezTo>
                    <a:cubicBezTo>
                      <a:pt x="269" y="59"/>
                      <a:pt x="269" y="61"/>
                      <a:pt x="269" y="61"/>
                    </a:cubicBezTo>
                    <a:cubicBezTo>
                      <a:pt x="269" y="118"/>
                      <a:pt x="269" y="118"/>
                      <a:pt x="269" y="118"/>
                    </a:cubicBezTo>
                    <a:cubicBezTo>
                      <a:pt x="269" y="123"/>
                      <a:pt x="268" y="127"/>
                      <a:pt x="265" y="130"/>
                    </a:cubicBezTo>
                    <a:cubicBezTo>
                      <a:pt x="259" y="136"/>
                      <a:pt x="247" y="136"/>
                      <a:pt x="247" y="136"/>
                    </a:cubicBezTo>
                    <a:cubicBezTo>
                      <a:pt x="146" y="136"/>
                      <a:pt x="146" y="136"/>
                      <a:pt x="146" y="136"/>
                    </a:cubicBezTo>
                    <a:cubicBezTo>
                      <a:pt x="135" y="136"/>
                      <a:pt x="129" y="141"/>
                      <a:pt x="126" y="145"/>
                    </a:cubicBezTo>
                    <a:cubicBezTo>
                      <a:pt x="120" y="152"/>
                      <a:pt x="120" y="161"/>
                      <a:pt x="120" y="166"/>
                    </a:cubicBezTo>
                    <a:cubicBezTo>
                      <a:pt x="108" y="170"/>
                      <a:pt x="99" y="181"/>
                      <a:pt x="99" y="195"/>
                    </a:cubicBezTo>
                    <a:cubicBezTo>
                      <a:pt x="99" y="249"/>
                      <a:pt x="99" y="249"/>
                      <a:pt x="99" y="249"/>
                    </a:cubicBezTo>
                    <a:cubicBezTo>
                      <a:pt x="99" y="265"/>
                      <a:pt x="112" y="278"/>
                      <a:pt x="127" y="278"/>
                    </a:cubicBezTo>
                    <a:cubicBezTo>
                      <a:pt x="142" y="278"/>
                      <a:pt x="154" y="265"/>
                      <a:pt x="154" y="249"/>
                    </a:cubicBezTo>
                    <a:cubicBezTo>
                      <a:pt x="154" y="195"/>
                      <a:pt x="154" y="195"/>
                      <a:pt x="154" y="195"/>
                    </a:cubicBezTo>
                    <a:cubicBezTo>
                      <a:pt x="154" y="181"/>
                      <a:pt x="145" y="169"/>
                      <a:pt x="132" y="166"/>
                    </a:cubicBezTo>
                    <a:cubicBezTo>
                      <a:pt x="132" y="162"/>
                      <a:pt x="132" y="156"/>
                      <a:pt x="135" y="152"/>
                    </a:cubicBezTo>
                    <a:cubicBezTo>
                      <a:pt x="137" y="150"/>
                      <a:pt x="141" y="148"/>
                      <a:pt x="146" y="148"/>
                    </a:cubicBezTo>
                    <a:cubicBezTo>
                      <a:pt x="246" y="148"/>
                      <a:pt x="246" y="148"/>
                      <a:pt x="246" y="148"/>
                    </a:cubicBezTo>
                    <a:cubicBezTo>
                      <a:pt x="247" y="148"/>
                      <a:pt x="263" y="148"/>
                      <a:pt x="273" y="139"/>
                    </a:cubicBezTo>
                    <a:cubicBezTo>
                      <a:pt x="279" y="133"/>
                      <a:pt x="281" y="127"/>
                      <a:pt x="281" y="118"/>
                    </a:cubicBezTo>
                    <a:cubicBezTo>
                      <a:pt x="281" y="62"/>
                      <a:pt x="281" y="62"/>
                      <a:pt x="281" y="62"/>
                    </a:cubicBezTo>
                    <a:cubicBezTo>
                      <a:pt x="281" y="60"/>
                      <a:pt x="281" y="55"/>
                      <a:pt x="277" y="50"/>
                    </a:cubicBezTo>
                    <a:close/>
                    <a:moveTo>
                      <a:pt x="242" y="75"/>
                    </a:moveTo>
                    <a:cubicBezTo>
                      <a:pt x="242" y="90"/>
                      <a:pt x="230" y="102"/>
                      <a:pt x="215" y="102"/>
                    </a:cubicBezTo>
                    <a:cubicBezTo>
                      <a:pt x="38" y="102"/>
                      <a:pt x="38" y="102"/>
                      <a:pt x="38" y="102"/>
                    </a:cubicBezTo>
                    <a:cubicBezTo>
                      <a:pt x="23" y="102"/>
                      <a:pt x="11" y="90"/>
                      <a:pt x="11" y="75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24"/>
                      <a:pt x="23" y="12"/>
                      <a:pt x="38" y="12"/>
                    </a:cubicBezTo>
                    <a:cubicBezTo>
                      <a:pt x="215" y="12"/>
                      <a:pt x="215" y="12"/>
                      <a:pt x="215" y="12"/>
                    </a:cubicBezTo>
                    <a:cubicBezTo>
                      <a:pt x="230" y="12"/>
                      <a:pt x="242" y="24"/>
                      <a:pt x="242" y="39"/>
                    </a:cubicBezTo>
                    <a:lnTo>
                      <a:pt x="242" y="75"/>
                    </a:lnTo>
                    <a:close/>
                    <a:moveTo>
                      <a:pt x="142" y="195"/>
                    </a:moveTo>
                    <a:cubicBezTo>
                      <a:pt x="142" y="249"/>
                      <a:pt x="142" y="249"/>
                      <a:pt x="142" y="249"/>
                    </a:cubicBezTo>
                    <a:cubicBezTo>
                      <a:pt x="142" y="258"/>
                      <a:pt x="135" y="266"/>
                      <a:pt x="127" y="266"/>
                    </a:cubicBezTo>
                    <a:cubicBezTo>
                      <a:pt x="118" y="266"/>
                      <a:pt x="111" y="258"/>
                      <a:pt x="111" y="249"/>
                    </a:cubicBezTo>
                    <a:cubicBezTo>
                      <a:pt x="111" y="195"/>
                      <a:pt x="111" y="195"/>
                      <a:pt x="111" y="195"/>
                    </a:cubicBezTo>
                    <a:cubicBezTo>
                      <a:pt x="111" y="185"/>
                      <a:pt x="118" y="178"/>
                      <a:pt x="127" y="178"/>
                    </a:cubicBezTo>
                    <a:cubicBezTo>
                      <a:pt x="135" y="178"/>
                      <a:pt x="142" y="185"/>
                      <a:pt x="142" y="19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3" name="Google Shape;1023;p19"/>
              <p:cNvSpPr/>
              <p:nvPr/>
            </p:nvSpPr>
            <p:spPr>
              <a:xfrm>
                <a:off x="1937" y="2738"/>
                <a:ext cx="352" cy="338"/>
              </a:xfrm>
              <a:custGeom>
                <a:rect b="b" l="l" r="r" t="t"/>
                <a:pathLst>
                  <a:path extrusionOk="0" h="284" w="296">
                    <a:moveTo>
                      <a:pt x="276" y="226"/>
                    </a:moveTo>
                    <a:cubicBezTo>
                      <a:pt x="175" y="126"/>
                      <a:pt x="175" y="126"/>
                      <a:pt x="175" y="126"/>
                    </a:cubicBezTo>
                    <a:cubicBezTo>
                      <a:pt x="246" y="49"/>
                      <a:pt x="246" y="49"/>
                      <a:pt x="246" y="49"/>
                    </a:cubicBezTo>
                    <a:cubicBezTo>
                      <a:pt x="252" y="49"/>
                      <a:pt x="258" y="47"/>
                      <a:pt x="263" y="42"/>
                    </a:cubicBezTo>
                    <a:cubicBezTo>
                      <a:pt x="271" y="34"/>
                      <a:pt x="271" y="34"/>
                      <a:pt x="271" y="34"/>
                    </a:cubicBezTo>
                    <a:cubicBezTo>
                      <a:pt x="278" y="26"/>
                      <a:pt x="274" y="20"/>
                      <a:pt x="268" y="15"/>
                    </a:cubicBezTo>
                    <a:cubicBezTo>
                      <a:pt x="262" y="9"/>
                      <a:pt x="256" y="6"/>
                      <a:pt x="249" y="13"/>
                    </a:cubicBezTo>
                    <a:cubicBezTo>
                      <a:pt x="241" y="22"/>
                      <a:pt x="241" y="22"/>
                      <a:pt x="241" y="22"/>
                    </a:cubicBezTo>
                    <a:cubicBezTo>
                      <a:pt x="237" y="27"/>
                      <a:pt x="235" y="33"/>
                      <a:pt x="236" y="39"/>
                    </a:cubicBezTo>
                    <a:cubicBezTo>
                      <a:pt x="164" y="116"/>
                      <a:pt x="164" y="116"/>
                      <a:pt x="164" y="116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49" y="100"/>
                      <a:pt x="145" y="97"/>
                      <a:pt x="141" y="95"/>
                    </a:cubicBezTo>
                    <a:cubicBezTo>
                      <a:pt x="146" y="80"/>
                      <a:pt x="142" y="62"/>
                      <a:pt x="130" y="51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83" y="4"/>
                      <a:pt x="72" y="0"/>
                      <a:pt x="60" y="0"/>
                    </a:cubicBezTo>
                    <a:cubicBezTo>
                      <a:pt x="54" y="0"/>
                      <a:pt x="48" y="1"/>
                      <a:pt x="42" y="4"/>
                    </a:cubicBezTo>
                    <a:cubicBezTo>
                      <a:pt x="40" y="4"/>
                      <a:pt x="39" y="7"/>
                      <a:pt x="39" y="9"/>
                    </a:cubicBezTo>
                    <a:cubicBezTo>
                      <a:pt x="39" y="11"/>
                      <a:pt x="40" y="13"/>
                      <a:pt x="42" y="14"/>
                    </a:cubicBezTo>
                    <a:cubicBezTo>
                      <a:pt x="45" y="15"/>
                      <a:pt x="47" y="16"/>
                      <a:pt x="49" y="18"/>
                    </a:cubicBezTo>
                    <a:cubicBezTo>
                      <a:pt x="76" y="45"/>
                      <a:pt x="76" y="45"/>
                      <a:pt x="76" y="45"/>
                    </a:cubicBezTo>
                    <a:cubicBezTo>
                      <a:pt x="83" y="52"/>
                      <a:pt x="84" y="64"/>
                      <a:pt x="76" y="72"/>
                    </a:cubicBezTo>
                    <a:cubicBezTo>
                      <a:pt x="72" y="76"/>
                      <a:pt x="68" y="78"/>
                      <a:pt x="62" y="78"/>
                    </a:cubicBezTo>
                    <a:cubicBezTo>
                      <a:pt x="57" y="78"/>
                      <a:pt x="53" y="76"/>
                      <a:pt x="49" y="72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0" y="44"/>
                      <a:pt x="19" y="42"/>
                      <a:pt x="18" y="39"/>
                    </a:cubicBezTo>
                    <a:cubicBezTo>
                      <a:pt x="17" y="37"/>
                      <a:pt x="15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0" y="36"/>
                      <a:pt x="8" y="37"/>
                      <a:pt x="7" y="39"/>
                    </a:cubicBezTo>
                    <a:cubicBezTo>
                      <a:pt x="0" y="56"/>
                      <a:pt x="4" y="75"/>
                      <a:pt x="17" y="88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64" y="134"/>
                      <a:pt x="75" y="139"/>
                      <a:pt x="86" y="139"/>
                    </a:cubicBezTo>
                    <a:cubicBezTo>
                      <a:pt x="91" y="139"/>
                      <a:pt x="96" y="138"/>
                      <a:pt x="100" y="136"/>
                    </a:cubicBezTo>
                    <a:cubicBezTo>
                      <a:pt x="102" y="139"/>
                      <a:pt x="104" y="142"/>
                      <a:pt x="107" y="145"/>
                    </a:cubicBezTo>
                    <a:cubicBezTo>
                      <a:pt x="33" y="224"/>
                      <a:pt x="33" y="224"/>
                      <a:pt x="33" y="224"/>
                    </a:cubicBezTo>
                    <a:cubicBezTo>
                      <a:pt x="19" y="239"/>
                      <a:pt x="17" y="261"/>
                      <a:pt x="28" y="272"/>
                    </a:cubicBezTo>
                    <a:cubicBezTo>
                      <a:pt x="29" y="272"/>
                      <a:pt x="29" y="272"/>
                      <a:pt x="29" y="272"/>
                    </a:cubicBezTo>
                    <a:cubicBezTo>
                      <a:pt x="40" y="283"/>
                      <a:pt x="62" y="279"/>
                      <a:pt x="76" y="264"/>
                    </a:cubicBezTo>
                    <a:cubicBezTo>
                      <a:pt x="149" y="186"/>
                      <a:pt x="149" y="186"/>
                      <a:pt x="149" y="186"/>
                    </a:cubicBezTo>
                    <a:cubicBezTo>
                      <a:pt x="233" y="269"/>
                      <a:pt x="233" y="269"/>
                      <a:pt x="233" y="269"/>
                    </a:cubicBezTo>
                    <a:cubicBezTo>
                      <a:pt x="243" y="279"/>
                      <a:pt x="255" y="284"/>
                      <a:pt x="266" y="284"/>
                    </a:cubicBezTo>
                    <a:cubicBezTo>
                      <a:pt x="266" y="284"/>
                      <a:pt x="266" y="284"/>
                      <a:pt x="266" y="284"/>
                    </a:cubicBezTo>
                    <a:cubicBezTo>
                      <a:pt x="273" y="284"/>
                      <a:pt x="280" y="281"/>
                      <a:pt x="284" y="277"/>
                    </a:cubicBezTo>
                    <a:cubicBezTo>
                      <a:pt x="296" y="264"/>
                      <a:pt x="293" y="242"/>
                      <a:pt x="276" y="226"/>
                    </a:cubicBezTo>
                    <a:close/>
                    <a:moveTo>
                      <a:pt x="103" y="123"/>
                    </a:moveTo>
                    <a:cubicBezTo>
                      <a:pt x="102" y="123"/>
                      <a:pt x="101" y="123"/>
                      <a:pt x="101" y="124"/>
                    </a:cubicBezTo>
                    <a:cubicBezTo>
                      <a:pt x="96" y="126"/>
                      <a:pt x="91" y="127"/>
                      <a:pt x="86" y="127"/>
                    </a:cubicBezTo>
                    <a:cubicBezTo>
                      <a:pt x="78" y="127"/>
                      <a:pt x="70" y="124"/>
                      <a:pt x="64" y="118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18" y="73"/>
                      <a:pt x="15" y="64"/>
                      <a:pt x="15" y="55"/>
                    </a:cubicBezTo>
                    <a:cubicBezTo>
                      <a:pt x="41" y="80"/>
                      <a:pt x="41" y="80"/>
                      <a:pt x="41" y="80"/>
                    </a:cubicBezTo>
                    <a:cubicBezTo>
                      <a:pt x="47" y="86"/>
                      <a:pt x="54" y="89"/>
                      <a:pt x="62" y="89"/>
                    </a:cubicBezTo>
                    <a:cubicBezTo>
                      <a:pt x="71" y="89"/>
                      <a:pt x="78" y="86"/>
                      <a:pt x="84" y="80"/>
                    </a:cubicBezTo>
                    <a:cubicBezTo>
                      <a:pt x="96" y="68"/>
                      <a:pt x="96" y="49"/>
                      <a:pt x="84" y="37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7" y="11"/>
                      <a:pt x="76" y="14"/>
                      <a:pt x="83" y="21"/>
                    </a:cubicBezTo>
                    <a:cubicBezTo>
                      <a:pt x="122" y="59"/>
                      <a:pt x="122" y="59"/>
                      <a:pt x="122" y="59"/>
                    </a:cubicBezTo>
                    <a:cubicBezTo>
                      <a:pt x="131" y="68"/>
                      <a:pt x="134" y="83"/>
                      <a:pt x="128" y="96"/>
                    </a:cubicBezTo>
                    <a:cubicBezTo>
                      <a:pt x="128" y="97"/>
                      <a:pt x="128" y="99"/>
                      <a:pt x="128" y="100"/>
                    </a:cubicBezTo>
                    <a:cubicBezTo>
                      <a:pt x="129" y="101"/>
                      <a:pt x="130" y="103"/>
                      <a:pt x="131" y="103"/>
                    </a:cubicBezTo>
                    <a:cubicBezTo>
                      <a:pt x="136" y="105"/>
                      <a:pt x="140" y="108"/>
                      <a:pt x="144" y="112"/>
                    </a:cubicBezTo>
                    <a:cubicBezTo>
                      <a:pt x="156" y="124"/>
                      <a:pt x="156" y="124"/>
                      <a:pt x="156" y="124"/>
                    </a:cubicBezTo>
                    <a:cubicBezTo>
                      <a:pt x="152" y="129"/>
                      <a:pt x="152" y="129"/>
                      <a:pt x="152" y="129"/>
                    </a:cubicBezTo>
                    <a:cubicBezTo>
                      <a:pt x="141" y="124"/>
                      <a:pt x="127" y="127"/>
                      <a:pt x="115" y="137"/>
                    </a:cubicBezTo>
                    <a:cubicBezTo>
                      <a:pt x="112" y="134"/>
                      <a:pt x="110" y="130"/>
                      <a:pt x="108" y="127"/>
                    </a:cubicBezTo>
                    <a:cubicBezTo>
                      <a:pt x="108" y="125"/>
                      <a:pt x="107" y="124"/>
                      <a:pt x="105" y="124"/>
                    </a:cubicBezTo>
                    <a:cubicBezTo>
                      <a:pt x="104" y="123"/>
                      <a:pt x="104" y="123"/>
                      <a:pt x="103" y="123"/>
                    </a:cubicBezTo>
                    <a:close/>
                    <a:moveTo>
                      <a:pt x="68" y="256"/>
                    </a:moveTo>
                    <a:cubicBezTo>
                      <a:pt x="58" y="267"/>
                      <a:pt x="43" y="270"/>
                      <a:pt x="36" y="264"/>
                    </a:cubicBezTo>
                    <a:cubicBezTo>
                      <a:pt x="36" y="263"/>
                      <a:pt x="36" y="263"/>
                      <a:pt x="36" y="263"/>
                    </a:cubicBezTo>
                    <a:cubicBezTo>
                      <a:pt x="29" y="257"/>
                      <a:pt x="32" y="242"/>
                      <a:pt x="42" y="232"/>
                    </a:cubicBezTo>
                    <a:cubicBezTo>
                      <a:pt x="119" y="149"/>
                      <a:pt x="119" y="149"/>
                      <a:pt x="119" y="149"/>
                    </a:cubicBezTo>
                    <a:cubicBezTo>
                      <a:pt x="128" y="138"/>
                      <a:pt x="143" y="135"/>
                      <a:pt x="150" y="141"/>
                    </a:cubicBezTo>
                    <a:cubicBezTo>
                      <a:pt x="150" y="142"/>
                      <a:pt x="150" y="142"/>
                      <a:pt x="150" y="142"/>
                    </a:cubicBezTo>
                    <a:cubicBezTo>
                      <a:pt x="157" y="148"/>
                      <a:pt x="155" y="163"/>
                      <a:pt x="145" y="173"/>
                    </a:cubicBezTo>
                    <a:lnTo>
                      <a:pt x="68" y="256"/>
                    </a:lnTo>
                    <a:close/>
                    <a:moveTo>
                      <a:pt x="276" y="269"/>
                    </a:moveTo>
                    <a:cubicBezTo>
                      <a:pt x="273" y="272"/>
                      <a:pt x="269" y="273"/>
                      <a:pt x="266" y="273"/>
                    </a:cubicBezTo>
                    <a:cubicBezTo>
                      <a:pt x="258" y="273"/>
                      <a:pt x="249" y="268"/>
                      <a:pt x="241" y="261"/>
                    </a:cubicBezTo>
                    <a:cubicBezTo>
                      <a:pt x="156" y="178"/>
                      <a:pt x="156" y="178"/>
                      <a:pt x="156" y="178"/>
                    </a:cubicBezTo>
                    <a:cubicBezTo>
                      <a:pt x="166" y="165"/>
                      <a:pt x="168" y="150"/>
                      <a:pt x="162" y="139"/>
                    </a:cubicBezTo>
                    <a:cubicBezTo>
                      <a:pt x="167" y="134"/>
                      <a:pt x="167" y="134"/>
                      <a:pt x="167" y="134"/>
                    </a:cubicBezTo>
                    <a:cubicBezTo>
                      <a:pt x="268" y="234"/>
                      <a:pt x="268" y="234"/>
                      <a:pt x="268" y="234"/>
                    </a:cubicBezTo>
                    <a:cubicBezTo>
                      <a:pt x="280" y="245"/>
                      <a:pt x="284" y="261"/>
                      <a:pt x="276" y="26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4" name="Google Shape;1024;p19"/>
              <p:cNvSpPr/>
              <p:nvPr/>
            </p:nvSpPr>
            <p:spPr>
              <a:xfrm>
                <a:off x="4201" y="2182"/>
                <a:ext cx="41" cy="84"/>
              </a:xfrm>
              <a:custGeom>
                <a:rect b="b" l="l" r="r" t="t"/>
                <a:pathLst>
                  <a:path extrusionOk="0" h="71" w="35">
                    <a:moveTo>
                      <a:pt x="13" y="71"/>
                    </a:moveTo>
                    <a:cubicBezTo>
                      <a:pt x="6" y="58"/>
                      <a:pt x="18" y="41"/>
                      <a:pt x="18" y="41"/>
                    </a:cubicBezTo>
                    <a:cubicBezTo>
                      <a:pt x="35" y="18"/>
                      <a:pt x="12" y="0"/>
                      <a:pt x="12" y="0"/>
                    </a:cubicBezTo>
                    <a:cubicBezTo>
                      <a:pt x="20" y="7"/>
                      <a:pt x="16" y="23"/>
                      <a:pt x="10" y="32"/>
                    </a:cubicBezTo>
                    <a:cubicBezTo>
                      <a:pt x="4" y="42"/>
                      <a:pt x="3" y="47"/>
                      <a:pt x="3" y="47"/>
                    </a:cubicBezTo>
                    <a:cubicBezTo>
                      <a:pt x="0" y="64"/>
                      <a:pt x="13" y="71"/>
                      <a:pt x="13" y="7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5" name="Google Shape;1025;p19"/>
              <p:cNvSpPr/>
              <p:nvPr/>
            </p:nvSpPr>
            <p:spPr>
              <a:xfrm>
                <a:off x="4242" y="2209"/>
                <a:ext cx="24" cy="49"/>
              </a:xfrm>
              <a:custGeom>
                <a:rect b="b" l="l" r="r" t="t"/>
                <a:pathLst>
                  <a:path extrusionOk="0" h="41" w="20">
                    <a:moveTo>
                      <a:pt x="7" y="41"/>
                    </a:moveTo>
                    <a:cubicBezTo>
                      <a:pt x="4" y="33"/>
                      <a:pt x="10" y="24"/>
                      <a:pt x="10" y="24"/>
                    </a:cubicBezTo>
                    <a:cubicBezTo>
                      <a:pt x="20" y="11"/>
                      <a:pt x="7" y="0"/>
                      <a:pt x="7" y="0"/>
                    </a:cubicBezTo>
                    <a:cubicBezTo>
                      <a:pt x="11" y="4"/>
                      <a:pt x="9" y="13"/>
                      <a:pt x="6" y="19"/>
                    </a:cubicBezTo>
                    <a:cubicBezTo>
                      <a:pt x="2" y="24"/>
                      <a:pt x="2" y="27"/>
                      <a:pt x="2" y="27"/>
                    </a:cubicBezTo>
                    <a:cubicBezTo>
                      <a:pt x="0" y="37"/>
                      <a:pt x="7" y="41"/>
                      <a:pt x="7" y="4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6" name="Google Shape;1026;p19"/>
              <p:cNvSpPr/>
              <p:nvPr/>
            </p:nvSpPr>
            <p:spPr>
              <a:xfrm>
                <a:off x="4164" y="2209"/>
                <a:ext cx="22" cy="49"/>
              </a:xfrm>
              <a:custGeom>
                <a:rect b="b" l="l" r="r" t="t"/>
                <a:pathLst>
                  <a:path extrusionOk="0" h="41" w="19">
                    <a:moveTo>
                      <a:pt x="7" y="41"/>
                    </a:moveTo>
                    <a:cubicBezTo>
                      <a:pt x="3" y="33"/>
                      <a:pt x="10" y="24"/>
                      <a:pt x="10" y="24"/>
                    </a:cubicBezTo>
                    <a:cubicBezTo>
                      <a:pt x="19" y="11"/>
                      <a:pt x="6" y="0"/>
                      <a:pt x="6" y="0"/>
                    </a:cubicBezTo>
                    <a:cubicBezTo>
                      <a:pt x="11" y="4"/>
                      <a:pt x="8" y="13"/>
                      <a:pt x="5" y="19"/>
                    </a:cubicBezTo>
                    <a:cubicBezTo>
                      <a:pt x="1" y="24"/>
                      <a:pt x="1" y="27"/>
                      <a:pt x="1" y="27"/>
                    </a:cubicBezTo>
                    <a:cubicBezTo>
                      <a:pt x="0" y="37"/>
                      <a:pt x="7" y="41"/>
                      <a:pt x="7" y="4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7" name="Google Shape;1027;p19"/>
              <p:cNvSpPr/>
              <p:nvPr/>
            </p:nvSpPr>
            <p:spPr>
              <a:xfrm>
                <a:off x="4055" y="2278"/>
                <a:ext cx="320" cy="266"/>
              </a:xfrm>
              <a:custGeom>
                <a:rect b="b" l="l" r="r" t="t"/>
                <a:pathLst>
                  <a:path extrusionOk="0" h="224" w="269">
                    <a:moveTo>
                      <a:pt x="212" y="173"/>
                    </a:moveTo>
                    <a:cubicBezTo>
                      <a:pt x="210" y="173"/>
                      <a:pt x="209" y="173"/>
                      <a:pt x="207" y="173"/>
                    </a:cubicBezTo>
                    <a:cubicBezTo>
                      <a:pt x="186" y="126"/>
                      <a:pt x="186" y="126"/>
                      <a:pt x="186" y="126"/>
                    </a:cubicBezTo>
                    <a:cubicBezTo>
                      <a:pt x="201" y="120"/>
                      <a:pt x="216" y="110"/>
                      <a:pt x="228" y="98"/>
                    </a:cubicBezTo>
                    <a:cubicBezTo>
                      <a:pt x="254" y="74"/>
                      <a:pt x="268" y="41"/>
                      <a:pt x="269" y="6"/>
                    </a:cubicBezTo>
                    <a:cubicBezTo>
                      <a:pt x="269" y="4"/>
                      <a:pt x="269" y="3"/>
                      <a:pt x="267" y="2"/>
                    </a:cubicBezTo>
                    <a:cubicBezTo>
                      <a:pt x="266" y="1"/>
                      <a:pt x="265" y="0"/>
                      <a:pt x="26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1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2" y="41"/>
                      <a:pt x="16" y="74"/>
                      <a:pt x="41" y="98"/>
                    </a:cubicBezTo>
                    <a:cubicBezTo>
                      <a:pt x="56" y="112"/>
                      <a:pt x="73" y="123"/>
                      <a:pt x="93" y="129"/>
                    </a:cubicBezTo>
                    <a:cubicBezTo>
                      <a:pt x="72" y="173"/>
                      <a:pt x="72" y="173"/>
                      <a:pt x="72" y="173"/>
                    </a:cubicBezTo>
                    <a:cubicBezTo>
                      <a:pt x="71" y="173"/>
                      <a:pt x="69" y="173"/>
                      <a:pt x="68" y="173"/>
                    </a:cubicBezTo>
                    <a:cubicBezTo>
                      <a:pt x="54" y="173"/>
                      <a:pt x="42" y="184"/>
                      <a:pt x="42" y="198"/>
                    </a:cubicBezTo>
                    <a:cubicBezTo>
                      <a:pt x="42" y="212"/>
                      <a:pt x="54" y="224"/>
                      <a:pt x="68" y="224"/>
                    </a:cubicBezTo>
                    <a:cubicBezTo>
                      <a:pt x="82" y="224"/>
                      <a:pt x="93" y="212"/>
                      <a:pt x="93" y="198"/>
                    </a:cubicBezTo>
                    <a:cubicBezTo>
                      <a:pt x="93" y="190"/>
                      <a:pt x="89" y="182"/>
                      <a:pt x="83" y="178"/>
                    </a:cubicBezTo>
                    <a:cubicBezTo>
                      <a:pt x="104" y="132"/>
                      <a:pt x="104" y="132"/>
                      <a:pt x="104" y="132"/>
                    </a:cubicBezTo>
                    <a:cubicBezTo>
                      <a:pt x="114" y="135"/>
                      <a:pt x="124" y="136"/>
                      <a:pt x="135" y="136"/>
                    </a:cubicBezTo>
                    <a:cubicBezTo>
                      <a:pt x="148" y="136"/>
                      <a:pt x="162" y="134"/>
                      <a:pt x="175" y="130"/>
                    </a:cubicBezTo>
                    <a:cubicBezTo>
                      <a:pt x="197" y="178"/>
                      <a:pt x="197" y="178"/>
                      <a:pt x="197" y="178"/>
                    </a:cubicBezTo>
                    <a:cubicBezTo>
                      <a:pt x="191" y="183"/>
                      <a:pt x="187" y="190"/>
                      <a:pt x="187" y="198"/>
                    </a:cubicBezTo>
                    <a:cubicBezTo>
                      <a:pt x="187" y="212"/>
                      <a:pt x="198" y="224"/>
                      <a:pt x="212" y="224"/>
                    </a:cubicBezTo>
                    <a:cubicBezTo>
                      <a:pt x="226" y="224"/>
                      <a:pt x="237" y="212"/>
                      <a:pt x="237" y="198"/>
                    </a:cubicBezTo>
                    <a:cubicBezTo>
                      <a:pt x="237" y="184"/>
                      <a:pt x="226" y="173"/>
                      <a:pt x="212" y="173"/>
                    </a:cubicBezTo>
                    <a:close/>
                    <a:moveTo>
                      <a:pt x="82" y="198"/>
                    </a:moveTo>
                    <a:cubicBezTo>
                      <a:pt x="82" y="206"/>
                      <a:pt x="75" y="212"/>
                      <a:pt x="68" y="212"/>
                    </a:cubicBezTo>
                    <a:cubicBezTo>
                      <a:pt x="60" y="212"/>
                      <a:pt x="54" y="206"/>
                      <a:pt x="54" y="198"/>
                    </a:cubicBezTo>
                    <a:cubicBezTo>
                      <a:pt x="54" y="191"/>
                      <a:pt x="60" y="185"/>
                      <a:pt x="67" y="184"/>
                    </a:cubicBezTo>
                    <a:cubicBezTo>
                      <a:pt x="63" y="193"/>
                      <a:pt x="63" y="193"/>
                      <a:pt x="63" y="193"/>
                    </a:cubicBezTo>
                    <a:cubicBezTo>
                      <a:pt x="62" y="196"/>
                      <a:pt x="63" y="200"/>
                      <a:pt x="66" y="201"/>
                    </a:cubicBezTo>
                    <a:cubicBezTo>
                      <a:pt x="67" y="201"/>
                      <a:pt x="68" y="201"/>
                      <a:pt x="68" y="201"/>
                    </a:cubicBezTo>
                    <a:cubicBezTo>
                      <a:pt x="71" y="201"/>
                      <a:pt x="73" y="200"/>
                      <a:pt x="74" y="198"/>
                    </a:cubicBezTo>
                    <a:cubicBezTo>
                      <a:pt x="78" y="189"/>
                      <a:pt x="78" y="189"/>
                      <a:pt x="78" y="189"/>
                    </a:cubicBezTo>
                    <a:cubicBezTo>
                      <a:pt x="80" y="191"/>
                      <a:pt x="82" y="195"/>
                      <a:pt x="82" y="198"/>
                    </a:cubicBezTo>
                    <a:close/>
                    <a:moveTo>
                      <a:pt x="12" y="11"/>
                    </a:moveTo>
                    <a:cubicBezTo>
                      <a:pt x="257" y="11"/>
                      <a:pt x="257" y="11"/>
                      <a:pt x="257" y="11"/>
                    </a:cubicBezTo>
                    <a:cubicBezTo>
                      <a:pt x="252" y="75"/>
                      <a:pt x="200" y="124"/>
                      <a:pt x="135" y="124"/>
                    </a:cubicBezTo>
                    <a:cubicBezTo>
                      <a:pt x="70" y="124"/>
                      <a:pt x="17" y="75"/>
                      <a:pt x="12" y="11"/>
                    </a:cubicBezTo>
                    <a:close/>
                    <a:moveTo>
                      <a:pt x="212" y="212"/>
                    </a:moveTo>
                    <a:cubicBezTo>
                      <a:pt x="204" y="212"/>
                      <a:pt x="198" y="206"/>
                      <a:pt x="198" y="198"/>
                    </a:cubicBezTo>
                    <a:cubicBezTo>
                      <a:pt x="198" y="195"/>
                      <a:pt x="199" y="191"/>
                      <a:pt x="202" y="189"/>
                    </a:cubicBezTo>
                    <a:cubicBezTo>
                      <a:pt x="206" y="198"/>
                      <a:pt x="206" y="198"/>
                      <a:pt x="206" y="198"/>
                    </a:cubicBezTo>
                    <a:cubicBezTo>
                      <a:pt x="207" y="201"/>
                      <a:pt x="211" y="202"/>
                      <a:pt x="214" y="201"/>
                    </a:cubicBezTo>
                    <a:cubicBezTo>
                      <a:pt x="216" y="200"/>
                      <a:pt x="218" y="196"/>
                      <a:pt x="216" y="193"/>
                    </a:cubicBezTo>
                    <a:cubicBezTo>
                      <a:pt x="212" y="184"/>
                      <a:pt x="212" y="184"/>
                      <a:pt x="212" y="184"/>
                    </a:cubicBezTo>
                    <a:cubicBezTo>
                      <a:pt x="220" y="184"/>
                      <a:pt x="226" y="191"/>
                      <a:pt x="226" y="198"/>
                    </a:cubicBezTo>
                    <a:cubicBezTo>
                      <a:pt x="226" y="206"/>
                      <a:pt x="220" y="212"/>
                      <a:pt x="212" y="21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8" name="Google Shape;1028;p19"/>
              <p:cNvSpPr/>
              <p:nvPr/>
            </p:nvSpPr>
            <p:spPr>
              <a:xfrm>
                <a:off x="3498" y="3213"/>
                <a:ext cx="413" cy="388"/>
              </a:xfrm>
              <a:custGeom>
                <a:rect b="b" l="l" r="r" t="t"/>
                <a:pathLst>
                  <a:path extrusionOk="0" h="326" w="347">
                    <a:moveTo>
                      <a:pt x="347" y="71"/>
                    </a:moveTo>
                    <a:cubicBezTo>
                      <a:pt x="347" y="51"/>
                      <a:pt x="347" y="51"/>
                      <a:pt x="347" y="51"/>
                    </a:cubicBezTo>
                    <a:cubicBezTo>
                      <a:pt x="347" y="23"/>
                      <a:pt x="324" y="0"/>
                      <a:pt x="296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24" y="0"/>
                      <a:pt x="105" y="15"/>
                      <a:pt x="98" y="35"/>
                    </a:cubicBezTo>
                    <a:cubicBezTo>
                      <a:pt x="75" y="35"/>
                      <a:pt x="75" y="35"/>
                      <a:pt x="75" y="35"/>
                    </a:cubicBezTo>
                    <a:cubicBezTo>
                      <a:pt x="64" y="35"/>
                      <a:pt x="54" y="43"/>
                      <a:pt x="51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3" y="53"/>
                      <a:pt x="0" y="56"/>
                      <a:pt x="0" y="59"/>
                    </a:cubicBezTo>
                    <a:cubicBezTo>
                      <a:pt x="0" y="63"/>
                      <a:pt x="3" y="66"/>
                      <a:pt x="7" y="66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4" y="76"/>
                      <a:pt x="64" y="84"/>
                      <a:pt x="75" y="84"/>
                    </a:cubicBezTo>
                    <a:cubicBezTo>
                      <a:pt x="97" y="84"/>
                      <a:pt x="97" y="84"/>
                      <a:pt x="97" y="84"/>
                    </a:cubicBezTo>
                    <a:cubicBezTo>
                      <a:pt x="103" y="106"/>
                      <a:pt x="123" y="122"/>
                      <a:pt x="146" y="122"/>
                    </a:cubicBezTo>
                    <a:cubicBezTo>
                      <a:pt x="205" y="122"/>
                      <a:pt x="205" y="122"/>
                      <a:pt x="205" y="122"/>
                    </a:cubicBezTo>
                    <a:cubicBezTo>
                      <a:pt x="204" y="125"/>
                      <a:pt x="203" y="128"/>
                      <a:pt x="203" y="132"/>
                    </a:cubicBezTo>
                    <a:cubicBezTo>
                      <a:pt x="203" y="153"/>
                      <a:pt x="220" y="170"/>
                      <a:pt x="241" y="170"/>
                    </a:cubicBezTo>
                    <a:cubicBezTo>
                      <a:pt x="265" y="170"/>
                      <a:pt x="265" y="170"/>
                      <a:pt x="265" y="170"/>
                    </a:cubicBezTo>
                    <a:cubicBezTo>
                      <a:pt x="265" y="170"/>
                      <a:pt x="266" y="170"/>
                      <a:pt x="266" y="170"/>
                    </a:cubicBezTo>
                    <a:cubicBezTo>
                      <a:pt x="266" y="209"/>
                      <a:pt x="266" y="209"/>
                      <a:pt x="266" y="209"/>
                    </a:cubicBezTo>
                    <a:cubicBezTo>
                      <a:pt x="266" y="231"/>
                      <a:pt x="284" y="249"/>
                      <a:pt x="306" y="250"/>
                    </a:cubicBezTo>
                    <a:cubicBezTo>
                      <a:pt x="303" y="259"/>
                      <a:pt x="300" y="269"/>
                      <a:pt x="292" y="273"/>
                    </a:cubicBezTo>
                    <a:cubicBezTo>
                      <a:pt x="283" y="277"/>
                      <a:pt x="269" y="272"/>
                      <a:pt x="259" y="269"/>
                    </a:cubicBezTo>
                    <a:cubicBezTo>
                      <a:pt x="245" y="266"/>
                      <a:pt x="229" y="266"/>
                      <a:pt x="215" y="267"/>
                    </a:cubicBezTo>
                    <a:cubicBezTo>
                      <a:pt x="186" y="270"/>
                      <a:pt x="160" y="286"/>
                      <a:pt x="167" y="318"/>
                    </a:cubicBezTo>
                    <a:cubicBezTo>
                      <a:pt x="169" y="326"/>
                      <a:pt x="181" y="323"/>
                      <a:pt x="179" y="315"/>
                    </a:cubicBezTo>
                    <a:cubicBezTo>
                      <a:pt x="172" y="279"/>
                      <a:pt x="220" y="278"/>
                      <a:pt x="244" y="280"/>
                    </a:cubicBezTo>
                    <a:cubicBezTo>
                      <a:pt x="260" y="281"/>
                      <a:pt x="277" y="290"/>
                      <a:pt x="293" y="286"/>
                    </a:cubicBezTo>
                    <a:cubicBezTo>
                      <a:pt x="311" y="281"/>
                      <a:pt x="314" y="263"/>
                      <a:pt x="319" y="247"/>
                    </a:cubicBezTo>
                    <a:cubicBezTo>
                      <a:pt x="335" y="242"/>
                      <a:pt x="347" y="227"/>
                      <a:pt x="347" y="209"/>
                    </a:cubicBezTo>
                    <a:cubicBezTo>
                      <a:pt x="347" y="75"/>
                      <a:pt x="347" y="75"/>
                      <a:pt x="347" y="75"/>
                    </a:cubicBezTo>
                    <a:cubicBezTo>
                      <a:pt x="347" y="74"/>
                      <a:pt x="347" y="73"/>
                      <a:pt x="346" y="73"/>
                    </a:cubicBezTo>
                    <a:cubicBezTo>
                      <a:pt x="346" y="73"/>
                      <a:pt x="346" y="73"/>
                      <a:pt x="346" y="73"/>
                    </a:cubicBezTo>
                    <a:cubicBezTo>
                      <a:pt x="346" y="72"/>
                      <a:pt x="346" y="72"/>
                      <a:pt x="346" y="72"/>
                    </a:cubicBezTo>
                    <a:cubicBezTo>
                      <a:pt x="347" y="72"/>
                      <a:pt x="347" y="71"/>
                      <a:pt x="347" y="71"/>
                    </a:cubicBezTo>
                    <a:close/>
                    <a:moveTo>
                      <a:pt x="334" y="71"/>
                    </a:moveTo>
                    <a:cubicBezTo>
                      <a:pt x="334" y="71"/>
                      <a:pt x="334" y="71"/>
                      <a:pt x="334" y="72"/>
                    </a:cubicBezTo>
                    <a:cubicBezTo>
                      <a:pt x="334" y="72"/>
                      <a:pt x="334" y="72"/>
                      <a:pt x="334" y="72"/>
                    </a:cubicBezTo>
                    <a:cubicBezTo>
                      <a:pt x="334" y="73"/>
                      <a:pt x="334" y="73"/>
                      <a:pt x="334" y="73"/>
                    </a:cubicBezTo>
                    <a:cubicBezTo>
                      <a:pt x="334" y="74"/>
                      <a:pt x="334" y="74"/>
                      <a:pt x="334" y="74"/>
                    </a:cubicBezTo>
                    <a:cubicBezTo>
                      <a:pt x="334" y="74"/>
                      <a:pt x="334" y="74"/>
                      <a:pt x="334" y="75"/>
                    </a:cubicBezTo>
                    <a:cubicBezTo>
                      <a:pt x="334" y="209"/>
                      <a:pt x="334" y="209"/>
                      <a:pt x="334" y="209"/>
                    </a:cubicBezTo>
                    <a:cubicBezTo>
                      <a:pt x="334" y="225"/>
                      <a:pt x="322" y="237"/>
                      <a:pt x="306" y="237"/>
                    </a:cubicBezTo>
                    <a:cubicBezTo>
                      <a:pt x="291" y="237"/>
                      <a:pt x="279" y="225"/>
                      <a:pt x="279" y="209"/>
                    </a:cubicBezTo>
                    <a:cubicBezTo>
                      <a:pt x="279" y="162"/>
                      <a:pt x="279" y="162"/>
                      <a:pt x="279" y="162"/>
                    </a:cubicBezTo>
                    <a:cubicBezTo>
                      <a:pt x="279" y="161"/>
                      <a:pt x="278" y="159"/>
                      <a:pt x="276" y="157"/>
                    </a:cubicBezTo>
                    <a:cubicBezTo>
                      <a:pt x="275" y="157"/>
                      <a:pt x="274" y="156"/>
                      <a:pt x="273" y="156"/>
                    </a:cubicBezTo>
                    <a:cubicBezTo>
                      <a:pt x="272" y="156"/>
                      <a:pt x="272" y="156"/>
                      <a:pt x="271" y="156"/>
                    </a:cubicBezTo>
                    <a:cubicBezTo>
                      <a:pt x="269" y="157"/>
                      <a:pt x="267" y="157"/>
                      <a:pt x="265" y="157"/>
                    </a:cubicBezTo>
                    <a:cubicBezTo>
                      <a:pt x="241" y="157"/>
                      <a:pt x="241" y="157"/>
                      <a:pt x="241" y="157"/>
                    </a:cubicBezTo>
                    <a:cubicBezTo>
                      <a:pt x="227" y="157"/>
                      <a:pt x="216" y="146"/>
                      <a:pt x="216" y="132"/>
                    </a:cubicBezTo>
                    <a:cubicBezTo>
                      <a:pt x="216" y="127"/>
                      <a:pt x="217" y="123"/>
                      <a:pt x="220" y="119"/>
                    </a:cubicBezTo>
                    <a:cubicBezTo>
                      <a:pt x="221" y="117"/>
                      <a:pt x="221" y="114"/>
                      <a:pt x="220" y="112"/>
                    </a:cubicBezTo>
                    <a:cubicBezTo>
                      <a:pt x="219" y="110"/>
                      <a:pt x="217" y="109"/>
                      <a:pt x="214" y="109"/>
                    </a:cubicBezTo>
                    <a:cubicBezTo>
                      <a:pt x="146" y="109"/>
                      <a:pt x="146" y="109"/>
                      <a:pt x="146" y="109"/>
                    </a:cubicBezTo>
                    <a:cubicBezTo>
                      <a:pt x="130" y="109"/>
                      <a:pt x="116" y="99"/>
                      <a:pt x="110" y="84"/>
                    </a:cubicBezTo>
                    <a:cubicBezTo>
                      <a:pt x="123" y="83"/>
                      <a:pt x="133" y="72"/>
                      <a:pt x="133" y="59"/>
                    </a:cubicBezTo>
                    <a:cubicBezTo>
                      <a:pt x="133" y="47"/>
                      <a:pt x="123" y="37"/>
                      <a:pt x="111" y="35"/>
                    </a:cubicBezTo>
                    <a:cubicBezTo>
                      <a:pt x="117" y="22"/>
                      <a:pt x="131" y="13"/>
                      <a:pt x="146" y="13"/>
                    </a:cubicBezTo>
                    <a:cubicBezTo>
                      <a:pt x="296" y="13"/>
                      <a:pt x="296" y="13"/>
                      <a:pt x="296" y="13"/>
                    </a:cubicBezTo>
                    <a:cubicBezTo>
                      <a:pt x="317" y="13"/>
                      <a:pt x="334" y="30"/>
                      <a:pt x="334" y="51"/>
                    </a:cubicBezTo>
                    <a:lnTo>
                      <a:pt x="334" y="7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9" name="Google Shape;1029;p19"/>
              <p:cNvSpPr/>
              <p:nvPr/>
            </p:nvSpPr>
            <p:spPr>
              <a:xfrm>
                <a:off x="2491" y="2196"/>
                <a:ext cx="331" cy="348"/>
              </a:xfrm>
              <a:custGeom>
                <a:rect b="b" l="l" r="r" t="t"/>
                <a:pathLst>
                  <a:path extrusionOk="0" h="293" w="278">
                    <a:moveTo>
                      <a:pt x="267" y="131"/>
                    </a:moveTo>
                    <a:cubicBezTo>
                      <a:pt x="273" y="131"/>
                      <a:pt x="278" y="126"/>
                      <a:pt x="278" y="120"/>
                    </a:cubicBezTo>
                    <a:cubicBezTo>
                      <a:pt x="278" y="72"/>
                      <a:pt x="278" y="72"/>
                      <a:pt x="278" y="72"/>
                    </a:cubicBezTo>
                    <a:cubicBezTo>
                      <a:pt x="278" y="66"/>
                      <a:pt x="273" y="62"/>
                      <a:pt x="267" y="62"/>
                    </a:cubicBezTo>
                    <a:cubicBezTo>
                      <a:pt x="265" y="62"/>
                      <a:pt x="263" y="62"/>
                      <a:pt x="262" y="63"/>
                    </a:cubicBezTo>
                    <a:cubicBezTo>
                      <a:pt x="262" y="62"/>
                      <a:pt x="262" y="62"/>
                      <a:pt x="262" y="62"/>
                    </a:cubicBezTo>
                    <a:cubicBezTo>
                      <a:pt x="262" y="44"/>
                      <a:pt x="249" y="29"/>
                      <a:pt x="232" y="26"/>
                    </a:cubicBezTo>
                    <a:cubicBezTo>
                      <a:pt x="232" y="25"/>
                      <a:pt x="232" y="24"/>
                      <a:pt x="232" y="24"/>
                    </a:cubicBezTo>
                    <a:cubicBezTo>
                      <a:pt x="232" y="9"/>
                      <a:pt x="232" y="9"/>
                      <a:pt x="232" y="9"/>
                    </a:cubicBezTo>
                    <a:cubicBezTo>
                      <a:pt x="232" y="4"/>
                      <a:pt x="228" y="0"/>
                      <a:pt x="223" y="0"/>
                    </a:cubicBezTo>
                    <a:cubicBezTo>
                      <a:pt x="217" y="0"/>
                      <a:pt x="213" y="4"/>
                      <a:pt x="213" y="9"/>
                    </a:cubicBezTo>
                    <a:cubicBezTo>
                      <a:pt x="213" y="24"/>
                      <a:pt x="213" y="24"/>
                      <a:pt x="213" y="24"/>
                    </a:cubicBezTo>
                    <a:cubicBezTo>
                      <a:pt x="213" y="24"/>
                      <a:pt x="213" y="24"/>
                      <a:pt x="213" y="25"/>
                    </a:cubicBezTo>
                    <a:cubicBezTo>
                      <a:pt x="65" y="25"/>
                      <a:pt x="65" y="25"/>
                      <a:pt x="65" y="25"/>
                    </a:cubicBezTo>
                    <a:cubicBezTo>
                      <a:pt x="43" y="25"/>
                      <a:pt x="26" y="42"/>
                      <a:pt x="26" y="64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6" y="66"/>
                      <a:pt x="13" y="64"/>
                      <a:pt x="10" y="64"/>
                    </a:cubicBezTo>
                    <a:cubicBezTo>
                      <a:pt x="4" y="64"/>
                      <a:pt x="0" y="68"/>
                      <a:pt x="0" y="74"/>
                    </a:cubicBezTo>
                    <a:cubicBezTo>
                      <a:pt x="0" y="79"/>
                      <a:pt x="4" y="83"/>
                      <a:pt x="10" y="83"/>
                    </a:cubicBezTo>
                    <a:cubicBezTo>
                      <a:pt x="15" y="83"/>
                      <a:pt x="19" y="80"/>
                      <a:pt x="19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26" y="104"/>
                      <a:pt x="38" y="119"/>
                      <a:pt x="55" y="123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55" y="142"/>
                      <a:pt x="60" y="148"/>
                      <a:pt x="67" y="149"/>
                    </a:cubicBezTo>
                    <a:cubicBezTo>
                      <a:pt x="67" y="185"/>
                      <a:pt x="67" y="185"/>
                      <a:pt x="67" y="185"/>
                    </a:cubicBezTo>
                    <a:cubicBezTo>
                      <a:pt x="67" y="186"/>
                      <a:pt x="68" y="187"/>
                      <a:pt x="69" y="187"/>
                    </a:cubicBezTo>
                    <a:cubicBezTo>
                      <a:pt x="70" y="187"/>
                      <a:pt x="72" y="186"/>
                      <a:pt x="72" y="185"/>
                    </a:cubicBezTo>
                    <a:cubicBezTo>
                      <a:pt x="72" y="149"/>
                      <a:pt x="72" y="149"/>
                      <a:pt x="72" y="149"/>
                    </a:cubicBezTo>
                    <a:cubicBezTo>
                      <a:pt x="78" y="148"/>
                      <a:pt x="83" y="142"/>
                      <a:pt x="83" y="135"/>
                    </a:cubicBezTo>
                    <a:cubicBezTo>
                      <a:pt x="83" y="124"/>
                      <a:pt x="83" y="124"/>
                      <a:pt x="83" y="124"/>
                    </a:cubicBezTo>
                    <a:cubicBezTo>
                      <a:pt x="188" y="124"/>
                      <a:pt x="188" y="124"/>
                      <a:pt x="188" y="124"/>
                    </a:cubicBezTo>
                    <a:cubicBezTo>
                      <a:pt x="188" y="221"/>
                      <a:pt x="188" y="221"/>
                      <a:pt x="188" y="221"/>
                    </a:cubicBezTo>
                    <a:cubicBezTo>
                      <a:pt x="37" y="221"/>
                      <a:pt x="37" y="221"/>
                      <a:pt x="37" y="221"/>
                    </a:cubicBezTo>
                    <a:cubicBezTo>
                      <a:pt x="18" y="221"/>
                      <a:pt x="1" y="237"/>
                      <a:pt x="1" y="257"/>
                    </a:cubicBezTo>
                    <a:cubicBezTo>
                      <a:pt x="1" y="277"/>
                      <a:pt x="18" y="293"/>
                      <a:pt x="37" y="293"/>
                    </a:cubicBezTo>
                    <a:cubicBezTo>
                      <a:pt x="241" y="293"/>
                      <a:pt x="241" y="293"/>
                      <a:pt x="241" y="293"/>
                    </a:cubicBezTo>
                    <a:cubicBezTo>
                      <a:pt x="261" y="293"/>
                      <a:pt x="277" y="277"/>
                      <a:pt x="277" y="257"/>
                    </a:cubicBezTo>
                    <a:cubicBezTo>
                      <a:pt x="277" y="245"/>
                      <a:pt x="271" y="234"/>
                      <a:pt x="262" y="227"/>
                    </a:cubicBezTo>
                    <a:cubicBezTo>
                      <a:pt x="262" y="129"/>
                      <a:pt x="262" y="129"/>
                      <a:pt x="262" y="129"/>
                    </a:cubicBezTo>
                    <a:cubicBezTo>
                      <a:pt x="263" y="130"/>
                      <a:pt x="265" y="131"/>
                      <a:pt x="267" y="131"/>
                    </a:cubicBezTo>
                    <a:close/>
                    <a:moveTo>
                      <a:pt x="265" y="257"/>
                    </a:moveTo>
                    <a:cubicBezTo>
                      <a:pt x="265" y="270"/>
                      <a:pt x="254" y="281"/>
                      <a:pt x="241" y="281"/>
                    </a:cubicBezTo>
                    <a:cubicBezTo>
                      <a:pt x="37" y="281"/>
                      <a:pt x="37" y="281"/>
                      <a:pt x="37" y="281"/>
                    </a:cubicBezTo>
                    <a:cubicBezTo>
                      <a:pt x="24" y="281"/>
                      <a:pt x="13" y="270"/>
                      <a:pt x="13" y="257"/>
                    </a:cubicBezTo>
                    <a:cubicBezTo>
                      <a:pt x="13" y="243"/>
                      <a:pt x="24" y="232"/>
                      <a:pt x="37" y="232"/>
                    </a:cubicBezTo>
                    <a:cubicBezTo>
                      <a:pt x="200" y="232"/>
                      <a:pt x="200" y="232"/>
                      <a:pt x="200" y="232"/>
                    </a:cubicBezTo>
                    <a:cubicBezTo>
                      <a:pt x="200" y="113"/>
                      <a:pt x="200" y="113"/>
                      <a:pt x="200" y="113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1" y="107"/>
                      <a:pt x="76" y="103"/>
                      <a:pt x="69" y="103"/>
                    </a:cubicBezTo>
                    <a:cubicBezTo>
                      <a:pt x="63" y="103"/>
                      <a:pt x="58" y="107"/>
                      <a:pt x="56" y="112"/>
                    </a:cubicBezTo>
                    <a:cubicBezTo>
                      <a:pt x="45" y="108"/>
                      <a:pt x="37" y="98"/>
                      <a:pt x="37" y="86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49"/>
                      <a:pt x="49" y="36"/>
                      <a:pt x="65" y="36"/>
                    </a:cubicBezTo>
                    <a:cubicBezTo>
                      <a:pt x="216" y="36"/>
                      <a:pt x="216" y="36"/>
                      <a:pt x="216" y="36"/>
                    </a:cubicBezTo>
                    <a:cubicBezTo>
                      <a:pt x="217" y="36"/>
                      <a:pt x="219" y="36"/>
                      <a:pt x="220" y="37"/>
                    </a:cubicBezTo>
                    <a:cubicBezTo>
                      <a:pt x="221" y="37"/>
                      <a:pt x="221" y="37"/>
                      <a:pt x="221" y="37"/>
                    </a:cubicBezTo>
                    <a:cubicBezTo>
                      <a:pt x="222" y="37"/>
                      <a:pt x="222" y="37"/>
                      <a:pt x="222" y="37"/>
                    </a:cubicBezTo>
                    <a:cubicBezTo>
                      <a:pt x="223" y="36"/>
                      <a:pt x="224" y="36"/>
                      <a:pt x="225" y="36"/>
                    </a:cubicBezTo>
                    <a:cubicBezTo>
                      <a:pt x="239" y="36"/>
                      <a:pt x="250" y="48"/>
                      <a:pt x="250" y="62"/>
                    </a:cubicBezTo>
                    <a:cubicBezTo>
                      <a:pt x="250" y="234"/>
                      <a:pt x="250" y="234"/>
                      <a:pt x="250" y="234"/>
                    </a:cubicBezTo>
                    <a:cubicBezTo>
                      <a:pt x="253" y="235"/>
                      <a:pt x="253" y="235"/>
                      <a:pt x="253" y="235"/>
                    </a:cubicBezTo>
                    <a:cubicBezTo>
                      <a:pt x="261" y="240"/>
                      <a:pt x="265" y="248"/>
                      <a:pt x="265" y="25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0" name="Google Shape;1030;p19"/>
              <p:cNvSpPr/>
              <p:nvPr/>
            </p:nvSpPr>
            <p:spPr>
              <a:xfrm>
                <a:off x="4062" y="1713"/>
                <a:ext cx="302" cy="344"/>
              </a:xfrm>
              <a:custGeom>
                <a:rect b="b" l="l" r="r" t="t"/>
                <a:pathLst>
                  <a:path extrusionOk="0" h="289" w="253">
                    <a:moveTo>
                      <a:pt x="246" y="151"/>
                    </a:moveTo>
                    <a:cubicBezTo>
                      <a:pt x="217" y="38"/>
                      <a:pt x="217" y="38"/>
                      <a:pt x="217" y="38"/>
                    </a:cubicBezTo>
                    <a:cubicBezTo>
                      <a:pt x="209" y="13"/>
                      <a:pt x="200" y="0"/>
                      <a:pt x="179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53" y="2"/>
                      <a:pt x="43" y="13"/>
                      <a:pt x="37" y="38"/>
                    </a:cubicBezTo>
                    <a:cubicBezTo>
                      <a:pt x="12" y="151"/>
                      <a:pt x="12" y="151"/>
                      <a:pt x="12" y="151"/>
                    </a:cubicBezTo>
                    <a:cubicBezTo>
                      <a:pt x="0" y="191"/>
                      <a:pt x="29" y="189"/>
                      <a:pt x="50" y="189"/>
                    </a:cubicBezTo>
                    <a:cubicBezTo>
                      <a:pt x="103" y="189"/>
                      <a:pt x="103" y="189"/>
                      <a:pt x="103" y="189"/>
                    </a:cubicBezTo>
                    <a:cubicBezTo>
                      <a:pt x="103" y="200"/>
                      <a:pt x="103" y="200"/>
                      <a:pt x="103" y="200"/>
                    </a:cubicBezTo>
                    <a:cubicBezTo>
                      <a:pt x="81" y="210"/>
                      <a:pt x="67" y="232"/>
                      <a:pt x="67" y="256"/>
                    </a:cubicBezTo>
                    <a:cubicBezTo>
                      <a:pt x="67" y="267"/>
                      <a:pt x="69" y="277"/>
                      <a:pt x="74" y="286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81" y="289"/>
                      <a:pt x="181" y="289"/>
                      <a:pt x="181" y="289"/>
                    </a:cubicBezTo>
                    <a:cubicBezTo>
                      <a:pt x="183" y="286"/>
                      <a:pt x="183" y="286"/>
                      <a:pt x="183" y="286"/>
                    </a:cubicBezTo>
                    <a:cubicBezTo>
                      <a:pt x="188" y="277"/>
                      <a:pt x="191" y="267"/>
                      <a:pt x="191" y="256"/>
                    </a:cubicBezTo>
                    <a:cubicBezTo>
                      <a:pt x="191" y="232"/>
                      <a:pt x="176" y="210"/>
                      <a:pt x="155" y="200"/>
                    </a:cubicBezTo>
                    <a:cubicBezTo>
                      <a:pt x="155" y="189"/>
                      <a:pt x="155" y="189"/>
                      <a:pt x="155" y="189"/>
                    </a:cubicBezTo>
                    <a:cubicBezTo>
                      <a:pt x="209" y="189"/>
                      <a:pt x="209" y="189"/>
                      <a:pt x="209" y="189"/>
                    </a:cubicBezTo>
                    <a:cubicBezTo>
                      <a:pt x="246" y="188"/>
                      <a:pt x="253" y="178"/>
                      <a:pt x="246" y="151"/>
                    </a:cubicBezTo>
                    <a:close/>
                    <a:moveTo>
                      <a:pt x="179" y="256"/>
                    </a:moveTo>
                    <a:cubicBezTo>
                      <a:pt x="179" y="264"/>
                      <a:pt x="178" y="271"/>
                      <a:pt x="175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0" y="271"/>
                      <a:pt x="78" y="264"/>
                      <a:pt x="78" y="256"/>
                    </a:cubicBezTo>
                    <a:cubicBezTo>
                      <a:pt x="78" y="236"/>
                      <a:pt x="91" y="217"/>
                      <a:pt x="111" y="209"/>
                    </a:cubicBezTo>
                    <a:cubicBezTo>
                      <a:pt x="114" y="208"/>
                      <a:pt x="114" y="208"/>
                      <a:pt x="114" y="208"/>
                    </a:cubicBezTo>
                    <a:cubicBezTo>
                      <a:pt x="114" y="190"/>
                      <a:pt x="114" y="190"/>
                      <a:pt x="114" y="190"/>
                    </a:cubicBezTo>
                    <a:cubicBezTo>
                      <a:pt x="143" y="190"/>
                      <a:pt x="143" y="190"/>
                      <a:pt x="143" y="190"/>
                    </a:cubicBezTo>
                    <a:cubicBezTo>
                      <a:pt x="143" y="208"/>
                      <a:pt x="143" y="208"/>
                      <a:pt x="143" y="208"/>
                    </a:cubicBezTo>
                    <a:cubicBezTo>
                      <a:pt x="147" y="209"/>
                      <a:pt x="147" y="209"/>
                      <a:pt x="147" y="209"/>
                    </a:cubicBezTo>
                    <a:cubicBezTo>
                      <a:pt x="166" y="217"/>
                      <a:pt x="179" y="236"/>
                      <a:pt x="179" y="256"/>
                    </a:cubicBezTo>
                    <a:close/>
                    <a:moveTo>
                      <a:pt x="209" y="178"/>
                    </a:moveTo>
                    <a:cubicBezTo>
                      <a:pt x="50" y="178"/>
                      <a:pt x="50" y="178"/>
                      <a:pt x="50" y="178"/>
                    </a:cubicBezTo>
                    <a:cubicBezTo>
                      <a:pt x="35" y="178"/>
                      <a:pt x="16" y="177"/>
                      <a:pt x="23" y="151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53" y="22"/>
                      <a:pt x="60" y="12"/>
                      <a:pt x="75" y="12"/>
                    </a:cubicBezTo>
                    <a:cubicBezTo>
                      <a:pt x="179" y="12"/>
                      <a:pt x="179" y="12"/>
                      <a:pt x="179" y="12"/>
                    </a:cubicBezTo>
                    <a:cubicBezTo>
                      <a:pt x="194" y="12"/>
                      <a:pt x="199" y="22"/>
                      <a:pt x="206" y="38"/>
                    </a:cubicBezTo>
                    <a:cubicBezTo>
                      <a:pt x="235" y="151"/>
                      <a:pt x="235" y="151"/>
                      <a:pt x="235" y="151"/>
                    </a:cubicBezTo>
                    <a:cubicBezTo>
                      <a:pt x="245" y="178"/>
                      <a:pt x="224" y="178"/>
                      <a:pt x="209" y="17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1" name="Google Shape;1031;p19"/>
              <p:cNvSpPr/>
              <p:nvPr/>
            </p:nvSpPr>
            <p:spPr>
              <a:xfrm>
                <a:off x="3019" y="2267"/>
                <a:ext cx="336" cy="277"/>
              </a:xfrm>
              <a:custGeom>
                <a:rect b="b" l="l" r="r" t="t"/>
                <a:pathLst>
                  <a:path extrusionOk="0" h="233" w="283">
                    <a:moveTo>
                      <a:pt x="278" y="106"/>
                    </a:moveTo>
                    <a:cubicBezTo>
                      <a:pt x="273" y="90"/>
                      <a:pt x="254" y="30"/>
                      <a:pt x="250" y="17"/>
                    </a:cubicBezTo>
                    <a:cubicBezTo>
                      <a:pt x="247" y="7"/>
                      <a:pt x="238" y="0"/>
                      <a:pt x="225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71" y="0"/>
                      <a:pt x="54" y="6"/>
                      <a:pt x="36" y="35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5" y="53"/>
                      <a:pt x="23" y="57"/>
                      <a:pt x="23" y="6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3" y="189"/>
                      <a:pt x="3" y="189"/>
                      <a:pt x="3" y="189"/>
                    </a:cubicBezTo>
                    <a:cubicBezTo>
                      <a:pt x="2" y="192"/>
                      <a:pt x="0" y="202"/>
                      <a:pt x="6" y="211"/>
                    </a:cubicBezTo>
                    <a:cubicBezTo>
                      <a:pt x="9" y="215"/>
                      <a:pt x="14" y="219"/>
                      <a:pt x="25" y="219"/>
                    </a:cubicBezTo>
                    <a:cubicBezTo>
                      <a:pt x="26" y="219"/>
                      <a:pt x="26" y="219"/>
                      <a:pt x="26" y="219"/>
                    </a:cubicBezTo>
                    <a:cubicBezTo>
                      <a:pt x="26" y="220"/>
                      <a:pt x="25" y="220"/>
                      <a:pt x="25" y="220"/>
                    </a:cubicBezTo>
                    <a:cubicBezTo>
                      <a:pt x="25" y="227"/>
                      <a:pt x="31" y="233"/>
                      <a:pt x="38" y="233"/>
                    </a:cubicBezTo>
                    <a:cubicBezTo>
                      <a:pt x="44" y="233"/>
                      <a:pt x="50" y="227"/>
                      <a:pt x="50" y="220"/>
                    </a:cubicBezTo>
                    <a:cubicBezTo>
                      <a:pt x="50" y="220"/>
                      <a:pt x="50" y="220"/>
                      <a:pt x="50" y="219"/>
                    </a:cubicBezTo>
                    <a:cubicBezTo>
                      <a:pt x="199" y="219"/>
                      <a:pt x="199" y="219"/>
                      <a:pt x="199" y="219"/>
                    </a:cubicBezTo>
                    <a:cubicBezTo>
                      <a:pt x="199" y="220"/>
                      <a:pt x="199" y="220"/>
                      <a:pt x="199" y="220"/>
                    </a:cubicBezTo>
                    <a:cubicBezTo>
                      <a:pt x="199" y="227"/>
                      <a:pt x="205" y="233"/>
                      <a:pt x="211" y="233"/>
                    </a:cubicBezTo>
                    <a:cubicBezTo>
                      <a:pt x="218" y="233"/>
                      <a:pt x="224" y="227"/>
                      <a:pt x="224" y="220"/>
                    </a:cubicBezTo>
                    <a:cubicBezTo>
                      <a:pt x="224" y="220"/>
                      <a:pt x="224" y="220"/>
                      <a:pt x="224" y="219"/>
                    </a:cubicBezTo>
                    <a:cubicBezTo>
                      <a:pt x="229" y="219"/>
                      <a:pt x="241" y="217"/>
                      <a:pt x="250" y="203"/>
                    </a:cubicBezTo>
                    <a:cubicBezTo>
                      <a:pt x="278" y="137"/>
                      <a:pt x="278" y="137"/>
                      <a:pt x="278" y="137"/>
                    </a:cubicBezTo>
                    <a:cubicBezTo>
                      <a:pt x="280" y="134"/>
                      <a:pt x="283" y="125"/>
                      <a:pt x="278" y="106"/>
                    </a:cubicBezTo>
                    <a:close/>
                    <a:moveTo>
                      <a:pt x="266" y="130"/>
                    </a:moveTo>
                    <a:cubicBezTo>
                      <a:pt x="238" y="196"/>
                      <a:pt x="238" y="196"/>
                      <a:pt x="238" y="196"/>
                    </a:cubicBezTo>
                    <a:cubicBezTo>
                      <a:pt x="233" y="204"/>
                      <a:pt x="226" y="205"/>
                      <a:pt x="223" y="205"/>
                    </a:cubicBezTo>
                    <a:cubicBezTo>
                      <a:pt x="222" y="205"/>
                      <a:pt x="222" y="205"/>
                      <a:pt x="222" y="205"/>
                    </a:cubicBezTo>
                    <a:cubicBezTo>
                      <a:pt x="221" y="205"/>
                      <a:pt x="221" y="205"/>
                      <a:pt x="221" y="205"/>
                    </a:cubicBezTo>
                    <a:cubicBezTo>
                      <a:pt x="26" y="205"/>
                      <a:pt x="26" y="205"/>
                      <a:pt x="26" y="205"/>
                    </a:cubicBezTo>
                    <a:cubicBezTo>
                      <a:pt x="25" y="205"/>
                      <a:pt x="25" y="205"/>
                      <a:pt x="25" y="205"/>
                    </a:cubicBezTo>
                    <a:cubicBezTo>
                      <a:pt x="21" y="205"/>
                      <a:pt x="18" y="204"/>
                      <a:pt x="17" y="203"/>
                    </a:cubicBezTo>
                    <a:cubicBezTo>
                      <a:pt x="15" y="200"/>
                      <a:pt x="15" y="194"/>
                      <a:pt x="16" y="192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6" y="64"/>
                      <a:pt x="37" y="60"/>
                      <a:pt x="39" y="57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64" y="16"/>
                      <a:pt x="77" y="14"/>
                      <a:pt x="93" y="14"/>
                    </a:cubicBezTo>
                    <a:cubicBezTo>
                      <a:pt x="225" y="14"/>
                      <a:pt x="225" y="14"/>
                      <a:pt x="225" y="14"/>
                    </a:cubicBezTo>
                    <a:cubicBezTo>
                      <a:pt x="229" y="14"/>
                      <a:pt x="235" y="15"/>
                      <a:pt x="236" y="21"/>
                    </a:cubicBezTo>
                    <a:cubicBezTo>
                      <a:pt x="237" y="21"/>
                      <a:pt x="237" y="21"/>
                      <a:pt x="237" y="21"/>
                    </a:cubicBezTo>
                    <a:cubicBezTo>
                      <a:pt x="240" y="33"/>
                      <a:pt x="260" y="94"/>
                      <a:pt x="265" y="110"/>
                    </a:cubicBezTo>
                    <a:cubicBezTo>
                      <a:pt x="268" y="123"/>
                      <a:pt x="267" y="129"/>
                      <a:pt x="266" y="13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2" name="Google Shape;1032;p19"/>
              <p:cNvSpPr/>
              <p:nvPr/>
            </p:nvSpPr>
            <p:spPr>
              <a:xfrm>
                <a:off x="3083" y="2318"/>
                <a:ext cx="180" cy="12"/>
              </a:xfrm>
              <a:custGeom>
                <a:rect b="b" l="l" r="r" t="t"/>
                <a:pathLst>
                  <a:path extrusionOk="0" h="10" w="151">
                    <a:moveTo>
                      <a:pt x="149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3" y="2"/>
                      <a:pt x="2" y="5"/>
                    </a:cubicBezTo>
                    <a:cubicBezTo>
                      <a:pt x="0" y="8"/>
                      <a:pt x="1" y="10"/>
                      <a:pt x="3" y="10"/>
                    </a:cubicBezTo>
                    <a:cubicBezTo>
                      <a:pt x="144" y="10"/>
                      <a:pt x="144" y="10"/>
                      <a:pt x="144" y="10"/>
                    </a:cubicBezTo>
                    <a:cubicBezTo>
                      <a:pt x="146" y="10"/>
                      <a:pt x="148" y="8"/>
                      <a:pt x="150" y="5"/>
                    </a:cubicBezTo>
                    <a:cubicBezTo>
                      <a:pt x="151" y="2"/>
                      <a:pt x="151" y="0"/>
                      <a:pt x="1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3" name="Google Shape;1033;p19"/>
              <p:cNvSpPr/>
              <p:nvPr/>
            </p:nvSpPr>
            <p:spPr>
              <a:xfrm>
                <a:off x="3101" y="2295"/>
                <a:ext cx="179" cy="11"/>
              </a:xfrm>
              <a:custGeom>
                <a:rect b="b" l="l" r="r" t="t"/>
                <a:pathLst>
                  <a:path extrusionOk="0" h="10" w="151">
                    <a:moveTo>
                      <a:pt x="150" y="5"/>
                    </a:moveTo>
                    <a:cubicBezTo>
                      <a:pt x="151" y="2"/>
                      <a:pt x="151" y="0"/>
                      <a:pt x="14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3" y="2"/>
                      <a:pt x="2" y="5"/>
                    </a:cubicBezTo>
                    <a:cubicBezTo>
                      <a:pt x="0" y="7"/>
                      <a:pt x="1" y="10"/>
                      <a:pt x="3" y="10"/>
                    </a:cubicBezTo>
                    <a:cubicBezTo>
                      <a:pt x="144" y="10"/>
                      <a:pt x="144" y="10"/>
                      <a:pt x="144" y="10"/>
                    </a:cubicBezTo>
                    <a:cubicBezTo>
                      <a:pt x="146" y="10"/>
                      <a:pt x="149" y="7"/>
                      <a:pt x="150" y="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4" name="Google Shape;1034;p19"/>
              <p:cNvSpPr/>
              <p:nvPr/>
            </p:nvSpPr>
            <p:spPr>
              <a:xfrm>
                <a:off x="3276" y="2321"/>
                <a:ext cx="16" cy="34"/>
              </a:xfrm>
              <a:custGeom>
                <a:rect b="b" l="l" r="r" t="t"/>
                <a:pathLst>
                  <a:path extrusionOk="0" h="29" w="14">
                    <a:moveTo>
                      <a:pt x="7" y="27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5" y="29"/>
                      <a:pt x="5" y="29"/>
                      <a:pt x="5" y="29"/>
                    </a:cubicBezTo>
                    <a:lnTo>
                      <a:pt x="7" y="2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5" name="Google Shape;1035;p19"/>
              <p:cNvSpPr/>
              <p:nvPr/>
            </p:nvSpPr>
            <p:spPr>
              <a:xfrm>
                <a:off x="3295" y="2374"/>
                <a:ext cx="24" cy="63"/>
              </a:xfrm>
              <a:custGeom>
                <a:rect b="b" l="l" r="r" t="t"/>
                <a:pathLst>
                  <a:path extrusionOk="0" h="53" w="20">
                    <a:moveTo>
                      <a:pt x="8" y="2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52"/>
                      <a:pt x="11" y="52"/>
                      <a:pt x="11" y="53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6" name="Google Shape;1036;p19"/>
              <p:cNvSpPr/>
              <p:nvPr/>
            </p:nvSpPr>
            <p:spPr>
              <a:xfrm>
                <a:off x="3276" y="2342"/>
                <a:ext cx="33" cy="45"/>
              </a:xfrm>
              <a:custGeom>
                <a:rect b="b" l="l" r="r" t="t"/>
                <a:pathLst>
                  <a:path extrusionOk="0" h="38" w="28">
                    <a:moveTo>
                      <a:pt x="25" y="3"/>
                    </a:moveTo>
                    <a:cubicBezTo>
                      <a:pt x="25" y="2"/>
                      <a:pt x="24" y="0"/>
                      <a:pt x="22" y="0"/>
                    </a:cubicBezTo>
                    <a:cubicBezTo>
                      <a:pt x="20" y="0"/>
                      <a:pt x="18" y="2"/>
                      <a:pt x="17" y="4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1" y="24"/>
                      <a:pt x="0" y="31"/>
                      <a:pt x="2" y="36"/>
                    </a:cubicBezTo>
                    <a:cubicBezTo>
                      <a:pt x="3" y="37"/>
                      <a:pt x="4" y="38"/>
                      <a:pt x="6" y="38"/>
                    </a:cubicBezTo>
                    <a:cubicBezTo>
                      <a:pt x="7" y="38"/>
                      <a:pt x="9" y="37"/>
                      <a:pt x="11" y="35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6" y="15"/>
                      <a:pt x="28" y="7"/>
                      <a:pt x="25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7" name="Google Shape;1037;p19"/>
              <p:cNvSpPr/>
              <p:nvPr/>
            </p:nvSpPr>
            <p:spPr>
              <a:xfrm>
                <a:off x="3538" y="2220"/>
                <a:ext cx="336" cy="328"/>
              </a:xfrm>
              <a:custGeom>
                <a:rect b="b" l="l" r="r" t="t"/>
                <a:pathLst>
                  <a:path extrusionOk="0" h="276" w="283">
                    <a:moveTo>
                      <a:pt x="259" y="161"/>
                    </a:moveTo>
                    <a:cubicBezTo>
                      <a:pt x="266" y="155"/>
                      <a:pt x="266" y="155"/>
                      <a:pt x="266" y="155"/>
                    </a:cubicBezTo>
                    <a:cubicBezTo>
                      <a:pt x="279" y="145"/>
                      <a:pt x="283" y="125"/>
                      <a:pt x="275" y="110"/>
                    </a:cubicBezTo>
                    <a:cubicBezTo>
                      <a:pt x="271" y="101"/>
                      <a:pt x="262" y="95"/>
                      <a:pt x="253" y="95"/>
                    </a:cubicBezTo>
                    <a:cubicBezTo>
                      <a:pt x="247" y="95"/>
                      <a:pt x="242" y="97"/>
                      <a:pt x="237" y="101"/>
                    </a:cubicBezTo>
                    <a:cubicBezTo>
                      <a:pt x="220" y="115"/>
                      <a:pt x="220" y="115"/>
                      <a:pt x="220" y="115"/>
                    </a:cubicBezTo>
                    <a:cubicBezTo>
                      <a:pt x="218" y="114"/>
                      <a:pt x="217" y="113"/>
                      <a:pt x="215" y="112"/>
                    </a:cubicBezTo>
                    <a:cubicBezTo>
                      <a:pt x="223" y="75"/>
                      <a:pt x="219" y="47"/>
                      <a:pt x="202" y="28"/>
                    </a:cubicBezTo>
                    <a:cubicBezTo>
                      <a:pt x="176" y="0"/>
                      <a:pt x="131" y="4"/>
                      <a:pt x="126" y="5"/>
                    </a:cubicBezTo>
                    <a:cubicBezTo>
                      <a:pt x="99" y="5"/>
                      <a:pt x="78" y="14"/>
                      <a:pt x="66" y="30"/>
                    </a:cubicBezTo>
                    <a:cubicBezTo>
                      <a:pt x="42" y="62"/>
                      <a:pt x="55" y="112"/>
                      <a:pt x="56" y="116"/>
                    </a:cubicBezTo>
                    <a:cubicBezTo>
                      <a:pt x="21" y="143"/>
                      <a:pt x="0" y="185"/>
                      <a:pt x="2" y="231"/>
                    </a:cubicBezTo>
                    <a:cubicBezTo>
                      <a:pt x="2" y="235"/>
                      <a:pt x="3" y="238"/>
                      <a:pt x="3" y="243"/>
                    </a:cubicBezTo>
                    <a:cubicBezTo>
                      <a:pt x="4" y="246"/>
                      <a:pt x="4" y="246"/>
                      <a:pt x="4" y="246"/>
                    </a:cubicBezTo>
                    <a:cubicBezTo>
                      <a:pt x="7" y="247"/>
                      <a:pt x="7" y="247"/>
                      <a:pt x="7" y="247"/>
                    </a:cubicBezTo>
                    <a:cubicBezTo>
                      <a:pt x="24" y="254"/>
                      <a:pt x="86" y="276"/>
                      <a:pt x="159" y="272"/>
                    </a:cubicBezTo>
                    <a:cubicBezTo>
                      <a:pt x="159" y="272"/>
                      <a:pt x="159" y="272"/>
                      <a:pt x="159" y="272"/>
                    </a:cubicBezTo>
                    <a:cubicBezTo>
                      <a:pt x="200" y="271"/>
                      <a:pt x="237" y="261"/>
                      <a:pt x="271" y="245"/>
                    </a:cubicBezTo>
                    <a:cubicBezTo>
                      <a:pt x="274" y="244"/>
                      <a:pt x="274" y="244"/>
                      <a:pt x="274" y="244"/>
                    </a:cubicBezTo>
                    <a:cubicBezTo>
                      <a:pt x="274" y="240"/>
                      <a:pt x="274" y="240"/>
                      <a:pt x="274" y="240"/>
                    </a:cubicBezTo>
                    <a:cubicBezTo>
                      <a:pt x="275" y="233"/>
                      <a:pt x="275" y="226"/>
                      <a:pt x="275" y="219"/>
                    </a:cubicBezTo>
                    <a:cubicBezTo>
                      <a:pt x="274" y="198"/>
                      <a:pt x="268" y="178"/>
                      <a:pt x="259" y="161"/>
                    </a:cubicBezTo>
                    <a:close/>
                    <a:moveTo>
                      <a:pt x="244" y="110"/>
                    </a:moveTo>
                    <a:cubicBezTo>
                      <a:pt x="247" y="108"/>
                      <a:pt x="250" y="107"/>
                      <a:pt x="253" y="107"/>
                    </a:cubicBezTo>
                    <a:cubicBezTo>
                      <a:pt x="258" y="107"/>
                      <a:pt x="262" y="110"/>
                      <a:pt x="265" y="115"/>
                    </a:cubicBezTo>
                    <a:cubicBezTo>
                      <a:pt x="270" y="125"/>
                      <a:pt x="267" y="140"/>
                      <a:pt x="258" y="146"/>
                    </a:cubicBezTo>
                    <a:cubicBezTo>
                      <a:pt x="240" y="162"/>
                      <a:pt x="240" y="162"/>
                      <a:pt x="240" y="162"/>
                    </a:cubicBezTo>
                    <a:cubicBezTo>
                      <a:pt x="237" y="164"/>
                      <a:pt x="234" y="165"/>
                      <a:pt x="231" y="165"/>
                    </a:cubicBezTo>
                    <a:cubicBezTo>
                      <a:pt x="226" y="165"/>
                      <a:pt x="221" y="162"/>
                      <a:pt x="219" y="157"/>
                    </a:cubicBezTo>
                    <a:cubicBezTo>
                      <a:pt x="214" y="147"/>
                      <a:pt x="217" y="132"/>
                      <a:pt x="225" y="126"/>
                    </a:cubicBezTo>
                    <a:lnTo>
                      <a:pt x="244" y="110"/>
                    </a:lnTo>
                    <a:close/>
                    <a:moveTo>
                      <a:pt x="75" y="37"/>
                    </a:moveTo>
                    <a:cubicBezTo>
                      <a:pt x="85" y="23"/>
                      <a:pt x="102" y="16"/>
                      <a:pt x="127" y="16"/>
                    </a:cubicBezTo>
                    <a:cubicBezTo>
                      <a:pt x="127" y="16"/>
                      <a:pt x="127" y="16"/>
                      <a:pt x="127" y="16"/>
                    </a:cubicBezTo>
                    <a:cubicBezTo>
                      <a:pt x="128" y="16"/>
                      <a:pt x="171" y="11"/>
                      <a:pt x="194" y="36"/>
                    </a:cubicBezTo>
                    <a:cubicBezTo>
                      <a:pt x="208" y="51"/>
                      <a:pt x="211" y="75"/>
                      <a:pt x="205" y="106"/>
                    </a:cubicBezTo>
                    <a:cubicBezTo>
                      <a:pt x="191" y="98"/>
                      <a:pt x="175" y="92"/>
                      <a:pt x="159" y="90"/>
                    </a:cubicBezTo>
                    <a:cubicBezTo>
                      <a:pt x="159" y="89"/>
                      <a:pt x="159" y="88"/>
                      <a:pt x="159" y="88"/>
                    </a:cubicBezTo>
                    <a:cubicBezTo>
                      <a:pt x="159" y="74"/>
                      <a:pt x="147" y="63"/>
                      <a:pt x="133" y="63"/>
                    </a:cubicBezTo>
                    <a:cubicBezTo>
                      <a:pt x="119" y="64"/>
                      <a:pt x="108" y="76"/>
                      <a:pt x="108" y="90"/>
                    </a:cubicBezTo>
                    <a:cubicBezTo>
                      <a:pt x="108" y="91"/>
                      <a:pt x="108" y="91"/>
                      <a:pt x="108" y="92"/>
                    </a:cubicBezTo>
                    <a:cubicBezTo>
                      <a:pt x="93" y="95"/>
                      <a:pt x="79" y="101"/>
                      <a:pt x="66" y="109"/>
                    </a:cubicBezTo>
                    <a:cubicBezTo>
                      <a:pt x="63" y="97"/>
                      <a:pt x="57" y="60"/>
                      <a:pt x="75" y="37"/>
                    </a:cubicBezTo>
                    <a:close/>
                    <a:moveTo>
                      <a:pt x="135" y="114"/>
                    </a:moveTo>
                    <a:cubicBezTo>
                      <a:pt x="144" y="114"/>
                      <a:pt x="152" y="108"/>
                      <a:pt x="156" y="101"/>
                    </a:cubicBezTo>
                    <a:cubicBezTo>
                      <a:pt x="167" y="102"/>
                      <a:pt x="177" y="105"/>
                      <a:pt x="187" y="109"/>
                    </a:cubicBezTo>
                    <a:cubicBezTo>
                      <a:pt x="167" y="129"/>
                      <a:pt x="137" y="131"/>
                      <a:pt x="135" y="131"/>
                    </a:cubicBezTo>
                    <a:cubicBezTo>
                      <a:pt x="135" y="131"/>
                      <a:pt x="135" y="131"/>
                      <a:pt x="135" y="131"/>
                    </a:cubicBezTo>
                    <a:cubicBezTo>
                      <a:pt x="106" y="131"/>
                      <a:pt x="93" y="115"/>
                      <a:pt x="89" y="110"/>
                    </a:cubicBezTo>
                    <a:cubicBezTo>
                      <a:pt x="97" y="107"/>
                      <a:pt x="104" y="104"/>
                      <a:pt x="112" y="102"/>
                    </a:cubicBezTo>
                    <a:cubicBezTo>
                      <a:pt x="117" y="110"/>
                      <a:pt x="125" y="115"/>
                      <a:pt x="135" y="114"/>
                    </a:cubicBezTo>
                    <a:close/>
                    <a:moveTo>
                      <a:pt x="263" y="236"/>
                    </a:moveTo>
                    <a:cubicBezTo>
                      <a:pt x="232" y="251"/>
                      <a:pt x="197" y="259"/>
                      <a:pt x="159" y="261"/>
                    </a:cubicBezTo>
                    <a:cubicBezTo>
                      <a:pt x="159" y="261"/>
                      <a:pt x="159" y="261"/>
                      <a:pt x="159" y="261"/>
                    </a:cubicBezTo>
                    <a:cubicBezTo>
                      <a:pt x="92" y="264"/>
                      <a:pt x="34" y="245"/>
                      <a:pt x="14" y="238"/>
                    </a:cubicBezTo>
                    <a:cubicBezTo>
                      <a:pt x="14" y="235"/>
                      <a:pt x="13" y="233"/>
                      <a:pt x="13" y="231"/>
                    </a:cubicBezTo>
                    <a:cubicBezTo>
                      <a:pt x="11" y="181"/>
                      <a:pt x="38" y="137"/>
                      <a:pt x="79" y="115"/>
                    </a:cubicBezTo>
                    <a:cubicBezTo>
                      <a:pt x="82" y="120"/>
                      <a:pt x="98" y="142"/>
                      <a:pt x="135" y="143"/>
                    </a:cubicBezTo>
                    <a:cubicBezTo>
                      <a:pt x="135" y="143"/>
                      <a:pt x="135" y="143"/>
                      <a:pt x="135" y="142"/>
                    </a:cubicBezTo>
                    <a:cubicBezTo>
                      <a:pt x="141" y="142"/>
                      <a:pt x="175" y="140"/>
                      <a:pt x="198" y="115"/>
                    </a:cubicBezTo>
                    <a:cubicBezTo>
                      <a:pt x="198" y="114"/>
                      <a:pt x="198" y="114"/>
                      <a:pt x="198" y="114"/>
                    </a:cubicBezTo>
                    <a:cubicBezTo>
                      <a:pt x="203" y="117"/>
                      <a:pt x="207" y="120"/>
                      <a:pt x="212" y="123"/>
                    </a:cubicBezTo>
                    <a:cubicBezTo>
                      <a:pt x="204" y="134"/>
                      <a:pt x="202" y="149"/>
                      <a:pt x="208" y="162"/>
                    </a:cubicBezTo>
                    <a:cubicBezTo>
                      <a:pt x="213" y="171"/>
                      <a:pt x="221" y="177"/>
                      <a:pt x="231" y="177"/>
                    </a:cubicBezTo>
                    <a:cubicBezTo>
                      <a:pt x="237" y="177"/>
                      <a:pt x="242" y="175"/>
                      <a:pt x="247" y="171"/>
                    </a:cubicBezTo>
                    <a:cubicBezTo>
                      <a:pt x="250" y="168"/>
                      <a:pt x="250" y="168"/>
                      <a:pt x="250" y="168"/>
                    </a:cubicBezTo>
                    <a:cubicBezTo>
                      <a:pt x="258" y="184"/>
                      <a:pt x="263" y="201"/>
                      <a:pt x="264" y="219"/>
                    </a:cubicBezTo>
                    <a:cubicBezTo>
                      <a:pt x="264" y="225"/>
                      <a:pt x="264" y="231"/>
                      <a:pt x="263" y="23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8" name="Google Shape;1038;p19"/>
              <p:cNvSpPr/>
              <p:nvPr/>
            </p:nvSpPr>
            <p:spPr>
              <a:xfrm>
                <a:off x="3826" y="2356"/>
                <a:ext cx="20" cy="29"/>
              </a:xfrm>
              <a:custGeom>
                <a:rect b="b" l="l" r="r" t="t"/>
                <a:pathLst>
                  <a:path extrusionOk="0" h="24" w="17">
                    <a:moveTo>
                      <a:pt x="10" y="24"/>
                    </a:moveTo>
                    <a:cubicBezTo>
                      <a:pt x="14" y="23"/>
                      <a:pt x="17" y="18"/>
                      <a:pt x="17" y="11"/>
                    </a:cubicBezTo>
                    <a:cubicBezTo>
                      <a:pt x="16" y="5"/>
                      <a:pt x="12" y="0"/>
                      <a:pt x="7" y="0"/>
                    </a:cubicBezTo>
                    <a:cubicBezTo>
                      <a:pt x="3" y="1"/>
                      <a:pt x="0" y="6"/>
                      <a:pt x="1" y="13"/>
                    </a:cubicBezTo>
                    <a:cubicBezTo>
                      <a:pt x="1" y="19"/>
                      <a:pt x="5" y="24"/>
                      <a:pt x="10" y="2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9" name="Google Shape;1039;p19"/>
              <p:cNvSpPr/>
              <p:nvPr/>
            </p:nvSpPr>
            <p:spPr>
              <a:xfrm>
                <a:off x="1940" y="2234"/>
                <a:ext cx="344" cy="310"/>
              </a:xfrm>
              <a:custGeom>
                <a:rect b="b" l="l" r="r" t="t"/>
                <a:pathLst>
                  <a:path extrusionOk="0" h="261" w="289">
                    <a:moveTo>
                      <a:pt x="289" y="108"/>
                    </a:moveTo>
                    <a:cubicBezTo>
                      <a:pt x="289" y="48"/>
                      <a:pt x="257" y="0"/>
                      <a:pt x="217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7" y="0"/>
                      <a:pt x="216" y="0"/>
                      <a:pt x="216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32" y="0"/>
                      <a:pt x="0" y="48"/>
                      <a:pt x="0" y="108"/>
                    </a:cubicBezTo>
                    <a:cubicBezTo>
                      <a:pt x="0" y="167"/>
                      <a:pt x="32" y="215"/>
                      <a:pt x="72" y="215"/>
                    </a:cubicBezTo>
                    <a:cubicBezTo>
                      <a:pt x="77" y="215"/>
                      <a:pt x="83" y="214"/>
                      <a:pt x="88" y="213"/>
                    </a:cubicBezTo>
                    <a:cubicBezTo>
                      <a:pt x="79" y="232"/>
                      <a:pt x="78" y="254"/>
                      <a:pt x="78" y="255"/>
                    </a:cubicBezTo>
                    <a:cubicBezTo>
                      <a:pt x="78" y="256"/>
                      <a:pt x="79" y="258"/>
                      <a:pt x="80" y="259"/>
                    </a:cubicBezTo>
                    <a:cubicBezTo>
                      <a:pt x="81" y="260"/>
                      <a:pt x="82" y="261"/>
                      <a:pt x="84" y="261"/>
                    </a:cubicBezTo>
                    <a:cubicBezTo>
                      <a:pt x="245" y="261"/>
                      <a:pt x="245" y="261"/>
                      <a:pt x="245" y="261"/>
                    </a:cubicBezTo>
                    <a:cubicBezTo>
                      <a:pt x="247" y="261"/>
                      <a:pt x="249" y="260"/>
                      <a:pt x="250" y="258"/>
                    </a:cubicBezTo>
                    <a:cubicBezTo>
                      <a:pt x="251" y="257"/>
                      <a:pt x="251" y="255"/>
                      <a:pt x="251" y="253"/>
                    </a:cubicBezTo>
                    <a:cubicBezTo>
                      <a:pt x="242" y="229"/>
                      <a:pt x="254" y="203"/>
                      <a:pt x="257" y="197"/>
                    </a:cubicBezTo>
                    <a:cubicBezTo>
                      <a:pt x="277" y="178"/>
                      <a:pt x="289" y="144"/>
                      <a:pt x="289" y="108"/>
                    </a:cubicBezTo>
                    <a:close/>
                    <a:moveTo>
                      <a:pt x="94" y="4"/>
                    </a:moveTo>
                    <a:cubicBezTo>
                      <a:pt x="94" y="5"/>
                      <a:pt x="94" y="5"/>
                      <a:pt x="94" y="5"/>
                    </a:cubicBezTo>
                    <a:cubicBezTo>
                      <a:pt x="93" y="5"/>
                      <a:pt x="92" y="4"/>
                      <a:pt x="91" y="4"/>
                    </a:cubicBezTo>
                    <a:lnTo>
                      <a:pt x="94" y="4"/>
                    </a:lnTo>
                    <a:close/>
                    <a:moveTo>
                      <a:pt x="12" y="108"/>
                    </a:moveTo>
                    <a:cubicBezTo>
                      <a:pt x="12" y="55"/>
                      <a:pt x="39" y="11"/>
                      <a:pt x="72" y="11"/>
                    </a:cubicBezTo>
                    <a:cubicBezTo>
                      <a:pt x="105" y="11"/>
                      <a:pt x="132" y="55"/>
                      <a:pt x="132" y="108"/>
                    </a:cubicBezTo>
                    <a:cubicBezTo>
                      <a:pt x="132" y="161"/>
                      <a:pt x="105" y="204"/>
                      <a:pt x="72" y="204"/>
                    </a:cubicBezTo>
                    <a:cubicBezTo>
                      <a:pt x="39" y="204"/>
                      <a:pt x="12" y="161"/>
                      <a:pt x="12" y="108"/>
                    </a:cubicBezTo>
                    <a:close/>
                    <a:moveTo>
                      <a:pt x="247" y="191"/>
                    </a:moveTo>
                    <a:cubicBezTo>
                      <a:pt x="244" y="197"/>
                      <a:pt x="232" y="223"/>
                      <a:pt x="238" y="249"/>
                    </a:cubicBezTo>
                    <a:cubicBezTo>
                      <a:pt x="90" y="249"/>
                      <a:pt x="90" y="249"/>
                      <a:pt x="90" y="249"/>
                    </a:cubicBezTo>
                    <a:cubicBezTo>
                      <a:pt x="91" y="241"/>
                      <a:pt x="94" y="225"/>
                      <a:pt x="101" y="212"/>
                    </a:cubicBezTo>
                    <a:cubicBezTo>
                      <a:pt x="101" y="212"/>
                      <a:pt x="101" y="212"/>
                      <a:pt x="101" y="212"/>
                    </a:cubicBezTo>
                    <a:cubicBezTo>
                      <a:pt x="105" y="204"/>
                      <a:pt x="105" y="204"/>
                      <a:pt x="105" y="204"/>
                    </a:cubicBezTo>
                    <a:cubicBezTo>
                      <a:pt x="128" y="186"/>
                      <a:pt x="144" y="150"/>
                      <a:pt x="144" y="108"/>
                    </a:cubicBezTo>
                    <a:cubicBezTo>
                      <a:pt x="144" y="66"/>
                      <a:pt x="128" y="29"/>
                      <a:pt x="104" y="11"/>
                    </a:cubicBezTo>
                    <a:cubicBezTo>
                      <a:pt x="216" y="11"/>
                      <a:pt x="216" y="11"/>
                      <a:pt x="216" y="11"/>
                    </a:cubicBezTo>
                    <a:cubicBezTo>
                      <a:pt x="216" y="11"/>
                      <a:pt x="216" y="11"/>
                      <a:pt x="216" y="11"/>
                    </a:cubicBezTo>
                    <a:cubicBezTo>
                      <a:pt x="217" y="11"/>
                      <a:pt x="217" y="11"/>
                      <a:pt x="217" y="11"/>
                    </a:cubicBezTo>
                    <a:cubicBezTo>
                      <a:pt x="232" y="11"/>
                      <a:pt x="246" y="20"/>
                      <a:pt x="257" y="35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70" y="53"/>
                      <a:pt x="278" y="79"/>
                      <a:pt x="278" y="108"/>
                    </a:cubicBezTo>
                    <a:cubicBezTo>
                      <a:pt x="278" y="141"/>
                      <a:pt x="267" y="172"/>
                      <a:pt x="248" y="190"/>
                    </a:cubicBezTo>
                    <a:cubicBezTo>
                      <a:pt x="248" y="190"/>
                      <a:pt x="248" y="191"/>
                      <a:pt x="247" y="19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0" name="Google Shape;1040;p19"/>
              <p:cNvSpPr/>
              <p:nvPr/>
            </p:nvSpPr>
            <p:spPr>
              <a:xfrm>
                <a:off x="1966" y="2329"/>
                <a:ext cx="79" cy="64"/>
              </a:xfrm>
              <a:custGeom>
                <a:rect b="b" l="l" r="r" t="t"/>
                <a:pathLst>
                  <a:path extrusionOk="0" h="54" w="66">
                    <a:moveTo>
                      <a:pt x="47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0" y="12"/>
                      <a:pt x="0" y="27"/>
                    </a:cubicBezTo>
                    <a:cubicBezTo>
                      <a:pt x="0" y="42"/>
                      <a:pt x="8" y="54"/>
                      <a:pt x="19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58" y="54"/>
                      <a:pt x="66" y="42"/>
                      <a:pt x="66" y="27"/>
                    </a:cubicBezTo>
                    <a:cubicBezTo>
                      <a:pt x="66" y="12"/>
                      <a:pt x="58" y="0"/>
                      <a:pt x="47" y="0"/>
                    </a:cubicBezTo>
                    <a:close/>
                    <a:moveTo>
                      <a:pt x="19" y="12"/>
                    </a:moveTo>
                    <a:cubicBezTo>
                      <a:pt x="23" y="12"/>
                      <a:pt x="27" y="18"/>
                      <a:pt x="27" y="27"/>
                    </a:cubicBezTo>
                    <a:cubicBezTo>
                      <a:pt x="27" y="36"/>
                      <a:pt x="23" y="42"/>
                      <a:pt x="19" y="42"/>
                    </a:cubicBezTo>
                    <a:cubicBezTo>
                      <a:pt x="16" y="42"/>
                      <a:pt x="11" y="36"/>
                      <a:pt x="11" y="27"/>
                    </a:cubicBezTo>
                    <a:cubicBezTo>
                      <a:pt x="11" y="18"/>
                      <a:pt x="16" y="12"/>
                      <a:pt x="19" y="12"/>
                    </a:cubicBezTo>
                    <a:close/>
                    <a:moveTo>
                      <a:pt x="47" y="42"/>
                    </a:moveTo>
                    <a:cubicBezTo>
                      <a:pt x="35" y="42"/>
                      <a:pt x="35" y="42"/>
                      <a:pt x="35" y="42"/>
                    </a:cubicBezTo>
                    <a:cubicBezTo>
                      <a:pt x="37" y="38"/>
                      <a:pt x="39" y="33"/>
                      <a:pt x="39" y="27"/>
                    </a:cubicBezTo>
                    <a:cubicBezTo>
                      <a:pt x="39" y="21"/>
                      <a:pt x="37" y="16"/>
                      <a:pt x="35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1" y="12"/>
                      <a:pt x="55" y="18"/>
                      <a:pt x="55" y="27"/>
                    </a:cubicBezTo>
                    <a:cubicBezTo>
                      <a:pt x="55" y="36"/>
                      <a:pt x="51" y="42"/>
                      <a:pt x="47" y="4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1" name="Google Shape;1041;p19"/>
              <p:cNvSpPr/>
              <p:nvPr/>
            </p:nvSpPr>
            <p:spPr>
              <a:xfrm>
                <a:off x="2100" y="2271"/>
                <a:ext cx="14" cy="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2" name="Google Shape;1042;p19"/>
              <p:cNvSpPr/>
              <p:nvPr/>
            </p:nvSpPr>
            <p:spPr>
              <a:xfrm>
                <a:off x="2158" y="2271"/>
                <a:ext cx="14" cy="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3" name="Google Shape;1043;p19"/>
              <p:cNvSpPr/>
              <p:nvPr/>
            </p:nvSpPr>
            <p:spPr>
              <a:xfrm>
                <a:off x="2128" y="2271"/>
                <a:ext cx="15" cy="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4" name="Google Shape;1044;p19"/>
              <p:cNvSpPr/>
              <p:nvPr/>
            </p:nvSpPr>
            <p:spPr>
              <a:xfrm>
                <a:off x="2216" y="2271"/>
                <a:ext cx="15" cy="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5" name="Google Shape;1045;p19"/>
              <p:cNvSpPr/>
              <p:nvPr/>
            </p:nvSpPr>
            <p:spPr>
              <a:xfrm>
                <a:off x="2187" y="2271"/>
                <a:ext cx="15" cy="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6" name="Google Shape;1046;p19"/>
              <p:cNvSpPr/>
              <p:nvPr/>
            </p:nvSpPr>
            <p:spPr>
              <a:xfrm>
                <a:off x="4023" y="2726"/>
                <a:ext cx="387" cy="353"/>
              </a:xfrm>
              <a:custGeom>
                <a:rect b="b" l="l" r="r" t="t"/>
                <a:pathLst>
                  <a:path extrusionOk="0" h="296" w="325">
                    <a:moveTo>
                      <a:pt x="309" y="153"/>
                    </a:moveTo>
                    <a:cubicBezTo>
                      <a:pt x="212" y="17"/>
                      <a:pt x="212" y="17"/>
                      <a:pt x="212" y="17"/>
                    </a:cubicBezTo>
                    <a:cubicBezTo>
                      <a:pt x="211" y="16"/>
                      <a:pt x="211" y="16"/>
                      <a:pt x="211" y="16"/>
                    </a:cubicBezTo>
                    <a:cubicBezTo>
                      <a:pt x="195" y="0"/>
                      <a:pt x="169" y="1"/>
                      <a:pt x="153" y="17"/>
                    </a:cubicBezTo>
                    <a:cubicBezTo>
                      <a:pt x="116" y="56"/>
                      <a:pt x="116" y="56"/>
                      <a:pt x="116" y="56"/>
                    </a:cubicBezTo>
                    <a:cubicBezTo>
                      <a:pt x="101" y="72"/>
                      <a:pt x="101" y="97"/>
                      <a:pt x="116" y="112"/>
                    </a:cubicBezTo>
                    <a:cubicBezTo>
                      <a:pt x="60" y="171"/>
                      <a:pt x="60" y="171"/>
                      <a:pt x="60" y="171"/>
                    </a:cubicBezTo>
                    <a:cubicBezTo>
                      <a:pt x="50" y="165"/>
                      <a:pt x="37" y="167"/>
                      <a:pt x="28" y="175"/>
                    </a:cubicBezTo>
                    <a:cubicBezTo>
                      <a:pt x="10" y="194"/>
                      <a:pt x="10" y="194"/>
                      <a:pt x="10" y="194"/>
                    </a:cubicBezTo>
                    <a:cubicBezTo>
                      <a:pt x="0" y="205"/>
                      <a:pt x="1" y="221"/>
                      <a:pt x="11" y="231"/>
                    </a:cubicBezTo>
                    <a:cubicBezTo>
                      <a:pt x="21" y="241"/>
                      <a:pt x="38" y="241"/>
                      <a:pt x="48" y="230"/>
                    </a:cubicBezTo>
                    <a:cubicBezTo>
                      <a:pt x="66" y="211"/>
                      <a:pt x="66" y="211"/>
                      <a:pt x="66" y="211"/>
                    </a:cubicBezTo>
                    <a:cubicBezTo>
                      <a:pt x="74" y="202"/>
                      <a:pt x="75" y="189"/>
                      <a:pt x="69" y="179"/>
                    </a:cubicBezTo>
                    <a:cubicBezTo>
                      <a:pt x="125" y="121"/>
                      <a:pt x="125" y="121"/>
                      <a:pt x="125" y="121"/>
                    </a:cubicBezTo>
                    <a:cubicBezTo>
                      <a:pt x="239" y="229"/>
                      <a:pt x="239" y="229"/>
                      <a:pt x="239" y="229"/>
                    </a:cubicBezTo>
                    <a:cubicBezTo>
                      <a:pt x="253" y="243"/>
                      <a:pt x="274" y="244"/>
                      <a:pt x="290" y="234"/>
                    </a:cubicBezTo>
                    <a:cubicBezTo>
                      <a:pt x="296" y="243"/>
                      <a:pt x="289" y="255"/>
                      <a:pt x="284" y="263"/>
                    </a:cubicBezTo>
                    <a:cubicBezTo>
                      <a:pt x="277" y="273"/>
                      <a:pt x="264" y="279"/>
                      <a:pt x="252" y="281"/>
                    </a:cubicBezTo>
                    <a:cubicBezTo>
                      <a:pt x="228" y="286"/>
                      <a:pt x="204" y="275"/>
                      <a:pt x="184" y="263"/>
                    </a:cubicBezTo>
                    <a:cubicBezTo>
                      <a:pt x="166" y="252"/>
                      <a:pt x="150" y="248"/>
                      <a:pt x="130" y="252"/>
                    </a:cubicBezTo>
                    <a:cubicBezTo>
                      <a:pt x="112" y="255"/>
                      <a:pt x="95" y="265"/>
                      <a:pt x="86" y="280"/>
                    </a:cubicBezTo>
                    <a:cubicBezTo>
                      <a:pt x="82" y="287"/>
                      <a:pt x="92" y="293"/>
                      <a:pt x="97" y="286"/>
                    </a:cubicBezTo>
                    <a:cubicBezTo>
                      <a:pt x="110" y="265"/>
                      <a:pt x="140" y="258"/>
                      <a:pt x="163" y="266"/>
                    </a:cubicBezTo>
                    <a:cubicBezTo>
                      <a:pt x="175" y="270"/>
                      <a:pt x="186" y="278"/>
                      <a:pt x="197" y="284"/>
                    </a:cubicBezTo>
                    <a:cubicBezTo>
                      <a:pt x="208" y="290"/>
                      <a:pt x="220" y="292"/>
                      <a:pt x="233" y="293"/>
                    </a:cubicBezTo>
                    <a:cubicBezTo>
                      <a:pt x="254" y="296"/>
                      <a:pt x="277" y="289"/>
                      <a:pt x="292" y="272"/>
                    </a:cubicBezTo>
                    <a:cubicBezTo>
                      <a:pt x="303" y="260"/>
                      <a:pt x="310" y="240"/>
                      <a:pt x="299" y="225"/>
                    </a:cubicBezTo>
                    <a:cubicBezTo>
                      <a:pt x="309" y="215"/>
                      <a:pt x="309" y="215"/>
                      <a:pt x="309" y="215"/>
                    </a:cubicBezTo>
                    <a:cubicBezTo>
                      <a:pt x="325" y="199"/>
                      <a:pt x="324" y="174"/>
                      <a:pt x="309" y="153"/>
                    </a:cubicBezTo>
                    <a:close/>
                    <a:moveTo>
                      <a:pt x="17" y="226"/>
                    </a:moveTo>
                    <a:cubicBezTo>
                      <a:pt x="16" y="219"/>
                      <a:pt x="20" y="215"/>
                      <a:pt x="20" y="214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50" y="183"/>
                      <a:pt x="55" y="182"/>
                      <a:pt x="59" y="182"/>
                    </a:cubicBezTo>
                    <a:cubicBezTo>
                      <a:pt x="59" y="185"/>
                      <a:pt x="58" y="190"/>
                      <a:pt x="53" y="196"/>
                    </a:cubicBezTo>
                    <a:cubicBezTo>
                      <a:pt x="28" y="222"/>
                      <a:pt x="28" y="222"/>
                      <a:pt x="28" y="222"/>
                    </a:cubicBezTo>
                    <a:cubicBezTo>
                      <a:pt x="27" y="222"/>
                      <a:pt x="23" y="226"/>
                      <a:pt x="17" y="226"/>
                    </a:cubicBezTo>
                    <a:close/>
                    <a:moveTo>
                      <a:pt x="15" y="199"/>
                    </a:moveTo>
                    <a:cubicBezTo>
                      <a:pt x="34" y="180"/>
                      <a:pt x="34" y="180"/>
                      <a:pt x="34" y="180"/>
                    </a:cubicBezTo>
                    <a:cubicBezTo>
                      <a:pt x="40" y="174"/>
                      <a:pt x="49" y="173"/>
                      <a:pt x="56" y="177"/>
                    </a:cubicBezTo>
                    <a:cubicBezTo>
                      <a:pt x="52" y="177"/>
                      <a:pt x="46" y="179"/>
                      <a:pt x="42" y="185"/>
                    </a:cubicBezTo>
                    <a:cubicBezTo>
                      <a:pt x="16" y="211"/>
                      <a:pt x="16" y="211"/>
                      <a:pt x="16" y="211"/>
                    </a:cubicBezTo>
                    <a:cubicBezTo>
                      <a:pt x="16" y="211"/>
                      <a:pt x="13" y="214"/>
                      <a:pt x="12" y="220"/>
                    </a:cubicBezTo>
                    <a:cubicBezTo>
                      <a:pt x="9" y="213"/>
                      <a:pt x="10" y="205"/>
                      <a:pt x="15" y="199"/>
                    </a:cubicBezTo>
                    <a:close/>
                    <a:moveTo>
                      <a:pt x="61" y="206"/>
                    </a:moveTo>
                    <a:cubicBezTo>
                      <a:pt x="43" y="225"/>
                      <a:pt x="43" y="225"/>
                      <a:pt x="43" y="225"/>
                    </a:cubicBezTo>
                    <a:cubicBezTo>
                      <a:pt x="37" y="231"/>
                      <a:pt x="30" y="232"/>
                      <a:pt x="23" y="230"/>
                    </a:cubicBezTo>
                    <a:cubicBezTo>
                      <a:pt x="28" y="229"/>
                      <a:pt x="31" y="225"/>
                      <a:pt x="31" y="225"/>
                    </a:cubicBezTo>
                    <a:cubicBezTo>
                      <a:pt x="56" y="199"/>
                      <a:pt x="56" y="199"/>
                      <a:pt x="56" y="199"/>
                    </a:cubicBezTo>
                    <a:cubicBezTo>
                      <a:pt x="61" y="194"/>
                      <a:pt x="63" y="189"/>
                      <a:pt x="64" y="184"/>
                    </a:cubicBezTo>
                    <a:cubicBezTo>
                      <a:pt x="67" y="191"/>
                      <a:pt x="66" y="200"/>
                      <a:pt x="61" y="206"/>
                    </a:cubicBezTo>
                    <a:close/>
                    <a:moveTo>
                      <a:pt x="300" y="207"/>
                    </a:moveTo>
                    <a:cubicBezTo>
                      <a:pt x="288" y="219"/>
                      <a:pt x="288" y="219"/>
                      <a:pt x="288" y="219"/>
                    </a:cubicBezTo>
                    <a:cubicBezTo>
                      <a:pt x="277" y="231"/>
                      <a:pt x="259" y="231"/>
                      <a:pt x="247" y="220"/>
                    </a:cubicBezTo>
                    <a:cubicBezTo>
                      <a:pt x="126" y="105"/>
                      <a:pt x="126" y="105"/>
                      <a:pt x="126" y="105"/>
                    </a:cubicBezTo>
                    <a:cubicBezTo>
                      <a:pt x="115" y="94"/>
                      <a:pt x="114" y="76"/>
                      <a:pt x="125" y="64"/>
                    </a:cubicBezTo>
                    <a:cubicBezTo>
                      <a:pt x="162" y="26"/>
                      <a:pt x="162" y="26"/>
                      <a:pt x="162" y="26"/>
                    </a:cubicBezTo>
                    <a:cubicBezTo>
                      <a:pt x="173" y="14"/>
                      <a:pt x="191" y="14"/>
                      <a:pt x="202" y="24"/>
                    </a:cubicBezTo>
                    <a:cubicBezTo>
                      <a:pt x="299" y="160"/>
                      <a:pt x="299" y="160"/>
                      <a:pt x="299" y="160"/>
                    </a:cubicBezTo>
                    <a:cubicBezTo>
                      <a:pt x="311" y="176"/>
                      <a:pt x="311" y="195"/>
                      <a:pt x="300" y="20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7" name="Google Shape;1047;p19"/>
              <p:cNvSpPr/>
              <p:nvPr/>
            </p:nvSpPr>
            <p:spPr>
              <a:xfrm>
                <a:off x="4280" y="2869"/>
                <a:ext cx="86" cy="93"/>
              </a:xfrm>
              <a:custGeom>
                <a:rect b="b" l="l" r="r" t="t"/>
                <a:pathLst>
                  <a:path extrusionOk="0" h="78" w="72">
                    <a:moveTo>
                      <a:pt x="29" y="7"/>
                    </a:moveTo>
                    <a:cubicBezTo>
                      <a:pt x="24" y="2"/>
                      <a:pt x="17" y="0"/>
                      <a:pt x="13" y="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7"/>
                      <a:pt x="2" y="24"/>
                      <a:pt x="7" y="29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6" y="78"/>
                      <a:pt x="61" y="77"/>
                      <a:pt x="64" y="73"/>
                    </a:cubicBezTo>
                    <a:cubicBezTo>
                      <a:pt x="68" y="70"/>
                      <a:pt x="68" y="70"/>
                      <a:pt x="68" y="70"/>
                    </a:cubicBezTo>
                    <a:cubicBezTo>
                      <a:pt x="69" y="67"/>
                      <a:pt x="72" y="62"/>
                      <a:pt x="67" y="55"/>
                    </a:cubicBezTo>
                    <a:lnTo>
                      <a:pt x="29" y="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8" name="Google Shape;1048;p19"/>
              <p:cNvSpPr/>
              <p:nvPr/>
            </p:nvSpPr>
            <p:spPr>
              <a:xfrm>
                <a:off x="3041" y="2748"/>
                <a:ext cx="291" cy="328"/>
              </a:xfrm>
              <a:custGeom>
                <a:rect b="b" l="l" r="r" t="t"/>
                <a:pathLst>
                  <a:path extrusionOk="0" h="276" w="244">
                    <a:moveTo>
                      <a:pt x="206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7"/>
                      <a:pt x="0" y="38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259"/>
                      <a:pt x="17" y="276"/>
                      <a:pt x="38" y="276"/>
                    </a:cubicBezTo>
                    <a:cubicBezTo>
                      <a:pt x="206" y="276"/>
                      <a:pt x="206" y="276"/>
                      <a:pt x="206" y="276"/>
                    </a:cubicBezTo>
                    <a:cubicBezTo>
                      <a:pt x="227" y="276"/>
                      <a:pt x="244" y="259"/>
                      <a:pt x="244" y="238"/>
                    </a:cubicBezTo>
                    <a:cubicBezTo>
                      <a:pt x="244" y="38"/>
                      <a:pt x="244" y="38"/>
                      <a:pt x="244" y="38"/>
                    </a:cubicBezTo>
                    <a:cubicBezTo>
                      <a:pt x="244" y="17"/>
                      <a:pt x="227" y="0"/>
                      <a:pt x="206" y="0"/>
                    </a:cubicBezTo>
                    <a:close/>
                    <a:moveTo>
                      <a:pt x="233" y="238"/>
                    </a:moveTo>
                    <a:cubicBezTo>
                      <a:pt x="233" y="252"/>
                      <a:pt x="221" y="265"/>
                      <a:pt x="206" y="265"/>
                    </a:cubicBezTo>
                    <a:cubicBezTo>
                      <a:pt x="38" y="265"/>
                      <a:pt x="38" y="265"/>
                      <a:pt x="38" y="265"/>
                    </a:cubicBezTo>
                    <a:cubicBezTo>
                      <a:pt x="24" y="265"/>
                      <a:pt x="12" y="252"/>
                      <a:pt x="12" y="2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23"/>
                      <a:pt x="24" y="11"/>
                      <a:pt x="38" y="11"/>
                    </a:cubicBezTo>
                    <a:cubicBezTo>
                      <a:pt x="206" y="11"/>
                      <a:pt x="206" y="11"/>
                      <a:pt x="206" y="11"/>
                    </a:cubicBezTo>
                    <a:cubicBezTo>
                      <a:pt x="221" y="11"/>
                      <a:pt x="233" y="23"/>
                      <a:pt x="233" y="38"/>
                    </a:cubicBezTo>
                    <a:lnTo>
                      <a:pt x="233" y="23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9" name="Google Shape;1049;p19"/>
              <p:cNvSpPr/>
              <p:nvPr/>
            </p:nvSpPr>
            <p:spPr>
              <a:xfrm>
                <a:off x="3071" y="2781"/>
                <a:ext cx="232" cy="73"/>
              </a:xfrm>
              <a:custGeom>
                <a:rect b="b" l="l" r="r" t="t"/>
                <a:pathLst>
                  <a:path extrusionOk="0" h="61" w="195">
                    <a:moveTo>
                      <a:pt x="18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9"/>
                      <a:pt x="2" y="61"/>
                      <a:pt x="5" y="61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192" y="61"/>
                      <a:pt x="195" y="59"/>
                      <a:pt x="195" y="56"/>
                    </a:cubicBezTo>
                    <a:cubicBezTo>
                      <a:pt x="195" y="4"/>
                      <a:pt x="195" y="4"/>
                      <a:pt x="195" y="4"/>
                    </a:cubicBezTo>
                    <a:cubicBezTo>
                      <a:pt x="195" y="2"/>
                      <a:pt x="192" y="0"/>
                      <a:pt x="189" y="0"/>
                    </a:cubicBezTo>
                    <a:close/>
                    <a:moveTo>
                      <a:pt x="183" y="51"/>
                    </a:move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83" y="9"/>
                      <a:pt x="183" y="9"/>
                      <a:pt x="183" y="9"/>
                    </a:cubicBezTo>
                    <a:lnTo>
                      <a:pt x="183" y="5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0" name="Google Shape;1050;p19"/>
              <p:cNvSpPr/>
              <p:nvPr/>
            </p:nvSpPr>
            <p:spPr>
              <a:xfrm>
                <a:off x="3175" y="2805"/>
                <a:ext cx="23" cy="2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1" name="Google Shape;1051;p19"/>
              <p:cNvSpPr/>
              <p:nvPr/>
            </p:nvSpPr>
            <p:spPr>
              <a:xfrm>
                <a:off x="3071" y="2873"/>
                <a:ext cx="232" cy="72"/>
              </a:xfrm>
              <a:custGeom>
                <a:rect b="b" l="l" r="r" t="t"/>
                <a:pathLst>
                  <a:path extrusionOk="0" h="61" w="195">
                    <a:moveTo>
                      <a:pt x="18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9"/>
                      <a:pt x="2" y="61"/>
                      <a:pt x="5" y="61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192" y="61"/>
                      <a:pt x="195" y="59"/>
                      <a:pt x="195" y="56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2"/>
                      <a:pt x="192" y="0"/>
                      <a:pt x="189" y="0"/>
                    </a:cubicBezTo>
                    <a:close/>
                    <a:moveTo>
                      <a:pt x="183" y="51"/>
                    </a:move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83" y="10"/>
                      <a:pt x="183" y="10"/>
                      <a:pt x="183" y="10"/>
                    </a:cubicBezTo>
                    <a:lnTo>
                      <a:pt x="183" y="5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2" name="Google Shape;1052;p19"/>
              <p:cNvSpPr/>
              <p:nvPr/>
            </p:nvSpPr>
            <p:spPr>
              <a:xfrm>
                <a:off x="3175" y="2897"/>
                <a:ext cx="23" cy="2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3" name="Google Shape;1053;p19"/>
              <p:cNvSpPr/>
              <p:nvPr/>
            </p:nvSpPr>
            <p:spPr>
              <a:xfrm>
                <a:off x="3071" y="2963"/>
                <a:ext cx="232" cy="73"/>
              </a:xfrm>
              <a:custGeom>
                <a:rect b="b" l="l" r="r" t="t"/>
                <a:pathLst>
                  <a:path extrusionOk="0" h="61" w="195">
                    <a:moveTo>
                      <a:pt x="18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9"/>
                      <a:pt x="2" y="61"/>
                      <a:pt x="5" y="61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192" y="61"/>
                      <a:pt x="195" y="59"/>
                      <a:pt x="195" y="56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2"/>
                      <a:pt x="192" y="0"/>
                      <a:pt x="189" y="0"/>
                    </a:cubicBezTo>
                    <a:close/>
                    <a:moveTo>
                      <a:pt x="183" y="51"/>
                    </a:moveTo>
                    <a:cubicBezTo>
                      <a:pt x="11" y="51"/>
                      <a:pt x="11" y="51"/>
                      <a:pt x="11" y="5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83" y="10"/>
                      <a:pt x="183" y="10"/>
                      <a:pt x="183" y="10"/>
                    </a:cubicBezTo>
                    <a:lnTo>
                      <a:pt x="183" y="5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4" name="Google Shape;1054;p19"/>
              <p:cNvSpPr/>
              <p:nvPr/>
            </p:nvSpPr>
            <p:spPr>
              <a:xfrm>
                <a:off x="3175" y="2987"/>
                <a:ext cx="23" cy="2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5" name="Google Shape;1055;p19"/>
              <p:cNvSpPr/>
              <p:nvPr/>
            </p:nvSpPr>
            <p:spPr>
              <a:xfrm>
                <a:off x="4077" y="3261"/>
                <a:ext cx="278" cy="336"/>
              </a:xfrm>
              <a:custGeom>
                <a:rect b="b" l="l" r="r" t="t"/>
                <a:pathLst>
                  <a:path extrusionOk="0" h="283" w="234">
                    <a:moveTo>
                      <a:pt x="196" y="108"/>
                    </a:moveTo>
                    <a:cubicBezTo>
                      <a:pt x="216" y="108"/>
                      <a:pt x="234" y="88"/>
                      <a:pt x="234" y="63"/>
                    </a:cubicBezTo>
                    <a:cubicBezTo>
                      <a:pt x="234" y="44"/>
                      <a:pt x="234" y="44"/>
                      <a:pt x="234" y="44"/>
                    </a:cubicBezTo>
                    <a:cubicBezTo>
                      <a:pt x="234" y="42"/>
                      <a:pt x="233" y="40"/>
                      <a:pt x="233" y="37"/>
                    </a:cubicBezTo>
                    <a:cubicBezTo>
                      <a:pt x="232" y="32"/>
                      <a:pt x="232" y="32"/>
                      <a:pt x="232" y="32"/>
                    </a:cubicBezTo>
                    <a:cubicBezTo>
                      <a:pt x="180" y="32"/>
                      <a:pt x="180" y="32"/>
                      <a:pt x="180" y="32"/>
                    </a:cubicBezTo>
                    <a:cubicBezTo>
                      <a:pt x="179" y="22"/>
                      <a:pt x="157" y="20"/>
                      <a:pt x="157" y="20"/>
                    </a:cubicBezTo>
                    <a:cubicBezTo>
                      <a:pt x="153" y="10"/>
                      <a:pt x="125" y="14"/>
                      <a:pt x="125" y="14"/>
                    </a:cubicBezTo>
                    <a:cubicBezTo>
                      <a:pt x="103" y="0"/>
                      <a:pt x="86" y="18"/>
                      <a:pt x="86" y="18"/>
                    </a:cubicBezTo>
                    <a:cubicBezTo>
                      <a:pt x="70" y="16"/>
                      <a:pt x="61" y="26"/>
                      <a:pt x="56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0"/>
                      <a:pt x="0" y="42"/>
                      <a:pt x="0" y="44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88"/>
                      <a:pt x="17" y="108"/>
                      <a:pt x="38" y="108"/>
                    </a:cubicBezTo>
                    <a:cubicBezTo>
                      <a:pt x="63" y="108"/>
                      <a:pt x="63" y="108"/>
                      <a:pt x="63" y="108"/>
                    </a:cubicBezTo>
                    <a:cubicBezTo>
                      <a:pt x="63" y="132"/>
                      <a:pt x="63" y="132"/>
                      <a:pt x="63" y="132"/>
                    </a:cubicBezTo>
                    <a:cubicBezTo>
                      <a:pt x="43" y="132"/>
                      <a:pt x="43" y="132"/>
                      <a:pt x="43" y="132"/>
                    </a:cubicBezTo>
                    <a:cubicBezTo>
                      <a:pt x="19" y="132"/>
                      <a:pt x="1" y="151"/>
                      <a:pt x="1" y="174"/>
                    </a:cubicBezTo>
                    <a:cubicBezTo>
                      <a:pt x="1" y="240"/>
                      <a:pt x="1" y="240"/>
                      <a:pt x="1" y="240"/>
                    </a:cubicBezTo>
                    <a:cubicBezTo>
                      <a:pt x="1" y="264"/>
                      <a:pt x="19" y="283"/>
                      <a:pt x="43" y="283"/>
                    </a:cubicBezTo>
                    <a:cubicBezTo>
                      <a:pt x="191" y="283"/>
                      <a:pt x="191" y="283"/>
                      <a:pt x="191" y="283"/>
                    </a:cubicBezTo>
                    <a:cubicBezTo>
                      <a:pt x="214" y="283"/>
                      <a:pt x="233" y="264"/>
                      <a:pt x="233" y="240"/>
                    </a:cubicBezTo>
                    <a:cubicBezTo>
                      <a:pt x="233" y="174"/>
                      <a:pt x="233" y="174"/>
                      <a:pt x="233" y="174"/>
                    </a:cubicBezTo>
                    <a:cubicBezTo>
                      <a:pt x="233" y="151"/>
                      <a:pt x="214" y="132"/>
                      <a:pt x="191" y="132"/>
                    </a:cubicBezTo>
                    <a:cubicBezTo>
                      <a:pt x="170" y="132"/>
                      <a:pt x="170" y="132"/>
                      <a:pt x="170" y="132"/>
                    </a:cubicBezTo>
                    <a:cubicBezTo>
                      <a:pt x="170" y="108"/>
                      <a:pt x="170" y="108"/>
                      <a:pt x="170" y="108"/>
                    </a:cubicBezTo>
                    <a:lnTo>
                      <a:pt x="196" y="108"/>
                    </a:lnTo>
                    <a:close/>
                    <a:moveTo>
                      <a:pt x="191" y="143"/>
                    </a:moveTo>
                    <a:cubicBezTo>
                      <a:pt x="208" y="143"/>
                      <a:pt x="221" y="157"/>
                      <a:pt x="221" y="174"/>
                    </a:cubicBezTo>
                    <a:cubicBezTo>
                      <a:pt x="221" y="240"/>
                      <a:pt x="221" y="240"/>
                      <a:pt x="221" y="240"/>
                    </a:cubicBezTo>
                    <a:cubicBezTo>
                      <a:pt x="221" y="257"/>
                      <a:pt x="208" y="271"/>
                      <a:pt x="191" y="271"/>
                    </a:cubicBezTo>
                    <a:cubicBezTo>
                      <a:pt x="43" y="271"/>
                      <a:pt x="43" y="271"/>
                      <a:pt x="43" y="271"/>
                    </a:cubicBezTo>
                    <a:cubicBezTo>
                      <a:pt x="26" y="271"/>
                      <a:pt x="12" y="257"/>
                      <a:pt x="12" y="240"/>
                    </a:cubicBezTo>
                    <a:cubicBezTo>
                      <a:pt x="12" y="174"/>
                      <a:pt x="12" y="174"/>
                      <a:pt x="12" y="174"/>
                    </a:cubicBezTo>
                    <a:cubicBezTo>
                      <a:pt x="12" y="157"/>
                      <a:pt x="26" y="143"/>
                      <a:pt x="43" y="143"/>
                    </a:cubicBezTo>
                    <a:cubicBezTo>
                      <a:pt x="75" y="143"/>
                      <a:pt x="75" y="143"/>
                      <a:pt x="75" y="143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23" y="97"/>
                      <a:pt x="11" y="82"/>
                      <a:pt x="11" y="63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222" y="44"/>
                      <a:pt x="222" y="44"/>
                      <a:pt x="222" y="44"/>
                    </a:cubicBezTo>
                    <a:cubicBezTo>
                      <a:pt x="222" y="44"/>
                      <a:pt x="222" y="44"/>
                      <a:pt x="222" y="44"/>
                    </a:cubicBezTo>
                    <a:cubicBezTo>
                      <a:pt x="222" y="63"/>
                      <a:pt x="222" y="63"/>
                      <a:pt x="222" y="63"/>
                    </a:cubicBezTo>
                    <a:cubicBezTo>
                      <a:pt x="222" y="82"/>
                      <a:pt x="210" y="97"/>
                      <a:pt x="196" y="97"/>
                    </a:cubicBezTo>
                    <a:cubicBezTo>
                      <a:pt x="159" y="97"/>
                      <a:pt x="159" y="97"/>
                      <a:pt x="159" y="97"/>
                    </a:cubicBezTo>
                    <a:cubicBezTo>
                      <a:pt x="159" y="143"/>
                      <a:pt x="159" y="143"/>
                      <a:pt x="159" y="143"/>
                    </a:cubicBezTo>
                    <a:lnTo>
                      <a:pt x="191" y="14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6" name="Google Shape;1056;p19"/>
              <p:cNvSpPr/>
              <p:nvPr/>
            </p:nvSpPr>
            <p:spPr>
              <a:xfrm>
                <a:off x="4121" y="3446"/>
                <a:ext cx="189" cy="103"/>
              </a:xfrm>
              <a:custGeom>
                <a:rect b="b" l="l" r="r" t="t"/>
                <a:pathLst>
                  <a:path extrusionOk="0" h="86" w="159">
                    <a:moveTo>
                      <a:pt x="0" y="79"/>
                    </a:moveTo>
                    <a:cubicBezTo>
                      <a:pt x="0" y="79"/>
                      <a:pt x="0" y="80"/>
                      <a:pt x="0" y="80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59" y="86"/>
                      <a:pt x="159" y="86"/>
                      <a:pt x="159" y="86"/>
                    </a:cubicBezTo>
                    <a:cubicBezTo>
                      <a:pt x="159" y="80"/>
                      <a:pt x="159" y="80"/>
                      <a:pt x="159" y="80"/>
                    </a:cubicBezTo>
                    <a:cubicBezTo>
                      <a:pt x="159" y="80"/>
                      <a:pt x="159" y="79"/>
                      <a:pt x="159" y="79"/>
                    </a:cubicBezTo>
                    <a:cubicBezTo>
                      <a:pt x="159" y="35"/>
                      <a:pt x="123" y="0"/>
                      <a:pt x="80" y="0"/>
                    </a:cubicBezTo>
                    <a:cubicBezTo>
                      <a:pt x="36" y="0"/>
                      <a:pt x="0" y="35"/>
                      <a:pt x="0" y="79"/>
                    </a:cubicBezTo>
                    <a:close/>
                    <a:moveTo>
                      <a:pt x="147" y="75"/>
                    </a:moveTo>
                    <a:cubicBezTo>
                      <a:pt x="12" y="75"/>
                      <a:pt x="12" y="75"/>
                      <a:pt x="12" y="75"/>
                    </a:cubicBezTo>
                    <a:cubicBezTo>
                      <a:pt x="14" y="39"/>
                      <a:pt x="44" y="11"/>
                      <a:pt x="80" y="11"/>
                    </a:cubicBezTo>
                    <a:cubicBezTo>
                      <a:pt x="116" y="11"/>
                      <a:pt x="145" y="39"/>
                      <a:pt x="147" y="7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7" name="Google Shape;1057;p19"/>
              <p:cNvSpPr/>
              <p:nvPr/>
            </p:nvSpPr>
            <p:spPr>
              <a:xfrm>
                <a:off x="4210" y="3476"/>
                <a:ext cx="50" cy="57"/>
              </a:xfrm>
              <a:custGeom>
                <a:rect b="b" l="l" r="r" t="t"/>
                <a:pathLst>
                  <a:path extrusionOk="0" h="48" w="42">
                    <a:moveTo>
                      <a:pt x="3" y="46"/>
                    </a:moveTo>
                    <a:cubicBezTo>
                      <a:pt x="4" y="47"/>
                      <a:pt x="5" y="48"/>
                      <a:pt x="6" y="48"/>
                    </a:cubicBezTo>
                    <a:cubicBezTo>
                      <a:pt x="8" y="48"/>
                      <a:pt x="10" y="47"/>
                      <a:pt x="11" y="46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4"/>
                      <a:pt x="40" y="2"/>
                    </a:cubicBezTo>
                    <a:cubicBezTo>
                      <a:pt x="37" y="0"/>
                      <a:pt x="34" y="0"/>
                      <a:pt x="32" y="2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0" y="41"/>
                      <a:pt x="0" y="44"/>
                      <a:pt x="3" y="4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8" name="Google Shape;1058;p19"/>
              <p:cNvSpPr/>
              <p:nvPr/>
            </p:nvSpPr>
            <p:spPr>
              <a:xfrm>
                <a:off x="2576" y="3242"/>
                <a:ext cx="161" cy="355"/>
              </a:xfrm>
              <a:custGeom>
                <a:rect b="b" l="l" r="r" t="t"/>
                <a:pathLst>
                  <a:path extrusionOk="0" h="299" w="135">
                    <a:moveTo>
                      <a:pt x="101" y="202"/>
                    </a:moveTo>
                    <a:cubicBezTo>
                      <a:pt x="88" y="202"/>
                      <a:pt x="88" y="202"/>
                      <a:pt x="88" y="202"/>
                    </a:cubicBezTo>
                    <a:cubicBezTo>
                      <a:pt x="88" y="58"/>
                      <a:pt x="88" y="58"/>
                      <a:pt x="88" y="58"/>
                    </a:cubicBezTo>
                    <a:cubicBezTo>
                      <a:pt x="99" y="52"/>
                      <a:pt x="105" y="40"/>
                      <a:pt x="105" y="27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40"/>
                      <a:pt x="37" y="52"/>
                      <a:pt x="48" y="58"/>
                    </a:cubicBezTo>
                    <a:cubicBezTo>
                      <a:pt x="48" y="202"/>
                      <a:pt x="48" y="202"/>
                      <a:pt x="48" y="202"/>
                    </a:cubicBezTo>
                    <a:cubicBezTo>
                      <a:pt x="34" y="202"/>
                      <a:pt x="34" y="202"/>
                      <a:pt x="34" y="202"/>
                    </a:cubicBezTo>
                    <a:cubicBezTo>
                      <a:pt x="16" y="202"/>
                      <a:pt x="0" y="217"/>
                      <a:pt x="0" y="236"/>
                    </a:cubicBezTo>
                    <a:cubicBezTo>
                      <a:pt x="0" y="299"/>
                      <a:pt x="0" y="299"/>
                      <a:pt x="0" y="299"/>
                    </a:cubicBezTo>
                    <a:cubicBezTo>
                      <a:pt x="135" y="299"/>
                      <a:pt x="135" y="299"/>
                      <a:pt x="135" y="299"/>
                    </a:cubicBezTo>
                    <a:cubicBezTo>
                      <a:pt x="135" y="236"/>
                      <a:pt x="135" y="236"/>
                      <a:pt x="135" y="236"/>
                    </a:cubicBezTo>
                    <a:cubicBezTo>
                      <a:pt x="135" y="217"/>
                      <a:pt x="120" y="202"/>
                      <a:pt x="101" y="202"/>
                    </a:cubicBezTo>
                    <a:close/>
                    <a:moveTo>
                      <a:pt x="56" y="50"/>
                    </a:moveTo>
                    <a:cubicBezTo>
                      <a:pt x="47" y="46"/>
                      <a:pt x="42" y="37"/>
                      <a:pt x="42" y="27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37"/>
                      <a:pt x="88" y="46"/>
                      <a:pt x="80" y="50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202"/>
                      <a:pt x="77" y="202"/>
                      <a:pt x="77" y="202"/>
                    </a:cubicBezTo>
                    <a:cubicBezTo>
                      <a:pt x="59" y="202"/>
                      <a:pt x="59" y="202"/>
                      <a:pt x="59" y="202"/>
                    </a:cubicBezTo>
                    <a:cubicBezTo>
                      <a:pt x="59" y="52"/>
                      <a:pt x="59" y="52"/>
                      <a:pt x="59" y="52"/>
                    </a:cubicBezTo>
                    <a:lnTo>
                      <a:pt x="56" y="50"/>
                    </a:lnTo>
                    <a:close/>
                    <a:moveTo>
                      <a:pt x="124" y="287"/>
                    </a:moveTo>
                    <a:cubicBezTo>
                      <a:pt x="12" y="287"/>
                      <a:pt x="12" y="287"/>
                      <a:pt x="12" y="287"/>
                    </a:cubicBezTo>
                    <a:cubicBezTo>
                      <a:pt x="12" y="236"/>
                      <a:pt x="12" y="236"/>
                      <a:pt x="12" y="236"/>
                    </a:cubicBezTo>
                    <a:cubicBezTo>
                      <a:pt x="12" y="224"/>
                      <a:pt x="22" y="214"/>
                      <a:pt x="34" y="214"/>
                    </a:cubicBezTo>
                    <a:cubicBezTo>
                      <a:pt x="101" y="214"/>
                      <a:pt x="101" y="214"/>
                      <a:pt x="101" y="214"/>
                    </a:cubicBezTo>
                    <a:cubicBezTo>
                      <a:pt x="114" y="214"/>
                      <a:pt x="124" y="224"/>
                      <a:pt x="124" y="236"/>
                    </a:cubicBezTo>
                    <a:lnTo>
                      <a:pt x="124" y="2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9" name="Google Shape;1059;p19"/>
              <p:cNvSpPr/>
              <p:nvPr/>
            </p:nvSpPr>
            <p:spPr>
              <a:xfrm>
                <a:off x="2643" y="3269"/>
                <a:ext cx="27" cy="23"/>
              </a:xfrm>
              <a:custGeom>
                <a:rect b="b" l="l" r="r" t="t"/>
                <a:pathLst>
                  <a:path extrusionOk="0" h="19" w="23">
                    <a:moveTo>
                      <a:pt x="23" y="7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4"/>
                      <a:pt x="6" y="19"/>
                      <a:pt x="12" y="19"/>
                    </a:cubicBezTo>
                    <a:cubicBezTo>
                      <a:pt x="18" y="19"/>
                      <a:pt x="23" y="14"/>
                      <a:pt x="23" y="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0" name="Google Shape;1060;p19"/>
              <p:cNvSpPr/>
              <p:nvPr/>
            </p:nvSpPr>
            <p:spPr>
              <a:xfrm>
                <a:off x="1951" y="211"/>
                <a:ext cx="323" cy="350"/>
              </a:xfrm>
              <a:custGeom>
                <a:rect b="b" l="l" r="r" t="t"/>
                <a:pathLst>
                  <a:path extrusionOk="0" h="294" w="271">
                    <a:moveTo>
                      <a:pt x="271" y="15"/>
                    </a:moveTo>
                    <a:cubicBezTo>
                      <a:pt x="271" y="14"/>
                      <a:pt x="271" y="13"/>
                      <a:pt x="270" y="12"/>
                    </a:cubicBezTo>
                    <a:cubicBezTo>
                      <a:pt x="270" y="11"/>
                      <a:pt x="270" y="10"/>
                      <a:pt x="269" y="8"/>
                    </a:cubicBezTo>
                    <a:cubicBezTo>
                      <a:pt x="269" y="6"/>
                      <a:pt x="267" y="4"/>
                      <a:pt x="265" y="3"/>
                    </a:cubicBezTo>
                    <a:cubicBezTo>
                      <a:pt x="265" y="3"/>
                      <a:pt x="265" y="3"/>
                      <a:pt x="265" y="3"/>
                    </a:cubicBezTo>
                    <a:cubicBezTo>
                      <a:pt x="264" y="3"/>
                      <a:pt x="264" y="3"/>
                      <a:pt x="264" y="3"/>
                    </a:cubicBezTo>
                    <a:cubicBezTo>
                      <a:pt x="264" y="2"/>
                      <a:pt x="264" y="2"/>
                      <a:pt x="264" y="2"/>
                    </a:cubicBezTo>
                    <a:cubicBezTo>
                      <a:pt x="261" y="0"/>
                      <a:pt x="257" y="0"/>
                      <a:pt x="253" y="1"/>
                    </a:cubicBezTo>
                    <a:cubicBezTo>
                      <a:pt x="252" y="1"/>
                      <a:pt x="251" y="1"/>
                      <a:pt x="251" y="2"/>
                    </a:cubicBezTo>
                    <a:cubicBezTo>
                      <a:pt x="209" y="20"/>
                      <a:pt x="209" y="20"/>
                      <a:pt x="209" y="20"/>
                    </a:cubicBezTo>
                    <a:cubicBezTo>
                      <a:pt x="160" y="23"/>
                      <a:pt x="160" y="23"/>
                      <a:pt x="160" y="23"/>
                    </a:cubicBezTo>
                    <a:cubicBezTo>
                      <a:pt x="158" y="23"/>
                      <a:pt x="155" y="25"/>
                      <a:pt x="155" y="28"/>
                    </a:cubicBezTo>
                    <a:cubicBezTo>
                      <a:pt x="155" y="29"/>
                      <a:pt x="151" y="63"/>
                      <a:pt x="178" y="78"/>
                    </a:cubicBezTo>
                    <a:cubicBezTo>
                      <a:pt x="180" y="80"/>
                      <a:pt x="183" y="79"/>
                      <a:pt x="185" y="77"/>
                    </a:cubicBezTo>
                    <a:cubicBezTo>
                      <a:pt x="219" y="45"/>
                      <a:pt x="219" y="45"/>
                      <a:pt x="219" y="45"/>
                    </a:cubicBezTo>
                    <a:cubicBezTo>
                      <a:pt x="243" y="34"/>
                      <a:pt x="243" y="34"/>
                      <a:pt x="243" y="34"/>
                    </a:cubicBezTo>
                    <a:cubicBezTo>
                      <a:pt x="243" y="151"/>
                      <a:pt x="243" y="151"/>
                      <a:pt x="243" y="151"/>
                    </a:cubicBezTo>
                    <a:cubicBezTo>
                      <a:pt x="6" y="151"/>
                      <a:pt x="6" y="151"/>
                      <a:pt x="6" y="151"/>
                    </a:cubicBezTo>
                    <a:cubicBezTo>
                      <a:pt x="5" y="151"/>
                      <a:pt x="3" y="151"/>
                      <a:pt x="2" y="152"/>
                    </a:cubicBezTo>
                    <a:cubicBezTo>
                      <a:pt x="1" y="154"/>
                      <a:pt x="0" y="155"/>
                      <a:pt x="1" y="157"/>
                    </a:cubicBezTo>
                    <a:cubicBezTo>
                      <a:pt x="5" y="205"/>
                      <a:pt x="46" y="294"/>
                      <a:pt x="101" y="294"/>
                    </a:cubicBezTo>
                    <a:cubicBezTo>
                      <a:pt x="170" y="294"/>
                      <a:pt x="170" y="294"/>
                      <a:pt x="170" y="294"/>
                    </a:cubicBezTo>
                    <a:cubicBezTo>
                      <a:pt x="259" y="294"/>
                      <a:pt x="267" y="194"/>
                      <a:pt x="271" y="157"/>
                    </a:cubicBezTo>
                    <a:cubicBezTo>
                      <a:pt x="271" y="156"/>
                      <a:pt x="271" y="156"/>
                      <a:pt x="271" y="156"/>
                    </a:cubicBezTo>
                    <a:cubicBezTo>
                      <a:pt x="271" y="156"/>
                      <a:pt x="271" y="155"/>
                      <a:pt x="271" y="155"/>
                    </a:cubicBezTo>
                    <a:lnTo>
                      <a:pt x="271" y="15"/>
                    </a:lnTo>
                    <a:close/>
                    <a:moveTo>
                      <a:pt x="259" y="155"/>
                    </a:moveTo>
                    <a:cubicBezTo>
                      <a:pt x="259" y="155"/>
                      <a:pt x="259" y="155"/>
                      <a:pt x="259" y="156"/>
                    </a:cubicBezTo>
                    <a:cubicBezTo>
                      <a:pt x="259" y="156"/>
                      <a:pt x="259" y="157"/>
                      <a:pt x="259" y="157"/>
                    </a:cubicBezTo>
                    <a:cubicBezTo>
                      <a:pt x="254" y="211"/>
                      <a:pt x="240" y="283"/>
                      <a:pt x="170" y="283"/>
                    </a:cubicBezTo>
                    <a:cubicBezTo>
                      <a:pt x="101" y="283"/>
                      <a:pt x="101" y="283"/>
                      <a:pt x="101" y="283"/>
                    </a:cubicBezTo>
                    <a:cubicBezTo>
                      <a:pt x="58" y="283"/>
                      <a:pt x="20" y="212"/>
                      <a:pt x="13" y="162"/>
                    </a:cubicBezTo>
                    <a:cubicBezTo>
                      <a:pt x="249" y="162"/>
                      <a:pt x="249" y="162"/>
                      <a:pt x="249" y="162"/>
                    </a:cubicBezTo>
                    <a:cubicBezTo>
                      <a:pt x="251" y="162"/>
                      <a:pt x="253" y="161"/>
                      <a:pt x="254" y="160"/>
                    </a:cubicBezTo>
                    <a:cubicBezTo>
                      <a:pt x="255" y="159"/>
                      <a:pt x="255" y="157"/>
                      <a:pt x="255" y="156"/>
                    </a:cubicBezTo>
                    <a:cubicBezTo>
                      <a:pt x="255" y="155"/>
                      <a:pt x="255" y="155"/>
                      <a:pt x="255" y="155"/>
                    </a:cubicBezTo>
                    <a:cubicBezTo>
                      <a:pt x="255" y="26"/>
                      <a:pt x="255" y="26"/>
                      <a:pt x="255" y="26"/>
                    </a:cubicBezTo>
                    <a:cubicBezTo>
                      <a:pt x="255" y="24"/>
                      <a:pt x="254" y="22"/>
                      <a:pt x="252" y="21"/>
                    </a:cubicBezTo>
                    <a:cubicBezTo>
                      <a:pt x="251" y="20"/>
                      <a:pt x="249" y="20"/>
                      <a:pt x="247" y="20"/>
                    </a:cubicBezTo>
                    <a:cubicBezTo>
                      <a:pt x="213" y="35"/>
                      <a:pt x="213" y="35"/>
                      <a:pt x="213" y="35"/>
                    </a:cubicBezTo>
                    <a:cubicBezTo>
                      <a:pt x="212" y="35"/>
                      <a:pt x="212" y="35"/>
                      <a:pt x="211" y="36"/>
                    </a:cubicBezTo>
                    <a:cubicBezTo>
                      <a:pt x="180" y="66"/>
                      <a:pt x="180" y="66"/>
                      <a:pt x="180" y="66"/>
                    </a:cubicBezTo>
                    <a:cubicBezTo>
                      <a:pt x="180" y="66"/>
                      <a:pt x="180" y="66"/>
                      <a:pt x="180" y="66"/>
                    </a:cubicBezTo>
                    <a:cubicBezTo>
                      <a:pt x="177" y="53"/>
                      <a:pt x="169" y="40"/>
                      <a:pt x="166" y="35"/>
                    </a:cubicBezTo>
                    <a:cubicBezTo>
                      <a:pt x="166" y="34"/>
                      <a:pt x="166" y="34"/>
                      <a:pt x="166" y="34"/>
                    </a:cubicBezTo>
                    <a:cubicBezTo>
                      <a:pt x="210" y="31"/>
                      <a:pt x="210" y="31"/>
                      <a:pt x="210" y="31"/>
                    </a:cubicBezTo>
                    <a:cubicBezTo>
                      <a:pt x="211" y="31"/>
                      <a:pt x="212" y="31"/>
                      <a:pt x="212" y="31"/>
                    </a:cubicBezTo>
                    <a:cubicBezTo>
                      <a:pt x="255" y="12"/>
                      <a:pt x="255" y="12"/>
                      <a:pt x="255" y="12"/>
                    </a:cubicBezTo>
                    <a:cubicBezTo>
                      <a:pt x="255" y="12"/>
                      <a:pt x="256" y="12"/>
                      <a:pt x="256" y="12"/>
                    </a:cubicBezTo>
                    <a:cubicBezTo>
                      <a:pt x="256" y="12"/>
                      <a:pt x="256" y="12"/>
                      <a:pt x="257" y="12"/>
                    </a:cubicBezTo>
                    <a:cubicBezTo>
                      <a:pt x="257" y="12"/>
                      <a:pt x="257" y="12"/>
                      <a:pt x="257" y="12"/>
                    </a:cubicBezTo>
                    <a:cubicBezTo>
                      <a:pt x="257" y="12"/>
                      <a:pt x="257" y="12"/>
                      <a:pt x="258" y="12"/>
                    </a:cubicBezTo>
                    <a:cubicBezTo>
                      <a:pt x="258" y="12"/>
                      <a:pt x="258" y="12"/>
                      <a:pt x="258" y="12"/>
                    </a:cubicBezTo>
                    <a:cubicBezTo>
                      <a:pt x="258" y="12"/>
                      <a:pt x="258" y="12"/>
                      <a:pt x="258" y="12"/>
                    </a:cubicBezTo>
                    <a:cubicBezTo>
                      <a:pt x="258" y="12"/>
                      <a:pt x="258" y="12"/>
                      <a:pt x="258" y="12"/>
                    </a:cubicBezTo>
                    <a:cubicBezTo>
                      <a:pt x="259" y="13"/>
                      <a:pt x="259" y="13"/>
                      <a:pt x="259" y="13"/>
                    </a:cubicBezTo>
                    <a:cubicBezTo>
                      <a:pt x="259" y="13"/>
                      <a:pt x="259" y="13"/>
                      <a:pt x="259" y="13"/>
                    </a:cubicBezTo>
                    <a:cubicBezTo>
                      <a:pt x="259" y="14"/>
                      <a:pt x="259" y="14"/>
                      <a:pt x="259" y="14"/>
                    </a:cubicBezTo>
                    <a:cubicBezTo>
                      <a:pt x="259" y="14"/>
                      <a:pt x="259" y="15"/>
                      <a:pt x="259" y="15"/>
                    </a:cubicBezTo>
                    <a:lnTo>
                      <a:pt x="259" y="155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1" name="Google Shape;1061;p19"/>
              <p:cNvSpPr/>
              <p:nvPr/>
            </p:nvSpPr>
            <p:spPr>
              <a:xfrm>
                <a:off x="2046" y="259"/>
                <a:ext cx="81" cy="40"/>
              </a:xfrm>
              <a:custGeom>
                <a:rect b="b" l="l" r="r" t="t"/>
                <a:pathLst>
                  <a:path extrusionOk="0" h="34" w="68">
                    <a:moveTo>
                      <a:pt x="4" y="34"/>
                    </a:moveTo>
                    <a:cubicBezTo>
                      <a:pt x="4" y="34"/>
                      <a:pt x="5" y="34"/>
                      <a:pt x="5" y="34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8" y="6"/>
                      <a:pt x="68" y="4"/>
                      <a:pt x="68" y="2"/>
                    </a:cubicBezTo>
                    <a:cubicBezTo>
                      <a:pt x="67" y="1"/>
                      <a:pt x="65" y="0"/>
                      <a:pt x="63" y="1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" y="28"/>
                      <a:pt x="0" y="30"/>
                      <a:pt x="1" y="32"/>
                    </a:cubicBezTo>
                    <a:cubicBezTo>
                      <a:pt x="1" y="33"/>
                      <a:pt x="3" y="34"/>
                      <a:pt x="4" y="3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2" name="Google Shape;1062;p19"/>
              <p:cNvSpPr/>
              <p:nvPr/>
            </p:nvSpPr>
            <p:spPr>
              <a:xfrm>
                <a:off x="2041" y="284"/>
                <a:ext cx="94" cy="65"/>
              </a:xfrm>
              <a:custGeom>
                <a:rect b="b" l="l" r="r" t="t"/>
                <a:pathLst>
                  <a:path extrusionOk="0" h="55" w="79">
                    <a:moveTo>
                      <a:pt x="4" y="55"/>
                    </a:moveTo>
                    <a:cubicBezTo>
                      <a:pt x="5" y="55"/>
                      <a:pt x="6" y="55"/>
                      <a:pt x="6" y="55"/>
                    </a:cubicBezTo>
                    <a:cubicBezTo>
                      <a:pt x="77" y="7"/>
                      <a:pt x="77" y="7"/>
                      <a:pt x="77" y="7"/>
                    </a:cubicBezTo>
                    <a:cubicBezTo>
                      <a:pt x="79" y="6"/>
                      <a:pt x="79" y="4"/>
                      <a:pt x="78" y="2"/>
                    </a:cubicBezTo>
                    <a:cubicBezTo>
                      <a:pt x="77" y="1"/>
                      <a:pt x="75" y="0"/>
                      <a:pt x="73" y="1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" y="50"/>
                      <a:pt x="0" y="52"/>
                      <a:pt x="1" y="54"/>
                    </a:cubicBezTo>
                    <a:cubicBezTo>
                      <a:pt x="2" y="55"/>
                      <a:pt x="3" y="55"/>
                      <a:pt x="4" y="5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3" name="Google Shape;1063;p19"/>
              <p:cNvSpPr/>
              <p:nvPr/>
            </p:nvSpPr>
            <p:spPr>
              <a:xfrm>
                <a:off x="2103" y="308"/>
                <a:ext cx="55" cy="57"/>
              </a:xfrm>
              <a:custGeom>
                <a:rect b="b" l="l" r="r" t="t"/>
                <a:pathLst>
                  <a:path extrusionOk="0" h="48" w="46">
                    <a:moveTo>
                      <a:pt x="2" y="47"/>
                    </a:moveTo>
                    <a:cubicBezTo>
                      <a:pt x="3" y="47"/>
                      <a:pt x="3" y="48"/>
                      <a:pt x="4" y="48"/>
                    </a:cubicBezTo>
                    <a:cubicBezTo>
                      <a:pt x="5" y="48"/>
                      <a:pt x="6" y="47"/>
                      <a:pt x="7" y="46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6" y="5"/>
                      <a:pt x="46" y="2"/>
                      <a:pt x="44" y="1"/>
                    </a:cubicBezTo>
                    <a:cubicBezTo>
                      <a:pt x="43" y="0"/>
                      <a:pt x="41" y="0"/>
                      <a:pt x="40" y="1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0" y="43"/>
                      <a:pt x="0" y="45"/>
                      <a:pt x="2" y="4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4" name="Google Shape;1064;p19"/>
              <p:cNvSpPr/>
              <p:nvPr/>
            </p:nvSpPr>
            <p:spPr>
              <a:xfrm>
                <a:off x="3010" y="210"/>
                <a:ext cx="353" cy="351"/>
              </a:xfrm>
              <a:custGeom>
                <a:rect b="b" l="l" r="r" t="t"/>
                <a:pathLst>
                  <a:path extrusionOk="0" h="295" w="296">
                    <a:moveTo>
                      <a:pt x="260" y="91"/>
                    </a:moveTo>
                    <a:cubicBezTo>
                      <a:pt x="258" y="41"/>
                      <a:pt x="224" y="0"/>
                      <a:pt x="182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72" y="0"/>
                      <a:pt x="38" y="41"/>
                      <a:pt x="37" y="91"/>
                    </a:cubicBezTo>
                    <a:cubicBezTo>
                      <a:pt x="16" y="93"/>
                      <a:pt x="0" y="110"/>
                      <a:pt x="0" y="131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0" y="277"/>
                      <a:pt x="19" y="295"/>
                      <a:pt x="41" y="295"/>
                    </a:cubicBezTo>
                    <a:cubicBezTo>
                      <a:pt x="61" y="295"/>
                      <a:pt x="77" y="281"/>
                      <a:pt x="81" y="262"/>
                    </a:cubicBezTo>
                    <a:cubicBezTo>
                      <a:pt x="90" y="266"/>
                      <a:pt x="100" y="268"/>
                      <a:pt x="110" y="268"/>
                    </a:cubicBezTo>
                    <a:cubicBezTo>
                      <a:pt x="186" y="268"/>
                      <a:pt x="186" y="268"/>
                      <a:pt x="186" y="268"/>
                    </a:cubicBezTo>
                    <a:cubicBezTo>
                      <a:pt x="196" y="268"/>
                      <a:pt x="206" y="266"/>
                      <a:pt x="215" y="262"/>
                    </a:cubicBezTo>
                    <a:cubicBezTo>
                      <a:pt x="219" y="281"/>
                      <a:pt x="235" y="295"/>
                      <a:pt x="255" y="295"/>
                    </a:cubicBezTo>
                    <a:cubicBezTo>
                      <a:pt x="278" y="295"/>
                      <a:pt x="296" y="277"/>
                      <a:pt x="296" y="254"/>
                    </a:cubicBezTo>
                    <a:cubicBezTo>
                      <a:pt x="296" y="131"/>
                      <a:pt x="296" y="131"/>
                      <a:pt x="296" y="131"/>
                    </a:cubicBezTo>
                    <a:cubicBezTo>
                      <a:pt x="296" y="110"/>
                      <a:pt x="280" y="93"/>
                      <a:pt x="260" y="91"/>
                    </a:cubicBezTo>
                    <a:close/>
                    <a:moveTo>
                      <a:pt x="114" y="12"/>
                    </a:moveTo>
                    <a:cubicBezTo>
                      <a:pt x="182" y="12"/>
                      <a:pt x="182" y="12"/>
                      <a:pt x="182" y="12"/>
                    </a:cubicBezTo>
                    <a:cubicBezTo>
                      <a:pt x="218" y="12"/>
                      <a:pt x="247" y="47"/>
                      <a:pt x="248" y="91"/>
                    </a:cubicBezTo>
                    <a:cubicBezTo>
                      <a:pt x="231" y="94"/>
                      <a:pt x="218" y="108"/>
                      <a:pt x="215" y="125"/>
                    </a:cubicBezTo>
                    <a:cubicBezTo>
                      <a:pt x="206" y="121"/>
                      <a:pt x="196" y="119"/>
                      <a:pt x="186" y="119"/>
                    </a:cubicBezTo>
                    <a:cubicBezTo>
                      <a:pt x="183" y="119"/>
                      <a:pt x="183" y="119"/>
                      <a:pt x="183" y="119"/>
                    </a:cubicBezTo>
                    <a:cubicBezTo>
                      <a:pt x="177" y="119"/>
                      <a:pt x="170" y="118"/>
                      <a:pt x="163" y="118"/>
                    </a:cubicBezTo>
                    <a:cubicBezTo>
                      <a:pt x="158" y="118"/>
                      <a:pt x="153" y="118"/>
                      <a:pt x="148" y="119"/>
                    </a:cubicBezTo>
                    <a:cubicBezTo>
                      <a:pt x="143" y="118"/>
                      <a:pt x="138" y="118"/>
                      <a:pt x="134" y="118"/>
                    </a:cubicBezTo>
                    <a:cubicBezTo>
                      <a:pt x="126" y="118"/>
                      <a:pt x="120" y="119"/>
                      <a:pt x="114" y="119"/>
                    </a:cubicBezTo>
                    <a:cubicBezTo>
                      <a:pt x="110" y="119"/>
                      <a:pt x="110" y="119"/>
                      <a:pt x="110" y="119"/>
                    </a:cubicBezTo>
                    <a:cubicBezTo>
                      <a:pt x="100" y="119"/>
                      <a:pt x="90" y="121"/>
                      <a:pt x="81" y="125"/>
                    </a:cubicBezTo>
                    <a:cubicBezTo>
                      <a:pt x="79" y="108"/>
                      <a:pt x="65" y="94"/>
                      <a:pt x="48" y="91"/>
                    </a:cubicBezTo>
                    <a:cubicBezTo>
                      <a:pt x="49" y="47"/>
                      <a:pt x="78" y="12"/>
                      <a:pt x="114" y="12"/>
                    </a:cubicBezTo>
                    <a:close/>
                    <a:moveTo>
                      <a:pt x="82" y="178"/>
                    </a:moveTo>
                    <a:cubicBezTo>
                      <a:pt x="82" y="144"/>
                      <a:pt x="82" y="144"/>
                      <a:pt x="82" y="144"/>
                    </a:cubicBezTo>
                    <a:cubicBezTo>
                      <a:pt x="85" y="137"/>
                      <a:pt x="97" y="133"/>
                      <a:pt x="115" y="131"/>
                    </a:cubicBezTo>
                    <a:cubicBezTo>
                      <a:pt x="182" y="131"/>
                      <a:pt x="182" y="131"/>
                      <a:pt x="182" y="131"/>
                    </a:cubicBezTo>
                    <a:cubicBezTo>
                      <a:pt x="200" y="133"/>
                      <a:pt x="212" y="137"/>
                      <a:pt x="215" y="144"/>
                    </a:cubicBezTo>
                    <a:cubicBezTo>
                      <a:pt x="215" y="178"/>
                      <a:pt x="215" y="178"/>
                      <a:pt x="215" y="178"/>
                    </a:cubicBezTo>
                    <a:cubicBezTo>
                      <a:pt x="215" y="178"/>
                      <a:pt x="215" y="178"/>
                      <a:pt x="215" y="178"/>
                    </a:cubicBezTo>
                    <a:cubicBezTo>
                      <a:pt x="215" y="178"/>
                      <a:pt x="215" y="187"/>
                      <a:pt x="210" y="192"/>
                    </a:cubicBezTo>
                    <a:cubicBezTo>
                      <a:pt x="207" y="195"/>
                      <a:pt x="203" y="197"/>
                      <a:pt x="197" y="197"/>
                    </a:cubicBezTo>
                    <a:cubicBezTo>
                      <a:pt x="99" y="197"/>
                      <a:pt x="99" y="197"/>
                      <a:pt x="99" y="197"/>
                    </a:cubicBezTo>
                    <a:cubicBezTo>
                      <a:pt x="93" y="197"/>
                      <a:pt x="89" y="195"/>
                      <a:pt x="86" y="192"/>
                    </a:cubicBezTo>
                    <a:cubicBezTo>
                      <a:pt x="81" y="187"/>
                      <a:pt x="82" y="178"/>
                      <a:pt x="82" y="178"/>
                    </a:cubicBezTo>
                    <a:close/>
                    <a:moveTo>
                      <a:pt x="284" y="254"/>
                    </a:moveTo>
                    <a:cubicBezTo>
                      <a:pt x="284" y="271"/>
                      <a:pt x="271" y="284"/>
                      <a:pt x="255" y="284"/>
                    </a:cubicBezTo>
                    <a:cubicBezTo>
                      <a:pt x="239" y="284"/>
                      <a:pt x="226" y="271"/>
                      <a:pt x="226" y="254"/>
                    </a:cubicBezTo>
                    <a:cubicBezTo>
                      <a:pt x="226" y="243"/>
                      <a:pt x="226" y="243"/>
                      <a:pt x="226" y="243"/>
                    </a:cubicBezTo>
                    <a:cubicBezTo>
                      <a:pt x="217" y="248"/>
                      <a:pt x="217" y="248"/>
                      <a:pt x="217" y="248"/>
                    </a:cubicBezTo>
                    <a:cubicBezTo>
                      <a:pt x="208" y="254"/>
                      <a:pt x="197" y="256"/>
                      <a:pt x="186" y="256"/>
                    </a:cubicBezTo>
                    <a:cubicBezTo>
                      <a:pt x="110" y="256"/>
                      <a:pt x="110" y="256"/>
                      <a:pt x="110" y="256"/>
                    </a:cubicBezTo>
                    <a:cubicBezTo>
                      <a:pt x="99" y="256"/>
                      <a:pt x="88" y="254"/>
                      <a:pt x="79" y="248"/>
                    </a:cubicBezTo>
                    <a:cubicBezTo>
                      <a:pt x="70" y="243"/>
                      <a:pt x="70" y="243"/>
                      <a:pt x="70" y="243"/>
                    </a:cubicBezTo>
                    <a:cubicBezTo>
                      <a:pt x="70" y="254"/>
                      <a:pt x="70" y="254"/>
                      <a:pt x="70" y="254"/>
                    </a:cubicBezTo>
                    <a:cubicBezTo>
                      <a:pt x="70" y="271"/>
                      <a:pt x="57" y="284"/>
                      <a:pt x="41" y="284"/>
                    </a:cubicBezTo>
                    <a:cubicBezTo>
                      <a:pt x="25" y="284"/>
                      <a:pt x="12" y="271"/>
                      <a:pt x="12" y="254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12" y="115"/>
                      <a:pt x="25" y="102"/>
                      <a:pt x="41" y="102"/>
                    </a:cubicBezTo>
                    <a:cubicBezTo>
                      <a:pt x="57" y="102"/>
                      <a:pt x="70" y="115"/>
                      <a:pt x="70" y="131"/>
                    </a:cubicBezTo>
                    <a:cubicBezTo>
                      <a:pt x="70" y="141"/>
                      <a:pt x="70" y="141"/>
                      <a:pt x="70" y="141"/>
                    </a:cubicBezTo>
                    <a:cubicBezTo>
                      <a:pt x="70" y="142"/>
                      <a:pt x="70" y="142"/>
                      <a:pt x="70" y="142"/>
                    </a:cubicBezTo>
                    <a:cubicBezTo>
                      <a:pt x="70" y="178"/>
                      <a:pt x="70" y="178"/>
                      <a:pt x="70" y="178"/>
                    </a:cubicBezTo>
                    <a:cubicBezTo>
                      <a:pt x="70" y="179"/>
                      <a:pt x="70" y="192"/>
                      <a:pt x="78" y="200"/>
                    </a:cubicBezTo>
                    <a:cubicBezTo>
                      <a:pt x="83" y="206"/>
                      <a:pt x="90" y="208"/>
                      <a:pt x="99" y="208"/>
                    </a:cubicBezTo>
                    <a:cubicBezTo>
                      <a:pt x="197" y="208"/>
                      <a:pt x="197" y="208"/>
                      <a:pt x="197" y="208"/>
                    </a:cubicBezTo>
                    <a:cubicBezTo>
                      <a:pt x="197" y="208"/>
                      <a:pt x="197" y="208"/>
                      <a:pt x="197" y="208"/>
                    </a:cubicBezTo>
                    <a:cubicBezTo>
                      <a:pt x="206" y="208"/>
                      <a:pt x="213" y="206"/>
                      <a:pt x="219" y="200"/>
                    </a:cubicBezTo>
                    <a:cubicBezTo>
                      <a:pt x="227" y="192"/>
                      <a:pt x="226" y="179"/>
                      <a:pt x="226" y="178"/>
                    </a:cubicBezTo>
                    <a:cubicBezTo>
                      <a:pt x="226" y="142"/>
                      <a:pt x="226" y="142"/>
                      <a:pt x="226" y="142"/>
                    </a:cubicBezTo>
                    <a:cubicBezTo>
                      <a:pt x="226" y="141"/>
                      <a:pt x="226" y="141"/>
                      <a:pt x="226" y="141"/>
                    </a:cubicBezTo>
                    <a:cubicBezTo>
                      <a:pt x="226" y="141"/>
                      <a:pt x="226" y="141"/>
                      <a:pt x="226" y="141"/>
                    </a:cubicBezTo>
                    <a:cubicBezTo>
                      <a:pt x="226" y="131"/>
                      <a:pt x="226" y="131"/>
                      <a:pt x="226" y="131"/>
                    </a:cubicBezTo>
                    <a:cubicBezTo>
                      <a:pt x="226" y="115"/>
                      <a:pt x="239" y="102"/>
                      <a:pt x="255" y="102"/>
                    </a:cubicBezTo>
                    <a:cubicBezTo>
                      <a:pt x="271" y="102"/>
                      <a:pt x="284" y="115"/>
                      <a:pt x="284" y="131"/>
                    </a:cubicBezTo>
                    <a:lnTo>
                      <a:pt x="284" y="25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5" name="Google Shape;1065;p19"/>
              <p:cNvSpPr/>
              <p:nvPr/>
            </p:nvSpPr>
            <p:spPr>
              <a:xfrm>
                <a:off x="1955" y="752"/>
                <a:ext cx="299" cy="346"/>
              </a:xfrm>
              <a:custGeom>
                <a:rect b="b" l="l" r="r" t="t"/>
                <a:pathLst>
                  <a:path extrusionOk="0" h="291" w="252">
                    <a:moveTo>
                      <a:pt x="251" y="83"/>
                    </a:moveTo>
                    <a:cubicBezTo>
                      <a:pt x="251" y="82"/>
                      <a:pt x="250" y="80"/>
                      <a:pt x="248" y="80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2" y="34"/>
                      <a:pt x="142" y="34"/>
                      <a:pt x="141" y="34"/>
                    </a:cubicBezTo>
                    <a:cubicBezTo>
                      <a:pt x="121" y="16"/>
                      <a:pt x="97" y="0"/>
                      <a:pt x="72" y="0"/>
                    </a:cubicBezTo>
                    <a:cubicBezTo>
                      <a:pt x="70" y="0"/>
                      <a:pt x="68" y="0"/>
                      <a:pt x="66" y="1"/>
                    </a:cubicBezTo>
                    <a:cubicBezTo>
                      <a:pt x="52" y="2"/>
                      <a:pt x="32" y="11"/>
                      <a:pt x="20" y="41"/>
                    </a:cubicBezTo>
                    <a:cubicBezTo>
                      <a:pt x="18" y="47"/>
                      <a:pt x="0" y="97"/>
                      <a:pt x="34" y="237"/>
                    </a:cubicBezTo>
                    <a:cubicBezTo>
                      <a:pt x="26" y="242"/>
                      <a:pt x="20" y="252"/>
                      <a:pt x="20" y="262"/>
                    </a:cubicBezTo>
                    <a:cubicBezTo>
                      <a:pt x="20" y="278"/>
                      <a:pt x="33" y="291"/>
                      <a:pt x="49" y="291"/>
                    </a:cubicBezTo>
                    <a:cubicBezTo>
                      <a:pt x="132" y="291"/>
                      <a:pt x="132" y="291"/>
                      <a:pt x="132" y="291"/>
                    </a:cubicBezTo>
                    <a:cubicBezTo>
                      <a:pt x="148" y="291"/>
                      <a:pt x="161" y="278"/>
                      <a:pt x="161" y="262"/>
                    </a:cubicBezTo>
                    <a:cubicBezTo>
                      <a:pt x="161" y="246"/>
                      <a:pt x="148" y="233"/>
                      <a:pt x="132" y="233"/>
                    </a:cubicBezTo>
                    <a:cubicBezTo>
                      <a:pt x="123" y="233"/>
                      <a:pt x="123" y="233"/>
                      <a:pt x="123" y="233"/>
                    </a:cubicBezTo>
                    <a:cubicBezTo>
                      <a:pt x="123" y="232"/>
                      <a:pt x="123" y="231"/>
                      <a:pt x="123" y="229"/>
                    </a:cubicBezTo>
                    <a:cubicBezTo>
                      <a:pt x="123" y="223"/>
                      <a:pt x="118" y="218"/>
                      <a:pt x="112" y="218"/>
                    </a:cubicBezTo>
                    <a:cubicBezTo>
                      <a:pt x="104" y="218"/>
                      <a:pt x="104" y="218"/>
                      <a:pt x="104" y="218"/>
                    </a:cubicBezTo>
                    <a:cubicBezTo>
                      <a:pt x="98" y="218"/>
                      <a:pt x="93" y="223"/>
                      <a:pt x="93" y="229"/>
                    </a:cubicBezTo>
                    <a:cubicBezTo>
                      <a:pt x="93" y="231"/>
                      <a:pt x="93" y="232"/>
                      <a:pt x="94" y="233"/>
                    </a:cubicBezTo>
                    <a:cubicBezTo>
                      <a:pt x="74" y="233"/>
                      <a:pt x="74" y="233"/>
                      <a:pt x="74" y="233"/>
                    </a:cubicBezTo>
                    <a:cubicBezTo>
                      <a:pt x="42" y="106"/>
                      <a:pt x="56" y="58"/>
                      <a:pt x="56" y="56"/>
                    </a:cubicBezTo>
                    <a:cubicBezTo>
                      <a:pt x="61" y="46"/>
                      <a:pt x="65" y="40"/>
                      <a:pt x="71" y="39"/>
                    </a:cubicBezTo>
                    <a:cubicBezTo>
                      <a:pt x="71" y="39"/>
                      <a:pt x="72" y="39"/>
                      <a:pt x="73" y="39"/>
                    </a:cubicBezTo>
                    <a:cubicBezTo>
                      <a:pt x="85" y="39"/>
                      <a:pt x="102" y="51"/>
                      <a:pt x="118" y="66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7" y="68"/>
                      <a:pt x="117" y="70"/>
                      <a:pt x="117" y="72"/>
                    </a:cubicBezTo>
                    <a:cubicBezTo>
                      <a:pt x="149" y="159"/>
                      <a:pt x="149" y="159"/>
                      <a:pt x="149" y="159"/>
                    </a:cubicBezTo>
                    <a:cubicBezTo>
                      <a:pt x="150" y="162"/>
                      <a:pt x="152" y="163"/>
                      <a:pt x="155" y="163"/>
                    </a:cubicBezTo>
                    <a:cubicBezTo>
                      <a:pt x="155" y="163"/>
                      <a:pt x="155" y="163"/>
                      <a:pt x="155" y="163"/>
                    </a:cubicBezTo>
                    <a:cubicBezTo>
                      <a:pt x="167" y="163"/>
                      <a:pt x="179" y="159"/>
                      <a:pt x="189" y="153"/>
                    </a:cubicBezTo>
                    <a:cubicBezTo>
                      <a:pt x="207" y="163"/>
                      <a:pt x="226" y="149"/>
                      <a:pt x="226" y="149"/>
                    </a:cubicBezTo>
                    <a:cubicBezTo>
                      <a:pt x="243" y="136"/>
                      <a:pt x="231" y="116"/>
                      <a:pt x="231" y="116"/>
                    </a:cubicBezTo>
                    <a:cubicBezTo>
                      <a:pt x="231" y="116"/>
                      <a:pt x="231" y="116"/>
                      <a:pt x="230" y="116"/>
                    </a:cubicBezTo>
                    <a:cubicBezTo>
                      <a:pt x="243" y="102"/>
                      <a:pt x="250" y="89"/>
                      <a:pt x="251" y="88"/>
                    </a:cubicBezTo>
                    <a:cubicBezTo>
                      <a:pt x="252" y="86"/>
                      <a:pt x="252" y="85"/>
                      <a:pt x="251" y="83"/>
                    </a:cubicBezTo>
                    <a:close/>
                    <a:moveTo>
                      <a:pt x="150" y="262"/>
                    </a:moveTo>
                    <a:cubicBezTo>
                      <a:pt x="150" y="272"/>
                      <a:pt x="142" y="280"/>
                      <a:pt x="132" y="280"/>
                    </a:cubicBezTo>
                    <a:cubicBezTo>
                      <a:pt x="49" y="280"/>
                      <a:pt x="49" y="280"/>
                      <a:pt x="49" y="280"/>
                    </a:cubicBezTo>
                    <a:cubicBezTo>
                      <a:pt x="40" y="280"/>
                      <a:pt x="32" y="272"/>
                      <a:pt x="32" y="262"/>
                    </a:cubicBezTo>
                    <a:cubicBezTo>
                      <a:pt x="32" y="253"/>
                      <a:pt x="40" y="245"/>
                      <a:pt x="49" y="245"/>
                    </a:cubicBezTo>
                    <a:cubicBezTo>
                      <a:pt x="132" y="245"/>
                      <a:pt x="132" y="245"/>
                      <a:pt x="132" y="245"/>
                    </a:cubicBezTo>
                    <a:cubicBezTo>
                      <a:pt x="142" y="245"/>
                      <a:pt x="150" y="253"/>
                      <a:pt x="150" y="262"/>
                    </a:cubicBezTo>
                    <a:close/>
                    <a:moveTo>
                      <a:pt x="73" y="28"/>
                    </a:moveTo>
                    <a:cubicBezTo>
                      <a:pt x="72" y="28"/>
                      <a:pt x="70" y="28"/>
                      <a:pt x="69" y="28"/>
                    </a:cubicBezTo>
                    <a:cubicBezTo>
                      <a:pt x="66" y="28"/>
                      <a:pt x="54" y="30"/>
                      <a:pt x="46" y="52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5" y="54"/>
                      <a:pt x="30" y="101"/>
                      <a:pt x="62" y="233"/>
                    </a:cubicBezTo>
                    <a:cubicBezTo>
                      <a:pt x="49" y="233"/>
                      <a:pt x="49" y="233"/>
                      <a:pt x="49" y="233"/>
                    </a:cubicBezTo>
                    <a:cubicBezTo>
                      <a:pt x="48" y="233"/>
                      <a:pt x="46" y="233"/>
                      <a:pt x="45" y="233"/>
                    </a:cubicBezTo>
                    <a:cubicBezTo>
                      <a:pt x="13" y="97"/>
                      <a:pt x="28" y="51"/>
                      <a:pt x="31" y="46"/>
                    </a:cubicBezTo>
                    <a:cubicBezTo>
                      <a:pt x="41" y="20"/>
                      <a:pt x="56" y="13"/>
                      <a:pt x="67" y="12"/>
                    </a:cubicBezTo>
                    <a:cubicBezTo>
                      <a:pt x="69" y="12"/>
                      <a:pt x="71" y="12"/>
                      <a:pt x="72" y="12"/>
                    </a:cubicBezTo>
                    <a:cubicBezTo>
                      <a:pt x="91" y="12"/>
                      <a:pt x="113" y="25"/>
                      <a:pt x="132" y="41"/>
                    </a:cubicBezTo>
                    <a:cubicBezTo>
                      <a:pt x="124" y="55"/>
                      <a:pt x="124" y="55"/>
                      <a:pt x="124" y="55"/>
                    </a:cubicBezTo>
                    <a:cubicBezTo>
                      <a:pt x="107" y="41"/>
                      <a:pt x="88" y="28"/>
                      <a:pt x="73" y="28"/>
                    </a:cubicBezTo>
                    <a:close/>
                    <a:moveTo>
                      <a:pt x="159" y="151"/>
                    </a:moveTo>
                    <a:cubicBezTo>
                      <a:pt x="129" y="70"/>
                      <a:pt x="129" y="70"/>
                      <a:pt x="129" y="70"/>
                    </a:cubicBezTo>
                    <a:cubicBezTo>
                      <a:pt x="142" y="46"/>
                      <a:pt x="142" y="46"/>
                      <a:pt x="142" y="46"/>
                    </a:cubicBezTo>
                    <a:cubicBezTo>
                      <a:pt x="237" y="88"/>
                      <a:pt x="237" y="88"/>
                      <a:pt x="237" y="88"/>
                    </a:cubicBezTo>
                    <a:cubicBezTo>
                      <a:pt x="227" y="103"/>
                      <a:pt x="195" y="148"/>
                      <a:pt x="159" y="15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6" name="Google Shape;1066;p19"/>
              <p:cNvSpPr/>
              <p:nvPr/>
            </p:nvSpPr>
            <p:spPr>
              <a:xfrm>
                <a:off x="2604" y="186"/>
                <a:ext cx="58" cy="118"/>
              </a:xfrm>
              <a:custGeom>
                <a:rect b="b" l="l" r="r" t="t"/>
                <a:pathLst>
                  <a:path extrusionOk="0" h="99" w="48">
                    <a:moveTo>
                      <a:pt x="17" y="99"/>
                    </a:moveTo>
                    <a:cubicBezTo>
                      <a:pt x="8" y="80"/>
                      <a:pt x="24" y="57"/>
                      <a:pt x="24" y="57"/>
                    </a:cubicBezTo>
                    <a:cubicBezTo>
                      <a:pt x="48" y="25"/>
                      <a:pt x="15" y="0"/>
                      <a:pt x="15" y="0"/>
                    </a:cubicBezTo>
                    <a:cubicBezTo>
                      <a:pt x="26" y="10"/>
                      <a:pt x="21" y="32"/>
                      <a:pt x="13" y="45"/>
                    </a:cubicBezTo>
                    <a:cubicBezTo>
                      <a:pt x="4" y="58"/>
                      <a:pt x="3" y="66"/>
                      <a:pt x="3" y="66"/>
                    </a:cubicBezTo>
                    <a:cubicBezTo>
                      <a:pt x="0" y="89"/>
                      <a:pt x="17" y="99"/>
                      <a:pt x="17" y="9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7" name="Google Shape;1067;p19"/>
              <p:cNvSpPr/>
              <p:nvPr/>
            </p:nvSpPr>
            <p:spPr>
              <a:xfrm>
                <a:off x="2662" y="226"/>
                <a:ext cx="33" cy="66"/>
              </a:xfrm>
              <a:custGeom>
                <a:rect b="b" l="l" r="r" t="t"/>
                <a:pathLst>
                  <a:path extrusionOk="0" h="56" w="28">
                    <a:moveTo>
                      <a:pt x="10" y="56"/>
                    </a:moveTo>
                    <a:cubicBezTo>
                      <a:pt x="5" y="45"/>
                      <a:pt x="14" y="32"/>
                      <a:pt x="14" y="32"/>
                    </a:cubicBezTo>
                    <a:cubicBezTo>
                      <a:pt x="28" y="14"/>
                      <a:pt x="9" y="0"/>
                      <a:pt x="9" y="0"/>
                    </a:cubicBezTo>
                    <a:cubicBezTo>
                      <a:pt x="15" y="5"/>
                      <a:pt x="12" y="18"/>
                      <a:pt x="8" y="25"/>
                    </a:cubicBezTo>
                    <a:cubicBezTo>
                      <a:pt x="3" y="33"/>
                      <a:pt x="2" y="37"/>
                      <a:pt x="2" y="37"/>
                    </a:cubicBezTo>
                    <a:cubicBezTo>
                      <a:pt x="0" y="50"/>
                      <a:pt x="10" y="56"/>
                      <a:pt x="10" y="5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8" name="Google Shape;1068;p19"/>
              <p:cNvSpPr/>
              <p:nvPr/>
            </p:nvSpPr>
            <p:spPr>
              <a:xfrm>
                <a:off x="2552" y="226"/>
                <a:ext cx="32" cy="66"/>
              </a:xfrm>
              <a:custGeom>
                <a:rect b="b" l="l" r="r" t="t"/>
                <a:pathLst>
                  <a:path extrusionOk="0" h="56" w="27">
                    <a:moveTo>
                      <a:pt x="10" y="56"/>
                    </a:moveTo>
                    <a:cubicBezTo>
                      <a:pt x="4" y="45"/>
                      <a:pt x="14" y="32"/>
                      <a:pt x="14" y="32"/>
                    </a:cubicBezTo>
                    <a:cubicBezTo>
                      <a:pt x="27" y="14"/>
                      <a:pt x="9" y="0"/>
                      <a:pt x="9" y="0"/>
                    </a:cubicBezTo>
                    <a:cubicBezTo>
                      <a:pt x="15" y="5"/>
                      <a:pt x="12" y="18"/>
                      <a:pt x="7" y="25"/>
                    </a:cubicBezTo>
                    <a:cubicBezTo>
                      <a:pt x="2" y="33"/>
                      <a:pt x="2" y="37"/>
                      <a:pt x="2" y="37"/>
                    </a:cubicBezTo>
                    <a:cubicBezTo>
                      <a:pt x="0" y="50"/>
                      <a:pt x="10" y="56"/>
                      <a:pt x="10" y="5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9" name="Google Shape;1069;p19"/>
              <p:cNvSpPr/>
              <p:nvPr/>
            </p:nvSpPr>
            <p:spPr>
              <a:xfrm>
                <a:off x="2720" y="420"/>
                <a:ext cx="61" cy="59"/>
              </a:xfrm>
              <a:custGeom>
                <a:rect b="b" l="l" r="r" t="t"/>
                <a:pathLst>
                  <a:path extrusionOk="0" h="50" w="51">
                    <a:moveTo>
                      <a:pt x="25" y="0"/>
                    </a:moveTo>
                    <a:cubicBezTo>
                      <a:pt x="13" y="0"/>
                      <a:pt x="3" y="8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3" y="41"/>
                      <a:pt x="13" y="50"/>
                      <a:pt x="25" y="50"/>
                    </a:cubicBezTo>
                    <a:cubicBezTo>
                      <a:pt x="39" y="50"/>
                      <a:pt x="51" y="39"/>
                      <a:pt x="51" y="25"/>
                    </a:cubicBezTo>
                    <a:cubicBezTo>
                      <a:pt x="51" y="11"/>
                      <a:pt x="39" y="0"/>
                      <a:pt x="25" y="0"/>
                    </a:cubicBezTo>
                    <a:close/>
                    <a:moveTo>
                      <a:pt x="25" y="38"/>
                    </a:moveTo>
                    <a:cubicBezTo>
                      <a:pt x="19" y="38"/>
                      <a:pt x="13" y="34"/>
                      <a:pt x="11" y="28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3" y="16"/>
                      <a:pt x="19" y="12"/>
                      <a:pt x="25" y="12"/>
                    </a:cubicBezTo>
                    <a:cubicBezTo>
                      <a:pt x="33" y="12"/>
                      <a:pt x="39" y="18"/>
                      <a:pt x="39" y="25"/>
                    </a:cubicBezTo>
                    <a:cubicBezTo>
                      <a:pt x="39" y="32"/>
                      <a:pt x="33" y="38"/>
                      <a:pt x="25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0" name="Google Shape;1070;p19"/>
              <p:cNvSpPr/>
              <p:nvPr/>
            </p:nvSpPr>
            <p:spPr>
              <a:xfrm>
                <a:off x="2502" y="336"/>
                <a:ext cx="310" cy="225"/>
              </a:xfrm>
              <a:custGeom>
                <a:rect b="b" l="l" r="r" t="t"/>
                <a:pathLst>
                  <a:path extrusionOk="0" h="189" w="260">
                    <a:moveTo>
                      <a:pt x="208" y="45"/>
                    </a:moveTo>
                    <a:cubicBezTo>
                      <a:pt x="203" y="45"/>
                      <a:pt x="199" y="45"/>
                      <a:pt x="194" y="47"/>
                    </a:cubicBezTo>
                    <a:cubicBezTo>
                      <a:pt x="194" y="6"/>
                      <a:pt x="194" y="6"/>
                      <a:pt x="194" y="6"/>
                    </a:cubicBezTo>
                    <a:cubicBezTo>
                      <a:pt x="194" y="3"/>
                      <a:pt x="192" y="0"/>
                      <a:pt x="18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87"/>
                      <a:pt x="3" y="189"/>
                      <a:pt x="6" y="189"/>
                    </a:cubicBezTo>
                    <a:cubicBezTo>
                      <a:pt x="189" y="189"/>
                      <a:pt x="189" y="189"/>
                      <a:pt x="189" y="189"/>
                    </a:cubicBezTo>
                    <a:cubicBezTo>
                      <a:pt x="192" y="189"/>
                      <a:pt x="194" y="187"/>
                      <a:pt x="194" y="183"/>
                    </a:cubicBezTo>
                    <a:cubicBezTo>
                      <a:pt x="194" y="143"/>
                      <a:pt x="194" y="143"/>
                      <a:pt x="194" y="143"/>
                    </a:cubicBezTo>
                    <a:cubicBezTo>
                      <a:pt x="199" y="144"/>
                      <a:pt x="203" y="145"/>
                      <a:pt x="208" y="145"/>
                    </a:cubicBezTo>
                    <a:cubicBezTo>
                      <a:pt x="237" y="145"/>
                      <a:pt x="260" y="122"/>
                      <a:pt x="260" y="95"/>
                    </a:cubicBezTo>
                    <a:cubicBezTo>
                      <a:pt x="260" y="67"/>
                      <a:pt x="237" y="45"/>
                      <a:pt x="208" y="45"/>
                    </a:cubicBezTo>
                    <a:close/>
                    <a:moveTo>
                      <a:pt x="208" y="133"/>
                    </a:moveTo>
                    <a:cubicBezTo>
                      <a:pt x="202" y="133"/>
                      <a:pt x="196" y="132"/>
                      <a:pt x="191" y="130"/>
                    </a:cubicBezTo>
                    <a:cubicBezTo>
                      <a:pt x="189" y="129"/>
                      <a:pt x="187" y="129"/>
                      <a:pt x="186" y="130"/>
                    </a:cubicBezTo>
                    <a:cubicBezTo>
                      <a:pt x="184" y="131"/>
                      <a:pt x="183" y="133"/>
                      <a:pt x="183" y="135"/>
                    </a:cubicBezTo>
                    <a:cubicBezTo>
                      <a:pt x="183" y="178"/>
                      <a:pt x="183" y="178"/>
                      <a:pt x="183" y="178"/>
                    </a:cubicBezTo>
                    <a:cubicBezTo>
                      <a:pt x="12" y="178"/>
                      <a:pt x="12" y="178"/>
                      <a:pt x="12" y="17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83" y="12"/>
                      <a:pt x="183" y="12"/>
                      <a:pt x="183" y="12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95" y="52"/>
                      <a:pt x="183" y="21"/>
                    </a:cubicBezTo>
                    <a:cubicBezTo>
                      <a:pt x="183" y="55"/>
                      <a:pt x="183" y="55"/>
                      <a:pt x="183" y="55"/>
                    </a:cubicBezTo>
                    <a:cubicBezTo>
                      <a:pt x="183" y="57"/>
                      <a:pt x="184" y="59"/>
                      <a:pt x="186" y="60"/>
                    </a:cubicBezTo>
                    <a:cubicBezTo>
                      <a:pt x="187" y="61"/>
                      <a:pt x="189" y="61"/>
                      <a:pt x="191" y="60"/>
                    </a:cubicBezTo>
                    <a:cubicBezTo>
                      <a:pt x="196" y="58"/>
                      <a:pt x="202" y="56"/>
                      <a:pt x="208" y="56"/>
                    </a:cubicBezTo>
                    <a:cubicBezTo>
                      <a:pt x="230" y="56"/>
                      <a:pt x="248" y="74"/>
                      <a:pt x="248" y="95"/>
                    </a:cubicBezTo>
                    <a:cubicBezTo>
                      <a:pt x="248" y="116"/>
                      <a:pt x="230" y="133"/>
                      <a:pt x="208" y="13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1" name="Google Shape;1071;p19"/>
              <p:cNvSpPr/>
              <p:nvPr/>
            </p:nvSpPr>
            <p:spPr>
              <a:xfrm>
                <a:off x="3555" y="750"/>
                <a:ext cx="299" cy="348"/>
              </a:xfrm>
              <a:custGeom>
                <a:rect b="b" l="l" r="r" t="t"/>
                <a:pathLst>
                  <a:path extrusionOk="0" h="292" w="251">
                    <a:moveTo>
                      <a:pt x="227" y="244"/>
                    </a:moveTo>
                    <a:cubicBezTo>
                      <a:pt x="225" y="244"/>
                      <a:pt x="225" y="244"/>
                      <a:pt x="225" y="244"/>
                    </a:cubicBezTo>
                    <a:cubicBezTo>
                      <a:pt x="214" y="62"/>
                      <a:pt x="214" y="62"/>
                      <a:pt x="214" y="62"/>
                    </a:cubicBezTo>
                    <a:cubicBezTo>
                      <a:pt x="216" y="61"/>
                      <a:pt x="216" y="61"/>
                      <a:pt x="216" y="61"/>
                    </a:cubicBezTo>
                    <a:cubicBezTo>
                      <a:pt x="219" y="59"/>
                      <a:pt x="220" y="56"/>
                      <a:pt x="218" y="53"/>
                    </a:cubicBezTo>
                    <a:cubicBezTo>
                      <a:pt x="188" y="2"/>
                      <a:pt x="129" y="0"/>
                      <a:pt x="122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0"/>
                      <a:pt x="122" y="0"/>
                      <a:pt x="121" y="0"/>
                    </a:cubicBezTo>
                    <a:cubicBezTo>
                      <a:pt x="51" y="5"/>
                      <a:pt x="33" y="52"/>
                      <a:pt x="32" y="54"/>
                    </a:cubicBezTo>
                    <a:cubicBezTo>
                      <a:pt x="31" y="57"/>
                      <a:pt x="33" y="60"/>
                      <a:pt x="35" y="61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26" y="244"/>
                      <a:pt x="26" y="244"/>
                      <a:pt x="26" y="244"/>
                    </a:cubicBezTo>
                    <a:cubicBezTo>
                      <a:pt x="24" y="244"/>
                      <a:pt x="24" y="244"/>
                      <a:pt x="24" y="244"/>
                    </a:cubicBezTo>
                    <a:cubicBezTo>
                      <a:pt x="11" y="244"/>
                      <a:pt x="0" y="255"/>
                      <a:pt x="0" y="268"/>
                    </a:cubicBezTo>
                    <a:cubicBezTo>
                      <a:pt x="0" y="282"/>
                      <a:pt x="11" y="292"/>
                      <a:pt x="24" y="292"/>
                    </a:cubicBezTo>
                    <a:cubicBezTo>
                      <a:pt x="227" y="292"/>
                      <a:pt x="227" y="292"/>
                      <a:pt x="227" y="292"/>
                    </a:cubicBezTo>
                    <a:cubicBezTo>
                      <a:pt x="240" y="292"/>
                      <a:pt x="251" y="282"/>
                      <a:pt x="251" y="268"/>
                    </a:cubicBezTo>
                    <a:cubicBezTo>
                      <a:pt x="251" y="255"/>
                      <a:pt x="240" y="244"/>
                      <a:pt x="227" y="244"/>
                    </a:cubicBezTo>
                    <a:close/>
                    <a:moveTo>
                      <a:pt x="202" y="67"/>
                    </a:moveTo>
                    <a:cubicBezTo>
                      <a:pt x="213" y="244"/>
                      <a:pt x="213" y="244"/>
                      <a:pt x="213" y="244"/>
                    </a:cubicBezTo>
                    <a:cubicBezTo>
                      <a:pt x="38" y="244"/>
                      <a:pt x="38" y="244"/>
                      <a:pt x="38" y="244"/>
                    </a:cubicBezTo>
                    <a:cubicBezTo>
                      <a:pt x="49" y="67"/>
                      <a:pt x="49" y="67"/>
                      <a:pt x="49" y="67"/>
                    </a:cubicBezTo>
                    <a:lnTo>
                      <a:pt x="202" y="67"/>
                    </a:lnTo>
                    <a:close/>
                    <a:moveTo>
                      <a:pt x="122" y="12"/>
                    </a:moveTo>
                    <a:cubicBezTo>
                      <a:pt x="124" y="12"/>
                      <a:pt x="177" y="12"/>
                      <a:pt x="205" y="54"/>
                    </a:cubicBezTo>
                    <a:cubicBezTo>
                      <a:pt x="203" y="56"/>
                      <a:pt x="203" y="56"/>
                      <a:pt x="203" y="56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51" y="43"/>
                      <a:pt x="71" y="15"/>
                      <a:pt x="122" y="12"/>
                    </a:cubicBezTo>
                    <a:close/>
                    <a:moveTo>
                      <a:pt x="227" y="281"/>
                    </a:moveTo>
                    <a:cubicBezTo>
                      <a:pt x="24" y="281"/>
                      <a:pt x="24" y="281"/>
                      <a:pt x="24" y="281"/>
                    </a:cubicBezTo>
                    <a:cubicBezTo>
                      <a:pt x="18" y="281"/>
                      <a:pt x="12" y="275"/>
                      <a:pt x="12" y="268"/>
                    </a:cubicBezTo>
                    <a:cubicBezTo>
                      <a:pt x="12" y="261"/>
                      <a:pt x="18" y="256"/>
                      <a:pt x="24" y="256"/>
                    </a:cubicBezTo>
                    <a:cubicBezTo>
                      <a:pt x="227" y="256"/>
                      <a:pt x="227" y="256"/>
                      <a:pt x="227" y="256"/>
                    </a:cubicBezTo>
                    <a:cubicBezTo>
                      <a:pt x="233" y="256"/>
                      <a:pt x="239" y="261"/>
                      <a:pt x="239" y="268"/>
                    </a:cubicBezTo>
                    <a:cubicBezTo>
                      <a:pt x="239" y="275"/>
                      <a:pt x="233" y="281"/>
                      <a:pt x="227" y="28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2" name="Google Shape;1072;p19"/>
              <p:cNvSpPr/>
              <p:nvPr/>
            </p:nvSpPr>
            <p:spPr>
              <a:xfrm>
                <a:off x="3670" y="884"/>
                <a:ext cx="25" cy="25"/>
              </a:xfrm>
              <a:custGeom>
                <a:rect b="b" l="l" r="r" t="t"/>
                <a:pathLst>
                  <a:path extrusionOk="0" h="21" w="21">
                    <a:moveTo>
                      <a:pt x="10" y="21"/>
                    </a:moveTo>
                    <a:cubicBezTo>
                      <a:pt x="16" y="21"/>
                      <a:pt x="21" y="16"/>
                      <a:pt x="21" y="10"/>
                    </a:cubicBezTo>
                    <a:cubicBezTo>
                      <a:pt x="21" y="4"/>
                      <a:pt x="16" y="0"/>
                      <a:pt x="11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6"/>
                      <a:pt x="5" y="21"/>
                      <a:pt x="10" y="21"/>
                    </a:cubicBezTo>
                    <a:close/>
                    <a:moveTo>
                      <a:pt x="11" y="3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12" y="4"/>
                      <a:pt x="15" y="9"/>
                      <a:pt x="11" y="18"/>
                    </a:cubicBezTo>
                    <a:cubicBezTo>
                      <a:pt x="11" y="18"/>
                      <a:pt x="11" y="18"/>
                      <a:pt x="10" y="18"/>
                    </a:cubicBezTo>
                    <a:cubicBezTo>
                      <a:pt x="6" y="18"/>
                      <a:pt x="3" y="14"/>
                      <a:pt x="3" y="10"/>
                    </a:cubicBezTo>
                    <a:cubicBezTo>
                      <a:pt x="4" y="6"/>
                      <a:pt x="7" y="3"/>
                      <a:pt x="11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3" name="Google Shape;1073;p19"/>
              <p:cNvSpPr/>
              <p:nvPr/>
            </p:nvSpPr>
            <p:spPr>
              <a:xfrm>
                <a:off x="3715" y="884"/>
                <a:ext cx="24" cy="25"/>
              </a:xfrm>
              <a:custGeom>
                <a:rect b="b" l="l" r="r" t="t"/>
                <a:pathLst>
                  <a:path extrusionOk="0" h="21" w="20">
                    <a:moveTo>
                      <a:pt x="10" y="21"/>
                    </a:moveTo>
                    <a:cubicBezTo>
                      <a:pt x="16" y="21"/>
                      <a:pt x="20" y="16"/>
                      <a:pt x="20" y="10"/>
                    </a:cubicBezTo>
                    <a:cubicBezTo>
                      <a:pt x="20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lose/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11" y="4"/>
                      <a:pt x="14" y="9"/>
                      <a:pt x="11" y="18"/>
                    </a:cubicBezTo>
                    <a:cubicBezTo>
                      <a:pt x="11" y="18"/>
                      <a:pt x="10" y="18"/>
                      <a:pt x="10" y="18"/>
                    </a:cubicBezTo>
                    <a:cubicBezTo>
                      <a:pt x="6" y="18"/>
                      <a:pt x="3" y="14"/>
                      <a:pt x="3" y="10"/>
                    </a:cubicBezTo>
                    <a:cubicBezTo>
                      <a:pt x="3" y="6"/>
                      <a:pt x="6" y="3"/>
                      <a:pt x="10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4" name="Google Shape;1074;p19"/>
              <p:cNvSpPr/>
              <p:nvPr/>
            </p:nvSpPr>
            <p:spPr>
              <a:xfrm>
                <a:off x="3648" y="922"/>
                <a:ext cx="25" cy="26"/>
              </a:xfrm>
              <a:custGeom>
                <a:rect b="b" l="l" r="r" t="t"/>
                <a:pathLst>
                  <a:path extrusionOk="0" h="22" w="21">
                    <a:moveTo>
                      <a:pt x="0" y="11"/>
                    </a:moveTo>
                    <a:cubicBezTo>
                      <a:pt x="0" y="17"/>
                      <a:pt x="4" y="22"/>
                      <a:pt x="10" y="22"/>
                    </a:cubicBezTo>
                    <a:cubicBezTo>
                      <a:pt x="16" y="22"/>
                      <a:pt x="21" y="17"/>
                      <a:pt x="21" y="11"/>
                    </a:cubicBezTo>
                    <a:cubicBezTo>
                      <a:pt x="21" y="5"/>
                      <a:pt x="16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lose/>
                    <a:moveTo>
                      <a:pt x="10" y="3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12" y="5"/>
                      <a:pt x="15" y="10"/>
                      <a:pt x="11" y="19"/>
                    </a:cubicBezTo>
                    <a:cubicBezTo>
                      <a:pt x="11" y="19"/>
                      <a:pt x="10" y="19"/>
                      <a:pt x="10" y="19"/>
                    </a:cubicBezTo>
                    <a:cubicBezTo>
                      <a:pt x="6" y="19"/>
                      <a:pt x="3" y="16"/>
                      <a:pt x="3" y="11"/>
                    </a:cubicBezTo>
                    <a:cubicBezTo>
                      <a:pt x="3" y="7"/>
                      <a:pt x="7" y="3"/>
                      <a:pt x="10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5" name="Google Shape;1075;p19"/>
              <p:cNvSpPr/>
              <p:nvPr/>
            </p:nvSpPr>
            <p:spPr>
              <a:xfrm>
                <a:off x="3693" y="922"/>
                <a:ext cx="25" cy="26"/>
              </a:xfrm>
              <a:custGeom>
                <a:rect b="b" l="l" r="r" t="t"/>
                <a:pathLst>
                  <a:path extrusionOk="0" h="22" w="21">
                    <a:moveTo>
                      <a:pt x="10" y="22"/>
                    </a:moveTo>
                    <a:cubicBezTo>
                      <a:pt x="16" y="22"/>
                      <a:pt x="21" y="17"/>
                      <a:pt x="21" y="11"/>
                    </a:cubicBezTo>
                    <a:cubicBezTo>
                      <a:pt x="21" y="5"/>
                      <a:pt x="16" y="0"/>
                      <a:pt x="10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4" y="22"/>
                      <a:pt x="10" y="22"/>
                    </a:cubicBezTo>
                    <a:close/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11" y="5"/>
                      <a:pt x="15" y="10"/>
                      <a:pt x="11" y="19"/>
                    </a:cubicBezTo>
                    <a:cubicBezTo>
                      <a:pt x="11" y="19"/>
                      <a:pt x="11" y="19"/>
                      <a:pt x="10" y="19"/>
                    </a:cubicBezTo>
                    <a:cubicBezTo>
                      <a:pt x="6" y="19"/>
                      <a:pt x="3" y="16"/>
                      <a:pt x="3" y="11"/>
                    </a:cubicBezTo>
                    <a:cubicBezTo>
                      <a:pt x="3" y="7"/>
                      <a:pt x="6" y="3"/>
                      <a:pt x="10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6" name="Google Shape;1076;p19"/>
              <p:cNvSpPr/>
              <p:nvPr/>
            </p:nvSpPr>
            <p:spPr>
              <a:xfrm>
                <a:off x="3739" y="922"/>
                <a:ext cx="25" cy="26"/>
              </a:xfrm>
              <a:custGeom>
                <a:rect b="b" l="l" r="r" t="t"/>
                <a:pathLst>
                  <a:path extrusionOk="0" h="22" w="21">
                    <a:moveTo>
                      <a:pt x="11" y="22"/>
                    </a:moveTo>
                    <a:cubicBezTo>
                      <a:pt x="17" y="22"/>
                      <a:pt x="21" y="17"/>
                      <a:pt x="21" y="11"/>
                    </a:cubicBezTo>
                    <a:cubicBezTo>
                      <a:pt x="21" y="5"/>
                      <a:pt x="16" y="0"/>
                      <a:pt x="10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lose/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12" y="5"/>
                      <a:pt x="15" y="10"/>
                      <a:pt x="12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7" y="19"/>
                      <a:pt x="4" y="16"/>
                      <a:pt x="3" y="11"/>
                    </a:cubicBezTo>
                    <a:cubicBezTo>
                      <a:pt x="3" y="7"/>
                      <a:pt x="6" y="3"/>
                      <a:pt x="10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7" name="Google Shape;1077;p19"/>
              <p:cNvSpPr/>
              <p:nvPr/>
            </p:nvSpPr>
            <p:spPr>
              <a:xfrm>
                <a:off x="3626" y="965"/>
                <a:ext cx="26" cy="27"/>
              </a:xfrm>
              <a:custGeom>
                <a:rect b="b" l="l" r="r" t="t"/>
                <a:pathLst>
                  <a:path extrusionOk="0" h="23" w="22">
                    <a:moveTo>
                      <a:pt x="10" y="23"/>
                    </a:moveTo>
                    <a:cubicBezTo>
                      <a:pt x="16" y="23"/>
                      <a:pt x="21" y="17"/>
                      <a:pt x="21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4" y="23"/>
                      <a:pt x="10" y="23"/>
                    </a:cubicBezTo>
                    <a:close/>
                    <a:moveTo>
                      <a:pt x="11" y="3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12" y="4"/>
                      <a:pt x="16" y="10"/>
                      <a:pt x="11" y="20"/>
                    </a:cubicBezTo>
                    <a:cubicBezTo>
                      <a:pt x="11" y="20"/>
                      <a:pt x="11" y="20"/>
                      <a:pt x="10" y="20"/>
                    </a:cubicBezTo>
                    <a:cubicBezTo>
                      <a:pt x="6" y="20"/>
                      <a:pt x="3" y="16"/>
                      <a:pt x="3" y="11"/>
                    </a:cubicBezTo>
                    <a:cubicBezTo>
                      <a:pt x="3" y="6"/>
                      <a:pt x="7" y="3"/>
                      <a:pt x="11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8" name="Google Shape;1078;p19"/>
              <p:cNvSpPr/>
              <p:nvPr/>
            </p:nvSpPr>
            <p:spPr>
              <a:xfrm>
                <a:off x="3670" y="965"/>
                <a:ext cx="26" cy="27"/>
              </a:xfrm>
              <a:custGeom>
                <a:rect b="b" l="l" r="r" t="t"/>
                <a:pathLst>
                  <a:path extrusionOk="0" h="23" w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3"/>
                      <a:pt x="11" y="23"/>
                    </a:cubicBezTo>
                    <a:cubicBezTo>
                      <a:pt x="17" y="23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2" y="20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7" y="20"/>
                      <a:pt x="4" y="16"/>
                      <a:pt x="4" y="11"/>
                    </a:cubicBezTo>
                    <a:cubicBezTo>
                      <a:pt x="4" y="6"/>
                      <a:pt x="7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4"/>
                      <a:pt x="16" y="10"/>
                      <a:pt x="12" y="2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9" name="Google Shape;1079;p19"/>
              <p:cNvSpPr/>
              <p:nvPr/>
            </p:nvSpPr>
            <p:spPr>
              <a:xfrm>
                <a:off x="3714" y="965"/>
                <a:ext cx="26" cy="27"/>
              </a:xfrm>
              <a:custGeom>
                <a:rect b="b" l="l" r="r" t="t"/>
                <a:pathLst>
                  <a:path extrusionOk="0" h="23" w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3"/>
                      <a:pt x="11" y="23"/>
                    </a:cubicBezTo>
                    <a:cubicBezTo>
                      <a:pt x="17" y="23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1" y="20"/>
                    </a:cubicBezTo>
                    <a:cubicBezTo>
                      <a:pt x="7" y="20"/>
                      <a:pt x="4" y="16"/>
                      <a:pt x="4" y="11"/>
                    </a:cubicBezTo>
                    <a:cubicBezTo>
                      <a:pt x="4" y="6"/>
                      <a:pt x="7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4"/>
                      <a:pt x="16" y="10"/>
                      <a:pt x="12" y="2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0" name="Google Shape;1080;p19"/>
              <p:cNvSpPr/>
              <p:nvPr/>
            </p:nvSpPr>
            <p:spPr>
              <a:xfrm>
                <a:off x="3760" y="965"/>
                <a:ext cx="26" cy="27"/>
              </a:xfrm>
              <a:custGeom>
                <a:rect b="b" l="l" r="r" t="t"/>
                <a:pathLst>
                  <a:path extrusionOk="0" h="23" w="22">
                    <a:moveTo>
                      <a:pt x="1" y="11"/>
                    </a:moveTo>
                    <a:cubicBezTo>
                      <a:pt x="1" y="17"/>
                      <a:pt x="6" y="23"/>
                      <a:pt x="12" y="23"/>
                    </a:cubicBezTo>
                    <a:cubicBezTo>
                      <a:pt x="18" y="23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1" y="11"/>
                    </a:cubicBezTo>
                    <a:close/>
                    <a:moveTo>
                      <a:pt x="11" y="3"/>
                    </a:moveTo>
                    <a:cubicBezTo>
                      <a:pt x="12" y="4"/>
                      <a:pt x="16" y="10"/>
                      <a:pt x="13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8" y="20"/>
                      <a:pt x="4" y="16"/>
                      <a:pt x="4" y="11"/>
                    </a:cubicBezTo>
                    <a:cubicBezTo>
                      <a:pt x="4" y="6"/>
                      <a:pt x="7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1" name="Google Shape;1081;p19"/>
              <p:cNvSpPr/>
              <p:nvPr/>
            </p:nvSpPr>
            <p:spPr>
              <a:xfrm>
                <a:off x="3632" y="882"/>
                <a:ext cx="25" cy="24"/>
              </a:xfrm>
              <a:custGeom>
                <a:rect b="b" l="l" r="r" t="t"/>
                <a:pathLst>
                  <a:path extrusionOk="0" h="20" w="21">
                    <a:moveTo>
                      <a:pt x="10" y="20"/>
                    </a:moveTo>
                    <a:cubicBezTo>
                      <a:pt x="16" y="20"/>
                      <a:pt x="20" y="16"/>
                      <a:pt x="21" y="10"/>
                    </a:cubicBezTo>
                    <a:cubicBezTo>
                      <a:pt x="21" y="4"/>
                      <a:pt x="16" y="0"/>
                      <a:pt x="11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  <a:close/>
                    <a:moveTo>
                      <a:pt x="11" y="2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2" y="4"/>
                      <a:pt x="15" y="9"/>
                      <a:pt x="11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6" y="18"/>
                      <a:pt x="3" y="14"/>
                      <a:pt x="3" y="10"/>
                    </a:cubicBezTo>
                    <a:cubicBezTo>
                      <a:pt x="4" y="6"/>
                      <a:pt x="7" y="2"/>
                      <a:pt x="11" y="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2" name="Google Shape;1082;p19"/>
              <p:cNvSpPr/>
              <p:nvPr/>
            </p:nvSpPr>
            <p:spPr>
              <a:xfrm>
                <a:off x="3753" y="882"/>
                <a:ext cx="25" cy="24"/>
              </a:xfrm>
              <a:custGeom>
                <a:rect b="b" l="l" r="r" t="t"/>
                <a:pathLst>
                  <a:path extrusionOk="0" h="20" w="21">
                    <a:moveTo>
                      <a:pt x="11" y="20"/>
                    </a:moveTo>
                    <a:cubicBezTo>
                      <a:pt x="16" y="20"/>
                      <a:pt x="21" y="16"/>
                      <a:pt x="21" y="10"/>
                    </a:cubicBezTo>
                    <a:cubicBezTo>
                      <a:pt x="20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"/>
                      <a:pt x="5" y="20"/>
                      <a:pt x="11" y="20"/>
                    </a:cubicBezTo>
                    <a:close/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1" y="4"/>
                      <a:pt x="15" y="9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7" y="18"/>
                      <a:pt x="3" y="14"/>
                      <a:pt x="3" y="10"/>
                    </a:cubicBezTo>
                    <a:cubicBezTo>
                      <a:pt x="3" y="6"/>
                      <a:pt x="6" y="2"/>
                      <a:pt x="10" y="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3" name="Google Shape;1083;p19"/>
              <p:cNvSpPr/>
              <p:nvPr/>
            </p:nvSpPr>
            <p:spPr>
              <a:xfrm>
                <a:off x="4071" y="781"/>
                <a:ext cx="290" cy="317"/>
              </a:xfrm>
              <a:custGeom>
                <a:rect b="b" l="l" r="r" t="t"/>
                <a:pathLst>
                  <a:path extrusionOk="0" h="266" w="244">
                    <a:moveTo>
                      <a:pt x="236" y="104"/>
                    </a:moveTo>
                    <a:cubicBezTo>
                      <a:pt x="142" y="8"/>
                      <a:pt x="142" y="8"/>
                      <a:pt x="142" y="8"/>
                    </a:cubicBezTo>
                    <a:cubicBezTo>
                      <a:pt x="137" y="3"/>
                      <a:pt x="129" y="0"/>
                      <a:pt x="122" y="0"/>
                    </a:cubicBezTo>
                    <a:cubicBezTo>
                      <a:pt x="114" y="0"/>
                      <a:pt x="107" y="3"/>
                      <a:pt x="101" y="8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65" y="11"/>
                      <a:pt x="59" y="9"/>
                      <a:pt x="53" y="9"/>
                    </a:cubicBezTo>
                    <a:cubicBezTo>
                      <a:pt x="42" y="9"/>
                      <a:pt x="35" y="14"/>
                      <a:pt x="35" y="14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8" y="104"/>
                      <a:pt x="8" y="104"/>
                      <a:pt x="8" y="104"/>
                    </a:cubicBezTo>
                    <a:cubicBezTo>
                      <a:pt x="0" y="112"/>
                      <a:pt x="1" y="119"/>
                      <a:pt x="2" y="122"/>
                    </a:cubicBezTo>
                    <a:cubicBezTo>
                      <a:pt x="3" y="125"/>
                      <a:pt x="7" y="130"/>
                      <a:pt x="16" y="130"/>
                    </a:cubicBezTo>
                    <a:cubicBezTo>
                      <a:pt x="16" y="261"/>
                      <a:pt x="16" y="261"/>
                      <a:pt x="16" y="261"/>
                    </a:cubicBezTo>
                    <a:cubicBezTo>
                      <a:pt x="16" y="264"/>
                      <a:pt x="19" y="266"/>
                      <a:pt x="22" y="266"/>
                    </a:cubicBezTo>
                    <a:cubicBezTo>
                      <a:pt x="225" y="266"/>
                      <a:pt x="225" y="266"/>
                      <a:pt x="225" y="266"/>
                    </a:cubicBezTo>
                    <a:cubicBezTo>
                      <a:pt x="228" y="266"/>
                      <a:pt x="231" y="264"/>
                      <a:pt x="231" y="261"/>
                    </a:cubicBezTo>
                    <a:cubicBezTo>
                      <a:pt x="231" y="130"/>
                      <a:pt x="231" y="130"/>
                      <a:pt x="231" y="130"/>
                    </a:cubicBezTo>
                    <a:cubicBezTo>
                      <a:pt x="238" y="128"/>
                      <a:pt x="241" y="124"/>
                      <a:pt x="242" y="122"/>
                    </a:cubicBezTo>
                    <a:cubicBezTo>
                      <a:pt x="243" y="119"/>
                      <a:pt x="244" y="112"/>
                      <a:pt x="236" y="104"/>
                    </a:cubicBezTo>
                    <a:close/>
                    <a:moveTo>
                      <a:pt x="42" y="21"/>
                    </a:moveTo>
                    <a:cubicBezTo>
                      <a:pt x="44" y="20"/>
                      <a:pt x="48" y="18"/>
                      <a:pt x="53" y="18"/>
                    </a:cubicBezTo>
                    <a:cubicBezTo>
                      <a:pt x="57" y="18"/>
                      <a:pt x="61" y="19"/>
                      <a:pt x="65" y="2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42" y="69"/>
                      <a:pt x="42" y="69"/>
                      <a:pt x="42" y="69"/>
                    </a:cubicBezTo>
                    <a:lnTo>
                      <a:pt x="42" y="21"/>
                    </a:lnTo>
                    <a:close/>
                    <a:moveTo>
                      <a:pt x="145" y="254"/>
                    </a:moveTo>
                    <a:cubicBezTo>
                      <a:pt x="145" y="178"/>
                      <a:pt x="145" y="178"/>
                      <a:pt x="145" y="178"/>
                    </a:cubicBezTo>
                    <a:cubicBezTo>
                      <a:pt x="188" y="178"/>
                      <a:pt x="188" y="178"/>
                      <a:pt x="188" y="178"/>
                    </a:cubicBezTo>
                    <a:cubicBezTo>
                      <a:pt x="188" y="254"/>
                      <a:pt x="188" y="254"/>
                      <a:pt x="188" y="254"/>
                    </a:cubicBezTo>
                    <a:lnTo>
                      <a:pt x="145" y="254"/>
                    </a:lnTo>
                    <a:close/>
                    <a:moveTo>
                      <a:pt x="197" y="255"/>
                    </a:moveTo>
                    <a:cubicBezTo>
                      <a:pt x="197" y="174"/>
                      <a:pt x="197" y="174"/>
                      <a:pt x="197" y="174"/>
                    </a:cubicBezTo>
                    <a:cubicBezTo>
                      <a:pt x="197" y="171"/>
                      <a:pt x="195" y="169"/>
                      <a:pt x="192" y="169"/>
                    </a:cubicBezTo>
                    <a:cubicBezTo>
                      <a:pt x="141" y="169"/>
                      <a:pt x="141" y="169"/>
                      <a:pt x="141" y="169"/>
                    </a:cubicBezTo>
                    <a:cubicBezTo>
                      <a:pt x="138" y="169"/>
                      <a:pt x="136" y="171"/>
                      <a:pt x="136" y="174"/>
                    </a:cubicBezTo>
                    <a:cubicBezTo>
                      <a:pt x="136" y="255"/>
                      <a:pt x="136" y="255"/>
                      <a:pt x="136" y="255"/>
                    </a:cubicBezTo>
                    <a:cubicBezTo>
                      <a:pt x="28" y="255"/>
                      <a:pt x="28" y="255"/>
                      <a:pt x="28" y="255"/>
                    </a:cubicBezTo>
                    <a:cubicBezTo>
                      <a:pt x="28" y="130"/>
                      <a:pt x="28" y="130"/>
                      <a:pt x="28" y="130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9" y="255"/>
                      <a:pt x="219" y="255"/>
                      <a:pt x="219" y="255"/>
                    </a:cubicBezTo>
                    <a:lnTo>
                      <a:pt x="197" y="255"/>
                    </a:lnTo>
                    <a:close/>
                    <a:moveTo>
                      <a:pt x="225" y="119"/>
                    </a:moveTo>
                    <a:cubicBezTo>
                      <a:pt x="19" y="119"/>
                      <a:pt x="19" y="119"/>
                      <a:pt x="19" y="119"/>
                    </a:cubicBezTo>
                    <a:cubicBezTo>
                      <a:pt x="14" y="119"/>
                      <a:pt x="13" y="118"/>
                      <a:pt x="13" y="118"/>
                    </a:cubicBezTo>
                    <a:cubicBezTo>
                      <a:pt x="12" y="117"/>
                      <a:pt x="13" y="115"/>
                      <a:pt x="16" y="112"/>
                    </a:cubicBezTo>
                    <a:cubicBezTo>
                      <a:pt x="110" y="16"/>
                      <a:pt x="110" y="16"/>
                      <a:pt x="110" y="16"/>
                    </a:cubicBezTo>
                    <a:cubicBezTo>
                      <a:pt x="113" y="13"/>
                      <a:pt x="117" y="11"/>
                      <a:pt x="122" y="11"/>
                    </a:cubicBezTo>
                    <a:cubicBezTo>
                      <a:pt x="126" y="11"/>
                      <a:pt x="131" y="13"/>
                      <a:pt x="134" y="16"/>
                    </a:cubicBezTo>
                    <a:cubicBezTo>
                      <a:pt x="228" y="112"/>
                      <a:pt x="228" y="112"/>
                      <a:pt x="228" y="112"/>
                    </a:cubicBezTo>
                    <a:cubicBezTo>
                      <a:pt x="231" y="115"/>
                      <a:pt x="231" y="117"/>
                      <a:pt x="231" y="117"/>
                    </a:cubicBezTo>
                    <a:cubicBezTo>
                      <a:pt x="231" y="118"/>
                      <a:pt x="229" y="119"/>
                      <a:pt x="225" y="11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4" name="Google Shape;1084;p19"/>
              <p:cNvSpPr/>
              <p:nvPr/>
            </p:nvSpPr>
            <p:spPr>
              <a:xfrm>
                <a:off x="4124" y="978"/>
                <a:ext cx="87" cy="65"/>
              </a:xfrm>
              <a:custGeom>
                <a:rect b="b" l="l" r="r" t="t"/>
                <a:pathLst>
                  <a:path extrusionOk="0" h="55" w="73">
                    <a:moveTo>
                      <a:pt x="6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3"/>
                      <a:pt x="3" y="55"/>
                      <a:pt x="5" y="55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71" y="55"/>
                      <a:pt x="73" y="53"/>
                      <a:pt x="73" y="50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2"/>
                      <a:pt x="71" y="0"/>
                      <a:pt x="68" y="0"/>
                    </a:cubicBezTo>
                    <a:close/>
                    <a:moveTo>
                      <a:pt x="64" y="45"/>
                    </a:move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64" y="9"/>
                      <a:pt x="64" y="9"/>
                      <a:pt x="64" y="9"/>
                    </a:cubicBezTo>
                    <a:lnTo>
                      <a:pt x="64" y="45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5" name="Google Shape;1085;p19"/>
              <p:cNvSpPr/>
              <p:nvPr/>
            </p:nvSpPr>
            <p:spPr>
              <a:xfrm>
                <a:off x="1958" y="1257"/>
                <a:ext cx="308" cy="367"/>
              </a:xfrm>
              <a:custGeom>
                <a:rect b="b" l="l" r="r" t="t"/>
                <a:pathLst>
                  <a:path extrusionOk="0" h="308" w="259">
                    <a:moveTo>
                      <a:pt x="259" y="101"/>
                    </a:moveTo>
                    <a:cubicBezTo>
                      <a:pt x="259" y="89"/>
                      <a:pt x="249" y="79"/>
                      <a:pt x="237" y="79"/>
                    </a:cubicBezTo>
                    <a:cubicBezTo>
                      <a:pt x="225" y="79"/>
                      <a:pt x="215" y="89"/>
                      <a:pt x="215" y="101"/>
                    </a:cubicBezTo>
                    <a:cubicBezTo>
                      <a:pt x="215" y="112"/>
                      <a:pt x="223" y="122"/>
                      <a:pt x="234" y="123"/>
                    </a:cubicBezTo>
                    <a:cubicBezTo>
                      <a:pt x="232" y="129"/>
                      <a:pt x="227" y="138"/>
                      <a:pt x="213" y="141"/>
                    </a:cubicBezTo>
                    <a:cubicBezTo>
                      <a:pt x="213" y="132"/>
                      <a:pt x="213" y="132"/>
                      <a:pt x="213" y="132"/>
                    </a:cubicBezTo>
                    <a:cubicBezTo>
                      <a:pt x="213" y="129"/>
                      <a:pt x="211" y="127"/>
                      <a:pt x="209" y="126"/>
                    </a:cubicBezTo>
                    <a:cubicBezTo>
                      <a:pt x="209" y="126"/>
                      <a:pt x="209" y="126"/>
                      <a:pt x="209" y="126"/>
                    </a:cubicBezTo>
                    <a:cubicBezTo>
                      <a:pt x="196" y="120"/>
                      <a:pt x="160" y="117"/>
                      <a:pt x="142" y="115"/>
                    </a:cubicBezTo>
                    <a:cubicBezTo>
                      <a:pt x="142" y="100"/>
                      <a:pt x="142" y="100"/>
                      <a:pt x="142" y="100"/>
                    </a:cubicBezTo>
                    <a:cubicBezTo>
                      <a:pt x="162" y="100"/>
                      <a:pt x="162" y="100"/>
                      <a:pt x="162" y="100"/>
                    </a:cubicBezTo>
                    <a:cubicBezTo>
                      <a:pt x="189" y="100"/>
                      <a:pt x="212" y="78"/>
                      <a:pt x="212" y="50"/>
                    </a:cubicBezTo>
                    <a:cubicBezTo>
                      <a:pt x="212" y="22"/>
                      <a:pt x="189" y="0"/>
                      <a:pt x="162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67" y="0"/>
                      <a:pt x="45" y="22"/>
                      <a:pt x="45" y="50"/>
                    </a:cubicBezTo>
                    <a:cubicBezTo>
                      <a:pt x="45" y="78"/>
                      <a:pt x="67" y="100"/>
                      <a:pt x="95" y="100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78" y="117"/>
                      <a:pt x="57" y="125"/>
                      <a:pt x="55" y="126"/>
                    </a:cubicBezTo>
                    <a:cubicBezTo>
                      <a:pt x="52" y="126"/>
                      <a:pt x="49" y="129"/>
                      <a:pt x="49" y="132"/>
                    </a:cubicBezTo>
                    <a:cubicBezTo>
                      <a:pt x="49" y="142"/>
                      <a:pt x="49" y="142"/>
                      <a:pt x="49" y="142"/>
                    </a:cubicBezTo>
                    <a:cubicBezTo>
                      <a:pt x="35" y="138"/>
                      <a:pt x="29" y="128"/>
                      <a:pt x="27" y="123"/>
                    </a:cubicBezTo>
                    <a:cubicBezTo>
                      <a:pt x="37" y="121"/>
                      <a:pt x="45" y="112"/>
                      <a:pt x="45" y="101"/>
                    </a:cubicBezTo>
                    <a:cubicBezTo>
                      <a:pt x="45" y="89"/>
                      <a:pt x="35" y="79"/>
                      <a:pt x="22" y="79"/>
                    </a:cubicBezTo>
                    <a:cubicBezTo>
                      <a:pt x="10" y="79"/>
                      <a:pt x="0" y="89"/>
                      <a:pt x="0" y="101"/>
                    </a:cubicBezTo>
                    <a:cubicBezTo>
                      <a:pt x="0" y="111"/>
                      <a:pt x="7" y="119"/>
                      <a:pt x="16" y="122"/>
                    </a:cubicBezTo>
                    <a:cubicBezTo>
                      <a:pt x="18" y="132"/>
                      <a:pt x="27" y="148"/>
                      <a:pt x="49" y="152"/>
                    </a:cubicBezTo>
                    <a:cubicBezTo>
                      <a:pt x="49" y="159"/>
                      <a:pt x="49" y="159"/>
                      <a:pt x="49" y="159"/>
                    </a:cubicBezTo>
                    <a:cubicBezTo>
                      <a:pt x="49" y="162"/>
                      <a:pt x="52" y="165"/>
                      <a:pt x="55" y="165"/>
                    </a:cubicBezTo>
                    <a:cubicBezTo>
                      <a:pt x="109" y="165"/>
                      <a:pt x="109" y="165"/>
                      <a:pt x="109" y="165"/>
                    </a:cubicBezTo>
                    <a:cubicBezTo>
                      <a:pt x="109" y="241"/>
                      <a:pt x="109" y="241"/>
                      <a:pt x="109" y="241"/>
                    </a:cubicBezTo>
                    <a:cubicBezTo>
                      <a:pt x="58" y="241"/>
                      <a:pt x="58" y="241"/>
                      <a:pt x="58" y="241"/>
                    </a:cubicBezTo>
                    <a:cubicBezTo>
                      <a:pt x="49" y="241"/>
                      <a:pt x="41" y="250"/>
                      <a:pt x="41" y="260"/>
                    </a:cubicBezTo>
                    <a:cubicBezTo>
                      <a:pt x="41" y="270"/>
                      <a:pt x="49" y="279"/>
                      <a:pt x="58" y="279"/>
                    </a:cubicBezTo>
                    <a:cubicBezTo>
                      <a:pt x="58" y="279"/>
                      <a:pt x="58" y="279"/>
                      <a:pt x="58" y="279"/>
                    </a:cubicBezTo>
                    <a:cubicBezTo>
                      <a:pt x="55" y="282"/>
                      <a:pt x="53" y="286"/>
                      <a:pt x="53" y="290"/>
                    </a:cubicBezTo>
                    <a:cubicBezTo>
                      <a:pt x="53" y="300"/>
                      <a:pt x="61" y="308"/>
                      <a:pt x="71" y="308"/>
                    </a:cubicBezTo>
                    <a:cubicBezTo>
                      <a:pt x="80" y="308"/>
                      <a:pt x="88" y="300"/>
                      <a:pt x="88" y="290"/>
                    </a:cubicBezTo>
                    <a:cubicBezTo>
                      <a:pt x="88" y="286"/>
                      <a:pt x="86" y="282"/>
                      <a:pt x="83" y="279"/>
                    </a:cubicBezTo>
                    <a:cubicBezTo>
                      <a:pt x="176" y="279"/>
                      <a:pt x="176" y="279"/>
                      <a:pt x="176" y="279"/>
                    </a:cubicBezTo>
                    <a:cubicBezTo>
                      <a:pt x="173" y="282"/>
                      <a:pt x="171" y="286"/>
                      <a:pt x="171" y="290"/>
                    </a:cubicBezTo>
                    <a:cubicBezTo>
                      <a:pt x="171" y="300"/>
                      <a:pt x="179" y="308"/>
                      <a:pt x="189" y="308"/>
                    </a:cubicBezTo>
                    <a:cubicBezTo>
                      <a:pt x="198" y="308"/>
                      <a:pt x="206" y="300"/>
                      <a:pt x="206" y="290"/>
                    </a:cubicBezTo>
                    <a:cubicBezTo>
                      <a:pt x="206" y="286"/>
                      <a:pt x="204" y="281"/>
                      <a:pt x="201" y="278"/>
                    </a:cubicBezTo>
                    <a:cubicBezTo>
                      <a:pt x="209" y="277"/>
                      <a:pt x="215" y="269"/>
                      <a:pt x="215" y="260"/>
                    </a:cubicBezTo>
                    <a:cubicBezTo>
                      <a:pt x="215" y="250"/>
                      <a:pt x="208" y="241"/>
                      <a:pt x="198" y="241"/>
                    </a:cubicBezTo>
                    <a:cubicBezTo>
                      <a:pt x="147" y="241"/>
                      <a:pt x="147" y="241"/>
                      <a:pt x="147" y="241"/>
                    </a:cubicBezTo>
                    <a:cubicBezTo>
                      <a:pt x="147" y="165"/>
                      <a:pt x="147" y="165"/>
                      <a:pt x="147" y="165"/>
                    </a:cubicBezTo>
                    <a:cubicBezTo>
                      <a:pt x="207" y="165"/>
                      <a:pt x="207" y="165"/>
                      <a:pt x="207" y="165"/>
                    </a:cubicBezTo>
                    <a:cubicBezTo>
                      <a:pt x="210" y="165"/>
                      <a:pt x="213" y="162"/>
                      <a:pt x="213" y="159"/>
                    </a:cubicBezTo>
                    <a:cubicBezTo>
                      <a:pt x="213" y="152"/>
                      <a:pt x="213" y="152"/>
                      <a:pt x="213" y="152"/>
                    </a:cubicBezTo>
                    <a:cubicBezTo>
                      <a:pt x="235" y="148"/>
                      <a:pt x="244" y="131"/>
                      <a:pt x="246" y="121"/>
                    </a:cubicBezTo>
                    <a:cubicBezTo>
                      <a:pt x="253" y="118"/>
                      <a:pt x="259" y="110"/>
                      <a:pt x="259" y="101"/>
                    </a:cubicBezTo>
                    <a:close/>
                    <a:moveTo>
                      <a:pt x="12" y="101"/>
                    </a:moveTo>
                    <a:cubicBezTo>
                      <a:pt x="12" y="95"/>
                      <a:pt x="16" y="90"/>
                      <a:pt x="22" y="90"/>
                    </a:cubicBezTo>
                    <a:cubicBezTo>
                      <a:pt x="28" y="90"/>
                      <a:pt x="33" y="95"/>
                      <a:pt x="33" y="101"/>
                    </a:cubicBezTo>
                    <a:cubicBezTo>
                      <a:pt x="33" y="107"/>
                      <a:pt x="28" y="112"/>
                      <a:pt x="22" y="112"/>
                    </a:cubicBezTo>
                    <a:cubicBezTo>
                      <a:pt x="16" y="112"/>
                      <a:pt x="12" y="107"/>
                      <a:pt x="12" y="101"/>
                    </a:cubicBezTo>
                    <a:close/>
                    <a:moveTo>
                      <a:pt x="71" y="300"/>
                    </a:moveTo>
                    <a:cubicBezTo>
                      <a:pt x="65" y="300"/>
                      <a:pt x="61" y="296"/>
                      <a:pt x="61" y="290"/>
                    </a:cubicBezTo>
                    <a:cubicBezTo>
                      <a:pt x="61" y="285"/>
                      <a:pt x="65" y="281"/>
                      <a:pt x="71" y="281"/>
                    </a:cubicBezTo>
                    <a:cubicBezTo>
                      <a:pt x="76" y="281"/>
                      <a:pt x="80" y="285"/>
                      <a:pt x="80" y="290"/>
                    </a:cubicBezTo>
                    <a:cubicBezTo>
                      <a:pt x="80" y="296"/>
                      <a:pt x="76" y="300"/>
                      <a:pt x="71" y="300"/>
                    </a:cubicBezTo>
                    <a:close/>
                    <a:moveTo>
                      <a:pt x="56" y="50"/>
                    </a:moveTo>
                    <a:cubicBezTo>
                      <a:pt x="56" y="29"/>
                      <a:pt x="74" y="11"/>
                      <a:pt x="95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83" y="11"/>
                      <a:pt x="200" y="29"/>
                      <a:pt x="200" y="50"/>
                    </a:cubicBezTo>
                    <a:cubicBezTo>
                      <a:pt x="200" y="71"/>
                      <a:pt x="183" y="88"/>
                      <a:pt x="162" y="88"/>
                    </a:cubicBezTo>
                    <a:cubicBezTo>
                      <a:pt x="95" y="88"/>
                      <a:pt x="95" y="88"/>
                      <a:pt x="95" y="88"/>
                    </a:cubicBezTo>
                    <a:cubicBezTo>
                      <a:pt x="74" y="88"/>
                      <a:pt x="56" y="71"/>
                      <a:pt x="56" y="50"/>
                    </a:cubicBezTo>
                    <a:close/>
                    <a:moveTo>
                      <a:pt x="189" y="300"/>
                    </a:moveTo>
                    <a:cubicBezTo>
                      <a:pt x="183" y="300"/>
                      <a:pt x="179" y="296"/>
                      <a:pt x="179" y="290"/>
                    </a:cubicBezTo>
                    <a:cubicBezTo>
                      <a:pt x="179" y="285"/>
                      <a:pt x="183" y="281"/>
                      <a:pt x="189" y="281"/>
                    </a:cubicBezTo>
                    <a:cubicBezTo>
                      <a:pt x="194" y="281"/>
                      <a:pt x="199" y="285"/>
                      <a:pt x="199" y="290"/>
                    </a:cubicBezTo>
                    <a:cubicBezTo>
                      <a:pt x="199" y="296"/>
                      <a:pt x="194" y="300"/>
                      <a:pt x="189" y="300"/>
                    </a:cubicBezTo>
                    <a:close/>
                    <a:moveTo>
                      <a:pt x="207" y="260"/>
                    </a:moveTo>
                    <a:cubicBezTo>
                      <a:pt x="207" y="264"/>
                      <a:pt x="203" y="268"/>
                      <a:pt x="198" y="268"/>
                    </a:cubicBezTo>
                    <a:cubicBezTo>
                      <a:pt x="58" y="268"/>
                      <a:pt x="58" y="268"/>
                      <a:pt x="58" y="268"/>
                    </a:cubicBezTo>
                    <a:cubicBezTo>
                      <a:pt x="53" y="268"/>
                      <a:pt x="49" y="264"/>
                      <a:pt x="49" y="260"/>
                    </a:cubicBezTo>
                    <a:cubicBezTo>
                      <a:pt x="49" y="255"/>
                      <a:pt x="53" y="251"/>
                      <a:pt x="58" y="251"/>
                    </a:cubicBezTo>
                    <a:cubicBezTo>
                      <a:pt x="198" y="251"/>
                      <a:pt x="198" y="251"/>
                      <a:pt x="198" y="251"/>
                    </a:cubicBezTo>
                    <a:cubicBezTo>
                      <a:pt x="203" y="251"/>
                      <a:pt x="207" y="255"/>
                      <a:pt x="207" y="260"/>
                    </a:cubicBezTo>
                    <a:close/>
                    <a:moveTo>
                      <a:pt x="136" y="241"/>
                    </a:moveTo>
                    <a:cubicBezTo>
                      <a:pt x="121" y="241"/>
                      <a:pt x="121" y="241"/>
                      <a:pt x="121" y="241"/>
                    </a:cubicBezTo>
                    <a:cubicBezTo>
                      <a:pt x="121" y="165"/>
                      <a:pt x="121" y="165"/>
                      <a:pt x="121" y="165"/>
                    </a:cubicBezTo>
                    <a:cubicBezTo>
                      <a:pt x="136" y="165"/>
                      <a:pt x="136" y="165"/>
                      <a:pt x="136" y="165"/>
                    </a:cubicBezTo>
                    <a:lnTo>
                      <a:pt x="136" y="241"/>
                    </a:lnTo>
                    <a:close/>
                    <a:moveTo>
                      <a:pt x="201" y="153"/>
                    </a:moveTo>
                    <a:cubicBezTo>
                      <a:pt x="61" y="153"/>
                      <a:pt x="61" y="153"/>
                      <a:pt x="61" y="153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201" y="138"/>
                      <a:pt x="201" y="138"/>
                      <a:pt x="201" y="138"/>
                    </a:cubicBezTo>
                    <a:lnTo>
                      <a:pt x="201" y="153"/>
                    </a:lnTo>
                    <a:close/>
                    <a:moveTo>
                      <a:pt x="237" y="112"/>
                    </a:moveTo>
                    <a:cubicBezTo>
                      <a:pt x="231" y="112"/>
                      <a:pt x="226" y="107"/>
                      <a:pt x="226" y="101"/>
                    </a:cubicBezTo>
                    <a:cubicBezTo>
                      <a:pt x="226" y="95"/>
                      <a:pt x="231" y="90"/>
                      <a:pt x="237" y="90"/>
                    </a:cubicBezTo>
                    <a:cubicBezTo>
                      <a:pt x="243" y="90"/>
                      <a:pt x="247" y="95"/>
                      <a:pt x="247" y="101"/>
                    </a:cubicBezTo>
                    <a:cubicBezTo>
                      <a:pt x="247" y="107"/>
                      <a:pt x="243" y="112"/>
                      <a:pt x="237" y="11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6" name="Google Shape;1086;p19"/>
              <p:cNvSpPr/>
              <p:nvPr/>
            </p:nvSpPr>
            <p:spPr>
              <a:xfrm>
                <a:off x="3583" y="1261"/>
                <a:ext cx="244" cy="359"/>
              </a:xfrm>
              <a:custGeom>
                <a:rect b="b" l="l" r="r" t="t"/>
                <a:pathLst>
                  <a:path extrusionOk="0" h="302" w="205">
                    <a:moveTo>
                      <a:pt x="102" y="0"/>
                    </a:moveTo>
                    <a:cubicBezTo>
                      <a:pt x="34" y="0"/>
                      <a:pt x="0" y="24"/>
                      <a:pt x="0" y="71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0" y="258"/>
                      <a:pt x="46" y="302"/>
                      <a:pt x="102" y="302"/>
                    </a:cubicBezTo>
                    <a:cubicBezTo>
                      <a:pt x="159" y="302"/>
                      <a:pt x="205" y="258"/>
                      <a:pt x="205" y="203"/>
                    </a:cubicBezTo>
                    <a:cubicBezTo>
                      <a:pt x="205" y="71"/>
                      <a:pt x="205" y="71"/>
                      <a:pt x="205" y="71"/>
                    </a:cubicBezTo>
                    <a:cubicBezTo>
                      <a:pt x="205" y="24"/>
                      <a:pt x="171" y="0"/>
                      <a:pt x="102" y="0"/>
                    </a:cubicBezTo>
                    <a:close/>
                    <a:moveTo>
                      <a:pt x="102" y="11"/>
                    </a:moveTo>
                    <a:cubicBezTo>
                      <a:pt x="164" y="11"/>
                      <a:pt x="194" y="31"/>
                      <a:pt x="194" y="71"/>
                    </a:cubicBezTo>
                    <a:cubicBezTo>
                      <a:pt x="194" y="118"/>
                      <a:pt x="194" y="118"/>
                      <a:pt x="194" y="118"/>
                    </a:cubicBezTo>
                    <a:cubicBezTo>
                      <a:pt x="150" y="129"/>
                      <a:pt x="97" y="127"/>
                      <a:pt x="96" y="127"/>
                    </a:cubicBezTo>
                    <a:cubicBezTo>
                      <a:pt x="96" y="127"/>
                      <a:pt x="96" y="127"/>
                      <a:pt x="96" y="127"/>
                    </a:cubicBezTo>
                    <a:cubicBezTo>
                      <a:pt x="96" y="127"/>
                      <a:pt x="96" y="127"/>
                      <a:pt x="96" y="127"/>
                    </a:cubicBezTo>
                    <a:cubicBezTo>
                      <a:pt x="94" y="127"/>
                      <a:pt x="93" y="127"/>
                      <a:pt x="92" y="127"/>
                    </a:cubicBezTo>
                    <a:cubicBezTo>
                      <a:pt x="56" y="127"/>
                      <a:pt x="29" y="122"/>
                      <a:pt x="11" y="117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11" y="31"/>
                      <a:pt x="41" y="11"/>
                      <a:pt x="102" y="11"/>
                    </a:cubicBezTo>
                    <a:close/>
                    <a:moveTo>
                      <a:pt x="102" y="291"/>
                    </a:moveTo>
                    <a:cubicBezTo>
                      <a:pt x="52" y="291"/>
                      <a:pt x="11" y="251"/>
                      <a:pt x="11" y="203"/>
                    </a:cubicBezTo>
                    <a:cubicBezTo>
                      <a:pt x="11" y="127"/>
                      <a:pt x="11" y="127"/>
                      <a:pt x="11" y="127"/>
                    </a:cubicBezTo>
                    <a:cubicBezTo>
                      <a:pt x="31" y="132"/>
                      <a:pt x="59" y="136"/>
                      <a:pt x="96" y="136"/>
                    </a:cubicBezTo>
                    <a:cubicBezTo>
                      <a:pt x="97" y="136"/>
                      <a:pt x="103" y="136"/>
                      <a:pt x="111" y="136"/>
                    </a:cubicBezTo>
                    <a:cubicBezTo>
                      <a:pt x="130" y="136"/>
                      <a:pt x="163" y="135"/>
                      <a:pt x="194" y="128"/>
                    </a:cubicBezTo>
                    <a:cubicBezTo>
                      <a:pt x="194" y="203"/>
                      <a:pt x="194" y="203"/>
                      <a:pt x="194" y="203"/>
                    </a:cubicBezTo>
                    <a:cubicBezTo>
                      <a:pt x="194" y="251"/>
                      <a:pt x="153" y="291"/>
                      <a:pt x="102" y="29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7" name="Google Shape;1087;p19"/>
              <p:cNvSpPr/>
              <p:nvPr/>
            </p:nvSpPr>
            <p:spPr>
              <a:xfrm>
                <a:off x="3617" y="1304"/>
                <a:ext cx="175" cy="91"/>
              </a:xfrm>
              <a:custGeom>
                <a:rect b="b" l="l" r="r" t="t"/>
                <a:pathLst>
                  <a:path extrusionOk="0" h="77" w="147">
                    <a:moveTo>
                      <a:pt x="38" y="77"/>
                    </a:moveTo>
                    <a:cubicBezTo>
                      <a:pt x="108" y="77"/>
                      <a:pt x="108" y="77"/>
                      <a:pt x="108" y="77"/>
                    </a:cubicBezTo>
                    <a:cubicBezTo>
                      <a:pt x="130" y="77"/>
                      <a:pt x="147" y="60"/>
                      <a:pt x="147" y="39"/>
                    </a:cubicBezTo>
                    <a:cubicBezTo>
                      <a:pt x="147" y="17"/>
                      <a:pt x="130" y="0"/>
                      <a:pt x="10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7"/>
                      <a:pt x="0" y="39"/>
                    </a:cubicBezTo>
                    <a:cubicBezTo>
                      <a:pt x="0" y="60"/>
                      <a:pt x="17" y="77"/>
                      <a:pt x="38" y="77"/>
                    </a:cubicBezTo>
                    <a:close/>
                    <a:moveTo>
                      <a:pt x="38" y="11"/>
                    </a:moveTo>
                    <a:cubicBezTo>
                      <a:pt x="108" y="11"/>
                      <a:pt x="108" y="11"/>
                      <a:pt x="108" y="11"/>
                    </a:cubicBezTo>
                    <a:cubicBezTo>
                      <a:pt x="124" y="11"/>
                      <a:pt x="136" y="23"/>
                      <a:pt x="136" y="39"/>
                    </a:cubicBezTo>
                    <a:cubicBezTo>
                      <a:pt x="136" y="54"/>
                      <a:pt x="124" y="66"/>
                      <a:pt x="10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23" y="66"/>
                      <a:pt x="11" y="54"/>
                      <a:pt x="11" y="39"/>
                    </a:cubicBezTo>
                    <a:cubicBezTo>
                      <a:pt x="11" y="23"/>
                      <a:pt x="23" y="11"/>
                      <a:pt x="38" y="1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8" name="Google Shape;1088;p19"/>
              <p:cNvSpPr/>
              <p:nvPr/>
            </p:nvSpPr>
            <p:spPr>
              <a:xfrm>
                <a:off x="3663" y="1530"/>
                <a:ext cx="34" cy="22"/>
              </a:xfrm>
              <a:custGeom>
                <a:rect b="b" l="l" r="r" t="t"/>
                <a:pathLst>
                  <a:path extrusionOk="0" h="19" w="29">
                    <a:moveTo>
                      <a:pt x="1" y="12"/>
                    </a:moveTo>
                    <a:cubicBezTo>
                      <a:pt x="0" y="13"/>
                      <a:pt x="0" y="14"/>
                      <a:pt x="0" y="15"/>
                    </a:cubicBezTo>
                    <a:cubicBezTo>
                      <a:pt x="0" y="16"/>
                      <a:pt x="1" y="17"/>
                      <a:pt x="2" y="18"/>
                    </a:cubicBezTo>
                    <a:cubicBezTo>
                      <a:pt x="2" y="18"/>
                      <a:pt x="3" y="18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" y="1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9" name="Google Shape;1089;p19"/>
              <p:cNvSpPr/>
              <p:nvPr/>
            </p:nvSpPr>
            <p:spPr>
              <a:xfrm>
                <a:off x="3690" y="1452"/>
                <a:ext cx="49" cy="45"/>
              </a:xfrm>
              <a:custGeom>
                <a:rect b="b" l="l" r="r" t="t"/>
                <a:pathLst>
                  <a:path extrusionOk="0" h="38" w="41">
                    <a:moveTo>
                      <a:pt x="41" y="13"/>
                    </a:moveTo>
                    <a:cubicBezTo>
                      <a:pt x="33" y="18"/>
                      <a:pt x="33" y="18"/>
                      <a:pt x="33" y="18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3" y="1"/>
                      <a:pt x="21" y="0"/>
                      <a:pt x="1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2"/>
                      <a:pt x="3" y="2"/>
                      <a:pt x="3" y="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34" y="38"/>
                      <a:pt x="34" y="38"/>
                      <a:pt x="34" y="38"/>
                    </a:cubicBezTo>
                    <a:lnTo>
                      <a:pt x="41" y="13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0" name="Google Shape;1090;p19"/>
              <p:cNvSpPr/>
              <p:nvPr/>
            </p:nvSpPr>
            <p:spPr>
              <a:xfrm>
                <a:off x="3668" y="1453"/>
                <a:ext cx="33" cy="41"/>
              </a:xfrm>
              <a:custGeom>
                <a:rect b="b" l="l" r="r" t="t"/>
                <a:pathLst>
                  <a:path extrusionOk="0" h="34" w="27">
                    <a:moveTo>
                      <a:pt x="16" y="34"/>
                    </a:moveTo>
                    <a:cubicBezTo>
                      <a:pt x="27" y="15"/>
                      <a:pt x="27" y="15"/>
                      <a:pt x="27" y="15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19" y="1"/>
                      <a:pt x="18" y="1"/>
                    </a:cubicBezTo>
                    <a:cubicBezTo>
                      <a:pt x="17" y="0"/>
                      <a:pt x="16" y="0"/>
                      <a:pt x="15" y="1"/>
                    </a:cubicBezTo>
                    <a:cubicBezTo>
                      <a:pt x="14" y="1"/>
                      <a:pt x="14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" y="28"/>
                      <a:pt x="6" y="28"/>
                      <a:pt x="6" y="28"/>
                    </a:cubicBezTo>
                    <a:lnTo>
                      <a:pt x="16" y="3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1" name="Google Shape;1091;p19"/>
              <p:cNvSpPr/>
              <p:nvPr/>
            </p:nvSpPr>
            <p:spPr>
              <a:xfrm>
                <a:off x="3724" y="1495"/>
                <a:ext cx="37" cy="33"/>
              </a:xfrm>
              <a:custGeom>
                <a:rect b="b" l="l" r="r" t="t"/>
                <a:pathLst>
                  <a:path extrusionOk="0" h="28" w="31">
                    <a:moveTo>
                      <a:pt x="0" y="9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7" y="28"/>
                      <a:pt x="28" y="28"/>
                      <a:pt x="29" y="28"/>
                    </a:cubicBezTo>
                    <a:cubicBezTo>
                      <a:pt x="30" y="27"/>
                      <a:pt x="31" y="26"/>
                      <a:pt x="31" y="25"/>
                    </a:cubicBezTo>
                    <a:cubicBezTo>
                      <a:pt x="31" y="24"/>
                      <a:pt x="30" y="23"/>
                      <a:pt x="30" y="23"/>
                    </a:cubicBezTo>
                    <a:cubicBezTo>
                      <a:pt x="30" y="23"/>
                      <a:pt x="30" y="22"/>
                      <a:pt x="30" y="22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2" name="Google Shape;1092;p19"/>
              <p:cNvSpPr/>
              <p:nvPr/>
            </p:nvSpPr>
            <p:spPr>
              <a:xfrm>
                <a:off x="3702" y="1520"/>
                <a:ext cx="59" cy="44"/>
              </a:xfrm>
              <a:custGeom>
                <a:rect b="b" l="l" r="r" t="t"/>
                <a:pathLst>
                  <a:path extrusionOk="0" h="37" w="50">
                    <a:moveTo>
                      <a:pt x="48" y="8"/>
                    </a:moveTo>
                    <a:cubicBezTo>
                      <a:pt x="48" y="9"/>
                      <a:pt x="47" y="9"/>
                      <a:pt x="46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7" y="27"/>
                      <a:pt x="40" y="26"/>
                      <a:pt x="41" y="24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50" y="9"/>
                      <a:pt x="50" y="8"/>
                      <a:pt x="50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0" y="7"/>
                      <a:pt x="49" y="8"/>
                      <a:pt x="48" y="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3" name="Google Shape;1093;p19"/>
              <p:cNvSpPr/>
              <p:nvPr/>
            </p:nvSpPr>
            <p:spPr>
              <a:xfrm>
                <a:off x="3648" y="1492"/>
                <a:ext cx="40" cy="58"/>
              </a:xfrm>
              <a:custGeom>
                <a:rect b="b" l="l" r="r" t="t"/>
                <a:pathLst>
                  <a:path extrusionOk="0" h="49" w="33">
                    <a:moveTo>
                      <a:pt x="18" y="32"/>
                    </a:moveTo>
                    <a:cubicBezTo>
                      <a:pt x="25" y="21"/>
                      <a:pt x="25" y="21"/>
                      <a:pt x="25" y="21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8"/>
                      <a:pt x="0" y="31"/>
                      <a:pt x="1" y="32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0" y="48"/>
                      <a:pt x="10" y="48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8"/>
                      <a:pt x="10" y="48"/>
                      <a:pt x="10" y="47"/>
                    </a:cubicBezTo>
                    <a:cubicBezTo>
                      <a:pt x="10" y="46"/>
                      <a:pt x="11" y="45"/>
                      <a:pt x="11" y="44"/>
                    </a:cubicBezTo>
                    <a:lnTo>
                      <a:pt x="18" y="3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4" name="Google Shape;1094;p19"/>
              <p:cNvSpPr/>
              <p:nvPr/>
            </p:nvSpPr>
            <p:spPr>
              <a:xfrm>
                <a:off x="4055" y="1315"/>
                <a:ext cx="319" cy="250"/>
              </a:xfrm>
              <a:custGeom>
                <a:rect b="b" l="l" r="r" t="t"/>
                <a:pathLst>
                  <a:path extrusionOk="0" h="210" w="268">
                    <a:moveTo>
                      <a:pt x="207" y="15"/>
                    </a:moveTo>
                    <a:cubicBezTo>
                      <a:pt x="206" y="15"/>
                      <a:pt x="206" y="15"/>
                      <a:pt x="206" y="15"/>
                    </a:cubicBezTo>
                    <a:cubicBezTo>
                      <a:pt x="208" y="13"/>
                      <a:pt x="209" y="11"/>
                      <a:pt x="209" y="8"/>
                    </a:cubicBezTo>
                    <a:cubicBezTo>
                      <a:pt x="209" y="4"/>
                      <a:pt x="205" y="0"/>
                      <a:pt x="201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76" y="0"/>
                      <a:pt x="172" y="4"/>
                      <a:pt x="172" y="8"/>
                    </a:cubicBezTo>
                    <a:cubicBezTo>
                      <a:pt x="172" y="11"/>
                      <a:pt x="173" y="13"/>
                      <a:pt x="175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34" y="15"/>
                      <a:pt x="22" y="19"/>
                      <a:pt x="14" y="27"/>
                    </a:cubicBezTo>
                    <a:cubicBezTo>
                      <a:pt x="0" y="41"/>
                      <a:pt x="1" y="65"/>
                      <a:pt x="2" y="93"/>
                    </a:cubicBezTo>
                    <a:cubicBezTo>
                      <a:pt x="2" y="99"/>
                      <a:pt x="2" y="105"/>
                      <a:pt x="2" y="112"/>
                    </a:cubicBezTo>
                    <a:cubicBezTo>
                      <a:pt x="2" y="119"/>
                      <a:pt x="2" y="125"/>
                      <a:pt x="2" y="132"/>
                    </a:cubicBezTo>
                    <a:cubicBezTo>
                      <a:pt x="1" y="159"/>
                      <a:pt x="0" y="184"/>
                      <a:pt x="14" y="198"/>
                    </a:cubicBezTo>
                    <a:cubicBezTo>
                      <a:pt x="22" y="206"/>
                      <a:pt x="34" y="210"/>
                      <a:pt x="50" y="210"/>
                    </a:cubicBezTo>
                    <a:cubicBezTo>
                      <a:pt x="207" y="210"/>
                      <a:pt x="207" y="210"/>
                      <a:pt x="207" y="210"/>
                    </a:cubicBezTo>
                    <a:cubicBezTo>
                      <a:pt x="263" y="210"/>
                      <a:pt x="268" y="161"/>
                      <a:pt x="268" y="112"/>
                    </a:cubicBezTo>
                    <a:cubicBezTo>
                      <a:pt x="268" y="63"/>
                      <a:pt x="263" y="15"/>
                      <a:pt x="207" y="15"/>
                    </a:cubicBezTo>
                    <a:close/>
                    <a:moveTo>
                      <a:pt x="207" y="198"/>
                    </a:moveTo>
                    <a:cubicBezTo>
                      <a:pt x="50" y="198"/>
                      <a:pt x="50" y="198"/>
                      <a:pt x="50" y="198"/>
                    </a:cubicBezTo>
                    <a:cubicBezTo>
                      <a:pt x="37" y="198"/>
                      <a:pt x="28" y="195"/>
                      <a:pt x="22" y="190"/>
                    </a:cubicBezTo>
                    <a:cubicBezTo>
                      <a:pt x="12" y="179"/>
                      <a:pt x="13" y="157"/>
                      <a:pt x="13" y="132"/>
                    </a:cubicBezTo>
                    <a:cubicBezTo>
                      <a:pt x="13" y="125"/>
                      <a:pt x="13" y="119"/>
                      <a:pt x="13" y="112"/>
                    </a:cubicBezTo>
                    <a:cubicBezTo>
                      <a:pt x="13" y="105"/>
                      <a:pt x="13" y="99"/>
                      <a:pt x="13" y="92"/>
                    </a:cubicBezTo>
                    <a:cubicBezTo>
                      <a:pt x="13" y="67"/>
                      <a:pt x="12" y="45"/>
                      <a:pt x="22" y="35"/>
                    </a:cubicBezTo>
                    <a:cubicBezTo>
                      <a:pt x="28" y="29"/>
                      <a:pt x="37" y="26"/>
                      <a:pt x="50" y="26"/>
                    </a:cubicBezTo>
                    <a:cubicBezTo>
                      <a:pt x="207" y="26"/>
                      <a:pt x="207" y="26"/>
                      <a:pt x="207" y="26"/>
                    </a:cubicBezTo>
                    <a:cubicBezTo>
                      <a:pt x="249" y="26"/>
                      <a:pt x="257" y="55"/>
                      <a:pt x="257" y="112"/>
                    </a:cubicBezTo>
                    <a:cubicBezTo>
                      <a:pt x="257" y="169"/>
                      <a:pt x="249" y="198"/>
                      <a:pt x="207" y="19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5" name="Google Shape;1095;p19"/>
              <p:cNvSpPr/>
              <p:nvPr/>
            </p:nvSpPr>
            <p:spPr>
              <a:xfrm>
                <a:off x="4092" y="1373"/>
                <a:ext cx="156" cy="155"/>
              </a:xfrm>
              <a:custGeom>
                <a:rect b="b" l="l" r="r" t="t"/>
                <a:pathLst>
                  <a:path extrusionOk="0" h="131" w="131">
                    <a:moveTo>
                      <a:pt x="66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1"/>
                      <a:pt x="66" y="131"/>
                    </a:cubicBezTo>
                    <a:cubicBezTo>
                      <a:pt x="102" y="131"/>
                      <a:pt x="131" y="101"/>
                      <a:pt x="131" y="65"/>
                    </a:cubicBezTo>
                    <a:cubicBezTo>
                      <a:pt x="131" y="29"/>
                      <a:pt x="102" y="0"/>
                      <a:pt x="66" y="0"/>
                    </a:cubicBezTo>
                    <a:close/>
                    <a:moveTo>
                      <a:pt x="66" y="117"/>
                    </a:moveTo>
                    <a:cubicBezTo>
                      <a:pt x="37" y="117"/>
                      <a:pt x="14" y="93"/>
                      <a:pt x="14" y="65"/>
                    </a:cubicBezTo>
                    <a:cubicBezTo>
                      <a:pt x="14" y="37"/>
                      <a:pt x="37" y="14"/>
                      <a:pt x="66" y="14"/>
                    </a:cubicBezTo>
                    <a:cubicBezTo>
                      <a:pt x="94" y="14"/>
                      <a:pt x="117" y="37"/>
                      <a:pt x="117" y="65"/>
                    </a:cubicBezTo>
                    <a:cubicBezTo>
                      <a:pt x="117" y="93"/>
                      <a:pt x="94" y="117"/>
                      <a:pt x="66" y="11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6" name="Google Shape;1096;p19"/>
              <p:cNvSpPr/>
              <p:nvPr/>
            </p:nvSpPr>
            <p:spPr>
              <a:xfrm>
                <a:off x="4262" y="1380"/>
                <a:ext cx="66" cy="37"/>
              </a:xfrm>
              <a:custGeom>
                <a:rect b="b" l="l" r="r" t="t"/>
                <a:pathLst>
                  <a:path extrusionOk="0" h="31" w="55">
                    <a:moveTo>
                      <a:pt x="3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6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48" y="31"/>
                      <a:pt x="55" y="24"/>
                      <a:pt x="55" y="15"/>
                    </a:cubicBezTo>
                    <a:cubicBezTo>
                      <a:pt x="55" y="7"/>
                      <a:pt x="48" y="0"/>
                      <a:pt x="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7" name="Google Shape;1097;p19"/>
              <p:cNvSpPr/>
              <p:nvPr/>
            </p:nvSpPr>
            <p:spPr>
              <a:xfrm>
                <a:off x="4151" y="1431"/>
                <a:ext cx="39" cy="3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8" name="Google Shape;1098;p19"/>
              <p:cNvSpPr/>
              <p:nvPr/>
            </p:nvSpPr>
            <p:spPr>
              <a:xfrm>
                <a:off x="1970" y="1750"/>
                <a:ext cx="304" cy="307"/>
              </a:xfrm>
              <a:custGeom>
                <a:rect b="b" l="l" r="r" t="t"/>
                <a:pathLst>
                  <a:path extrusionOk="0" h="258" w="255">
                    <a:moveTo>
                      <a:pt x="196" y="4"/>
                    </a:moveTo>
                    <a:cubicBezTo>
                      <a:pt x="188" y="1"/>
                      <a:pt x="180" y="0"/>
                      <a:pt x="173" y="0"/>
                    </a:cubicBezTo>
                    <a:cubicBezTo>
                      <a:pt x="142" y="0"/>
                      <a:pt x="129" y="24"/>
                      <a:pt x="126" y="37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08" y="40"/>
                      <a:pt x="90" y="36"/>
                      <a:pt x="81" y="36"/>
                    </a:cubicBezTo>
                    <a:cubicBezTo>
                      <a:pt x="79" y="36"/>
                      <a:pt x="78" y="36"/>
                      <a:pt x="77" y="36"/>
                    </a:cubicBezTo>
                    <a:cubicBezTo>
                      <a:pt x="67" y="38"/>
                      <a:pt x="61" y="43"/>
                      <a:pt x="57" y="51"/>
                    </a:cubicBezTo>
                    <a:cubicBezTo>
                      <a:pt x="48" y="68"/>
                      <a:pt x="59" y="94"/>
                      <a:pt x="60" y="95"/>
                    </a:cubicBezTo>
                    <a:cubicBezTo>
                      <a:pt x="68" y="113"/>
                      <a:pt x="71" y="193"/>
                      <a:pt x="72" y="237"/>
                    </a:cubicBezTo>
                    <a:cubicBezTo>
                      <a:pt x="64" y="231"/>
                      <a:pt x="43" y="215"/>
                      <a:pt x="24" y="215"/>
                    </a:cubicBezTo>
                    <a:cubicBezTo>
                      <a:pt x="15" y="215"/>
                      <a:pt x="7" y="219"/>
                      <a:pt x="1" y="226"/>
                    </a:cubicBezTo>
                    <a:cubicBezTo>
                      <a:pt x="0" y="227"/>
                      <a:pt x="0" y="228"/>
                      <a:pt x="0" y="230"/>
                    </a:cubicBezTo>
                    <a:cubicBezTo>
                      <a:pt x="0" y="230"/>
                      <a:pt x="0" y="237"/>
                      <a:pt x="6" y="243"/>
                    </a:cubicBezTo>
                    <a:cubicBezTo>
                      <a:pt x="13" y="250"/>
                      <a:pt x="24" y="253"/>
                      <a:pt x="39" y="253"/>
                    </a:cubicBezTo>
                    <a:cubicBezTo>
                      <a:pt x="49" y="253"/>
                      <a:pt x="60" y="252"/>
                      <a:pt x="72" y="250"/>
                    </a:cubicBezTo>
                    <a:cubicBezTo>
                      <a:pt x="72" y="251"/>
                      <a:pt x="72" y="252"/>
                      <a:pt x="72" y="252"/>
                    </a:cubicBezTo>
                    <a:cubicBezTo>
                      <a:pt x="72" y="258"/>
                      <a:pt x="72" y="258"/>
                      <a:pt x="72" y="258"/>
                    </a:cubicBezTo>
                    <a:cubicBezTo>
                      <a:pt x="217" y="257"/>
                      <a:pt x="217" y="257"/>
                      <a:pt x="217" y="257"/>
                    </a:cubicBezTo>
                    <a:cubicBezTo>
                      <a:pt x="217" y="251"/>
                      <a:pt x="217" y="251"/>
                      <a:pt x="217" y="251"/>
                    </a:cubicBezTo>
                    <a:cubicBezTo>
                      <a:pt x="215" y="224"/>
                      <a:pt x="234" y="109"/>
                      <a:pt x="235" y="104"/>
                    </a:cubicBezTo>
                    <a:cubicBezTo>
                      <a:pt x="255" y="22"/>
                      <a:pt x="196" y="4"/>
                      <a:pt x="196" y="4"/>
                    </a:cubicBezTo>
                    <a:close/>
                    <a:moveTo>
                      <a:pt x="39" y="242"/>
                    </a:moveTo>
                    <a:cubicBezTo>
                      <a:pt x="19" y="242"/>
                      <a:pt x="13" y="235"/>
                      <a:pt x="12" y="231"/>
                    </a:cubicBezTo>
                    <a:cubicBezTo>
                      <a:pt x="15" y="228"/>
                      <a:pt x="19" y="227"/>
                      <a:pt x="24" y="227"/>
                    </a:cubicBezTo>
                    <a:cubicBezTo>
                      <a:pt x="35" y="227"/>
                      <a:pt x="48" y="234"/>
                      <a:pt x="57" y="241"/>
                    </a:cubicBezTo>
                    <a:cubicBezTo>
                      <a:pt x="51" y="241"/>
                      <a:pt x="45" y="242"/>
                      <a:pt x="39" y="242"/>
                    </a:cubicBezTo>
                    <a:close/>
                    <a:moveTo>
                      <a:pt x="224" y="101"/>
                    </a:moveTo>
                    <a:cubicBezTo>
                      <a:pt x="224" y="102"/>
                      <a:pt x="224" y="102"/>
                      <a:pt x="224" y="102"/>
                    </a:cubicBezTo>
                    <a:cubicBezTo>
                      <a:pt x="223" y="106"/>
                      <a:pt x="205" y="209"/>
                      <a:pt x="205" y="246"/>
                    </a:cubicBezTo>
                    <a:cubicBezTo>
                      <a:pt x="83" y="247"/>
                      <a:pt x="83" y="247"/>
                      <a:pt x="83" y="247"/>
                    </a:cubicBezTo>
                    <a:cubicBezTo>
                      <a:pt x="83" y="220"/>
                      <a:pt x="81" y="114"/>
                      <a:pt x="70" y="90"/>
                    </a:cubicBezTo>
                    <a:cubicBezTo>
                      <a:pt x="68" y="84"/>
                      <a:pt x="62" y="67"/>
                      <a:pt x="67" y="56"/>
                    </a:cubicBezTo>
                    <a:cubicBezTo>
                      <a:pt x="69" y="52"/>
                      <a:pt x="73" y="49"/>
                      <a:pt x="80" y="48"/>
                    </a:cubicBezTo>
                    <a:cubicBezTo>
                      <a:pt x="80" y="48"/>
                      <a:pt x="80" y="47"/>
                      <a:pt x="81" y="47"/>
                    </a:cubicBezTo>
                    <a:cubicBezTo>
                      <a:pt x="87" y="47"/>
                      <a:pt x="106" y="51"/>
                      <a:pt x="114" y="97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7" y="38"/>
                      <a:pt x="144" y="12"/>
                      <a:pt x="173" y="12"/>
                    </a:cubicBezTo>
                    <a:cubicBezTo>
                      <a:pt x="179" y="12"/>
                      <a:pt x="185" y="13"/>
                      <a:pt x="192" y="15"/>
                    </a:cubicBezTo>
                    <a:cubicBezTo>
                      <a:pt x="194" y="15"/>
                      <a:pt x="241" y="31"/>
                      <a:pt x="224" y="10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9" name="Google Shape;1099;p19"/>
              <p:cNvSpPr/>
              <p:nvPr/>
            </p:nvSpPr>
            <p:spPr>
              <a:xfrm>
                <a:off x="2522" y="1697"/>
                <a:ext cx="263" cy="360"/>
              </a:xfrm>
              <a:custGeom>
                <a:rect b="b" l="l" r="r" t="t"/>
                <a:pathLst>
                  <a:path extrusionOk="0" h="302" w="221">
                    <a:moveTo>
                      <a:pt x="221" y="220"/>
                    </a:moveTo>
                    <a:cubicBezTo>
                      <a:pt x="221" y="200"/>
                      <a:pt x="186" y="184"/>
                      <a:pt x="139" y="184"/>
                    </a:cubicBezTo>
                    <a:cubicBezTo>
                      <a:pt x="123" y="184"/>
                      <a:pt x="109" y="186"/>
                      <a:pt x="96" y="189"/>
                    </a:cubicBezTo>
                    <a:cubicBezTo>
                      <a:pt x="95" y="88"/>
                      <a:pt x="65" y="37"/>
                      <a:pt x="64" y="34"/>
                    </a:cubicBezTo>
                    <a:cubicBezTo>
                      <a:pt x="51" y="11"/>
                      <a:pt x="39" y="0"/>
                      <a:pt x="27" y="0"/>
                    </a:cubicBezTo>
                    <a:cubicBezTo>
                      <a:pt x="12" y="0"/>
                      <a:pt x="6" y="19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0" y="40"/>
                      <a:pt x="29" y="51"/>
                      <a:pt x="35" y="53"/>
                    </a:cubicBezTo>
                    <a:cubicBezTo>
                      <a:pt x="58" y="73"/>
                      <a:pt x="65" y="166"/>
                      <a:pt x="66" y="201"/>
                    </a:cubicBezTo>
                    <a:cubicBezTo>
                      <a:pt x="66" y="202"/>
                      <a:pt x="66" y="202"/>
                      <a:pt x="66" y="203"/>
                    </a:cubicBezTo>
                    <a:cubicBezTo>
                      <a:pt x="67" y="204"/>
                      <a:pt x="67" y="204"/>
                      <a:pt x="67" y="204"/>
                    </a:cubicBezTo>
                    <a:cubicBezTo>
                      <a:pt x="62" y="208"/>
                      <a:pt x="59" y="213"/>
                      <a:pt x="58" y="219"/>
                    </a:cubicBezTo>
                    <a:cubicBezTo>
                      <a:pt x="58" y="220"/>
                      <a:pt x="58" y="220"/>
                      <a:pt x="58" y="220"/>
                    </a:cubicBezTo>
                    <a:cubicBezTo>
                      <a:pt x="58" y="221"/>
                      <a:pt x="58" y="221"/>
                      <a:pt x="58" y="221"/>
                    </a:cubicBezTo>
                    <a:cubicBezTo>
                      <a:pt x="58" y="266"/>
                      <a:pt x="94" y="302"/>
                      <a:pt x="139" y="302"/>
                    </a:cubicBezTo>
                    <a:cubicBezTo>
                      <a:pt x="184" y="302"/>
                      <a:pt x="221" y="266"/>
                      <a:pt x="221" y="221"/>
                    </a:cubicBezTo>
                    <a:cubicBezTo>
                      <a:pt x="221" y="221"/>
                      <a:pt x="221" y="221"/>
                      <a:pt x="221" y="221"/>
                    </a:cubicBezTo>
                    <a:cubicBezTo>
                      <a:pt x="221" y="221"/>
                      <a:pt x="221" y="221"/>
                      <a:pt x="221" y="220"/>
                    </a:cubicBezTo>
                    <a:close/>
                    <a:moveTo>
                      <a:pt x="211" y="220"/>
                    </a:moveTo>
                    <a:cubicBezTo>
                      <a:pt x="211" y="233"/>
                      <a:pt x="182" y="247"/>
                      <a:pt x="139" y="247"/>
                    </a:cubicBezTo>
                    <a:cubicBezTo>
                      <a:pt x="97" y="247"/>
                      <a:pt x="68" y="233"/>
                      <a:pt x="68" y="220"/>
                    </a:cubicBezTo>
                    <a:cubicBezTo>
                      <a:pt x="68" y="208"/>
                      <a:pt x="97" y="194"/>
                      <a:pt x="139" y="194"/>
                    </a:cubicBezTo>
                    <a:cubicBezTo>
                      <a:pt x="182" y="194"/>
                      <a:pt x="211" y="208"/>
                      <a:pt x="211" y="220"/>
                    </a:cubicBezTo>
                    <a:close/>
                    <a:moveTo>
                      <a:pt x="40" y="45"/>
                    </a:moveTo>
                    <a:cubicBezTo>
                      <a:pt x="40" y="44"/>
                      <a:pt x="39" y="44"/>
                      <a:pt x="38" y="44"/>
                    </a:cubicBezTo>
                    <a:cubicBezTo>
                      <a:pt x="38" y="44"/>
                      <a:pt x="12" y="35"/>
                      <a:pt x="15" y="23"/>
                    </a:cubicBezTo>
                    <a:cubicBezTo>
                      <a:pt x="15" y="21"/>
                      <a:pt x="20" y="10"/>
                      <a:pt x="27" y="10"/>
                    </a:cubicBezTo>
                    <a:cubicBezTo>
                      <a:pt x="31" y="10"/>
                      <a:pt x="41" y="13"/>
                      <a:pt x="56" y="39"/>
                    </a:cubicBezTo>
                    <a:cubicBezTo>
                      <a:pt x="56" y="40"/>
                      <a:pt x="86" y="92"/>
                      <a:pt x="87" y="192"/>
                    </a:cubicBezTo>
                    <a:cubicBezTo>
                      <a:pt x="83" y="194"/>
                      <a:pt x="79" y="196"/>
                      <a:pt x="76" y="197"/>
                    </a:cubicBezTo>
                    <a:cubicBezTo>
                      <a:pt x="75" y="177"/>
                      <a:pt x="70" y="69"/>
                      <a:pt x="40" y="45"/>
                    </a:cubicBezTo>
                    <a:close/>
                    <a:moveTo>
                      <a:pt x="139" y="292"/>
                    </a:moveTo>
                    <a:cubicBezTo>
                      <a:pt x="106" y="292"/>
                      <a:pt x="79" y="270"/>
                      <a:pt x="70" y="240"/>
                    </a:cubicBezTo>
                    <a:cubicBezTo>
                      <a:pt x="84" y="250"/>
                      <a:pt x="110" y="257"/>
                      <a:pt x="139" y="257"/>
                    </a:cubicBezTo>
                    <a:cubicBezTo>
                      <a:pt x="169" y="257"/>
                      <a:pt x="194" y="250"/>
                      <a:pt x="208" y="240"/>
                    </a:cubicBezTo>
                    <a:cubicBezTo>
                      <a:pt x="200" y="270"/>
                      <a:pt x="172" y="292"/>
                      <a:pt x="139" y="292"/>
                    </a:cubicBezTo>
                    <a:close/>
                    <a:moveTo>
                      <a:pt x="218" y="232"/>
                    </a:moveTo>
                    <a:cubicBezTo>
                      <a:pt x="217" y="232"/>
                      <a:pt x="217" y="232"/>
                      <a:pt x="217" y="232"/>
                    </a:cubicBezTo>
                    <a:cubicBezTo>
                      <a:pt x="217" y="231"/>
                      <a:pt x="218" y="231"/>
                      <a:pt x="218" y="231"/>
                    </a:cubicBezTo>
                    <a:lnTo>
                      <a:pt x="218" y="23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0" name="Google Shape;1100;p19"/>
              <p:cNvSpPr/>
              <p:nvPr/>
            </p:nvSpPr>
            <p:spPr>
              <a:xfrm>
                <a:off x="3051" y="1720"/>
                <a:ext cx="156" cy="337"/>
              </a:xfrm>
              <a:custGeom>
                <a:rect b="b" l="l" r="r" t="t"/>
                <a:pathLst>
                  <a:path extrusionOk="0" h="283" w="131">
                    <a:moveTo>
                      <a:pt x="130" y="2"/>
                    </a:moveTo>
                    <a:cubicBezTo>
                      <a:pt x="128" y="1"/>
                      <a:pt x="127" y="0"/>
                      <a:pt x="125" y="0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187"/>
                      <a:pt x="3" y="189"/>
                      <a:pt x="6" y="189"/>
                    </a:cubicBezTo>
                    <a:cubicBezTo>
                      <a:pt x="10" y="189"/>
                      <a:pt x="10" y="189"/>
                      <a:pt x="10" y="189"/>
                    </a:cubicBezTo>
                    <a:cubicBezTo>
                      <a:pt x="10" y="247"/>
                      <a:pt x="10" y="247"/>
                      <a:pt x="10" y="247"/>
                    </a:cubicBezTo>
                    <a:cubicBezTo>
                      <a:pt x="10" y="267"/>
                      <a:pt x="26" y="283"/>
                      <a:pt x="46" y="283"/>
                    </a:cubicBezTo>
                    <a:cubicBezTo>
                      <a:pt x="65" y="283"/>
                      <a:pt x="81" y="267"/>
                      <a:pt x="81" y="247"/>
                    </a:cubicBezTo>
                    <a:cubicBezTo>
                      <a:pt x="81" y="189"/>
                      <a:pt x="81" y="189"/>
                      <a:pt x="81" y="189"/>
                    </a:cubicBezTo>
                    <a:cubicBezTo>
                      <a:pt x="122" y="189"/>
                      <a:pt x="122" y="189"/>
                      <a:pt x="122" y="189"/>
                    </a:cubicBezTo>
                    <a:cubicBezTo>
                      <a:pt x="125" y="189"/>
                      <a:pt x="128" y="187"/>
                      <a:pt x="128" y="184"/>
                    </a:cubicBezTo>
                    <a:cubicBezTo>
                      <a:pt x="131" y="6"/>
                      <a:pt x="131" y="6"/>
                      <a:pt x="131" y="6"/>
                    </a:cubicBezTo>
                    <a:cubicBezTo>
                      <a:pt x="131" y="5"/>
                      <a:pt x="131" y="3"/>
                      <a:pt x="130" y="2"/>
                    </a:cubicBezTo>
                    <a:close/>
                    <a:moveTo>
                      <a:pt x="70" y="247"/>
                    </a:moveTo>
                    <a:cubicBezTo>
                      <a:pt x="70" y="261"/>
                      <a:pt x="59" y="272"/>
                      <a:pt x="46" y="272"/>
                    </a:cubicBezTo>
                    <a:cubicBezTo>
                      <a:pt x="32" y="272"/>
                      <a:pt x="22" y="261"/>
                      <a:pt x="22" y="247"/>
                    </a:cubicBezTo>
                    <a:cubicBezTo>
                      <a:pt x="22" y="170"/>
                      <a:pt x="22" y="170"/>
                      <a:pt x="22" y="170"/>
                    </a:cubicBezTo>
                    <a:cubicBezTo>
                      <a:pt x="22" y="156"/>
                      <a:pt x="32" y="145"/>
                      <a:pt x="46" y="145"/>
                    </a:cubicBezTo>
                    <a:cubicBezTo>
                      <a:pt x="59" y="145"/>
                      <a:pt x="70" y="156"/>
                      <a:pt x="70" y="170"/>
                    </a:cubicBezTo>
                    <a:lnTo>
                      <a:pt x="70" y="247"/>
                    </a:lnTo>
                    <a:close/>
                    <a:moveTo>
                      <a:pt x="117" y="178"/>
                    </a:moveTo>
                    <a:cubicBezTo>
                      <a:pt x="81" y="178"/>
                      <a:pt x="81" y="178"/>
                      <a:pt x="81" y="178"/>
                    </a:cubicBezTo>
                    <a:cubicBezTo>
                      <a:pt x="81" y="170"/>
                      <a:pt x="81" y="170"/>
                      <a:pt x="81" y="170"/>
                    </a:cubicBezTo>
                    <a:cubicBezTo>
                      <a:pt x="81" y="150"/>
                      <a:pt x="65" y="134"/>
                      <a:pt x="46" y="134"/>
                    </a:cubicBezTo>
                    <a:cubicBezTo>
                      <a:pt x="30" y="134"/>
                      <a:pt x="17" y="144"/>
                      <a:pt x="12" y="15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0" y="12"/>
                      <a:pt x="120" y="12"/>
                      <a:pt x="120" y="12"/>
                    </a:cubicBezTo>
                    <a:lnTo>
                      <a:pt x="117" y="17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1" name="Google Shape;1101;p19"/>
              <p:cNvSpPr/>
              <p:nvPr/>
            </p:nvSpPr>
            <p:spPr>
              <a:xfrm>
                <a:off x="3092" y="1925"/>
                <a:ext cx="23" cy="2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2" name="Google Shape;1102;p19"/>
              <p:cNvSpPr/>
              <p:nvPr/>
            </p:nvSpPr>
            <p:spPr>
              <a:xfrm>
                <a:off x="3092" y="1960"/>
                <a:ext cx="23" cy="2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3" name="Google Shape;1103;p19"/>
              <p:cNvSpPr/>
              <p:nvPr/>
            </p:nvSpPr>
            <p:spPr>
              <a:xfrm>
                <a:off x="3078" y="1753"/>
                <a:ext cx="41" cy="41"/>
              </a:xfrm>
              <a:custGeom>
                <a:rect b="b" l="l" r="r" t="t"/>
                <a:pathLst>
                  <a:path extrusionOk="0" h="34" w="34">
                    <a:moveTo>
                      <a:pt x="17" y="34"/>
                    </a:moveTo>
                    <a:cubicBezTo>
                      <a:pt x="27" y="34"/>
                      <a:pt x="34" y="26"/>
                      <a:pt x="34" y="17"/>
                    </a:cubicBezTo>
                    <a:cubicBezTo>
                      <a:pt x="34" y="8"/>
                      <a:pt x="2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lose/>
                    <a:moveTo>
                      <a:pt x="17" y="8"/>
                    </a:moveTo>
                    <a:cubicBezTo>
                      <a:pt x="22" y="8"/>
                      <a:pt x="26" y="12"/>
                      <a:pt x="26" y="17"/>
                    </a:cubicBezTo>
                    <a:cubicBezTo>
                      <a:pt x="26" y="22"/>
                      <a:pt x="22" y="26"/>
                      <a:pt x="17" y="26"/>
                    </a:cubicBezTo>
                    <a:cubicBezTo>
                      <a:pt x="13" y="26"/>
                      <a:pt x="9" y="22"/>
                      <a:pt x="9" y="17"/>
                    </a:cubicBezTo>
                    <a:cubicBezTo>
                      <a:pt x="9" y="12"/>
                      <a:pt x="13" y="8"/>
                      <a:pt x="17" y="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4" name="Google Shape;1104;p19"/>
              <p:cNvSpPr/>
              <p:nvPr/>
            </p:nvSpPr>
            <p:spPr>
              <a:xfrm>
                <a:off x="3236" y="1701"/>
                <a:ext cx="86" cy="356"/>
              </a:xfrm>
              <a:custGeom>
                <a:rect b="b" l="l" r="r" t="t"/>
                <a:pathLst>
                  <a:path extrusionOk="0" h="299" w="72">
                    <a:moveTo>
                      <a:pt x="11" y="2"/>
                    </a:moveTo>
                    <a:cubicBezTo>
                      <a:pt x="9" y="0"/>
                      <a:pt x="7" y="0"/>
                      <a:pt x="5" y="1"/>
                    </a:cubicBezTo>
                    <a:cubicBezTo>
                      <a:pt x="3" y="2"/>
                      <a:pt x="1" y="4"/>
                      <a:pt x="1" y="6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7"/>
                      <a:pt x="12" y="299"/>
                      <a:pt x="27" y="299"/>
                    </a:cubicBezTo>
                    <a:cubicBezTo>
                      <a:pt x="42" y="299"/>
                      <a:pt x="54" y="287"/>
                      <a:pt x="54" y="272"/>
                    </a:cubicBezTo>
                    <a:cubicBezTo>
                      <a:pt x="54" y="195"/>
                      <a:pt x="54" y="195"/>
                      <a:pt x="54" y="195"/>
                    </a:cubicBezTo>
                    <a:cubicBezTo>
                      <a:pt x="67" y="194"/>
                      <a:pt x="70" y="189"/>
                      <a:pt x="71" y="187"/>
                    </a:cubicBezTo>
                    <a:cubicBezTo>
                      <a:pt x="72" y="186"/>
                      <a:pt x="72" y="185"/>
                      <a:pt x="72" y="185"/>
                    </a:cubicBezTo>
                    <a:cubicBezTo>
                      <a:pt x="71" y="60"/>
                      <a:pt x="14" y="4"/>
                      <a:pt x="11" y="2"/>
                    </a:cubicBezTo>
                    <a:close/>
                    <a:moveTo>
                      <a:pt x="42" y="272"/>
                    </a:moveTo>
                    <a:cubicBezTo>
                      <a:pt x="42" y="281"/>
                      <a:pt x="36" y="288"/>
                      <a:pt x="27" y="288"/>
                    </a:cubicBezTo>
                    <a:cubicBezTo>
                      <a:pt x="19" y="288"/>
                      <a:pt x="12" y="281"/>
                      <a:pt x="12" y="272"/>
                    </a:cubicBezTo>
                    <a:cubicBezTo>
                      <a:pt x="12" y="186"/>
                      <a:pt x="12" y="186"/>
                      <a:pt x="12" y="186"/>
                    </a:cubicBezTo>
                    <a:cubicBezTo>
                      <a:pt x="12" y="177"/>
                      <a:pt x="19" y="170"/>
                      <a:pt x="27" y="170"/>
                    </a:cubicBezTo>
                    <a:cubicBezTo>
                      <a:pt x="36" y="170"/>
                      <a:pt x="42" y="177"/>
                      <a:pt x="42" y="186"/>
                    </a:cubicBezTo>
                    <a:lnTo>
                      <a:pt x="42" y="272"/>
                    </a:lnTo>
                    <a:close/>
                    <a:moveTo>
                      <a:pt x="54" y="184"/>
                    </a:moveTo>
                    <a:cubicBezTo>
                      <a:pt x="53" y="170"/>
                      <a:pt x="41" y="159"/>
                      <a:pt x="27" y="159"/>
                    </a:cubicBezTo>
                    <a:cubicBezTo>
                      <a:pt x="22" y="159"/>
                      <a:pt x="16" y="161"/>
                      <a:pt x="12" y="164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29" y="43"/>
                      <a:pt x="59" y="95"/>
                      <a:pt x="60" y="182"/>
                    </a:cubicBezTo>
                    <a:cubicBezTo>
                      <a:pt x="59" y="182"/>
                      <a:pt x="57" y="183"/>
                      <a:pt x="54" y="18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5" name="Google Shape;1105;p19"/>
              <p:cNvSpPr/>
              <p:nvPr/>
            </p:nvSpPr>
            <p:spPr>
              <a:xfrm>
                <a:off x="3258" y="1921"/>
                <a:ext cx="22" cy="2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6" name="Google Shape;1106;p19"/>
              <p:cNvSpPr/>
              <p:nvPr/>
            </p:nvSpPr>
            <p:spPr>
              <a:xfrm>
                <a:off x="3551" y="1762"/>
                <a:ext cx="245" cy="284"/>
              </a:xfrm>
              <a:custGeom>
                <a:rect b="b" l="l" r="r" t="t"/>
                <a:pathLst>
                  <a:path extrusionOk="0" h="239" w="206">
                    <a:moveTo>
                      <a:pt x="198" y="4"/>
                    </a:moveTo>
                    <a:cubicBezTo>
                      <a:pt x="194" y="2"/>
                      <a:pt x="191" y="0"/>
                      <a:pt x="187" y="0"/>
                    </a:cubicBezTo>
                    <a:cubicBezTo>
                      <a:pt x="181" y="0"/>
                      <a:pt x="176" y="3"/>
                      <a:pt x="173" y="7"/>
                    </a:cubicBezTo>
                    <a:cubicBezTo>
                      <a:pt x="169" y="11"/>
                      <a:pt x="168" y="17"/>
                      <a:pt x="170" y="22"/>
                    </a:cubicBezTo>
                    <a:cubicBezTo>
                      <a:pt x="170" y="22"/>
                      <a:pt x="169" y="22"/>
                      <a:pt x="169" y="22"/>
                    </a:cubicBezTo>
                    <a:cubicBezTo>
                      <a:pt x="164" y="22"/>
                      <a:pt x="159" y="25"/>
                      <a:pt x="155" y="29"/>
                    </a:cubicBezTo>
                    <a:cubicBezTo>
                      <a:pt x="99" y="97"/>
                      <a:pt x="99" y="97"/>
                      <a:pt x="99" y="97"/>
                    </a:cubicBezTo>
                    <a:cubicBezTo>
                      <a:pt x="98" y="99"/>
                      <a:pt x="97" y="102"/>
                      <a:pt x="96" y="105"/>
                    </a:cubicBezTo>
                    <a:cubicBezTo>
                      <a:pt x="96" y="105"/>
                      <a:pt x="96" y="105"/>
                      <a:pt x="96" y="105"/>
                    </a:cubicBezTo>
                    <a:cubicBezTo>
                      <a:pt x="77" y="105"/>
                      <a:pt x="51" y="121"/>
                      <a:pt x="30" y="147"/>
                    </a:cubicBezTo>
                    <a:cubicBezTo>
                      <a:pt x="17" y="163"/>
                      <a:pt x="8" y="180"/>
                      <a:pt x="4" y="196"/>
                    </a:cubicBezTo>
                    <a:cubicBezTo>
                      <a:pt x="0" y="210"/>
                      <a:pt x="1" y="221"/>
                      <a:pt x="6" y="229"/>
                    </a:cubicBezTo>
                    <a:cubicBezTo>
                      <a:pt x="6" y="231"/>
                      <a:pt x="7" y="232"/>
                      <a:pt x="9" y="233"/>
                    </a:cubicBezTo>
                    <a:cubicBezTo>
                      <a:pt x="9" y="233"/>
                      <a:pt x="10" y="233"/>
                      <a:pt x="10" y="234"/>
                    </a:cubicBezTo>
                    <a:cubicBezTo>
                      <a:pt x="11" y="234"/>
                      <a:pt x="11" y="235"/>
                      <a:pt x="12" y="235"/>
                    </a:cubicBezTo>
                    <a:cubicBezTo>
                      <a:pt x="13" y="236"/>
                      <a:pt x="15" y="237"/>
                      <a:pt x="16" y="237"/>
                    </a:cubicBezTo>
                    <a:cubicBezTo>
                      <a:pt x="16" y="237"/>
                      <a:pt x="16" y="237"/>
                      <a:pt x="16" y="237"/>
                    </a:cubicBezTo>
                    <a:cubicBezTo>
                      <a:pt x="19" y="238"/>
                      <a:pt x="22" y="239"/>
                      <a:pt x="25" y="239"/>
                    </a:cubicBezTo>
                    <a:cubicBezTo>
                      <a:pt x="44" y="239"/>
                      <a:pt x="70" y="222"/>
                      <a:pt x="91" y="197"/>
                    </a:cubicBezTo>
                    <a:cubicBezTo>
                      <a:pt x="113" y="170"/>
                      <a:pt x="123" y="142"/>
                      <a:pt x="119" y="124"/>
                    </a:cubicBezTo>
                    <a:cubicBezTo>
                      <a:pt x="122" y="123"/>
                      <a:pt x="124" y="121"/>
                      <a:pt x="126" y="119"/>
                    </a:cubicBezTo>
                    <a:cubicBezTo>
                      <a:pt x="182" y="50"/>
                      <a:pt x="182" y="50"/>
                      <a:pt x="182" y="50"/>
                    </a:cubicBezTo>
                    <a:cubicBezTo>
                      <a:pt x="185" y="47"/>
                      <a:pt x="186" y="42"/>
                      <a:pt x="186" y="38"/>
                    </a:cubicBezTo>
                    <a:cubicBezTo>
                      <a:pt x="186" y="37"/>
                      <a:pt x="185" y="36"/>
                      <a:pt x="185" y="35"/>
                    </a:cubicBezTo>
                    <a:cubicBezTo>
                      <a:pt x="186" y="35"/>
                      <a:pt x="186" y="35"/>
                      <a:pt x="187" y="35"/>
                    </a:cubicBezTo>
                    <a:cubicBezTo>
                      <a:pt x="192" y="35"/>
                      <a:pt x="197" y="33"/>
                      <a:pt x="200" y="29"/>
                    </a:cubicBezTo>
                    <a:cubicBezTo>
                      <a:pt x="206" y="21"/>
                      <a:pt x="205" y="10"/>
                      <a:pt x="198" y="4"/>
                    </a:cubicBezTo>
                    <a:close/>
                    <a:moveTo>
                      <a:pt x="19" y="223"/>
                    </a:moveTo>
                    <a:cubicBezTo>
                      <a:pt x="39" y="174"/>
                      <a:pt x="82" y="138"/>
                      <a:pt x="99" y="125"/>
                    </a:cubicBezTo>
                    <a:cubicBezTo>
                      <a:pt x="90" y="144"/>
                      <a:pt x="64" y="194"/>
                      <a:pt x="19" y="223"/>
                    </a:cubicBezTo>
                    <a:close/>
                    <a:moveTo>
                      <a:pt x="39" y="154"/>
                    </a:moveTo>
                    <a:cubicBezTo>
                      <a:pt x="56" y="134"/>
                      <a:pt x="76" y="119"/>
                      <a:pt x="91" y="117"/>
                    </a:cubicBezTo>
                    <a:cubicBezTo>
                      <a:pt x="74" y="130"/>
                      <a:pt x="35" y="162"/>
                      <a:pt x="13" y="208"/>
                    </a:cubicBezTo>
                    <a:cubicBezTo>
                      <a:pt x="13" y="206"/>
                      <a:pt x="14" y="202"/>
                      <a:pt x="15" y="199"/>
                    </a:cubicBezTo>
                    <a:cubicBezTo>
                      <a:pt x="18" y="185"/>
                      <a:pt x="27" y="169"/>
                      <a:pt x="39" y="154"/>
                    </a:cubicBezTo>
                    <a:close/>
                    <a:moveTo>
                      <a:pt x="82" y="189"/>
                    </a:moveTo>
                    <a:cubicBezTo>
                      <a:pt x="68" y="207"/>
                      <a:pt x="50" y="220"/>
                      <a:pt x="36" y="225"/>
                    </a:cubicBezTo>
                    <a:cubicBezTo>
                      <a:pt x="76" y="195"/>
                      <a:pt x="99" y="152"/>
                      <a:pt x="109" y="133"/>
                    </a:cubicBezTo>
                    <a:cubicBezTo>
                      <a:pt x="108" y="147"/>
                      <a:pt x="100" y="168"/>
                      <a:pt x="82" y="189"/>
                    </a:cubicBezTo>
                    <a:close/>
                    <a:moveTo>
                      <a:pt x="173" y="43"/>
                    </a:moveTo>
                    <a:cubicBezTo>
                      <a:pt x="117" y="111"/>
                      <a:pt x="117" y="111"/>
                      <a:pt x="117" y="111"/>
                    </a:cubicBezTo>
                    <a:cubicBezTo>
                      <a:pt x="116" y="112"/>
                      <a:pt x="115" y="113"/>
                      <a:pt x="114" y="113"/>
                    </a:cubicBezTo>
                    <a:cubicBezTo>
                      <a:pt x="114" y="112"/>
                      <a:pt x="112" y="111"/>
                      <a:pt x="111" y="110"/>
                    </a:cubicBezTo>
                    <a:cubicBezTo>
                      <a:pt x="110" y="109"/>
                      <a:pt x="109" y="108"/>
                      <a:pt x="107" y="107"/>
                    </a:cubicBezTo>
                    <a:cubicBezTo>
                      <a:pt x="107" y="106"/>
                      <a:pt x="108" y="105"/>
                      <a:pt x="108" y="104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5" y="35"/>
                      <a:pt x="167" y="34"/>
                      <a:pt x="169" y="34"/>
                    </a:cubicBezTo>
                    <a:cubicBezTo>
                      <a:pt x="170" y="34"/>
                      <a:pt x="171" y="34"/>
                      <a:pt x="172" y="35"/>
                    </a:cubicBezTo>
                    <a:cubicBezTo>
                      <a:pt x="173" y="36"/>
                      <a:pt x="174" y="37"/>
                      <a:pt x="174" y="39"/>
                    </a:cubicBezTo>
                    <a:cubicBezTo>
                      <a:pt x="174" y="40"/>
                      <a:pt x="174" y="42"/>
                      <a:pt x="173" y="43"/>
                    </a:cubicBezTo>
                    <a:close/>
                    <a:moveTo>
                      <a:pt x="191" y="21"/>
                    </a:moveTo>
                    <a:cubicBezTo>
                      <a:pt x="190" y="23"/>
                      <a:pt x="188" y="23"/>
                      <a:pt x="187" y="23"/>
                    </a:cubicBezTo>
                    <a:cubicBezTo>
                      <a:pt x="186" y="23"/>
                      <a:pt x="184" y="23"/>
                      <a:pt x="183" y="22"/>
                    </a:cubicBezTo>
                    <a:cubicBezTo>
                      <a:pt x="182" y="21"/>
                      <a:pt x="181" y="20"/>
                      <a:pt x="181" y="18"/>
                    </a:cubicBezTo>
                    <a:cubicBezTo>
                      <a:pt x="181" y="17"/>
                      <a:pt x="181" y="15"/>
                      <a:pt x="182" y="14"/>
                    </a:cubicBezTo>
                    <a:cubicBezTo>
                      <a:pt x="183" y="13"/>
                      <a:pt x="185" y="12"/>
                      <a:pt x="187" y="12"/>
                    </a:cubicBezTo>
                    <a:cubicBezTo>
                      <a:pt x="188" y="12"/>
                      <a:pt x="189" y="12"/>
                      <a:pt x="190" y="13"/>
                    </a:cubicBezTo>
                    <a:cubicBezTo>
                      <a:pt x="193" y="15"/>
                      <a:pt x="193" y="19"/>
                      <a:pt x="191" y="2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7" name="Google Shape;1107;p19"/>
              <p:cNvSpPr/>
              <p:nvPr/>
            </p:nvSpPr>
            <p:spPr>
              <a:xfrm>
                <a:off x="3680" y="1914"/>
                <a:ext cx="182" cy="146"/>
              </a:xfrm>
              <a:custGeom>
                <a:rect b="b" l="l" r="r" t="t"/>
                <a:pathLst>
                  <a:path extrusionOk="0" h="123" w="153">
                    <a:moveTo>
                      <a:pt x="147" y="63"/>
                    </a:moveTo>
                    <a:cubicBezTo>
                      <a:pt x="142" y="38"/>
                      <a:pt x="120" y="5"/>
                      <a:pt x="98" y="10"/>
                    </a:cubicBezTo>
                    <a:cubicBezTo>
                      <a:pt x="89" y="12"/>
                      <a:pt x="82" y="20"/>
                      <a:pt x="78" y="32"/>
                    </a:cubicBezTo>
                    <a:cubicBezTo>
                      <a:pt x="74" y="18"/>
                      <a:pt x="67" y="7"/>
                      <a:pt x="56" y="5"/>
                    </a:cubicBezTo>
                    <a:cubicBezTo>
                      <a:pt x="33" y="0"/>
                      <a:pt x="11" y="35"/>
                      <a:pt x="5" y="61"/>
                    </a:cubicBezTo>
                    <a:cubicBezTo>
                      <a:pt x="0" y="90"/>
                      <a:pt x="11" y="115"/>
                      <a:pt x="32" y="119"/>
                    </a:cubicBezTo>
                    <a:cubicBezTo>
                      <a:pt x="51" y="123"/>
                      <a:pt x="69" y="109"/>
                      <a:pt x="77" y="86"/>
                    </a:cubicBezTo>
                    <a:cubicBezTo>
                      <a:pt x="85" y="109"/>
                      <a:pt x="103" y="123"/>
                      <a:pt x="121" y="120"/>
                    </a:cubicBezTo>
                    <a:cubicBezTo>
                      <a:pt x="142" y="115"/>
                      <a:pt x="153" y="91"/>
                      <a:pt x="147" y="63"/>
                    </a:cubicBezTo>
                    <a:close/>
                    <a:moveTo>
                      <a:pt x="69" y="74"/>
                    </a:moveTo>
                    <a:cubicBezTo>
                      <a:pt x="64" y="96"/>
                      <a:pt x="49" y="112"/>
                      <a:pt x="34" y="109"/>
                    </a:cubicBezTo>
                    <a:cubicBezTo>
                      <a:pt x="20" y="106"/>
                      <a:pt x="12" y="85"/>
                      <a:pt x="17" y="63"/>
                    </a:cubicBezTo>
                    <a:cubicBezTo>
                      <a:pt x="22" y="39"/>
                      <a:pt x="41" y="13"/>
                      <a:pt x="53" y="16"/>
                    </a:cubicBezTo>
                    <a:cubicBezTo>
                      <a:pt x="65" y="18"/>
                      <a:pt x="74" y="49"/>
                      <a:pt x="69" y="74"/>
                    </a:cubicBezTo>
                    <a:close/>
                    <a:moveTo>
                      <a:pt x="119" y="109"/>
                    </a:moveTo>
                    <a:cubicBezTo>
                      <a:pt x="105" y="112"/>
                      <a:pt x="90" y="97"/>
                      <a:pt x="86" y="76"/>
                    </a:cubicBezTo>
                    <a:cubicBezTo>
                      <a:pt x="81" y="52"/>
                      <a:pt x="89" y="22"/>
                      <a:pt x="101" y="20"/>
                    </a:cubicBezTo>
                    <a:cubicBezTo>
                      <a:pt x="112" y="18"/>
                      <a:pt x="131" y="42"/>
                      <a:pt x="136" y="66"/>
                    </a:cubicBezTo>
                    <a:cubicBezTo>
                      <a:pt x="141" y="86"/>
                      <a:pt x="133" y="106"/>
                      <a:pt x="119" y="1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8" name="Google Shape;1108;p19"/>
              <p:cNvSpPr/>
              <p:nvPr/>
            </p:nvSpPr>
            <p:spPr>
              <a:xfrm>
                <a:off x="3003" y="762"/>
                <a:ext cx="358" cy="336"/>
              </a:xfrm>
              <a:custGeom>
                <a:rect b="b" l="l" r="r" t="t"/>
                <a:pathLst>
                  <a:path extrusionOk="0" h="282" w="301">
                    <a:moveTo>
                      <a:pt x="290" y="226"/>
                    </a:moveTo>
                    <a:cubicBezTo>
                      <a:pt x="228" y="170"/>
                      <a:pt x="228" y="170"/>
                      <a:pt x="228" y="170"/>
                    </a:cubicBezTo>
                    <a:cubicBezTo>
                      <a:pt x="279" y="124"/>
                      <a:pt x="279" y="124"/>
                      <a:pt x="279" y="124"/>
                    </a:cubicBezTo>
                    <a:cubicBezTo>
                      <a:pt x="279" y="124"/>
                      <a:pt x="280" y="124"/>
                      <a:pt x="280" y="123"/>
                    </a:cubicBezTo>
                    <a:cubicBezTo>
                      <a:pt x="287" y="117"/>
                      <a:pt x="285" y="105"/>
                      <a:pt x="279" y="92"/>
                    </a:cubicBezTo>
                    <a:cubicBezTo>
                      <a:pt x="279" y="92"/>
                      <a:pt x="279" y="92"/>
                      <a:pt x="279" y="92"/>
                    </a:cubicBezTo>
                    <a:cubicBezTo>
                      <a:pt x="286" y="86"/>
                      <a:pt x="290" y="77"/>
                      <a:pt x="291" y="68"/>
                    </a:cubicBezTo>
                    <a:cubicBezTo>
                      <a:pt x="291" y="59"/>
                      <a:pt x="288" y="50"/>
                      <a:pt x="282" y="43"/>
                    </a:cubicBezTo>
                    <a:cubicBezTo>
                      <a:pt x="275" y="36"/>
                      <a:pt x="266" y="32"/>
                      <a:pt x="256" y="32"/>
                    </a:cubicBezTo>
                    <a:cubicBezTo>
                      <a:pt x="248" y="32"/>
                      <a:pt x="240" y="35"/>
                      <a:pt x="233" y="40"/>
                    </a:cubicBezTo>
                    <a:cubicBezTo>
                      <a:pt x="233" y="40"/>
                      <a:pt x="233" y="41"/>
                      <a:pt x="233" y="41"/>
                    </a:cubicBezTo>
                    <a:cubicBezTo>
                      <a:pt x="233" y="41"/>
                      <a:pt x="233" y="41"/>
                      <a:pt x="233" y="41"/>
                    </a:cubicBezTo>
                    <a:cubicBezTo>
                      <a:pt x="225" y="36"/>
                      <a:pt x="218" y="33"/>
                      <a:pt x="211" y="33"/>
                    </a:cubicBezTo>
                    <a:cubicBezTo>
                      <a:pt x="208" y="33"/>
                      <a:pt x="205" y="34"/>
                      <a:pt x="203" y="35"/>
                    </a:cubicBezTo>
                    <a:cubicBezTo>
                      <a:pt x="203" y="35"/>
                      <a:pt x="203" y="36"/>
                      <a:pt x="202" y="36"/>
                    </a:cubicBezTo>
                    <a:cubicBezTo>
                      <a:pt x="151" y="82"/>
                      <a:pt x="151" y="82"/>
                      <a:pt x="151" y="82"/>
                    </a:cubicBezTo>
                    <a:cubicBezTo>
                      <a:pt x="147" y="64"/>
                      <a:pt x="136" y="45"/>
                      <a:pt x="119" y="29"/>
                    </a:cubicBezTo>
                    <a:cubicBezTo>
                      <a:pt x="99" y="11"/>
                      <a:pt x="75" y="0"/>
                      <a:pt x="54" y="0"/>
                    </a:cubicBezTo>
                    <a:cubicBezTo>
                      <a:pt x="40" y="0"/>
                      <a:pt x="29" y="5"/>
                      <a:pt x="21" y="14"/>
                    </a:cubicBezTo>
                    <a:cubicBezTo>
                      <a:pt x="0" y="36"/>
                      <a:pt x="11" y="79"/>
                      <a:pt x="44" y="110"/>
                    </a:cubicBezTo>
                    <a:cubicBezTo>
                      <a:pt x="58" y="123"/>
                      <a:pt x="74" y="132"/>
                      <a:pt x="90" y="136"/>
                    </a:cubicBezTo>
                    <a:cubicBezTo>
                      <a:pt x="33" y="187"/>
                      <a:pt x="33" y="187"/>
                      <a:pt x="33" y="187"/>
                    </a:cubicBezTo>
                    <a:cubicBezTo>
                      <a:pt x="33" y="187"/>
                      <a:pt x="33" y="187"/>
                      <a:pt x="33" y="187"/>
                    </a:cubicBezTo>
                    <a:cubicBezTo>
                      <a:pt x="26" y="193"/>
                      <a:pt x="28" y="205"/>
                      <a:pt x="34" y="219"/>
                    </a:cubicBezTo>
                    <a:cubicBezTo>
                      <a:pt x="33" y="220"/>
                      <a:pt x="31" y="221"/>
                      <a:pt x="29" y="222"/>
                    </a:cubicBezTo>
                    <a:cubicBezTo>
                      <a:pt x="15" y="235"/>
                      <a:pt x="14" y="257"/>
                      <a:pt x="27" y="271"/>
                    </a:cubicBezTo>
                    <a:cubicBezTo>
                      <a:pt x="33" y="278"/>
                      <a:pt x="42" y="282"/>
                      <a:pt x="52" y="282"/>
                    </a:cubicBezTo>
                    <a:cubicBezTo>
                      <a:pt x="61" y="282"/>
                      <a:pt x="69" y="279"/>
                      <a:pt x="75" y="274"/>
                    </a:cubicBezTo>
                    <a:cubicBezTo>
                      <a:pt x="77" y="272"/>
                      <a:pt x="78" y="271"/>
                      <a:pt x="79" y="270"/>
                    </a:cubicBezTo>
                    <a:cubicBezTo>
                      <a:pt x="87" y="275"/>
                      <a:pt x="95" y="278"/>
                      <a:pt x="101" y="278"/>
                    </a:cubicBezTo>
                    <a:cubicBezTo>
                      <a:pt x="105" y="278"/>
                      <a:pt x="108" y="277"/>
                      <a:pt x="110" y="274"/>
                    </a:cubicBezTo>
                    <a:cubicBezTo>
                      <a:pt x="111" y="274"/>
                      <a:pt x="111" y="274"/>
                      <a:pt x="111" y="274"/>
                    </a:cubicBezTo>
                    <a:cubicBezTo>
                      <a:pt x="189" y="205"/>
                      <a:pt x="189" y="205"/>
                      <a:pt x="189" y="205"/>
                    </a:cubicBezTo>
                    <a:cubicBezTo>
                      <a:pt x="254" y="265"/>
                      <a:pt x="254" y="265"/>
                      <a:pt x="254" y="265"/>
                    </a:cubicBezTo>
                    <a:cubicBezTo>
                      <a:pt x="259" y="269"/>
                      <a:pt x="265" y="272"/>
                      <a:pt x="272" y="272"/>
                    </a:cubicBezTo>
                    <a:cubicBezTo>
                      <a:pt x="279" y="272"/>
                      <a:pt x="286" y="269"/>
                      <a:pt x="291" y="263"/>
                    </a:cubicBezTo>
                    <a:cubicBezTo>
                      <a:pt x="301" y="253"/>
                      <a:pt x="300" y="236"/>
                      <a:pt x="290" y="226"/>
                    </a:cubicBezTo>
                    <a:close/>
                    <a:moveTo>
                      <a:pt x="243" y="48"/>
                    </a:moveTo>
                    <a:cubicBezTo>
                      <a:pt x="247" y="45"/>
                      <a:pt x="251" y="43"/>
                      <a:pt x="256" y="43"/>
                    </a:cubicBezTo>
                    <a:cubicBezTo>
                      <a:pt x="263" y="43"/>
                      <a:pt x="269" y="46"/>
                      <a:pt x="273" y="51"/>
                    </a:cubicBezTo>
                    <a:cubicBezTo>
                      <a:pt x="277" y="55"/>
                      <a:pt x="279" y="61"/>
                      <a:pt x="279" y="67"/>
                    </a:cubicBezTo>
                    <a:cubicBezTo>
                      <a:pt x="279" y="73"/>
                      <a:pt x="277" y="78"/>
                      <a:pt x="273" y="82"/>
                    </a:cubicBezTo>
                    <a:cubicBezTo>
                      <a:pt x="269" y="76"/>
                      <a:pt x="265" y="70"/>
                      <a:pt x="260" y="65"/>
                    </a:cubicBezTo>
                    <a:cubicBezTo>
                      <a:pt x="255" y="59"/>
                      <a:pt x="249" y="53"/>
                      <a:pt x="242" y="48"/>
                    </a:cubicBezTo>
                    <a:lnTo>
                      <a:pt x="243" y="48"/>
                    </a:lnTo>
                    <a:close/>
                    <a:moveTo>
                      <a:pt x="210" y="45"/>
                    </a:moveTo>
                    <a:cubicBezTo>
                      <a:pt x="210" y="44"/>
                      <a:pt x="210" y="44"/>
                      <a:pt x="210" y="44"/>
                    </a:cubicBezTo>
                    <a:cubicBezTo>
                      <a:pt x="210" y="44"/>
                      <a:pt x="210" y="44"/>
                      <a:pt x="211" y="44"/>
                    </a:cubicBezTo>
                    <a:cubicBezTo>
                      <a:pt x="218" y="44"/>
                      <a:pt x="235" y="55"/>
                      <a:pt x="251" y="73"/>
                    </a:cubicBezTo>
                    <a:cubicBezTo>
                      <a:pt x="271" y="95"/>
                      <a:pt x="275" y="112"/>
                      <a:pt x="272" y="115"/>
                    </a:cubicBezTo>
                    <a:cubicBezTo>
                      <a:pt x="272" y="115"/>
                      <a:pt x="272" y="115"/>
                      <a:pt x="272" y="115"/>
                    </a:cubicBezTo>
                    <a:cubicBezTo>
                      <a:pt x="220" y="162"/>
                      <a:pt x="220" y="162"/>
                      <a:pt x="220" y="162"/>
                    </a:cubicBezTo>
                    <a:cubicBezTo>
                      <a:pt x="152" y="100"/>
                      <a:pt x="152" y="100"/>
                      <a:pt x="152" y="100"/>
                    </a:cubicBezTo>
                    <a:cubicBezTo>
                      <a:pt x="152" y="98"/>
                      <a:pt x="152" y="97"/>
                      <a:pt x="152" y="96"/>
                    </a:cubicBezTo>
                    <a:lnTo>
                      <a:pt x="210" y="45"/>
                    </a:lnTo>
                    <a:close/>
                    <a:moveTo>
                      <a:pt x="54" y="12"/>
                    </a:moveTo>
                    <a:cubicBezTo>
                      <a:pt x="72" y="12"/>
                      <a:pt x="94" y="22"/>
                      <a:pt x="111" y="38"/>
                    </a:cubicBezTo>
                    <a:cubicBezTo>
                      <a:pt x="136" y="61"/>
                      <a:pt x="147" y="91"/>
                      <a:pt x="138" y="110"/>
                    </a:cubicBezTo>
                    <a:cubicBezTo>
                      <a:pt x="61" y="95"/>
                      <a:pt x="39" y="33"/>
                      <a:pt x="35" y="17"/>
                    </a:cubicBezTo>
                    <a:cubicBezTo>
                      <a:pt x="40" y="14"/>
                      <a:pt x="47" y="12"/>
                      <a:pt x="54" y="12"/>
                    </a:cubicBezTo>
                    <a:close/>
                    <a:moveTo>
                      <a:pt x="26" y="26"/>
                    </a:moveTo>
                    <a:cubicBezTo>
                      <a:pt x="48" y="111"/>
                      <a:pt x="130" y="122"/>
                      <a:pt x="130" y="122"/>
                    </a:cubicBezTo>
                    <a:cubicBezTo>
                      <a:pt x="130" y="122"/>
                      <a:pt x="104" y="138"/>
                      <a:pt x="60" y="109"/>
                    </a:cubicBezTo>
                    <a:cubicBezTo>
                      <a:pt x="1" y="63"/>
                      <a:pt x="26" y="26"/>
                      <a:pt x="26" y="26"/>
                    </a:cubicBezTo>
                    <a:close/>
                    <a:moveTo>
                      <a:pt x="67" y="265"/>
                    </a:moveTo>
                    <a:cubicBezTo>
                      <a:pt x="63" y="269"/>
                      <a:pt x="58" y="271"/>
                      <a:pt x="52" y="271"/>
                    </a:cubicBezTo>
                    <a:cubicBezTo>
                      <a:pt x="46" y="271"/>
                      <a:pt x="40" y="268"/>
                      <a:pt x="35" y="263"/>
                    </a:cubicBezTo>
                    <a:cubicBezTo>
                      <a:pt x="27" y="254"/>
                      <a:pt x="28" y="239"/>
                      <a:pt x="37" y="231"/>
                    </a:cubicBezTo>
                    <a:cubicBezTo>
                      <a:pt x="41" y="227"/>
                      <a:pt x="47" y="225"/>
                      <a:pt x="52" y="225"/>
                    </a:cubicBezTo>
                    <a:cubicBezTo>
                      <a:pt x="59" y="225"/>
                      <a:pt x="65" y="228"/>
                      <a:pt x="69" y="233"/>
                    </a:cubicBezTo>
                    <a:cubicBezTo>
                      <a:pt x="78" y="242"/>
                      <a:pt x="77" y="257"/>
                      <a:pt x="67" y="265"/>
                    </a:cubicBezTo>
                    <a:close/>
                    <a:moveTo>
                      <a:pt x="103" y="266"/>
                    </a:moveTo>
                    <a:cubicBezTo>
                      <a:pt x="102" y="266"/>
                      <a:pt x="102" y="266"/>
                      <a:pt x="101" y="266"/>
                    </a:cubicBezTo>
                    <a:cubicBezTo>
                      <a:pt x="97" y="266"/>
                      <a:pt x="91" y="264"/>
                      <a:pt x="85" y="260"/>
                    </a:cubicBezTo>
                    <a:cubicBezTo>
                      <a:pt x="89" y="248"/>
                      <a:pt x="87" y="235"/>
                      <a:pt x="78" y="225"/>
                    </a:cubicBezTo>
                    <a:cubicBezTo>
                      <a:pt x="71" y="218"/>
                      <a:pt x="62" y="214"/>
                      <a:pt x="52" y="214"/>
                    </a:cubicBezTo>
                    <a:cubicBezTo>
                      <a:pt x="50" y="214"/>
                      <a:pt x="47" y="214"/>
                      <a:pt x="45" y="214"/>
                    </a:cubicBezTo>
                    <a:cubicBezTo>
                      <a:pt x="40" y="204"/>
                      <a:pt x="39" y="197"/>
                      <a:pt x="40" y="196"/>
                    </a:cubicBezTo>
                    <a:cubicBezTo>
                      <a:pt x="41" y="195"/>
                      <a:pt x="41" y="195"/>
                      <a:pt x="42" y="195"/>
                    </a:cubicBezTo>
                    <a:cubicBezTo>
                      <a:pt x="49" y="195"/>
                      <a:pt x="66" y="206"/>
                      <a:pt x="82" y="224"/>
                    </a:cubicBezTo>
                    <a:cubicBezTo>
                      <a:pt x="91" y="234"/>
                      <a:pt x="97" y="244"/>
                      <a:pt x="101" y="253"/>
                    </a:cubicBezTo>
                    <a:cubicBezTo>
                      <a:pt x="104" y="261"/>
                      <a:pt x="104" y="265"/>
                      <a:pt x="103" y="266"/>
                    </a:cubicBezTo>
                    <a:close/>
                    <a:moveTo>
                      <a:pt x="114" y="256"/>
                    </a:moveTo>
                    <a:cubicBezTo>
                      <a:pt x="114" y="253"/>
                      <a:pt x="113" y="251"/>
                      <a:pt x="112" y="248"/>
                    </a:cubicBezTo>
                    <a:cubicBezTo>
                      <a:pt x="108" y="238"/>
                      <a:pt x="100" y="227"/>
                      <a:pt x="91" y="216"/>
                    </a:cubicBezTo>
                    <a:cubicBezTo>
                      <a:pt x="79" y="203"/>
                      <a:pt x="64" y="191"/>
                      <a:pt x="51" y="186"/>
                    </a:cubicBezTo>
                    <a:cubicBezTo>
                      <a:pt x="104" y="139"/>
                      <a:pt x="104" y="139"/>
                      <a:pt x="104" y="139"/>
                    </a:cubicBezTo>
                    <a:cubicBezTo>
                      <a:pt x="106" y="139"/>
                      <a:pt x="107" y="139"/>
                      <a:pt x="108" y="139"/>
                    </a:cubicBezTo>
                    <a:cubicBezTo>
                      <a:pt x="108" y="139"/>
                      <a:pt x="108" y="139"/>
                      <a:pt x="108" y="139"/>
                    </a:cubicBezTo>
                    <a:cubicBezTo>
                      <a:pt x="111" y="139"/>
                      <a:pt x="114" y="138"/>
                      <a:pt x="117" y="138"/>
                    </a:cubicBezTo>
                    <a:cubicBezTo>
                      <a:pt x="180" y="197"/>
                      <a:pt x="180" y="197"/>
                      <a:pt x="180" y="197"/>
                    </a:cubicBezTo>
                    <a:lnTo>
                      <a:pt x="114" y="256"/>
                    </a:lnTo>
                    <a:close/>
                    <a:moveTo>
                      <a:pt x="283" y="256"/>
                    </a:moveTo>
                    <a:cubicBezTo>
                      <a:pt x="280" y="259"/>
                      <a:pt x="276" y="260"/>
                      <a:pt x="272" y="260"/>
                    </a:cubicBezTo>
                    <a:cubicBezTo>
                      <a:pt x="268" y="260"/>
                      <a:pt x="265" y="259"/>
                      <a:pt x="262" y="256"/>
                    </a:cubicBezTo>
                    <a:cubicBezTo>
                      <a:pt x="130" y="134"/>
                      <a:pt x="130" y="134"/>
                      <a:pt x="130" y="134"/>
                    </a:cubicBezTo>
                    <a:cubicBezTo>
                      <a:pt x="134" y="132"/>
                      <a:pt x="138" y="129"/>
                      <a:pt x="142" y="125"/>
                    </a:cubicBezTo>
                    <a:cubicBezTo>
                      <a:pt x="145" y="122"/>
                      <a:pt x="148" y="117"/>
                      <a:pt x="150" y="113"/>
                    </a:cubicBezTo>
                    <a:cubicBezTo>
                      <a:pt x="282" y="235"/>
                      <a:pt x="282" y="235"/>
                      <a:pt x="282" y="235"/>
                    </a:cubicBezTo>
                    <a:cubicBezTo>
                      <a:pt x="288" y="240"/>
                      <a:pt x="288" y="250"/>
                      <a:pt x="283" y="25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9" name="Google Shape;1109;p19"/>
              <p:cNvSpPr/>
              <p:nvPr/>
            </p:nvSpPr>
            <p:spPr>
              <a:xfrm>
                <a:off x="4077" y="210"/>
                <a:ext cx="277" cy="351"/>
              </a:xfrm>
              <a:custGeom>
                <a:rect b="b" l="l" r="r" t="t"/>
                <a:pathLst>
                  <a:path extrusionOk="0" h="295" w="233">
                    <a:moveTo>
                      <a:pt x="220" y="27"/>
                    </a:moveTo>
                    <a:cubicBezTo>
                      <a:pt x="226" y="26"/>
                      <a:pt x="230" y="20"/>
                      <a:pt x="230" y="14"/>
                    </a:cubicBezTo>
                    <a:cubicBezTo>
                      <a:pt x="230" y="6"/>
                      <a:pt x="224" y="0"/>
                      <a:pt x="216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1" y="0"/>
                      <a:pt x="185" y="6"/>
                      <a:pt x="185" y="14"/>
                    </a:cubicBezTo>
                    <a:cubicBezTo>
                      <a:pt x="185" y="20"/>
                      <a:pt x="189" y="26"/>
                      <a:pt x="195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93" y="27"/>
                      <a:pt x="87" y="34"/>
                      <a:pt x="87" y="42"/>
                    </a:cubicBezTo>
                    <a:cubicBezTo>
                      <a:pt x="87" y="46"/>
                      <a:pt x="89" y="50"/>
                      <a:pt x="91" y="52"/>
                    </a:cubicBezTo>
                    <a:cubicBezTo>
                      <a:pt x="74" y="57"/>
                      <a:pt x="61" y="72"/>
                      <a:pt x="58" y="90"/>
                    </a:cubicBezTo>
                    <a:cubicBezTo>
                      <a:pt x="30" y="90"/>
                      <a:pt x="30" y="90"/>
                      <a:pt x="30" y="90"/>
                    </a:cubicBezTo>
                    <a:cubicBezTo>
                      <a:pt x="14" y="90"/>
                      <a:pt x="0" y="101"/>
                      <a:pt x="0" y="115"/>
                    </a:cubicBezTo>
                    <a:cubicBezTo>
                      <a:pt x="0" y="126"/>
                      <a:pt x="8" y="135"/>
                      <a:pt x="19" y="139"/>
                    </a:cubicBezTo>
                    <a:cubicBezTo>
                      <a:pt x="19" y="246"/>
                      <a:pt x="19" y="246"/>
                      <a:pt x="19" y="246"/>
                    </a:cubicBezTo>
                    <a:cubicBezTo>
                      <a:pt x="8" y="250"/>
                      <a:pt x="0" y="259"/>
                      <a:pt x="0" y="270"/>
                    </a:cubicBezTo>
                    <a:cubicBezTo>
                      <a:pt x="0" y="284"/>
                      <a:pt x="14" y="295"/>
                      <a:pt x="30" y="295"/>
                    </a:cubicBezTo>
                    <a:cubicBezTo>
                      <a:pt x="178" y="295"/>
                      <a:pt x="178" y="295"/>
                      <a:pt x="178" y="295"/>
                    </a:cubicBezTo>
                    <a:cubicBezTo>
                      <a:pt x="195" y="295"/>
                      <a:pt x="208" y="284"/>
                      <a:pt x="208" y="270"/>
                    </a:cubicBezTo>
                    <a:cubicBezTo>
                      <a:pt x="208" y="259"/>
                      <a:pt x="200" y="250"/>
                      <a:pt x="189" y="246"/>
                    </a:cubicBezTo>
                    <a:cubicBezTo>
                      <a:pt x="189" y="139"/>
                      <a:pt x="189" y="139"/>
                      <a:pt x="189" y="139"/>
                    </a:cubicBezTo>
                    <a:cubicBezTo>
                      <a:pt x="200" y="135"/>
                      <a:pt x="208" y="126"/>
                      <a:pt x="208" y="115"/>
                    </a:cubicBezTo>
                    <a:cubicBezTo>
                      <a:pt x="208" y="101"/>
                      <a:pt x="195" y="90"/>
                      <a:pt x="178" y="90"/>
                    </a:cubicBezTo>
                    <a:cubicBezTo>
                      <a:pt x="150" y="90"/>
                      <a:pt x="150" y="90"/>
                      <a:pt x="150" y="90"/>
                    </a:cubicBezTo>
                    <a:cubicBezTo>
                      <a:pt x="148" y="75"/>
                      <a:pt x="139" y="63"/>
                      <a:pt x="127" y="56"/>
                    </a:cubicBezTo>
                    <a:cubicBezTo>
                      <a:pt x="219" y="56"/>
                      <a:pt x="219" y="56"/>
                      <a:pt x="219" y="56"/>
                    </a:cubicBezTo>
                    <a:cubicBezTo>
                      <a:pt x="227" y="56"/>
                      <a:pt x="233" y="50"/>
                      <a:pt x="233" y="42"/>
                    </a:cubicBezTo>
                    <a:cubicBezTo>
                      <a:pt x="233" y="34"/>
                      <a:pt x="227" y="28"/>
                      <a:pt x="220" y="27"/>
                    </a:cubicBezTo>
                    <a:close/>
                    <a:moveTo>
                      <a:pt x="12" y="115"/>
                    </a:moveTo>
                    <a:cubicBezTo>
                      <a:pt x="12" y="108"/>
                      <a:pt x="20" y="101"/>
                      <a:pt x="30" y="10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8" y="112"/>
                      <a:pt x="63" y="122"/>
                      <a:pt x="70" y="129"/>
                    </a:cubicBezTo>
                    <a:cubicBezTo>
                      <a:pt x="30" y="129"/>
                      <a:pt x="30" y="129"/>
                      <a:pt x="30" y="129"/>
                    </a:cubicBezTo>
                    <a:cubicBezTo>
                      <a:pt x="20" y="129"/>
                      <a:pt x="12" y="123"/>
                      <a:pt x="12" y="115"/>
                    </a:cubicBezTo>
                    <a:close/>
                    <a:moveTo>
                      <a:pt x="86" y="141"/>
                    </a:moveTo>
                    <a:cubicBezTo>
                      <a:pt x="92" y="143"/>
                      <a:pt x="98" y="144"/>
                      <a:pt x="104" y="144"/>
                    </a:cubicBezTo>
                    <a:cubicBezTo>
                      <a:pt x="111" y="144"/>
                      <a:pt x="117" y="143"/>
                      <a:pt x="122" y="141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178" y="244"/>
                      <a:pt x="178" y="244"/>
                      <a:pt x="178" y="244"/>
                    </a:cubicBezTo>
                    <a:cubicBezTo>
                      <a:pt x="31" y="244"/>
                      <a:pt x="31" y="244"/>
                      <a:pt x="31" y="244"/>
                    </a:cubicBezTo>
                    <a:cubicBezTo>
                      <a:pt x="31" y="141"/>
                      <a:pt x="31" y="141"/>
                      <a:pt x="31" y="141"/>
                    </a:cubicBezTo>
                    <a:lnTo>
                      <a:pt x="86" y="141"/>
                    </a:lnTo>
                    <a:close/>
                    <a:moveTo>
                      <a:pt x="197" y="270"/>
                    </a:moveTo>
                    <a:cubicBezTo>
                      <a:pt x="197" y="278"/>
                      <a:pt x="188" y="284"/>
                      <a:pt x="178" y="284"/>
                    </a:cubicBezTo>
                    <a:cubicBezTo>
                      <a:pt x="30" y="284"/>
                      <a:pt x="30" y="284"/>
                      <a:pt x="30" y="284"/>
                    </a:cubicBezTo>
                    <a:cubicBezTo>
                      <a:pt x="20" y="284"/>
                      <a:pt x="12" y="278"/>
                      <a:pt x="12" y="270"/>
                    </a:cubicBezTo>
                    <a:cubicBezTo>
                      <a:pt x="12" y="262"/>
                      <a:pt x="20" y="256"/>
                      <a:pt x="30" y="256"/>
                    </a:cubicBezTo>
                    <a:cubicBezTo>
                      <a:pt x="178" y="256"/>
                      <a:pt x="178" y="256"/>
                      <a:pt x="178" y="256"/>
                    </a:cubicBezTo>
                    <a:cubicBezTo>
                      <a:pt x="188" y="256"/>
                      <a:pt x="197" y="262"/>
                      <a:pt x="197" y="270"/>
                    </a:cubicBezTo>
                    <a:close/>
                    <a:moveTo>
                      <a:pt x="151" y="101"/>
                    </a:moveTo>
                    <a:cubicBezTo>
                      <a:pt x="178" y="101"/>
                      <a:pt x="178" y="101"/>
                      <a:pt x="178" y="101"/>
                    </a:cubicBezTo>
                    <a:cubicBezTo>
                      <a:pt x="188" y="101"/>
                      <a:pt x="197" y="108"/>
                      <a:pt x="197" y="115"/>
                    </a:cubicBezTo>
                    <a:cubicBezTo>
                      <a:pt x="197" y="123"/>
                      <a:pt x="188" y="129"/>
                      <a:pt x="178" y="129"/>
                    </a:cubicBezTo>
                    <a:cubicBezTo>
                      <a:pt x="139" y="129"/>
                      <a:pt x="139" y="129"/>
                      <a:pt x="139" y="129"/>
                    </a:cubicBezTo>
                    <a:cubicBezTo>
                      <a:pt x="145" y="122"/>
                      <a:pt x="150" y="112"/>
                      <a:pt x="151" y="101"/>
                    </a:cubicBezTo>
                    <a:close/>
                    <a:moveTo>
                      <a:pt x="140" y="97"/>
                    </a:moveTo>
                    <a:cubicBezTo>
                      <a:pt x="140" y="117"/>
                      <a:pt x="124" y="133"/>
                      <a:pt x="104" y="133"/>
                    </a:cubicBezTo>
                    <a:cubicBezTo>
                      <a:pt x="85" y="133"/>
                      <a:pt x="69" y="117"/>
                      <a:pt x="69" y="97"/>
                    </a:cubicBezTo>
                    <a:cubicBezTo>
                      <a:pt x="69" y="77"/>
                      <a:pt x="85" y="62"/>
                      <a:pt x="104" y="62"/>
                    </a:cubicBezTo>
                    <a:cubicBezTo>
                      <a:pt x="124" y="62"/>
                      <a:pt x="140" y="77"/>
                      <a:pt x="140" y="97"/>
                    </a:cubicBezTo>
                    <a:close/>
                    <a:moveTo>
                      <a:pt x="219" y="45"/>
                    </a:moveTo>
                    <a:cubicBezTo>
                      <a:pt x="101" y="45"/>
                      <a:pt x="101" y="45"/>
                      <a:pt x="101" y="45"/>
                    </a:cubicBezTo>
                    <a:cubicBezTo>
                      <a:pt x="100" y="45"/>
                      <a:pt x="98" y="44"/>
                      <a:pt x="98" y="42"/>
                    </a:cubicBezTo>
                    <a:cubicBezTo>
                      <a:pt x="98" y="40"/>
                      <a:pt x="100" y="39"/>
                      <a:pt x="101" y="39"/>
                    </a:cubicBezTo>
                    <a:cubicBezTo>
                      <a:pt x="219" y="39"/>
                      <a:pt x="219" y="39"/>
                      <a:pt x="219" y="39"/>
                    </a:cubicBezTo>
                    <a:cubicBezTo>
                      <a:pt x="220" y="39"/>
                      <a:pt x="222" y="40"/>
                      <a:pt x="222" y="42"/>
                    </a:cubicBezTo>
                    <a:cubicBezTo>
                      <a:pt x="222" y="44"/>
                      <a:pt x="220" y="45"/>
                      <a:pt x="219" y="4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0" name="Google Shape;1110;p19"/>
              <p:cNvSpPr/>
              <p:nvPr/>
            </p:nvSpPr>
            <p:spPr>
              <a:xfrm>
                <a:off x="2677" y="747"/>
                <a:ext cx="19" cy="135"/>
              </a:xfrm>
              <a:custGeom>
                <a:rect b="b" l="l" r="r" t="t"/>
                <a:pathLst>
                  <a:path extrusionOk="0" h="114" w="16">
                    <a:moveTo>
                      <a:pt x="8" y="114"/>
                    </a:moveTo>
                    <a:cubicBezTo>
                      <a:pt x="13" y="114"/>
                      <a:pt x="16" y="110"/>
                      <a:pt x="16" y="106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3"/>
                      <a:pt x="13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10"/>
                      <a:pt x="4" y="114"/>
                      <a:pt x="8" y="11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1" name="Google Shape;1111;p19"/>
              <p:cNvSpPr/>
              <p:nvPr/>
            </p:nvSpPr>
            <p:spPr>
              <a:xfrm>
                <a:off x="2507" y="721"/>
                <a:ext cx="300" cy="377"/>
              </a:xfrm>
              <a:custGeom>
                <a:rect b="b" l="l" r="r" t="t"/>
                <a:pathLst>
                  <a:path extrusionOk="0" h="317" w="252">
                    <a:moveTo>
                      <a:pt x="209" y="0"/>
                    </a:moveTo>
                    <a:cubicBezTo>
                      <a:pt x="185" y="0"/>
                      <a:pt x="166" y="17"/>
                      <a:pt x="166" y="38"/>
                    </a:cubicBez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6" y="139"/>
                      <a:pt x="166" y="140"/>
                      <a:pt x="166" y="141"/>
                    </a:cubicBezTo>
                    <a:cubicBezTo>
                      <a:pt x="161" y="139"/>
                      <a:pt x="155" y="138"/>
                      <a:pt x="149" y="138"/>
                    </a:cubicBezTo>
                    <a:cubicBezTo>
                      <a:pt x="54" y="138"/>
                      <a:pt x="54" y="138"/>
                      <a:pt x="54" y="138"/>
                    </a:cubicBezTo>
                    <a:cubicBezTo>
                      <a:pt x="24" y="138"/>
                      <a:pt x="0" y="165"/>
                      <a:pt x="0" y="198"/>
                    </a:cubicBezTo>
                    <a:cubicBezTo>
                      <a:pt x="0" y="230"/>
                      <a:pt x="23" y="257"/>
                      <a:pt x="51" y="258"/>
                    </a:cubicBezTo>
                    <a:cubicBezTo>
                      <a:pt x="75" y="279"/>
                      <a:pt x="75" y="279"/>
                      <a:pt x="75" y="279"/>
                    </a:cubicBezTo>
                    <a:cubicBezTo>
                      <a:pt x="80" y="312"/>
                      <a:pt x="80" y="312"/>
                      <a:pt x="80" y="312"/>
                    </a:cubicBezTo>
                    <a:cubicBezTo>
                      <a:pt x="80" y="315"/>
                      <a:pt x="83" y="317"/>
                      <a:pt x="86" y="317"/>
                    </a:cubicBezTo>
                    <a:cubicBezTo>
                      <a:pt x="165" y="317"/>
                      <a:pt x="165" y="317"/>
                      <a:pt x="165" y="317"/>
                    </a:cubicBezTo>
                    <a:cubicBezTo>
                      <a:pt x="169" y="317"/>
                      <a:pt x="172" y="314"/>
                      <a:pt x="172" y="311"/>
                    </a:cubicBezTo>
                    <a:cubicBezTo>
                      <a:pt x="172" y="252"/>
                      <a:pt x="172" y="252"/>
                      <a:pt x="172" y="252"/>
                    </a:cubicBezTo>
                    <a:cubicBezTo>
                      <a:pt x="190" y="242"/>
                      <a:pt x="202" y="221"/>
                      <a:pt x="202" y="198"/>
                    </a:cubicBezTo>
                    <a:cubicBezTo>
                      <a:pt x="202" y="190"/>
                      <a:pt x="201" y="183"/>
                      <a:pt x="199" y="176"/>
                    </a:cubicBezTo>
                    <a:cubicBezTo>
                      <a:pt x="202" y="177"/>
                      <a:pt x="205" y="177"/>
                      <a:pt x="209" y="177"/>
                    </a:cubicBezTo>
                    <a:cubicBezTo>
                      <a:pt x="232" y="177"/>
                      <a:pt x="252" y="160"/>
                      <a:pt x="252" y="138"/>
                    </a:cubicBezTo>
                    <a:cubicBezTo>
                      <a:pt x="252" y="38"/>
                      <a:pt x="252" y="38"/>
                      <a:pt x="252" y="38"/>
                    </a:cubicBezTo>
                    <a:cubicBezTo>
                      <a:pt x="252" y="17"/>
                      <a:pt x="232" y="0"/>
                      <a:pt x="209" y="0"/>
                    </a:cubicBezTo>
                    <a:close/>
                    <a:moveTo>
                      <a:pt x="209" y="12"/>
                    </a:moveTo>
                    <a:cubicBezTo>
                      <a:pt x="233" y="12"/>
                      <a:pt x="238" y="34"/>
                      <a:pt x="238" y="34"/>
                    </a:cubicBezTo>
                    <a:cubicBezTo>
                      <a:pt x="238" y="34"/>
                      <a:pt x="202" y="38"/>
                      <a:pt x="181" y="33"/>
                    </a:cubicBezTo>
                    <a:cubicBezTo>
                      <a:pt x="181" y="33"/>
                      <a:pt x="184" y="12"/>
                      <a:pt x="209" y="12"/>
                    </a:cubicBezTo>
                    <a:close/>
                    <a:moveTo>
                      <a:pt x="163" y="243"/>
                    </a:moveTo>
                    <a:cubicBezTo>
                      <a:pt x="163" y="243"/>
                      <a:pt x="163" y="243"/>
                      <a:pt x="163" y="243"/>
                    </a:cubicBezTo>
                    <a:cubicBezTo>
                      <a:pt x="146" y="248"/>
                      <a:pt x="126" y="250"/>
                      <a:pt x="126" y="250"/>
                    </a:cubicBezTo>
                    <a:cubicBezTo>
                      <a:pt x="153" y="257"/>
                      <a:pt x="158" y="276"/>
                      <a:pt x="159" y="281"/>
                    </a:cubicBezTo>
                    <a:cubicBezTo>
                      <a:pt x="159" y="305"/>
                      <a:pt x="159" y="305"/>
                      <a:pt x="159" y="305"/>
                    </a:cubicBezTo>
                    <a:cubicBezTo>
                      <a:pt x="92" y="305"/>
                      <a:pt x="92" y="305"/>
                      <a:pt x="92" y="305"/>
                    </a:cubicBezTo>
                    <a:cubicBezTo>
                      <a:pt x="87" y="275"/>
                      <a:pt x="87" y="275"/>
                      <a:pt x="87" y="275"/>
                    </a:cubicBezTo>
                    <a:cubicBezTo>
                      <a:pt x="87" y="274"/>
                      <a:pt x="86" y="272"/>
                      <a:pt x="85" y="271"/>
                    </a:cubicBezTo>
                    <a:cubicBezTo>
                      <a:pt x="58" y="247"/>
                      <a:pt x="58" y="247"/>
                      <a:pt x="58" y="247"/>
                    </a:cubicBezTo>
                    <a:cubicBezTo>
                      <a:pt x="57" y="246"/>
                      <a:pt x="56" y="246"/>
                      <a:pt x="54" y="246"/>
                    </a:cubicBezTo>
                    <a:cubicBezTo>
                      <a:pt x="31" y="246"/>
                      <a:pt x="13" y="224"/>
                      <a:pt x="13" y="198"/>
                    </a:cubicBezTo>
                    <a:cubicBezTo>
                      <a:pt x="13" y="180"/>
                      <a:pt x="21" y="165"/>
                      <a:pt x="34" y="157"/>
                    </a:cubicBezTo>
                    <a:cubicBezTo>
                      <a:pt x="49" y="160"/>
                      <a:pt x="98" y="167"/>
                      <a:pt x="154" y="151"/>
                    </a:cubicBezTo>
                    <a:cubicBezTo>
                      <a:pt x="161" y="152"/>
                      <a:pt x="168" y="155"/>
                      <a:pt x="173" y="160"/>
                    </a:cubicBezTo>
                    <a:cubicBezTo>
                      <a:pt x="175" y="162"/>
                      <a:pt x="177" y="164"/>
                      <a:pt x="179" y="166"/>
                    </a:cubicBezTo>
                    <a:cubicBezTo>
                      <a:pt x="186" y="175"/>
                      <a:pt x="190" y="186"/>
                      <a:pt x="190" y="198"/>
                    </a:cubicBezTo>
                    <a:cubicBezTo>
                      <a:pt x="190" y="218"/>
                      <a:pt x="179" y="236"/>
                      <a:pt x="163" y="243"/>
                    </a:cubicBezTo>
                    <a:close/>
                    <a:moveTo>
                      <a:pt x="239" y="138"/>
                    </a:moveTo>
                    <a:cubicBezTo>
                      <a:pt x="239" y="153"/>
                      <a:pt x="225" y="165"/>
                      <a:pt x="209" y="165"/>
                    </a:cubicBezTo>
                    <a:cubicBezTo>
                      <a:pt x="201" y="165"/>
                      <a:pt x="194" y="162"/>
                      <a:pt x="188" y="157"/>
                    </a:cubicBezTo>
                    <a:cubicBezTo>
                      <a:pt x="187" y="155"/>
                      <a:pt x="185" y="153"/>
                      <a:pt x="183" y="152"/>
                    </a:cubicBezTo>
                    <a:cubicBezTo>
                      <a:pt x="180" y="148"/>
                      <a:pt x="179" y="143"/>
                      <a:pt x="179" y="138"/>
                    </a:cubicBezTo>
                    <a:cubicBezTo>
                      <a:pt x="179" y="44"/>
                      <a:pt x="179" y="44"/>
                      <a:pt x="179" y="44"/>
                    </a:cubicBezTo>
                    <a:cubicBezTo>
                      <a:pt x="186" y="45"/>
                      <a:pt x="207" y="48"/>
                      <a:pt x="239" y="45"/>
                    </a:cubicBezTo>
                    <a:lnTo>
                      <a:pt x="239" y="13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2" name="Google Shape;1112;p19"/>
              <p:cNvSpPr/>
              <p:nvPr/>
            </p:nvSpPr>
            <p:spPr>
              <a:xfrm>
                <a:off x="2738" y="793"/>
                <a:ext cx="37" cy="38"/>
              </a:xfrm>
              <a:custGeom>
                <a:rect b="b" l="l" r="r" t="t"/>
                <a:pathLst>
                  <a:path extrusionOk="0" h="32" w="31">
                    <a:moveTo>
                      <a:pt x="0" y="16"/>
                    </a:moveTo>
                    <a:cubicBezTo>
                      <a:pt x="0" y="24"/>
                      <a:pt x="7" y="32"/>
                      <a:pt x="15" y="32"/>
                    </a:cubicBezTo>
                    <a:cubicBezTo>
                      <a:pt x="24" y="32"/>
                      <a:pt x="31" y="24"/>
                      <a:pt x="31" y="16"/>
                    </a:cubicBezTo>
                    <a:cubicBezTo>
                      <a:pt x="31" y="7"/>
                      <a:pt x="24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lose/>
                    <a:moveTo>
                      <a:pt x="24" y="16"/>
                    </a:moveTo>
                    <a:cubicBezTo>
                      <a:pt x="24" y="20"/>
                      <a:pt x="20" y="24"/>
                      <a:pt x="15" y="24"/>
                    </a:cubicBezTo>
                    <a:cubicBezTo>
                      <a:pt x="11" y="24"/>
                      <a:pt x="7" y="20"/>
                      <a:pt x="7" y="16"/>
                    </a:cubicBezTo>
                    <a:cubicBezTo>
                      <a:pt x="7" y="11"/>
                      <a:pt x="11" y="7"/>
                      <a:pt x="15" y="7"/>
                    </a:cubicBezTo>
                    <a:cubicBezTo>
                      <a:pt x="20" y="7"/>
                      <a:pt x="24" y="11"/>
                      <a:pt x="24" y="1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3" name="Google Shape;1113;p19"/>
              <p:cNvSpPr/>
              <p:nvPr/>
            </p:nvSpPr>
            <p:spPr>
              <a:xfrm>
                <a:off x="2468" y="1352"/>
                <a:ext cx="377" cy="175"/>
              </a:xfrm>
              <a:custGeom>
                <a:rect b="b" l="l" r="r" t="t"/>
                <a:pathLst>
                  <a:path extrusionOk="0" h="147" w="317">
                    <a:moveTo>
                      <a:pt x="306" y="49"/>
                    </a:moveTo>
                    <a:cubicBezTo>
                      <a:pt x="304" y="49"/>
                      <a:pt x="303" y="49"/>
                      <a:pt x="302" y="50"/>
                    </a:cubicBezTo>
                    <a:cubicBezTo>
                      <a:pt x="302" y="44"/>
                      <a:pt x="302" y="44"/>
                      <a:pt x="302" y="44"/>
                    </a:cubicBezTo>
                    <a:cubicBezTo>
                      <a:pt x="302" y="20"/>
                      <a:pt x="283" y="1"/>
                      <a:pt x="259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28"/>
                      <a:pt x="20" y="147"/>
                      <a:pt x="43" y="147"/>
                    </a:cubicBezTo>
                    <a:cubicBezTo>
                      <a:pt x="259" y="147"/>
                      <a:pt x="259" y="147"/>
                      <a:pt x="259" y="147"/>
                    </a:cubicBezTo>
                    <a:cubicBezTo>
                      <a:pt x="283" y="147"/>
                      <a:pt x="302" y="128"/>
                      <a:pt x="302" y="104"/>
                    </a:cubicBezTo>
                    <a:cubicBezTo>
                      <a:pt x="302" y="99"/>
                      <a:pt x="302" y="99"/>
                      <a:pt x="302" y="99"/>
                    </a:cubicBezTo>
                    <a:cubicBezTo>
                      <a:pt x="303" y="99"/>
                      <a:pt x="304" y="99"/>
                      <a:pt x="305" y="99"/>
                    </a:cubicBezTo>
                    <a:cubicBezTo>
                      <a:pt x="312" y="99"/>
                      <a:pt x="317" y="95"/>
                      <a:pt x="317" y="89"/>
                    </a:cubicBezTo>
                    <a:cubicBezTo>
                      <a:pt x="317" y="59"/>
                      <a:pt x="317" y="59"/>
                      <a:pt x="317" y="59"/>
                    </a:cubicBezTo>
                    <a:cubicBezTo>
                      <a:pt x="317" y="54"/>
                      <a:pt x="312" y="49"/>
                      <a:pt x="306" y="49"/>
                    </a:cubicBezTo>
                    <a:close/>
                    <a:moveTo>
                      <a:pt x="291" y="104"/>
                    </a:moveTo>
                    <a:cubicBezTo>
                      <a:pt x="291" y="122"/>
                      <a:pt x="276" y="136"/>
                      <a:pt x="259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26" y="135"/>
                      <a:pt x="12" y="121"/>
                      <a:pt x="12" y="104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12" y="26"/>
                      <a:pt x="26" y="12"/>
                      <a:pt x="44" y="12"/>
                    </a:cubicBezTo>
                    <a:cubicBezTo>
                      <a:pt x="259" y="12"/>
                      <a:pt x="259" y="12"/>
                      <a:pt x="259" y="12"/>
                    </a:cubicBezTo>
                    <a:cubicBezTo>
                      <a:pt x="277" y="12"/>
                      <a:pt x="291" y="26"/>
                      <a:pt x="291" y="44"/>
                    </a:cubicBezTo>
                    <a:lnTo>
                      <a:pt x="291" y="10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4" name="Google Shape;1114;p19"/>
              <p:cNvSpPr/>
              <p:nvPr/>
            </p:nvSpPr>
            <p:spPr>
              <a:xfrm>
                <a:off x="2532" y="1375"/>
                <a:ext cx="30" cy="13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5" name="Google Shape;1115;p19"/>
              <p:cNvSpPr/>
              <p:nvPr/>
            </p:nvSpPr>
            <p:spPr>
              <a:xfrm>
                <a:off x="2573" y="1375"/>
                <a:ext cx="30" cy="13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6" name="Google Shape;1116;p19"/>
              <p:cNvSpPr/>
              <p:nvPr/>
            </p:nvSpPr>
            <p:spPr>
              <a:xfrm>
                <a:off x="2491" y="1375"/>
                <a:ext cx="30" cy="130"/>
              </a:xfrm>
              <a:custGeom>
                <a:rect b="b" l="l" r="r" t="t"/>
                <a:pathLst>
                  <a:path extrusionOk="0" h="109" w="25">
                    <a:moveTo>
                      <a:pt x="0" y="22"/>
                    </a:moveTo>
                    <a:cubicBezTo>
                      <a:pt x="0" y="91"/>
                      <a:pt x="0" y="91"/>
                      <a:pt x="0" y="91"/>
                    </a:cubicBezTo>
                    <a:cubicBezTo>
                      <a:pt x="2" y="97"/>
                      <a:pt x="6" y="104"/>
                      <a:pt x="15" y="109"/>
                    </a:cubicBezTo>
                    <a:cubicBezTo>
                      <a:pt x="25" y="109"/>
                      <a:pt x="25" y="109"/>
                      <a:pt x="25" y="109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2"/>
                      <a:pt x="3" y="7"/>
                      <a:pt x="0" y="2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7" name="Google Shape;1117;p19"/>
              <p:cNvSpPr/>
              <p:nvPr/>
            </p:nvSpPr>
            <p:spPr>
              <a:xfrm>
                <a:off x="3536" y="201"/>
                <a:ext cx="337" cy="360"/>
              </a:xfrm>
              <a:custGeom>
                <a:rect b="b" l="l" r="r" t="t"/>
                <a:pathLst>
                  <a:path extrusionOk="0" h="303" w="283">
                    <a:moveTo>
                      <a:pt x="196" y="192"/>
                    </a:moveTo>
                    <a:cubicBezTo>
                      <a:pt x="196" y="192"/>
                      <a:pt x="196" y="191"/>
                      <a:pt x="196" y="190"/>
                    </a:cubicBezTo>
                    <a:cubicBezTo>
                      <a:pt x="196" y="176"/>
                      <a:pt x="194" y="162"/>
                      <a:pt x="190" y="148"/>
                    </a:cubicBezTo>
                    <a:cubicBezTo>
                      <a:pt x="217" y="148"/>
                      <a:pt x="235" y="138"/>
                      <a:pt x="240" y="123"/>
                    </a:cubicBezTo>
                    <a:cubicBezTo>
                      <a:pt x="241" y="120"/>
                      <a:pt x="241" y="116"/>
                      <a:pt x="241" y="112"/>
                    </a:cubicBezTo>
                    <a:cubicBezTo>
                      <a:pt x="250" y="42"/>
                      <a:pt x="184" y="16"/>
                      <a:pt x="184" y="16"/>
                    </a:cubicBezTo>
                    <a:cubicBezTo>
                      <a:pt x="100" y="0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4"/>
                      <a:pt x="68" y="66"/>
                      <a:pt x="67" y="67"/>
                    </a:cubicBezTo>
                    <a:cubicBezTo>
                      <a:pt x="63" y="80"/>
                      <a:pt x="69" y="95"/>
                      <a:pt x="83" y="109"/>
                    </a:cubicBezTo>
                    <a:cubicBezTo>
                      <a:pt x="89" y="113"/>
                      <a:pt x="95" y="118"/>
                      <a:pt x="101" y="122"/>
                    </a:cubicBezTo>
                    <a:cubicBezTo>
                      <a:pt x="92" y="142"/>
                      <a:pt x="87" y="167"/>
                      <a:pt x="87" y="190"/>
                    </a:cubicBezTo>
                    <a:cubicBezTo>
                      <a:pt x="87" y="191"/>
                      <a:pt x="87" y="192"/>
                      <a:pt x="87" y="192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4" y="257"/>
                      <a:pt x="47" y="303"/>
                      <a:pt x="98" y="303"/>
                    </a:cubicBezTo>
                    <a:cubicBezTo>
                      <a:pt x="185" y="303"/>
                      <a:pt x="185" y="303"/>
                      <a:pt x="185" y="303"/>
                    </a:cubicBezTo>
                    <a:cubicBezTo>
                      <a:pt x="236" y="303"/>
                      <a:pt x="279" y="257"/>
                      <a:pt x="283" y="198"/>
                    </a:cubicBezTo>
                    <a:cubicBezTo>
                      <a:pt x="283" y="192"/>
                      <a:pt x="283" y="192"/>
                      <a:pt x="283" y="192"/>
                    </a:cubicBezTo>
                    <a:lnTo>
                      <a:pt x="196" y="192"/>
                    </a:lnTo>
                    <a:close/>
                    <a:moveTo>
                      <a:pt x="182" y="27"/>
                    </a:moveTo>
                    <a:cubicBezTo>
                      <a:pt x="207" y="38"/>
                      <a:pt x="231" y="64"/>
                      <a:pt x="234" y="99"/>
                    </a:cubicBezTo>
                    <a:cubicBezTo>
                      <a:pt x="224" y="77"/>
                      <a:pt x="195" y="60"/>
                      <a:pt x="173" y="53"/>
                    </a:cubicBezTo>
                    <a:cubicBezTo>
                      <a:pt x="157" y="48"/>
                      <a:pt x="118" y="40"/>
                      <a:pt x="96" y="45"/>
                    </a:cubicBezTo>
                    <a:cubicBezTo>
                      <a:pt x="93" y="46"/>
                      <a:pt x="130" y="13"/>
                      <a:pt x="182" y="27"/>
                    </a:cubicBezTo>
                    <a:close/>
                    <a:moveTo>
                      <a:pt x="91" y="100"/>
                    </a:moveTo>
                    <a:cubicBezTo>
                      <a:pt x="80" y="90"/>
                      <a:pt x="76" y="79"/>
                      <a:pt x="78" y="71"/>
                    </a:cubicBezTo>
                    <a:cubicBezTo>
                      <a:pt x="82" y="61"/>
                      <a:pt x="97" y="54"/>
                      <a:pt x="119" y="54"/>
                    </a:cubicBezTo>
                    <a:cubicBezTo>
                      <a:pt x="133" y="54"/>
                      <a:pt x="149" y="57"/>
                      <a:pt x="164" y="62"/>
                    </a:cubicBezTo>
                    <a:cubicBezTo>
                      <a:pt x="185" y="69"/>
                      <a:pt x="203" y="79"/>
                      <a:pt x="216" y="91"/>
                    </a:cubicBezTo>
                    <a:cubicBezTo>
                      <a:pt x="227" y="101"/>
                      <a:pt x="231" y="112"/>
                      <a:pt x="229" y="120"/>
                    </a:cubicBezTo>
                    <a:cubicBezTo>
                      <a:pt x="225" y="130"/>
                      <a:pt x="210" y="137"/>
                      <a:pt x="188" y="137"/>
                    </a:cubicBezTo>
                    <a:cubicBezTo>
                      <a:pt x="188" y="137"/>
                      <a:pt x="187" y="137"/>
                      <a:pt x="187" y="137"/>
                    </a:cubicBezTo>
                    <a:cubicBezTo>
                      <a:pt x="179" y="112"/>
                      <a:pt x="165" y="92"/>
                      <a:pt x="149" y="88"/>
                    </a:cubicBezTo>
                    <a:cubicBezTo>
                      <a:pt x="148" y="88"/>
                      <a:pt x="148" y="87"/>
                      <a:pt x="148" y="87"/>
                    </a:cubicBezTo>
                    <a:cubicBezTo>
                      <a:pt x="146" y="87"/>
                      <a:pt x="144" y="87"/>
                      <a:pt x="142" y="87"/>
                    </a:cubicBezTo>
                    <a:cubicBezTo>
                      <a:pt x="142" y="87"/>
                      <a:pt x="142" y="87"/>
                      <a:pt x="142" y="87"/>
                    </a:cubicBezTo>
                    <a:cubicBezTo>
                      <a:pt x="142" y="87"/>
                      <a:pt x="141" y="87"/>
                      <a:pt x="141" y="87"/>
                    </a:cubicBezTo>
                    <a:cubicBezTo>
                      <a:pt x="128" y="87"/>
                      <a:pt x="116" y="97"/>
                      <a:pt x="107" y="112"/>
                    </a:cubicBezTo>
                    <a:cubicBezTo>
                      <a:pt x="101" y="108"/>
                      <a:pt x="96" y="104"/>
                      <a:pt x="91" y="100"/>
                    </a:cubicBezTo>
                    <a:close/>
                    <a:moveTo>
                      <a:pt x="184" y="190"/>
                    </a:moveTo>
                    <a:cubicBezTo>
                      <a:pt x="184" y="191"/>
                      <a:pt x="184" y="192"/>
                      <a:pt x="184" y="192"/>
                    </a:cubicBezTo>
                    <a:cubicBezTo>
                      <a:pt x="175" y="192"/>
                      <a:pt x="175" y="192"/>
                      <a:pt x="175" y="192"/>
                    </a:cubicBezTo>
                    <a:cubicBezTo>
                      <a:pt x="175" y="155"/>
                      <a:pt x="170" y="131"/>
                      <a:pt x="164" y="115"/>
                    </a:cubicBezTo>
                    <a:cubicBezTo>
                      <a:pt x="176" y="132"/>
                      <a:pt x="184" y="161"/>
                      <a:pt x="184" y="190"/>
                    </a:cubicBezTo>
                    <a:close/>
                    <a:moveTo>
                      <a:pt x="163" y="192"/>
                    </a:moveTo>
                    <a:cubicBezTo>
                      <a:pt x="125" y="192"/>
                      <a:pt x="125" y="192"/>
                      <a:pt x="125" y="192"/>
                    </a:cubicBezTo>
                    <a:cubicBezTo>
                      <a:pt x="125" y="182"/>
                      <a:pt x="125" y="174"/>
                      <a:pt x="126" y="166"/>
                    </a:cubicBezTo>
                    <a:cubicBezTo>
                      <a:pt x="138" y="111"/>
                      <a:pt x="138" y="111"/>
                      <a:pt x="138" y="111"/>
                    </a:cubicBezTo>
                    <a:cubicBezTo>
                      <a:pt x="140" y="105"/>
                      <a:pt x="142" y="101"/>
                      <a:pt x="144" y="99"/>
                    </a:cubicBezTo>
                    <a:cubicBezTo>
                      <a:pt x="145" y="101"/>
                      <a:pt x="148" y="105"/>
                      <a:pt x="150" y="111"/>
                    </a:cubicBezTo>
                    <a:cubicBezTo>
                      <a:pt x="162" y="166"/>
                      <a:pt x="162" y="166"/>
                      <a:pt x="162" y="166"/>
                    </a:cubicBezTo>
                    <a:cubicBezTo>
                      <a:pt x="163" y="174"/>
                      <a:pt x="163" y="183"/>
                      <a:pt x="163" y="192"/>
                    </a:cubicBezTo>
                    <a:close/>
                    <a:moveTo>
                      <a:pt x="128" y="104"/>
                    </a:moveTo>
                    <a:cubicBezTo>
                      <a:pt x="121" y="119"/>
                      <a:pt x="113" y="146"/>
                      <a:pt x="113" y="192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0"/>
                    </a:cubicBezTo>
                    <a:cubicBezTo>
                      <a:pt x="99" y="154"/>
                      <a:pt x="112" y="118"/>
                      <a:pt x="128" y="104"/>
                    </a:cubicBezTo>
                    <a:close/>
                    <a:moveTo>
                      <a:pt x="185" y="292"/>
                    </a:moveTo>
                    <a:cubicBezTo>
                      <a:pt x="98" y="292"/>
                      <a:pt x="98" y="292"/>
                      <a:pt x="98" y="292"/>
                    </a:cubicBezTo>
                    <a:cubicBezTo>
                      <a:pt x="54" y="292"/>
                      <a:pt x="18" y="254"/>
                      <a:pt x="12" y="204"/>
                    </a:cubicBezTo>
                    <a:cubicBezTo>
                      <a:pt x="168" y="204"/>
                      <a:pt x="168" y="204"/>
                      <a:pt x="168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4"/>
                      <a:pt x="170" y="204"/>
                      <a:pt x="170" y="204"/>
                    </a:cubicBezTo>
                    <a:cubicBezTo>
                      <a:pt x="271" y="204"/>
                      <a:pt x="271" y="204"/>
                      <a:pt x="271" y="204"/>
                    </a:cubicBezTo>
                    <a:cubicBezTo>
                      <a:pt x="265" y="254"/>
                      <a:pt x="229" y="292"/>
                      <a:pt x="185" y="29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8" name="Google Shape;1118;p19"/>
              <p:cNvSpPr/>
              <p:nvPr/>
            </p:nvSpPr>
            <p:spPr>
              <a:xfrm>
                <a:off x="3014" y="1273"/>
                <a:ext cx="213" cy="321"/>
              </a:xfrm>
              <a:custGeom>
                <a:rect b="b" l="l" r="r" t="t"/>
                <a:pathLst>
                  <a:path extrusionOk="0" h="270" w="179">
                    <a:moveTo>
                      <a:pt x="178" y="18"/>
                    </a:moveTo>
                    <a:cubicBezTo>
                      <a:pt x="177" y="11"/>
                      <a:pt x="174" y="5"/>
                      <a:pt x="168" y="2"/>
                    </a:cubicBezTo>
                    <a:cubicBezTo>
                      <a:pt x="166" y="1"/>
                      <a:pt x="163" y="0"/>
                      <a:pt x="160" y="0"/>
                    </a:cubicBezTo>
                    <a:cubicBezTo>
                      <a:pt x="151" y="0"/>
                      <a:pt x="141" y="7"/>
                      <a:pt x="136" y="17"/>
                    </a:cubicBezTo>
                    <a:cubicBezTo>
                      <a:pt x="74" y="139"/>
                      <a:pt x="74" y="139"/>
                      <a:pt x="74" y="139"/>
                    </a:cubicBezTo>
                    <a:cubicBezTo>
                      <a:pt x="56" y="139"/>
                      <a:pt x="39" y="149"/>
                      <a:pt x="31" y="165"/>
                    </a:cubicBezTo>
                    <a:cubicBezTo>
                      <a:pt x="2" y="223"/>
                      <a:pt x="2" y="223"/>
                      <a:pt x="2" y="223"/>
                    </a:cubicBezTo>
                    <a:cubicBezTo>
                      <a:pt x="0" y="226"/>
                      <a:pt x="1" y="231"/>
                      <a:pt x="5" y="232"/>
                    </a:cubicBezTo>
                    <a:cubicBezTo>
                      <a:pt x="77" y="269"/>
                      <a:pt x="77" y="269"/>
                      <a:pt x="77" y="269"/>
                    </a:cubicBezTo>
                    <a:cubicBezTo>
                      <a:pt x="78" y="270"/>
                      <a:pt x="79" y="270"/>
                      <a:pt x="81" y="270"/>
                    </a:cubicBezTo>
                    <a:cubicBezTo>
                      <a:pt x="83" y="270"/>
                      <a:pt x="86" y="269"/>
                      <a:pt x="87" y="266"/>
                    </a:cubicBezTo>
                    <a:cubicBezTo>
                      <a:pt x="116" y="208"/>
                      <a:pt x="116" y="208"/>
                      <a:pt x="116" y="208"/>
                    </a:cubicBezTo>
                    <a:cubicBezTo>
                      <a:pt x="122" y="197"/>
                      <a:pt x="123" y="184"/>
                      <a:pt x="119" y="172"/>
                    </a:cubicBezTo>
                    <a:cubicBezTo>
                      <a:pt x="118" y="167"/>
                      <a:pt x="115" y="163"/>
                      <a:pt x="112" y="159"/>
                    </a:cubicBezTo>
                    <a:cubicBezTo>
                      <a:pt x="175" y="37"/>
                      <a:pt x="175" y="37"/>
                      <a:pt x="175" y="37"/>
                    </a:cubicBezTo>
                    <a:cubicBezTo>
                      <a:pt x="178" y="31"/>
                      <a:pt x="179" y="24"/>
                      <a:pt x="178" y="18"/>
                    </a:cubicBezTo>
                    <a:close/>
                    <a:moveTo>
                      <a:pt x="97" y="215"/>
                    </a:moveTo>
                    <a:cubicBezTo>
                      <a:pt x="95" y="209"/>
                      <a:pt x="87" y="217"/>
                      <a:pt x="87" y="217"/>
                    </a:cubicBezTo>
                    <a:cubicBezTo>
                      <a:pt x="84" y="207"/>
                      <a:pt x="77" y="217"/>
                      <a:pt x="77" y="217"/>
                    </a:cubicBezTo>
                    <a:cubicBezTo>
                      <a:pt x="75" y="208"/>
                      <a:pt x="67" y="216"/>
                      <a:pt x="67" y="216"/>
                    </a:cubicBezTo>
                    <a:cubicBezTo>
                      <a:pt x="65" y="208"/>
                      <a:pt x="56" y="216"/>
                      <a:pt x="56" y="216"/>
                    </a:cubicBezTo>
                    <a:cubicBezTo>
                      <a:pt x="54" y="207"/>
                      <a:pt x="46" y="216"/>
                      <a:pt x="46" y="216"/>
                    </a:cubicBezTo>
                    <a:cubicBezTo>
                      <a:pt x="44" y="204"/>
                      <a:pt x="35" y="214"/>
                      <a:pt x="35" y="214"/>
                    </a:cubicBezTo>
                    <a:cubicBezTo>
                      <a:pt x="33" y="204"/>
                      <a:pt x="24" y="213"/>
                      <a:pt x="21" y="217"/>
                    </a:cubicBezTo>
                    <a:cubicBezTo>
                      <a:pt x="39" y="181"/>
                      <a:pt x="39" y="181"/>
                      <a:pt x="39" y="181"/>
                    </a:cubicBezTo>
                    <a:cubicBezTo>
                      <a:pt x="99" y="211"/>
                      <a:pt x="99" y="211"/>
                      <a:pt x="99" y="211"/>
                    </a:cubicBezTo>
                    <a:lnTo>
                      <a:pt x="97" y="215"/>
                    </a:lnTo>
                    <a:close/>
                    <a:moveTo>
                      <a:pt x="105" y="198"/>
                    </a:moveTo>
                    <a:cubicBezTo>
                      <a:pt x="46" y="168"/>
                      <a:pt x="46" y="168"/>
                      <a:pt x="46" y="168"/>
                    </a:cubicBezTo>
                    <a:cubicBezTo>
                      <a:pt x="52" y="159"/>
                      <a:pt x="62" y="153"/>
                      <a:pt x="74" y="153"/>
                    </a:cubicBezTo>
                    <a:cubicBezTo>
                      <a:pt x="79" y="153"/>
                      <a:pt x="84" y="155"/>
                      <a:pt x="89" y="157"/>
                    </a:cubicBezTo>
                    <a:cubicBezTo>
                      <a:pt x="97" y="161"/>
                      <a:pt x="103" y="168"/>
                      <a:pt x="105" y="176"/>
                    </a:cubicBezTo>
                    <a:cubicBezTo>
                      <a:pt x="108" y="184"/>
                      <a:pt x="108" y="191"/>
                      <a:pt x="105" y="198"/>
                    </a:cubicBezTo>
                    <a:close/>
                    <a:moveTo>
                      <a:pt x="162" y="31"/>
                    </a:moveTo>
                    <a:cubicBezTo>
                      <a:pt x="102" y="148"/>
                      <a:pt x="102" y="148"/>
                      <a:pt x="102" y="148"/>
                    </a:cubicBezTo>
                    <a:cubicBezTo>
                      <a:pt x="100" y="147"/>
                      <a:pt x="98" y="145"/>
                      <a:pt x="95" y="144"/>
                    </a:cubicBezTo>
                    <a:cubicBezTo>
                      <a:pt x="93" y="143"/>
                      <a:pt x="91" y="142"/>
                      <a:pt x="89" y="141"/>
                    </a:cubicBezTo>
                    <a:cubicBezTo>
                      <a:pt x="149" y="24"/>
                      <a:pt x="149" y="24"/>
                      <a:pt x="149" y="24"/>
                    </a:cubicBezTo>
                    <a:cubicBezTo>
                      <a:pt x="152" y="18"/>
                      <a:pt x="157" y="15"/>
                      <a:pt x="160" y="15"/>
                    </a:cubicBezTo>
                    <a:cubicBezTo>
                      <a:pt x="161" y="15"/>
                      <a:pt x="161" y="15"/>
                      <a:pt x="162" y="15"/>
                    </a:cubicBezTo>
                    <a:cubicBezTo>
                      <a:pt x="163" y="16"/>
                      <a:pt x="164" y="19"/>
                      <a:pt x="164" y="20"/>
                    </a:cubicBezTo>
                    <a:cubicBezTo>
                      <a:pt x="164" y="23"/>
                      <a:pt x="164" y="27"/>
                      <a:pt x="162" y="3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9" name="Google Shape;1119;p19"/>
              <p:cNvSpPr/>
              <p:nvPr/>
            </p:nvSpPr>
            <p:spPr>
              <a:xfrm>
                <a:off x="3177" y="1342"/>
                <a:ext cx="182" cy="265"/>
              </a:xfrm>
              <a:custGeom>
                <a:rect b="b" l="l" r="r" t="t"/>
                <a:pathLst>
                  <a:path extrusionOk="0" h="223" w="153">
                    <a:moveTo>
                      <a:pt x="152" y="147"/>
                    </a:moveTo>
                    <a:cubicBezTo>
                      <a:pt x="152" y="105"/>
                      <a:pt x="152" y="105"/>
                      <a:pt x="152" y="105"/>
                    </a:cubicBezTo>
                    <a:cubicBezTo>
                      <a:pt x="152" y="104"/>
                      <a:pt x="152" y="104"/>
                      <a:pt x="152" y="103"/>
                    </a:cubicBezTo>
                    <a:cubicBezTo>
                      <a:pt x="152" y="102"/>
                      <a:pt x="152" y="102"/>
                      <a:pt x="152" y="102"/>
                    </a:cubicBezTo>
                    <a:cubicBezTo>
                      <a:pt x="152" y="101"/>
                      <a:pt x="152" y="101"/>
                      <a:pt x="152" y="100"/>
                    </a:cubicBezTo>
                    <a:cubicBezTo>
                      <a:pt x="152" y="100"/>
                      <a:pt x="152" y="99"/>
                      <a:pt x="152" y="99"/>
                    </a:cubicBezTo>
                    <a:cubicBezTo>
                      <a:pt x="152" y="98"/>
                      <a:pt x="152" y="98"/>
                      <a:pt x="152" y="97"/>
                    </a:cubicBezTo>
                    <a:cubicBezTo>
                      <a:pt x="143" y="7"/>
                      <a:pt x="93" y="0"/>
                      <a:pt x="78" y="0"/>
                    </a:cubicBezTo>
                    <a:cubicBezTo>
                      <a:pt x="76" y="0"/>
                      <a:pt x="74" y="0"/>
                      <a:pt x="73" y="0"/>
                    </a:cubicBezTo>
                    <a:cubicBezTo>
                      <a:pt x="18" y="2"/>
                      <a:pt x="2" y="90"/>
                      <a:pt x="1" y="94"/>
                    </a:cubicBezTo>
                    <a:cubicBezTo>
                      <a:pt x="1" y="96"/>
                      <a:pt x="1" y="98"/>
                      <a:pt x="1" y="99"/>
                    </a:cubicBezTo>
                    <a:cubicBezTo>
                      <a:pt x="1" y="100"/>
                      <a:pt x="1" y="101"/>
                      <a:pt x="1" y="101"/>
                    </a:cubicBezTo>
                    <a:cubicBezTo>
                      <a:pt x="1" y="102"/>
                      <a:pt x="0" y="102"/>
                      <a:pt x="0" y="103"/>
                    </a:cubicBezTo>
                    <a:cubicBezTo>
                      <a:pt x="0" y="104"/>
                      <a:pt x="0" y="105"/>
                      <a:pt x="0" y="105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0" y="172"/>
                      <a:pt x="0" y="193"/>
                      <a:pt x="15" y="207"/>
                    </a:cubicBezTo>
                    <a:cubicBezTo>
                      <a:pt x="26" y="218"/>
                      <a:pt x="44" y="223"/>
                      <a:pt x="71" y="223"/>
                    </a:cubicBezTo>
                    <a:cubicBezTo>
                      <a:pt x="73" y="223"/>
                      <a:pt x="74" y="223"/>
                      <a:pt x="76" y="223"/>
                    </a:cubicBezTo>
                    <a:cubicBezTo>
                      <a:pt x="153" y="221"/>
                      <a:pt x="153" y="190"/>
                      <a:pt x="152" y="156"/>
                    </a:cubicBezTo>
                    <a:cubicBezTo>
                      <a:pt x="152" y="153"/>
                      <a:pt x="152" y="150"/>
                      <a:pt x="152" y="147"/>
                    </a:cubicBezTo>
                    <a:close/>
                    <a:moveTo>
                      <a:pt x="74" y="15"/>
                    </a:moveTo>
                    <a:cubicBezTo>
                      <a:pt x="74" y="15"/>
                      <a:pt x="74" y="15"/>
                      <a:pt x="75" y="15"/>
                    </a:cubicBezTo>
                    <a:cubicBezTo>
                      <a:pt x="75" y="15"/>
                      <a:pt x="120" y="8"/>
                      <a:pt x="135" y="79"/>
                    </a:cubicBezTo>
                    <a:cubicBezTo>
                      <a:pt x="120" y="72"/>
                      <a:pt x="99" y="68"/>
                      <a:pt x="78" y="68"/>
                    </a:cubicBezTo>
                    <a:cubicBezTo>
                      <a:pt x="57" y="68"/>
                      <a:pt x="36" y="71"/>
                      <a:pt x="21" y="78"/>
                    </a:cubicBezTo>
                    <a:cubicBezTo>
                      <a:pt x="28" y="54"/>
                      <a:pt x="44" y="15"/>
                      <a:pt x="74" y="15"/>
                    </a:cubicBezTo>
                    <a:close/>
                    <a:moveTo>
                      <a:pt x="78" y="83"/>
                    </a:moveTo>
                    <a:cubicBezTo>
                      <a:pt x="117" y="83"/>
                      <a:pt x="138" y="94"/>
                      <a:pt x="138" y="100"/>
                    </a:cubicBezTo>
                    <a:cubicBezTo>
                      <a:pt x="138" y="102"/>
                      <a:pt x="136" y="104"/>
                      <a:pt x="133" y="106"/>
                    </a:cubicBezTo>
                    <a:cubicBezTo>
                      <a:pt x="70" y="132"/>
                      <a:pt x="22" y="105"/>
                      <a:pt x="22" y="105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17" y="103"/>
                      <a:pt x="15" y="101"/>
                      <a:pt x="15" y="99"/>
                    </a:cubicBezTo>
                    <a:cubicBezTo>
                      <a:pt x="15" y="94"/>
                      <a:pt x="37" y="83"/>
                      <a:pt x="78" y="83"/>
                    </a:cubicBezTo>
                    <a:close/>
                    <a:moveTo>
                      <a:pt x="76" y="209"/>
                    </a:moveTo>
                    <a:cubicBezTo>
                      <a:pt x="51" y="209"/>
                      <a:pt x="34" y="206"/>
                      <a:pt x="25" y="197"/>
                    </a:cubicBezTo>
                    <a:cubicBezTo>
                      <a:pt x="15" y="187"/>
                      <a:pt x="15" y="170"/>
                      <a:pt x="15" y="150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15" y="148"/>
                      <a:pt x="15" y="148"/>
                      <a:pt x="15" y="147"/>
                    </a:cubicBezTo>
                    <a:cubicBezTo>
                      <a:pt x="15" y="119"/>
                      <a:pt x="15" y="119"/>
                      <a:pt x="15" y="119"/>
                    </a:cubicBezTo>
                    <a:cubicBezTo>
                      <a:pt x="30" y="127"/>
                      <a:pt x="54" y="132"/>
                      <a:pt x="78" y="132"/>
                    </a:cubicBezTo>
                    <a:cubicBezTo>
                      <a:pt x="100" y="132"/>
                      <a:pt x="123" y="128"/>
                      <a:pt x="138" y="120"/>
                    </a:cubicBezTo>
                    <a:cubicBezTo>
                      <a:pt x="138" y="147"/>
                      <a:pt x="138" y="147"/>
                      <a:pt x="138" y="147"/>
                    </a:cubicBezTo>
                    <a:cubicBezTo>
                      <a:pt x="138" y="148"/>
                      <a:pt x="138" y="148"/>
                      <a:pt x="138" y="148"/>
                    </a:cubicBezTo>
                    <a:cubicBezTo>
                      <a:pt x="138" y="148"/>
                      <a:pt x="138" y="148"/>
                      <a:pt x="138" y="148"/>
                    </a:cubicBezTo>
                    <a:cubicBezTo>
                      <a:pt x="138" y="151"/>
                      <a:pt x="138" y="153"/>
                      <a:pt x="138" y="156"/>
                    </a:cubicBezTo>
                    <a:cubicBezTo>
                      <a:pt x="138" y="189"/>
                      <a:pt x="138" y="207"/>
                      <a:pt x="76" y="209"/>
                    </a:cubicBezTo>
                    <a:close/>
                    <a:moveTo>
                      <a:pt x="146" y="87"/>
                    </a:moveTo>
                    <a:cubicBezTo>
                      <a:pt x="146" y="87"/>
                      <a:pt x="146" y="87"/>
                      <a:pt x="146" y="87"/>
                    </a:cubicBezTo>
                    <a:cubicBezTo>
                      <a:pt x="146" y="87"/>
                      <a:pt x="146" y="87"/>
                      <a:pt x="146" y="87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0" name="Google Shape;1120;p19"/>
              <p:cNvSpPr/>
              <p:nvPr/>
            </p:nvSpPr>
            <p:spPr>
              <a:xfrm>
                <a:off x="2479" y="2778"/>
                <a:ext cx="362" cy="298"/>
              </a:xfrm>
              <a:custGeom>
                <a:rect b="b" l="l" r="r" t="t"/>
                <a:pathLst>
                  <a:path extrusionOk="0" h="251" w="304">
                    <a:moveTo>
                      <a:pt x="290" y="202"/>
                    </a:moveTo>
                    <a:cubicBezTo>
                      <a:pt x="154" y="94"/>
                      <a:pt x="154" y="94"/>
                      <a:pt x="154" y="94"/>
                    </a:cubicBezTo>
                    <a:cubicBezTo>
                      <a:pt x="153" y="72"/>
                      <a:pt x="137" y="46"/>
                      <a:pt x="112" y="27"/>
                    </a:cubicBezTo>
                    <a:cubicBezTo>
                      <a:pt x="91" y="10"/>
                      <a:pt x="67" y="0"/>
                      <a:pt x="46" y="0"/>
                    </a:cubicBezTo>
                    <a:cubicBezTo>
                      <a:pt x="30" y="0"/>
                      <a:pt x="18" y="5"/>
                      <a:pt x="10" y="15"/>
                    </a:cubicBezTo>
                    <a:cubicBezTo>
                      <a:pt x="1" y="26"/>
                      <a:pt x="0" y="43"/>
                      <a:pt x="7" y="62"/>
                    </a:cubicBezTo>
                    <a:cubicBezTo>
                      <a:pt x="14" y="79"/>
                      <a:pt x="27" y="97"/>
                      <a:pt x="45" y="111"/>
                    </a:cubicBezTo>
                    <a:cubicBezTo>
                      <a:pt x="66" y="128"/>
                      <a:pt x="90" y="138"/>
                      <a:pt x="111" y="138"/>
                    </a:cubicBezTo>
                    <a:cubicBezTo>
                      <a:pt x="114" y="138"/>
                      <a:pt x="117" y="138"/>
                      <a:pt x="120" y="137"/>
                    </a:cubicBezTo>
                    <a:cubicBezTo>
                      <a:pt x="255" y="245"/>
                      <a:pt x="255" y="245"/>
                      <a:pt x="255" y="245"/>
                    </a:cubicBezTo>
                    <a:cubicBezTo>
                      <a:pt x="260" y="249"/>
                      <a:pt x="266" y="251"/>
                      <a:pt x="273" y="251"/>
                    </a:cubicBezTo>
                    <a:cubicBezTo>
                      <a:pt x="273" y="251"/>
                      <a:pt x="273" y="251"/>
                      <a:pt x="273" y="251"/>
                    </a:cubicBezTo>
                    <a:cubicBezTo>
                      <a:pt x="281" y="251"/>
                      <a:pt x="289" y="247"/>
                      <a:pt x="294" y="241"/>
                    </a:cubicBezTo>
                    <a:cubicBezTo>
                      <a:pt x="304" y="229"/>
                      <a:pt x="302" y="211"/>
                      <a:pt x="290" y="202"/>
                    </a:cubicBezTo>
                    <a:close/>
                    <a:moveTo>
                      <a:pt x="52" y="102"/>
                    </a:moveTo>
                    <a:cubicBezTo>
                      <a:pt x="36" y="89"/>
                      <a:pt x="24" y="74"/>
                      <a:pt x="18" y="58"/>
                    </a:cubicBezTo>
                    <a:cubicBezTo>
                      <a:pt x="13" y="46"/>
                      <a:pt x="13" y="36"/>
                      <a:pt x="16" y="28"/>
                    </a:cubicBezTo>
                    <a:cubicBezTo>
                      <a:pt x="34" y="33"/>
                      <a:pt x="90" y="54"/>
                      <a:pt x="116" y="126"/>
                    </a:cubicBezTo>
                    <a:cubicBezTo>
                      <a:pt x="115" y="126"/>
                      <a:pt x="113" y="126"/>
                      <a:pt x="111" y="126"/>
                    </a:cubicBezTo>
                    <a:cubicBezTo>
                      <a:pt x="93" y="126"/>
                      <a:pt x="71" y="117"/>
                      <a:pt x="52" y="102"/>
                    </a:cubicBezTo>
                    <a:close/>
                    <a:moveTo>
                      <a:pt x="285" y="233"/>
                    </a:moveTo>
                    <a:cubicBezTo>
                      <a:pt x="282" y="237"/>
                      <a:pt x="277" y="240"/>
                      <a:pt x="273" y="240"/>
                    </a:cubicBezTo>
                    <a:cubicBezTo>
                      <a:pt x="269" y="240"/>
                      <a:pt x="265" y="238"/>
                      <a:pt x="263" y="236"/>
                    </a:cubicBezTo>
                    <a:cubicBezTo>
                      <a:pt x="129" y="130"/>
                      <a:pt x="129" y="130"/>
                      <a:pt x="129" y="130"/>
                    </a:cubicBezTo>
                    <a:cubicBezTo>
                      <a:pt x="105" y="53"/>
                      <a:pt x="47" y="26"/>
                      <a:pt x="23" y="18"/>
                    </a:cubicBezTo>
                    <a:cubicBezTo>
                      <a:pt x="30" y="13"/>
                      <a:pt x="39" y="11"/>
                      <a:pt x="46" y="11"/>
                    </a:cubicBezTo>
                    <a:cubicBezTo>
                      <a:pt x="64" y="11"/>
                      <a:pt x="86" y="20"/>
                      <a:pt x="105" y="35"/>
                    </a:cubicBezTo>
                    <a:cubicBezTo>
                      <a:pt x="128" y="53"/>
                      <a:pt x="142" y="78"/>
                      <a:pt x="143" y="97"/>
                    </a:cubicBezTo>
                    <a:cubicBezTo>
                      <a:pt x="143" y="100"/>
                      <a:pt x="143" y="100"/>
                      <a:pt x="143" y="100"/>
                    </a:cubicBezTo>
                    <a:cubicBezTo>
                      <a:pt x="283" y="211"/>
                      <a:pt x="283" y="211"/>
                      <a:pt x="283" y="211"/>
                    </a:cubicBezTo>
                    <a:cubicBezTo>
                      <a:pt x="290" y="216"/>
                      <a:pt x="291" y="226"/>
                      <a:pt x="285" y="23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1" name="Google Shape;1121;p19"/>
              <p:cNvSpPr/>
              <p:nvPr/>
            </p:nvSpPr>
            <p:spPr>
              <a:xfrm>
                <a:off x="2501" y="2842"/>
                <a:ext cx="19" cy="17"/>
              </a:xfrm>
              <a:custGeom>
                <a:rect b="b" l="l" r="r" t="t"/>
                <a:pathLst>
                  <a:path extrusionOk="0" h="14" w="16">
                    <a:moveTo>
                      <a:pt x="2" y="1"/>
                    </a:moveTo>
                    <a:cubicBezTo>
                      <a:pt x="0" y="2"/>
                      <a:pt x="2" y="6"/>
                      <a:pt x="5" y="10"/>
                    </a:cubicBezTo>
                    <a:cubicBezTo>
                      <a:pt x="9" y="13"/>
                      <a:pt x="13" y="14"/>
                      <a:pt x="14" y="13"/>
                    </a:cubicBezTo>
                    <a:cubicBezTo>
                      <a:pt x="16" y="12"/>
                      <a:pt x="14" y="8"/>
                      <a:pt x="11" y="5"/>
                    </a:cubicBezTo>
                    <a:cubicBezTo>
                      <a:pt x="7" y="1"/>
                      <a:pt x="3" y="0"/>
                      <a:pt x="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2" name="Google Shape;1122;p19"/>
              <p:cNvSpPr/>
              <p:nvPr/>
            </p:nvSpPr>
            <p:spPr>
              <a:xfrm>
                <a:off x="2534" y="2853"/>
                <a:ext cx="20" cy="20"/>
              </a:xfrm>
              <a:custGeom>
                <a:rect b="b" l="l" r="r" t="t"/>
                <a:pathLst>
                  <a:path extrusionOk="0" h="17" w="17">
                    <a:moveTo>
                      <a:pt x="15" y="15"/>
                    </a:moveTo>
                    <a:cubicBezTo>
                      <a:pt x="17" y="13"/>
                      <a:pt x="16" y="9"/>
                      <a:pt x="12" y="5"/>
                    </a:cubicBezTo>
                    <a:cubicBezTo>
                      <a:pt x="9" y="1"/>
                      <a:pt x="4" y="0"/>
                      <a:pt x="2" y="2"/>
                    </a:cubicBezTo>
                    <a:cubicBezTo>
                      <a:pt x="0" y="4"/>
                      <a:pt x="1" y="9"/>
                      <a:pt x="5" y="13"/>
                    </a:cubicBezTo>
                    <a:cubicBezTo>
                      <a:pt x="9" y="16"/>
                      <a:pt x="13" y="17"/>
                      <a:pt x="15" y="1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3" name="Google Shape;1123;p19"/>
              <p:cNvSpPr/>
              <p:nvPr/>
            </p:nvSpPr>
            <p:spPr>
              <a:xfrm>
                <a:off x="2521" y="2868"/>
                <a:ext cx="16" cy="14"/>
              </a:xfrm>
              <a:custGeom>
                <a:rect b="b" l="l" r="r" t="t"/>
                <a:pathLst>
                  <a:path extrusionOk="0" h="12" w="13">
                    <a:moveTo>
                      <a:pt x="9" y="3"/>
                    </a:moveTo>
                    <a:cubicBezTo>
                      <a:pt x="6" y="0"/>
                      <a:pt x="2" y="0"/>
                      <a:pt x="1" y="2"/>
                    </a:cubicBezTo>
                    <a:cubicBezTo>
                      <a:pt x="0" y="3"/>
                      <a:pt x="1" y="7"/>
                      <a:pt x="4" y="9"/>
                    </a:cubicBezTo>
                    <a:cubicBezTo>
                      <a:pt x="7" y="12"/>
                      <a:pt x="10" y="12"/>
                      <a:pt x="12" y="11"/>
                    </a:cubicBezTo>
                    <a:cubicBezTo>
                      <a:pt x="13" y="9"/>
                      <a:pt x="11" y="5"/>
                      <a:pt x="9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4" name="Google Shape;1124;p19"/>
              <p:cNvSpPr/>
              <p:nvPr/>
            </p:nvSpPr>
            <p:spPr>
              <a:xfrm>
                <a:off x="2544" y="2888"/>
                <a:ext cx="19" cy="19"/>
              </a:xfrm>
              <a:custGeom>
                <a:rect b="b" l="l" r="r" t="t"/>
                <a:pathLst>
                  <a:path extrusionOk="0" h="16" w="16">
                    <a:moveTo>
                      <a:pt x="2" y="1"/>
                    </a:moveTo>
                    <a:cubicBezTo>
                      <a:pt x="0" y="3"/>
                      <a:pt x="1" y="7"/>
                      <a:pt x="5" y="11"/>
                    </a:cubicBezTo>
                    <a:cubicBezTo>
                      <a:pt x="8" y="15"/>
                      <a:pt x="12" y="16"/>
                      <a:pt x="14" y="14"/>
                    </a:cubicBezTo>
                    <a:cubicBezTo>
                      <a:pt x="16" y="13"/>
                      <a:pt x="15" y="8"/>
                      <a:pt x="11" y="5"/>
                    </a:cubicBezTo>
                    <a:cubicBezTo>
                      <a:pt x="8" y="1"/>
                      <a:pt x="4" y="0"/>
                      <a:pt x="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5" name="Google Shape;1125;p19"/>
              <p:cNvSpPr/>
              <p:nvPr/>
            </p:nvSpPr>
            <p:spPr>
              <a:xfrm>
                <a:off x="2532" y="2957"/>
                <a:ext cx="51" cy="60"/>
              </a:xfrm>
              <a:custGeom>
                <a:rect b="b" l="l" r="r" t="t"/>
                <a:pathLst>
                  <a:path extrusionOk="0" h="50" w="43">
                    <a:moveTo>
                      <a:pt x="24" y="0"/>
                    </a:moveTo>
                    <a:cubicBezTo>
                      <a:pt x="24" y="0"/>
                      <a:pt x="21" y="6"/>
                      <a:pt x="18" y="10"/>
                    </a:cubicBezTo>
                    <a:cubicBezTo>
                      <a:pt x="14" y="14"/>
                      <a:pt x="0" y="31"/>
                      <a:pt x="13" y="44"/>
                    </a:cubicBezTo>
                    <a:cubicBezTo>
                      <a:pt x="20" y="50"/>
                      <a:pt x="31" y="49"/>
                      <a:pt x="36" y="42"/>
                    </a:cubicBezTo>
                    <a:cubicBezTo>
                      <a:pt x="41" y="35"/>
                      <a:pt x="43" y="25"/>
                      <a:pt x="30" y="11"/>
                    </a:cubicBezTo>
                    <a:cubicBezTo>
                      <a:pt x="26" y="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6" name="Google Shape;1126;p19"/>
              <p:cNvSpPr/>
              <p:nvPr/>
            </p:nvSpPr>
            <p:spPr>
              <a:xfrm>
                <a:off x="2468" y="2918"/>
                <a:ext cx="51" cy="59"/>
              </a:xfrm>
              <a:custGeom>
                <a:rect b="b" l="l" r="r" t="t"/>
                <a:pathLst>
                  <a:path extrusionOk="0" h="50" w="43">
                    <a:moveTo>
                      <a:pt x="36" y="42"/>
                    </a:moveTo>
                    <a:cubicBezTo>
                      <a:pt x="41" y="36"/>
                      <a:pt x="43" y="25"/>
                      <a:pt x="30" y="11"/>
                    </a:cubicBezTo>
                    <a:cubicBezTo>
                      <a:pt x="26" y="7"/>
                      <a:pt x="24" y="0"/>
                      <a:pt x="24" y="0"/>
                    </a:cubicBezTo>
                    <a:cubicBezTo>
                      <a:pt x="24" y="0"/>
                      <a:pt x="21" y="7"/>
                      <a:pt x="18" y="11"/>
                    </a:cubicBezTo>
                    <a:cubicBezTo>
                      <a:pt x="14" y="15"/>
                      <a:pt x="0" y="31"/>
                      <a:pt x="13" y="44"/>
                    </a:cubicBezTo>
                    <a:cubicBezTo>
                      <a:pt x="20" y="50"/>
                      <a:pt x="31" y="49"/>
                      <a:pt x="36" y="4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7" name="Google Shape;1127;p19"/>
              <p:cNvSpPr/>
              <p:nvPr/>
            </p:nvSpPr>
            <p:spPr>
              <a:xfrm>
                <a:off x="2490" y="3002"/>
                <a:ext cx="39" cy="47"/>
              </a:xfrm>
              <a:custGeom>
                <a:rect b="b" l="l" r="r" t="t"/>
                <a:pathLst>
                  <a:path extrusionOk="0" h="39" w="33">
                    <a:moveTo>
                      <a:pt x="18" y="0"/>
                    </a:moveTo>
                    <a:cubicBezTo>
                      <a:pt x="18" y="0"/>
                      <a:pt x="16" y="6"/>
                      <a:pt x="14" y="9"/>
                    </a:cubicBezTo>
                    <a:cubicBezTo>
                      <a:pt x="11" y="12"/>
                      <a:pt x="0" y="24"/>
                      <a:pt x="10" y="34"/>
                    </a:cubicBezTo>
                    <a:cubicBezTo>
                      <a:pt x="16" y="39"/>
                      <a:pt x="24" y="38"/>
                      <a:pt x="28" y="33"/>
                    </a:cubicBezTo>
                    <a:cubicBezTo>
                      <a:pt x="32" y="28"/>
                      <a:pt x="33" y="20"/>
                      <a:pt x="23" y="9"/>
                    </a:cubicBezTo>
                    <a:cubicBezTo>
                      <a:pt x="20" y="6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8" name="Google Shape;1128;p19"/>
              <p:cNvSpPr/>
              <p:nvPr/>
            </p:nvSpPr>
            <p:spPr>
              <a:xfrm>
                <a:off x="4597" y="191"/>
                <a:ext cx="216" cy="370"/>
              </a:xfrm>
              <a:custGeom>
                <a:rect b="b" l="l" r="r" t="t"/>
                <a:pathLst>
                  <a:path extrusionOk="0" h="311" w="182">
                    <a:moveTo>
                      <a:pt x="166" y="54"/>
                    </a:moveTo>
                    <a:cubicBezTo>
                      <a:pt x="152" y="54"/>
                      <a:pt x="152" y="54"/>
                      <a:pt x="152" y="54"/>
                    </a:cubicBezTo>
                    <a:cubicBezTo>
                      <a:pt x="143" y="54"/>
                      <a:pt x="136" y="61"/>
                      <a:pt x="136" y="70"/>
                    </a:cubicBezTo>
                    <a:cubicBezTo>
                      <a:pt x="136" y="229"/>
                      <a:pt x="136" y="229"/>
                      <a:pt x="136" y="229"/>
                    </a:cubicBezTo>
                    <a:cubicBezTo>
                      <a:pt x="136" y="233"/>
                      <a:pt x="133" y="254"/>
                      <a:pt x="112" y="257"/>
                    </a:cubicBezTo>
                    <a:cubicBezTo>
                      <a:pt x="99" y="257"/>
                      <a:pt x="99" y="257"/>
                      <a:pt x="99" y="257"/>
                    </a:cubicBezTo>
                    <a:cubicBezTo>
                      <a:pt x="99" y="245"/>
                      <a:pt x="99" y="233"/>
                      <a:pt x="99" y="221"/>
                    </a:cubicBezTo>
                    <a:cubicBezTo>
                      <a:pt x="106" y="220"/>
                      <a:pt x="113" y="213"/>
                      <a:pt x="113" y="205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13" y="112"/>
                      <a:pt x="105" y="104"/>
                      <a:pt x="96" y="104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86" y="104"/>
                      <a:pt x="85" y="104"/>
                      <a:pt x="84" y="105"/>
                    </a:cubicBezTo>
                    <a:cubicBezTo>
                      <a:pt x="72" y="54"/>
                      <a:pt x="52" y="22"/>
                      <a:pt x="25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06"/>
                      <a:pt x="5" y="311"/>
                      <a:pt x="12" y="311"/>
                    </a:cubicBezTo>
                    <a:cubicBezTo>
                      <a:pt x="18" y="311"/>
                      <a:pt x="22" y="308"/>
                      <a:pt x="24" y="304"/>
                    </a:cubicBezTo>
                    <a:cubicBezTo>
                      <a:pt x="94" y="304"/>
                      <a:pt x="94" y="304"/>
                      <a:pt x="94" y="304"/>
                    </a:cubicBezTo>
                    <a:cubicBezTo>
                      <a:pt x="94" y="304"/>
                      <a:pt x="95" y="304"/>
                      <a:pt x="95" y="304"/>
                    </a:cubicBezTo>
                    <a:cubicBezTo>
                      <a:pt x="95" y="304"/>
                      <a:pt x="96" y="304"/>
                      <a:pt x="96" y="304"/>
                    </a:cubicBezTo>
                    <a:cubicBezTo>
                      <a:pt x="147" y="304"/>
                      <a:pt x="147" y="304"/>
                      <a:pt x="147" y="304"/>
                    </a:cubicBezTo>
                    <a:cubicBezTo>
                      <a:pt x="148" y="304"/>
                      <a:pt x="148" y="304"/>
                      <a:pt x="149" y="304"/>
                    </a:cubicBezTo>
                    <a:cubicBezTo>
                      <a:pt x="150" y="304"/>
                      <a:pt x="151" y="304"/>
                      <a:pt x="152" y="304"/>
                    </a:cubicBezTo>
                    <a:cubicBezTo>
                      <a:pt x="166" y="304"/>
                      <a:pt x="166" y="304"/>
                      <a:pt x="166" y="304"/>
                    </a:cubicBezTo>
                    <a:cubicBezTo>
                      <a:pt x="175" y="304"/>
                      <a:pt x="182" y="297"/>
                      <a:pt x="182" y="288"/>
                    </a:cubicBezTo>
                    <a:cubicBezTo>
                      <a:pt x="182" y="70"/>
                      <a:pt x="182" y="70"/>
                      <a:pt x="182" y="70"/>
                    </a:cubicBezTo>
                    <a:cubicBezTo>
                      <a:pt x="182" y="61"/>
                      <a:pt x="175" y="54"/>
                      <a:pt x="166" y="54"/>
                    </a:cubicBezTo>
                    <a:close/>
                    <a:moveTo>
                      <a:pt x="137" y="296"/>
                    </a:moveTo>
                    <a:cubicBezTo>
                      <a:pt x="96" y="296"/>
                      <a:pt x="96" y="296"/>
                      <a:pt x="96" y="296"/>
                    </a:cubicBezTo>
                    <a:cubicBezTo>
                      <a:pt x="96" y="296"/>
                      <a:pt x="95" y="296"/>
                      <a:pt x="95" y="296"/>
                    </a:cubicBezTo>
                    <a:cubicBezTo>
                      <a:pt x="94" y="296"/>
                      <a:pt x="94" y="296"/>
                      <a:pt x="93" y="296"/>
                    </a:cubicBezTo>
                    <a:cubicBezTo>
                      <a:pt x="34" y="296"/>
                      <a:pt x="34" y="296"/>
                      <a:pt x="34" y="296"/>
                    </a:cubicBezTo>
                    <a:cubicBezTo>
                      <a:pt x="34" y="300"/>
                      <a:pt x="34" y="300"/>
                      <a:pt x="34" y="300"/>
                    </a:cubicBezTo>
                    <a:cubicBezTo>
                      <a:pt x="30" y="300"/>
                      <a:pt x="30" y="300"/>
                      <a:pt x="30" y="300"/>
                    </a:cubicBezTo>
                    <a:cubicBezTo>
                      <a:pt x="30" y="296"/>
                      <a:pt x="30" y="296"/>
                      <a:pt x="30" y="296"/>
                    </a:cubicBezTo>
                    <a:cubicBezTo>
                      <a:pt x="24" y="296"/>
                      <a:pt x="24" y="296"/>
                      <a:pt x="24" y="296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6" y="21"/>
                      <a:pt x="28" y="22"/>
                      <a:pt x="30" y="23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53" y="41"/>
                      <a:pt x="67" y="69"/>
                      <a:pt x="77" y="111"/>
                    </a:cubicBezTo>
                    <a:cubicBezTo>
                      <a:pt x="77" y="111"/>
                      <a:pt x="86" y="158"/>
                      <a:pt x="90" y="217"/>
                    </a:cubicBezTo>
                    <a:cubicBezTo>
                      <a:pt x="91" y="232"/>
                      <a:pt x="91" y="247"/>
                      <a:pt x="91" y="262"/>
                    </a:cubicBezTo>
                    <a:cubicBezTo>
                      <a:pt x="91" y="263"/>
                      <a:pt x="91" y="264"/>
                      <a:pt x="92" y="265"/>
                    </a:cubicBezTo>
                    <a:cubicBezTo>
                      <a:pt x="93" y="266"/>
                      <a:pt x="94" y="266"/>
                      <a:pt x="95" y="266"/>
                    </a:cubicBezTo>
                    <a:cubicBezTo>
                      <a:pt x="96" y="266"/>
                      <a:pt x="96" y="266"/>
                      <a:pt x="96" y="266"/>
                    </a:cubicBezTo>
                    <a:cubicBezTo>
                      <a:pt x="113" y="266"/>
                      <a:pt x="113" y="266"/>
                      <a:pt x="113" y="266"/>
                    </a:cubicBezTo>
                    <a:cubicBezTo>
                      <a:pt x="113" y="266"/>
                      <a:pt x="113" y="266"/>
                      <a:pt x="113" y="266"/>
                    </a:cubicBezTo>
                    <a:cubicBezTo>
                      <a:pt x="125" y="264"/>
                      <a:pt x="132" y="258"/>
                      <a:pt x="137" y="252"/>
                    </a:cubicBezTo>
                    <a:lnTo>
                      <a:pt x="137" y="296"/>
                    </a:lnTo>
                    <a:close/>
                    <a:moveTo>
                      <a:pt x="171" y="282"/>
                    </a:moveTo>
                    <a:cubicBezTo>
                      <a:pt x="171" y="288"/>
                      <a:pt x="166" y="292"/>
                      <a:pt x="160" y="292"/>
                    </a:cubicBezTo>
                    <a:cubicBezTo>
                      <a:pt x="154" y="292"/>
                      <a:pt x="149" y="288"/>
                      <a:pt x="149" y="282"/>
                    </a:cubicBezTo>
                    <a:cubicBezTo>
                      <a:pt x="149" y="77"/>
                      <a:pt x="149" y="77"/>
                      <a:pt x="149" y="77"/>
                    </a:cubicBezTo>
                    <a:cubicBezTo>
                      <a:pt x="149" y="71"/>
                      <a:pt x="154" y="66"/>
                      <a:pt x="160" y="66"/>
                    </a:cubicBezTo>
                    <a:cubicBezTo>
                      <a:pt x="166" y="66"/>
                      <a:pt x="171" y="71"/>
                      <a:pt x="171" y="77"/>
                    </a:cubicBezTo>
                    <a:lnTo>
                      <a:pt x="171" y="28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9" name="Google Shape;1129;p19"/>
              <p:cNvSpPr/>
              <p:nvPr/>
            </p:nvSpPr>
            <p:spPr>
              <a:xfrm>
                <a:off x="4633" y="219"/>
                <a:ext cx="4" cy="324"/>
              </a:xfrm>
              <a:custGeom>
                <a:rect b="b" l="l" r="r" t="t"/>
                <a:pathLst>
                  <a:path extrusionOk="0" h="273" w="4">
                    <a:moveTo>
                      <a:pt x="0" y="0"/>
                    </a:moveTo>
                    <a:cubicBezTo>
                      <a:pt x="0" y="273"/>
                      <a:pt x="0" y="273"/>
                      <a:pt x="0" y="273"/>
                    </a:cubicBezTo>
                    <a:cubicBezTo>
                      <a:pt x="4" y="273"/>
                      <a:pt x="4" y="273"/>
                      <a:pt x="4" y="27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0" name="Google Shape;1130;p19"/>
              <p:cNvSpPr/>
              <p:nvPr/>
            </p:nvSpPr>
            <p:spPr>
              <a:xfrm>
                <a:off x="4594" y="1261"/>
                <a:ext cx="222" cy="359"/>
              </a:xfrm>
              <a:custGeom>
                <a:rect b="b" l="l" r="r" t="t"/>
                <a:pathLst>
                  <a:path extrusionOk="0" h="302" w="186">
                    <a:moveTo>
                      <a:pt x="174" y="44"/>
                    </a:moveTo>
                    <a:cubicBezTo>
                      <a:pt x="171" y="44"/>
                      <a:pt x="171" y="44"/>
                      <a:pt x="171" y="44"/>
                    </a:cubicBezTo>
                    <a:cubicBezTo>
                      <a:pt x="165" y="44"/>
                      <a:pt x="159" y="50"/>
                      <a:pt x="159" y="56"/>
                    </a:cubicBezTo>
                    <a:cubicBezTo>
                      <a:pt x="159" y="75"/>
                      <a:pt x="159" y="75"/>
                      <a:pt x="159" y="75"/>
                    </a:cubicBezTo>
                    <a:cubicBezTo>
                      <a:pt x="147" y="75"/>
                      <a:pt x="147" y="75"/>
                      <a:pt x="147" y="75"/>
                    </a:cubicBezTo>
                    <a:cubicBezTo>
                      <a:pt x="152" y="18"/>
                      <a:pt x="152" y="18"/>
                      <a:pt x="152" y="18"/>
                    </a:cubicBezTo>
                    <a:cubicBezTo>
                      <a:pt x="152" y="18"/>
                      <a:pt x="152" y="18"/>
                      <a:pt x="152" y="18"/>
                    </a:cubicBezTo>
                    <a:cubicBezTo>
                      <a:pt x="152" y="8"/>
                      <a:pt x="144" y="0"/>
                      <a:pt x="13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12" y="194"/>
                      <a:pt x="12" y="194"/>
                      <a:pt x="12" y="194"/>
                    </a:cubicBezTo>
                    <a:cubicBezTo>
                      <a:pt x="12" y="200"/>
                      <a:pt x="15" y="206"/>
                      <a:pt x="20" y="209"/>
                    </a:cubicBezTo>
                    <a:cubicBezTo>
                      <a:pt x="11" y="210"/>
                      <a:pt x="4" y="217"/>
                      <a:pt x="4" y="227"/>
                    </a:cubicBezTo>
                    <a:cubicBezTo>
                      <a:pt x="4" y="284"/>
                      <a:pt x="4" y="284"/>
                      <a:pt x="4" y="284"/>
                    </a:cubicBezTo>
                    <a:cubicBezTo>
                      <a:pt x="4" y="294"/>
                      <a:pt x="12" y="302"/>
                      <a:pt x="21" y="302"/>
                    </a:cubicBezTo>
                    <a:cubicBezTo>
                      <a:pt x="130" y="302"/>
                      <a:pt x="130" y="302"/>
                      <a:pt x="130" y="302"/>
                    </a:cubicBezTo>
                    <a:cubicBezTo>
                      <a:pt x="140" y="302"/>
                      <a:pt x="148" y="294"/>
                      <a:pt x="148" y="284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17"/>
                      <a:pt x="140" y="210"/>
                      <a:pt x="131" y="209"/>
                    </a:cubicBezTo>
                    <a:cubicBezTo>
                      <a:pt x="136" y="206"/>
                      <a:pt x="139" y="200"/>
                      <a:pt x="139" y="194"/>
                    </a:cubicBezTo>
                    <a:cubicBezTo>
                      <a:pt x="142" y="156"/>
                      <a:pt x="142" y="156"/>
                      <a:pt x="142" y="156"/>
                    </a:cubicBezTo>
                    <a:cubicBezTo>
                      <a:pt x="159" y="156"/>
                      <a:pt x="159" y="156"/>
                      <a:pt x="159" y="156"/>
                    </a:cubicBezTo>
                    <a:cubicBezTo>
                      <a:pt x="159" y="171"/>
                      <a:pt x="159" y="171"/>
                      <a:pt x="159" y="171"/>
                    </a:cubicBezTo>
                    <a:cubicBezTo>
                      <a:pt x="159" y="178"/>
                      <a:pt x="165" y="183"/>
                      <a:pt x="171" y="183"/>
                    </a:cubicBezTo>
                    <a:cubicBezTo>
                      <a:pt x="174" y="183"/>
                      <a:pt x="174" y="183"/>
                      <a:pt x="174" y="183"/>
                    </a:cubicBezTo>
                    <a:cubicBezTo>
                      <a:pt x="181" y="183"/>
                      <a:pt x="186" y="178"/>
                      <a:pt x="186" y="171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6" y="50"/>
                      <a:pt x="181" y="44"/>
                      <a:pt x="174" y="44"/>
                    </a:cubicBezTo>
                    <a:close/>
                    <a:moveTo>
                      <a:pt x="135" y="227"/>
                    </a:moveTo>
                    <a:cubicBezTo>
                      <a:pt x="135" y="284"/>
                      <a:pt x="135" y="284"/>
                      <a:pt x="135" y="284"/>
                    </a:cubicBezTo>
                    <a:cubicBezTo>
                      <a:pt x="135" y="287"/>
                      <a:pt x="133" y="290"/>
                      <a:pt x="130" y="290"/>
                    </a:cubicBezTo>
                    <a:cubicBezTo>
                      <a:pt x="21" y="290"/>
                      <a:pt x="21" y="290"/>
                      <a:pt x="21" y="290"/>
                    </a:cubicBezTo>
                    <a:cubicBezTo>
                      <a:pt x="18" y="290"/>
                      <a:pt x="16" y="287"/>
                      <a:pt x="16" y="284"/>
                    </a:cubicBezTo>
                    <a:cubicBezTo>
                      <a:pt x="16" y="227"/>
                      <a:pt x="16" y="227"/>
                      <a:pt x="16" y="227"/>
                    </a:cubicBezTo>
                    <a:cubicBezTo>
                      <a:pt x="16" y="224"/>
                      <a:pt x="18" y="221"/>
                      <a:pt x="21" y="221"/>
                    </a:cubicBezTo>
                    <a:cubicBezTo>
                      <a:pt x="130" y="221"/>
                      <a:pt x="130" y="221"/>
                      <a:pt x="130" y="221"/>
                    </a:cubicBezTo>
                    <a:cubicBezTo>
                      <a:pt x="133" y="221"/>
                      <a:pt x="135" y="224"/>
                      <a:pt x="135" y="227"/>
                    </a:cubicBezTo>
                    <a:close/>
                    <a:moveTo>
                      <a:pt x="126" y="186"/>
                    </a:moveTo>
                    <a:cubicBezTo>
                      <a:pt x="126" y="186"/>
                      <a:pt x="127" y="200"/>
                      <a:pt x="107" y="200"/>
                    </a:cubicBezTo>
                    <a:cubicBezTo>
                      <a:pt x="87" y="200"/>
                      <a:pt x="48" y="200"/>
                      <a:pt x="48" y="200"/>
                    </a:cubicBezTo>
                    <a:cubicBezTo>
                      <a:pt x="48" y="200"/>
                      <a:pt x="29" y="201"/>
                      <a:pt x="27" y="184"/>
                    </a:cubicBezTo>
                    <a:cubicBezTo>
                      <a:pt x="25" y="166"/>
                      <a:pt x="22" y="107"/>
                      <a:pt x="22" y="107"/>
                    </a:cubicBezTo>
                    <a:cubicBezTo>
                      <a:pt x="22" y="107"/>
                      <a:pt x="40" y="120"/>
                      <a:pt x="80" y="102"/>
                    </a:cubicBezTo>
                    <a:cubicBezTo>
                      <a:pt x="95" y="97"/>
                      <a:pt x="117" y="92"/>
                      <a:pt x="131" y="99"/>
                    </a:cubicBezTo>
                    <a:cubicBezTo>
                      <a:pt x="130" y="127"/>
                      <a:pt x="126" y="186"/>
                      <a:pt x="126" y="186"/>
                    </a:cubicBezTo>
                    <a:close/>
                    <a:moveTo>
                      <a:pt x="134" y="86"/>
                    </a:moveTo>
                    <a:cubicBezTo>
                      <a:pt x="107" y="75"/>
                      <a:pt x="68" y="94"/>
                      <a:pt x="68" y="94"/>
                    </a:cubicBezTo>
                    <a:cubicBezTo>
                      <a:pt x="43" y="106"/>
                      <a:pt x="24" y="96"/>
                      <a:pt x="17" y="9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4"/>
                      <a:pt x="15" y="12"/>
                      <a:pt x="18" y="12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137" y="12"/>
                      <a:pt x="139" y="14"/>
                      <a:pt x="139" y="17"/>
                    </a:cubicBezTo>
                    <a:lnTo>
                      <a:pt x="134" y="86"/>
                    </a:lnTo>
                    <a:close/>
                    <a:moveTo>
                      <a:pt x="159" y="147"/>
                    </a:moveTo>
                    <a:cubicBezTo>
                      <a:pt x="143" y="147"/>
                      <a:pt x="143" y="147"/>
                      <a:pt x="143" y="147"/>
                    </a:cubicBezTo>
                    <a:cubicBezTo>
                      <a:pt x="147" y="85"/>
                      <a:pt x="147" y="85"/>
                      <a:pt x="147" y="85"/>
                    </a:cubicBezTo>
                    <a:cubicBezTo>
                      <a:pt x="159" y="85"/>
                      <a:pt x="159" y="85"/>
                      <a:pt x="159" y="85"/>
                    </a:cubicBezTo>
                    <a:lnTo>
                      <a:pt x="159" y="147"/>
                    </a:lnTo>
                    <a:close/>
                    <a:moveTo>
                      <a:pt x="179" y="169"/>
                    </a:moveTo>
                    <a:cubicBezTo>
                      <a:pt x="179" y="172"/>
                      <a:pt x="176" y="175"/>
                      <a:pt x="173" y="175"/>
                    </a:cubicBezTo>
                    <a:cubicBezTo>
                      <a:pt x="170" y="175"/>
                      <a:pt x="167" y="172"/>
                      <a:pt x="167" y="169"/>
                    </a:cubicBezTo>
                    <a:cubicBezTo>
                      <a:pt x="167" y="59"/>
                      <a:pt x="167" y="59"/>
                      <a:pt x="167" y="59"/>
                    </a:cubicBezTo>
                    <a:cubicBezTo>
                      <a:pt x="167" y="55"/>
                      <a:pt x="170" y="53"/>
                      <a:pt x="173" y="53"/>
                    </a:cubicBezTo>
                    <a:cubicBezTo>
                      <a:pt x="176" y="53"/>
                      <a:pt x="179" y="55"/>
                      <a:pt x="179" y="59"/>
                    </a:cubicBezTo>
                    <a:lnTo>
                      <a:pt x="179" y="16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1" name="Google Shape;1131;p19"/>
              <p:cNvSpPr/>
              <p:nvPr/>
            </p:nvSpPr>
            <p:spPr>
              <a:xfrm>
                <a:off x="4623" y="1534"/>
                <a:ext cx="19" cy="1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2" name="Google Shape;1132;p19"/>
              <p:cNvSpPr/>
              <p:nvPr/>
            </p:nvSpPr>
            <p:spPr>
              <a:xfrm>
                <a:off x="4777" y="2807"/>
                <a:ext cx="9" cy="9"/>
              </a:xfrm>
              <a:custGeom>
                <a:rect b="b" l="l" r="r" t="t"/>
                <a:pathLst>
                  <a:path extrusionOk="0" h="7" w="8">
                    <a:moveTo>
                      <a:pt x="3" y="6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7" y="3"/>
                      <a:pt x="8" y="2"/>
                      <a:pt x="7" y="1"/>
                    </a:cubicBezTo>
                    <a:cubicBezTo>
                      <a:pt x="7" y="0"/>
                      <a:pt x="6" y="0"/>
                      <a:pt x="5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6"/>
                      <a:pt x="2" y="7"/>
                      <a:pt x="3" y="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3" name="Google Shape;1133;p19"/>
              <p:cNvSpPr/>
              <p:nvPr/>
            </p:nvSpPr>
            <p:spPr>
              <a:xfrm>
                <a:off x="4624" y="2893"/>
                <a:ext cx="10" cy="8"/>
              </a:xfrm>
              <a:custGeom>
                <a:rect b="b" l="l" r="r" t="t"/>
                <a:pathLst>
                  <a:path extrusionOk="0" h="7" w="8">
                    <a:moveTo>
                      <a:pt x="5" y="1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6"/>
                      <a:pt x="2" y="7"/>
                      <a:pt x="3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4"/>
                      <a:pt x="8" y="3"/>
                      <a:pt x="8" y="2"/>
                    </a:cubicBezTo>
                    <a:cubicBezTo>
                      <a:pt x="7" y="1"/>
                      <a:pt x="6" y="0"/>
                      <a:pt x="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4" name="Google Shape;1134;p19"/>
              <p:cNvSpPr/>
              <p:nvPr/>
            </p:nvSpPr>
            <p:spPr>
              <a:xfrm>
                <a:off x="4747" y="2775"/>
                <a:ext cx="8" cy="10"/>
              </a:xfrm>
              <a:custGeom>
                <a:rect b="b" l="l" r="r" t="t"/>
                <a:pathLst>
                  <a:path extrusionOk="0" h="8" w="7">
                    <a:moveTo>
                      <a:pt x="6" y="1"/>
                    </a:moveTo>
                    <a:cubicBezTo>
                      <a:pt x="5" y="0"/>
                      <a:pt x="4" y="1"/>
                      <a:pt x="3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2" y="8"/>
                      <a:pt x="4" y="8"/>
                      <a:pt x="4" y="7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7" y="1"/>
                      <a:pt x="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5" name="Google Shape;1135;p19"/>
              <p:cNvSpPr/>
              <p:nvPr/>
            </p:nvSpPr>
            <p:spPr>
              <a:xfrm>
                <a:off x="4655" y="2924"/>
                <a:ext cx="7" cy="9"/>
              </a:xfrm>
              <a:custGeom>
                <a:rect b="b" l="l" r="r" t="t"/>
                <a:pathLst>
                  <a:path extrusionOk="0" h="8" w="6">
                    <a:moveTo>
                      <a:pt x="5" y="0"/>
                    </a:move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7"/>
                      <a:pt x="1" y="7"/>
                    </a:cubicBezTo>
                    <a:cubicBezTo>
                      <a:pt x="2" y="8"/>
                      <a:pt x="3" y="7"/>
                      <a:pt x="4" y="7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1"/>
                      <a:pt x="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6" name="Google Shape;1136;p19"/>
              <p:cNvSpPr/>
              <p:nvPr/>
            </p:nvSpPr>
            <p:spPr>
              <a:xfrm>
                <a:off x="4656" y="2775"/>
                <a:ext cx="9" cy="9"/>
              </a:xfrm>
              <a:custGeom>
                <a:rect b="b" l="l" r="r" t="t"/>
                <a:pathLst>
                  <a:path extrusionOk="0" h="7" w="7">
                    <a:moveTo>
                      <a:pt x="3" y="6"/>
                    </a:moveTo>
                    <a:cubicBezTo>
                      <a:pt x="3" y="7"/>
                      <a:pt x="5" y="7"/>
                      <a:pt x="5" y="7"/>
                    </a:cubicBezTo>
                    <a:cubicBezTo>
                      <a:pt x="6" y="6"/>
                      <a:pt x="7" y="5"/>
                      <a:pt x="6" y="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1"/>
                      <a:pt x="0" y="2"/>
                      <a:pt x="1" y="3"/>
                    </a:cubicBezTo>
                    <a:lnTo>
                      <a:pt x="3" y="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7" name="Google Shape;1137;p19"/>
              <p:cNvSpPr/>
              <p:nvPr/>
            </p:nvSpPr>
            <p:spPr>
              <a:xfrm>
                <a:off x="4746" y="2924"/>
                <a:ext cx="8" cy="9"/>
              </a:xfrm>
              <a:custGeom>
                <a:rect b="b" l="l" r="r" t="t"/>
                <a:pathLst>
                  <a:path extrusionOk="0" h="8" w="7">
                    <a:moveTo>
                      <a:pt x="4" y="2"/>
                    </a:moveTo>
                    <a:cubicBezTo>
                      <a:pt x="3" y="1"/>
                      <a:pt x="2" y="0"/>
                      <a:pt x="1" y="1"/>
                    </a:cubicBezTo>
                    <a:cubicBezTo>
                      <a:pt x="1" y="2"/>
                      <a:pt x="0" y="3"/>
                      <a:pt x="1" y="4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5" y="8"/>
                      <a:pt x="6" y="8"/>
                    </a:cubicBezTo>
                    <a:cubicBezTo>
                      <a:pt x="6" y="7"/>
                      <a:pt x="7" y="6"/>
                      <a:pt x="6" y="5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8" name="Google Shape;1138;p19"/>
              <p:cNvSpPr/>
              <p:nvPr/>
            </p:nvSpPr>
            <p:spPr>
              <a:xfrm>
                <a:off x="4625" y="2806"/>
                <a:ext cx="10" cy="7"/>
              </a:xfrm>
              <a:custGeom>
                <a:rect b="b" l="l" r="r" t="t"/>
                <a:pathLst>
                  <a:path extrusionOk="0" h="6" w="8">
                    <a:moveTo>
                      <a:pt x="7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7" y="6"/>
                      <a:pt x="7" y="5"/>
                    </a:cubicBezTo>
                    <a:cubicBezTo>
                      <a:pt x="8" y="4"/>
                      <a:pt x="8" y="3"/>
                      <a:pt x="7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9" name="Google Shape;1139;p19"/>
              <p:cNvSpPr/>
              <p:nvPr/>
            </p:nvSpPr>
            <p:spPr>
              <a:xfrm>
                <a:off x="4775" y="2895"/>
                <a:ext cx="10" cy="8"/>
              </a:xfrm>
              <a:custGeom>
                <a:rect b="b" l="l" r="r" t="t"/>
                <a:pathLst>
                  <a:path extrusionOk="0" h="6" w="8">
                    <a:moveTo>
                      <a:pt x="1" y="3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7" y="6"/>
                      <a:pt x="7" y="5"/>
                    </a:cubicBezTo>
                    <a:cubicBezTo>
                      <a:pt x="8" y="4"/>
                      <a:pt x="8" y="3"/>
                      <a:pt x="7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0" name="Google Shape;1140;p19"/>
              <p:cNvSpPr/>
              <p:nvPr/>
            </p:nvSpPr>
            <p:spPr>
              <a:xfrm>
                <a:off x="4614" y="2853"/>
                <a:ext cx="9" cy="3"/>
              </a:xfrm>
              <a:custGeom>
                <a:rect b="b" l="l" r="r" t="t"/>
                <a:pathLst>
                  <a:path extrusionOk="0" h="3" w="8">
                    <a:moveTo>
                      <a:pt x="6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8" y="2"/>
                      <a:pt x="8" y="1"/>
                    </a:cubicBezTo>
                    <a:cubicBezTo>
                      <a:pt x="8" y="0"/>
                      <a:pt x="7" y="0"/>
                      <a:pt x="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1" name="Google Shape;1141;p19"/>
              <p:cNvSpPr/>
              <p:nvPr/>
            </p:nvSpPr>
            <p:spPr>
              <a:xfrm>
                <a:off x="4787" y="2853"/>
                <a:ext cx="10" cy="3"/>
              </a:xfrm>
              <a:custGeom>
                <a:rect b="b" l="l" r="r" t="t"/>
                <a:pathLst>
                  <a:path extrusionOk="0" h="3" w="8">
                    <a:moveTo>
                      <a:pt x="2" y="3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8" y="2"/>
                      <a:pt x="8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2" name="Google Shape;1142;p19"/>
              <p:cNvSpPr/>
              <p:nvPr/>
            </p:nvSpPr>
            <p:spPr>
              <a:xfrm>
                <a:off x="4703" y="2762"/>
                <a:ext cx="5" cy="10"/>
              </a:xfrm>
              <a:custGeom>
                <a:rect b="b" l="l" r="r" t="t"/>
                <a:pathLst>
                  <a:path extrusionOk="0" h="8" w="4">
                    <a:moveTo>
                      <a:pt x="2" y="8"/>
                    </a:moveTo>
                    <a:cubicBezTo>
                      <a:pt x="3" y="8"/>
                      <a:pt x="4" y="7"/>
                      <a:pt x="4" y="6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8"/>
                      <a:pt x="2" y="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3" name="Google Shape;1143;p19"/>
              <p:cNvSpPr/>
              <p:nvPr/>
            </p:nvSpPr>
            <p:spPr>
              <a:xfrm>
                <a:off x="4703" y="2937"/>
                <a:ext cx="5" cy="10"/>
              </a:xfrm>
              <a:custGeom>
                <a:rect b="b" l="l" r="r" t="t"/>
                <a:pathLst>
                  <a:path extrusionOk="0" h="8" w="4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8"/>
                      <a:pt x="2" y="8"/>
                    </a:cubicBezTo>
                    <a:cubicBezTo>
                      <a:pt x="3" y="8"/>
                      <a:pt x="4" y="7"/>
                      <a:pt x="4" y="6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4" name="Google Shape;1144;p19"/>
              <p:cNvSpPr/>
              <p:nvPr/>
            </p:nvSpPr>
            <p:spPr>
              <a:xfrm>
                <a:off x="4597" y="2748"/>
                <a:ext cx="216" cy="215"/>
              </a:xfrm>
              <a:custGeom>
                <a:rect b="b" l="l" r="r" t="t"/>
                <a:pathLst>
                  <a:path extrusionOk="0" h="181" w="182">
                    <a:moveTo>
                      <a:pt x="91" y="0"/>
                    </a:moveTo>
                    <a:cubicBezTo>
                      <a:pt x="41" y="0"/>
                      <a:pt x="0" y="40"/>
                      <a:pt x="0" y="90"/>
                    </a:cubicBezTo>
                    <a:cubicBezTo>
                      <a:pt x="0" y="140"/>
                      <a:pt x="41" y="181"/>
                      <a:pt x="91" y="181"/>
                    </a:cubicBezTo>
                    <a:cubicBezTo>
                      <a:pt x="141" y="181"/>
                      <a:pt x="182" y="140"/>
                      <a:pt x="182" y="90"/>
                    </a:cubicBezTo>
                    <a:cubicBezTo>
                      <a:pt x="182" y="40"/>
                      <a:pt x="141" y="0"/>
                      <a:pt x="91" y="0"/>
                    </a:cubicBezTo>
                    <a:close/>
                    <a:moveTo>
                      <a:pt x="91" y="172"/>
                    </a:moveTo>
                    <a:cubicBezTo>
                      <a:pt x="46" y="172"/>
                      <a:pt x="9" y="135"/>
                      <a:pt x="9" y="90"/>
                    </a:cubicBezTo>
                    <a:cubicBezTo>
                      <a:pt x="9" y="45"/>
                      <a:pt x="46" y="9"/>
                      <a:pt x="91" y="9"/>
                    </a:cubicBezTo>
                    <a:cubicBezTo>
                      <a:pt x="136" y="9"/>
                      <a:pt x="173" y="45"/>
                      <a:pt x="173" y="90"/>
                    </a:cubicBezTo>
                    <a:cubicBezTo>
                      <a:pt x="173" y="135"/>
                      <a:pt x="136" y="172"/>
                      <a:pt x="91" y="17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5" name="Google Shape;1145;p19"/>
              <p:cNvSpPr/>
              <p:nvPr/>
            </p:nvSpPr>
            <p:spPr>
              <a:xfrm>
                <a:off x="4661" y="2779"/>
                <a:ext cx="61" cy="84"/>
              </a:xfrm>
              <a:custGeom>
                <a:rect b="b" l="l" r="r" t="t"/>
                <a:pathLst>
                  <a:path extrusionOk="0" h="71" w="51">
                    <a:moveTo>
                      <a:pt x="38" y="0"/>
                    </a:moveTo>
                    <a:cubicBezTo>
                      <a:pt x="37" y="0"/>
                      <a:pt x="36" y="0"/>
                      <a:pt x="35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3" y="12"/>
                      <a:pt x="23" y="13"/>
                      <a:pt x="23" y="13"/>
                    </a:cubicBezTo>
                    <a:cubicBezTo>
                      <a:pt x="23" y="14"/>
                      <a:pt x="23" y="15"/>
                      <a:pt x="24" y="15"/>
                    </a:cubicBezTo>
                    <a:cubicBezTo>
                      <a:pt x="25" y="16"/>
                      <a:pt x="26" y="16"/>
                      <a:pt x="27" y="15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9" y="36"/>
                      <a:pt x="19" y="36"/>
                    </a:cubicBezTo>
                    <a:cubicBezTo>
                      <a:pt x="20" y="35"/>
                      <a:pt x="20" y="35"/>
                      <a:pt x="20" y="34"/>
                    </a:cubicBezTo>
                    <a:cubicBezTo>
                      <a:pt x="20" y="33"/>
                      <a:pt x="19" y="32"/>
                      <a:pt x="18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0" y="33"/>
                      <a:pt x="0" y="34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0"/>
                      <a:pt x="1" y="51"/>
                      <a:pt x="2" y="51"/>
                    </a:cubicBezTo>
                    <a:cubicBezTo>
                      <a:pt x="4" y="51"/>
                      <a:pt x="5" y="50"/>
                      <a:pt x="5" y="49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2"/>
                      <a:pt x="30" y="63"/>
                      <a:pt x="30" y="64"/>
                    </a:cubicBezTo>
                    <a:cubicBezTo>
                      <a:pt x="30" y="68"/>
                      <a:pt x="33" y="71"/>
                      <a:pt x="37" y="71"/>
                    </a:cubicBezTo>
                    <a:cubicBezTo>
                      <a:pt x="41" y="71"/>
                      <a:pt x="43" y="68"/>
                      <a:pt x="43" y="64"/>
                    </a:cubicBezTo>
                    <a:cubicBezTo>
                      <a:pt x="43" y="61"/>
                      <a:pt x="42" y="59"/>
                      <a:pt x="39" y="5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8" y="16"/>
                      <a:pt x="49" y="16"/>
                      <a:pt x="50" y="16"/>
                    </a:cubicBezTo>
                    <a:cubicBezTo>
                      <a:pt x="51" y="15"/>
                      <a:pt x="51" y="13"/>
                      <a:pt x="50" y="12"/>
                    </a:cubicBez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6" name="Google Shape;1146;p19"/>
              <p:cNvSpPr/>
              <p:nvPr/>
            </p:nvSpPr>
            <p:spPr>
              <a:xfrm>
                <a:off x="4562" y="2699"/>
                <a:ext cx="286" cy="377"/>
              </a:xfrm>
              <a:custGeom>
                <a:rect b="b" l="l" r="r" t="t"/>
                <a:pathLst>
                  <a:path extrusionOk="0" h="317" w="240">
                    <a:moveTo>
                      <a:pt x="224" y="14"/>
                    </a:moveTo>
                    <a:cubicBezTo>
                      <a:pt x="157" y="14"/>
                      <a:pt x="157" y="14"/>
                      <a:pt x="157" y="14"/>
                    </a:cubicBezTo>
                    <a:cubicBezTo>
                      <a:pt x="157" y="13"/>
                      <a:pt x="157" y="13"/>
                      <a:pt x="157" y="12"/>
                    </a:cubicBezTo>
                    <a:cubicBezTo>
                      <a:pt x="157" y="6"/>
                      <a:pt x="157" y="6"/>
                      <a:pt x="157" y="6"/>
                    </a:cubicBezTo>
                    <a:cubicBezTo>
                      <a:pt x="157" y="3"/>
                      <a:pt x="154" y="0"/>
                      <a:pt x="151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6" y="0"/>
                      <a:pt x="83" y="3"/>
                      <a:pt x="83" y="6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3" y="13"/>
                      <a:pt x="83" y="13"/>
                      <a:pt x="83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4"/>
                      <a:pt x="0" y="22"/>
                      <a:pt x="0" y="31"/>
                    </a:cubicBezTo>
                    <a:cubicBezTo>
                      <a:pt x="0" y="299"/>
                      <a:pt x="0" y="299"/>
                      <a:pt x="0" y="299"/>
                    </a:cubicBezTo>
                    <a:cubicBezTo>
                      <a:pt x="0" y="309"/>
                      <a:pt x="7" y="317"/>
                      <a:pt x="16" y="317"/>
                    </a:cubicBezTo>
                    <a:cubicBezTo>
                      <a:pt x="224" y="317"/>
                      <a:pt x="224" y="317"/>
                      <a:pt x="224" y="317"/>
                    </a:cubicBezTo>
                    <a:cubicBezTo>
                      <a:pt x="233" y="317"/>
                      <a:pt x="240" y="309"/>
                      <a:pt x="240" y="299"/>
                    </a:cubicBezTo>
                    <a:cubicBezTo>
                      <a:pt x="240" y="31"/>
                      <a:pt x="240" y="31"/>
                      <a:pt x="240" y="31"/>
                    </a:cubicBezTo>
                    <a:cubicBezTo>
                      <a:pt x="240" y="22"/>
                      <a:pt x="233" y="14"/>
                      <a:pt x="224" y="14"/>
                    </a:cubicBezTo>
                    <a:close/>
                    <a:moveTo>
                      <a:pt x="217" y="305"/>
                    </a:moveTo>
                    <a:cubicBezTo>
                      <a:pt x="203" y="305"/>
                      <a:pt x="23" y="305"/>
                      <a:pt x="23" y="305"/>
                    </a:cubicBezTo>
                    <a:cubicBezTo>
                      <a:pt x="23" y="305"/>
                      <a:pt x="12" y="307"/>
                      <a:pt x="12" y="290"/>
                    </a:cubicBezTo>
                    <a:cubicBezTo>
                      <a:pt x="12" y="274"/>
                      <a:pt x="12" y="248"/>
                      <a:pt x="12" y="248"/>
                    </a:cubicBezTo>
                    <a:cubicBezTo>
                      <a:pt x="228" y="248"/>
                      <a:pt x="228" y="248"/>
                      <a:pt x="228" y="248"/>
                    </a:cubicBezTo>
                    <a:cubicBezTo>
                      <a:pt x="228" y="293"/>
                      <a:pt x="228" y="293"/>
                      <a:pt x="228" y="293"/>
                    </a:cubicBezTo>
                    <a:cubicBezTo>
                      <a:pt x="228" y="293"/>
                      <a:pt x="229" y="305"/>
                      <a:pt x="217" y="305"/>
                    </a:cubicBezTo>
                    <a:close/>
                    <a:moveTo>
                      <a:pt x="229" y="236"/>
                    </a:moveTo>
                    <a:cubicBezTo>
                      <a:pt x="12" y="236"/>
                      <a:pt x="12" y="236"/>
                      <a:pt x="12" y="236"/>
                    </a:cubicBezTo>
                    <a:cubicBezTo>
                      <a:pt x="12" y="236"/>
                      <a:pt x="11" y="236"/>
                      <a:pt x="11" y="2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28"/>
                      <a:pt x="13" y="26"/>
                      <a:pt x="16" y="26"/>
                    </a:cubicBezTo>
                    <a:cubicBezTo>
                      <a:pt x="224" y="26"/>
                      <a:pt x="224" y="26"/>
                      <a:pt x="224" y="26"/>
                    </a:cubicBezTo>
                    <a:cubicBezTo>
                      <a:pt x="227" y="26"/>
                      <a:pt x="229" y="28"/>
                      <a:pt x="229" y="31"/>
                    </a:cubicBezTo>
                    <a:lnTo>
                      <a:pt x="229" y="23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7" name="Google Shape;1147;p19"/>
              <p:cNvSpPr/>
              <p:nvPr/>
            </p:nvSpPr>
            <p:spPr>
              <a:xfrm>
                <a:off x="5094" y="4164"/>
                <a:ext cx="229" cy="22"/>
              </a:xfrm>
              <a:custGeom>
                <a:rect b="b" l="l" r="r" t="t"/>
                <a:pathLst>
                  <a:path extrusionOk="0" h="19" w="192">
                    <a:moveTo>
                      <a:pt x="182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182" y="19"/>
                      <a:pt x="182" y="19"/>
                      <a:pt x="182" y="19"/>
                    </a:cubicBezTo>
                    <a:cubicBezTo>
                      <a:pt x="187" y="19"/>
                      <a:pt x="192" y="15"/>
                      <a:pt x="192" y="10"/>
                    </a:cubicBezTo>
                    <a:cubicBezTo>
                      <a:pt x="192" y="4"/>
                      <a:pt x="187" y="0"/>
                      <a:pt x="18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8" name="Google Shape;1148;p19"/>
              <p:cNvSpPr/>
              <p:nvPr/>
            </p:nvSpPr>
            <p:spPr>
              <a:xfrm>
                <a:off x="5025" y="3766"/>
                <a:ext cx="368" cy="381"/>
              </a:xfrm>
              <a:custGeom>
                <a:rect b="b" l="l" r="r" t="t"/>
                <a:pathLst>
                  <a:path extrusionOk="0" h="320" w="309">
                    <a:moveTo>
                      <a:pt x="296" y="36"/>
                    </a:moveTo>
                    <a:cubicBezTo>
                      <a:pt x="281" y="36"/>
                      <a:pt x="281" y="36"/>
                      <a:pt x="281" y="36"/>
                    </a:cubicBezTo>
                    <a:cubicBezTo>
                      <a:pt x="274" y="36"/>
                      <a:pt x="268" y="42"/>
                      <a:pt x="268" y="49"/>
                    </a:cubicBezTo>
                    <a:cubicBezTo>
                      <a:pt x="268" y="50"/>
                      <a:pt x="268" y="50"/>
                      <a:pt x="268" y="50"/>
                    </a:cubicBezTo>
                    <a:cubicBezTo>
                      <a:pt x="253" y="50"/>
                      <a:pt x="253" y="50"/>
                      <a:pt x="253" y="50"/>
                    </a:cubicBezTo>
                    <a:cubicBezTo>
                      <a:pt x="253" y="21"/>
                      <a:pt x="253" y="21"/>
                      <a:pt x="253" y="21"/>
                    </a:cubicBezTo>
                    <a:cubicBezTo>
                      <a:pt x="253" y="10"/>
                      <a:pt x="244" y="1"/>
                      <a:pt x="233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0" y="0"/>
                      <a:pt x="2" y="17"/>
                    </a:cubicBezTo>
                    <a:cubicBezTo>
                      <a:pt x="2" y="17"/>
                      <a:pt x="4" y="27"/>
                      <a:pt x="16" y="36"/>
                    </a:cubicBezTo>
                    <a:cubicBezTo>
                      <a:pt x="16" y="36"/>
                      <a:pt x="28" y="47"/>
                      <a:pt x="37" y="65"/>
                    </a:cubicBezTo>
                    <a:cubicBezTo>
                      <a:pt x="52" y="300"/>
                      <a:pt x="52" y="300"/>
                      <a:pt x="52" y="300"/>
                    </a:cubicBezTo>
                    <a:cubicBezTo>
                      <a:pt x="52" y="311"/>
                      <a:pt x="62" y="320"/>
                      <a:pt x="73" y="320"/>
                    </a:cubicBezTo>
                    <a:cubicBezTo>
                      <a:pt x="233" y="320"/>
                      <a:pt x="233" y="320"/>
                      <a:pt x="233" y="320"/>
                    </a:cubicBezTo>
                    <a:cubicBezTo>
                      <a:pt x="244" y="320"/>
                      <a:pt x="253" y="311"/>
                      <a:pt x="253" y="300"/>
                    </a:cubicBezTo>
                    <a:cubicBezTo>
                      <a:pt x="253" y="85"/>
                      <a:pt x="253" y="85"/>
                      <a:pt x="253" y="85"/>
                    </a:cubicBezTo>
                    <a:cubicBezTo>
                      <a:pt x="268" y="85"/>
                      <a:pt x="268" y="85"/>
                      <a:pt x="268" y="85"/>
                    </a:cubicBezTo>
                    <a:cubicBezTo>
                      <a:pt x="268" y="242"/>
                      <a:pt x="268" y="242"/>
                      <a:pt x="268" y="242"/>
                    </a:cubicBezTo>
                    <a:cubicBezTo>
                      <a:pt x="268" y="249"/>
                      <a:pt x="274" y="255"/>
                      <a:pt x="281" y="255"/>
                    </a:cubicBezTo>
                    <a:cubicBezTo>
                      <a:pt x="296" y="255"/>
                      <a:pt x="296" y="255"/>
                      <a:pt x="296" y="255"/>
                    </a:cubicBezTo>
                    <a:cubicBezTo>
                      <a:pt x="303" y="255"/>
                      <a:pt x="309" y="249"/>
                      <a:pt x="309" y="242"/>
                    </a:cubicBezTo>
                    <a:cubicBezTo>
                      <a:pt x="309" y="49"/>
                      <a:pt x="309" y="49"/>
                      <a:pt x="309" y="49"/>
                    </a:cubicBezTo>
                    <a:cubicBezTo>
                      <a:pt x="309" y="42"/>
                      <a:pt x="303" y="36"/>
                      <a:pt x="296" y="36"/>
                    </a:cubicBezTo>
                    <a:close/>
                    <a:moveTo>
                      <a:pt x="239" y="300"/>
                    </a:moveTo>
                    <a:cubicBezTo>
                      <a:pt x="239" y="303"/>
                      <a:pt x="236" y="306"/>
                      <a:pt x="233" y="306"/>
                    </a:cubicBezTo>
                    <a:cubicBezTo>
                      <a:pt x="73" y="306"/>
                      <a:pt x="73" y="306"/>
                      <a:pt x="73" y="306"/>
                    </a:cubicBezTo>
                    <a:cubicBezTo>
                      <a:pt x="69" y="306"/>
                      <a:pt x="66" y="303"/>
                      <a:pt x="66" y="299"/>
                    </a:cubicBez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17"/>
                      <a:pt x="51" y="14"/>
                      <a:pt x="54" y="14"/>
                    </a:cubicBezTo>
                    <a:cubicBezTo>
                      <a:pt x="233" y="14"/>
                      <a:pt x="233" y="14"/>
                      <a:pt x="233" y="14"/>
                    </a:cubicBezTo>
                    <a:cubicBezTo>
                      <a:pt x="236" y="14"/>
                      <a:pt x="239" y="17"/>
                      <a:pt x="239" y="21"/>
                    </a:cubicBezTo>
                    <a:lnTo>
                      <a:pt x="239" y="300"/>
                    </a:lnTo>
                    <a:close/>
                    <a:moveTo>
                      <a:pt x="299" y="236"/>
                    </a:moveTo>
                    <a:cubicBezTo>
                      <a:pt x="299" y="242"/>
                      <a:pt x="294" y="246"/>
                      <a:pt x="289" y="246"/>
                    </a:cubicBezTo>
                    <a:cubicBezTo>
                      <a:pt x="283" y="246"/>
                      <a:pt x="279" y="242"/>
                      <a:pt x="279" y="236"/>
                    </a:cubicBezTo>
                    <a:cubicBezTo>
                      <a:pt x="279" y="57"/>
                      <a:pt x="279" y="57"/>
                      <a:pt x="279" y="57"/>
                    </a:cubicBezTo>
                    <a:cubicBezTo>
                      <a:pt x="279" y="51"/>
                      <a:pt x="283" y="47"/>
                      <a:pt x="289" y="47"/>
                    </a:cubicBezTo>
                    <a:cubicBezTo>
                      <a:pt x="294" y="47"/>
                      <a:pt x="299" y="51"/>
                      <a:pt x="299" y="57"/>
                    </a:cubicBezTo>
                    <a:lnTo>
                      <a:pt x="299" y="23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9" name="Google Shape;1149;p19"/>
              <p:cNvSpPr/>
              <p:nvPr/>
            </p:nvSpPr>
            <p:spPr>
              <a:xfrm>
                <a:off x="5156" y="3804"/>
                <a:ext cx="32" cy="305"/>
              </a:xfrm>
              <a:custGeom>
                <a:rect b="b" l="l" r="r" t="t"/>
                <a:pathLst>
                  <a:path extrusionOk="0" h="256" w="27">
                    <a:moveTo>
                      <a:pt x="22" y="0"/>
                    </a:moveTo>
                    <a:cubicBezTo>
                      <a:pt x="10" y="0"/>
                      <a:pt x="0" y="6"/>
                      <a:pt x="0" y="13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21" y="35"/>
                      <a:pt x="23" y="37"/>
                      <a:pt x="23" y="40"/>
                    </a:cubicBezTo>
                    <a:cubicBezTo>
                      <a:pt x="23" y="42"/>
                      <a:pt x="21" y="44"/>
                      <a:pt x="18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21" y="70"/>
                      <a:pt x="23" y="72"/>
                      <a:pt x="23" y="74"/>
                    </a:cubicBezTo>
                    <a:cubicBezTo>
                      <a:pt x="23" y="77"/>
                      <a:pt x="21" y="79"/>
                      <a:pt x="18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18" y="104"/>
                      <a:pt x="18" y="104"/>
                      <a:pt x="18" y="104"/>
                    </a:cubicBezTo>
                    <a:cubicBezTo>
                      <a:pt x="21" y="104"/>
                      <a:pt x="23" y="107"/>
                      <a:pt x="23" y="109"/>
                    </a:cubicBezTo>
                    <a:cubicBezTo>
                      <a:pt x="23" y="112"/>
                      <a:pt x="21" y="114"/>
                      <a:pt x="18" y="11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18" y="139"/>
                      <a:pt x="18" y="139"/>
                      <a:pt x="18" y="139"/>
                    </a:cubicBezTo>
                    <a:cubicBezTo>
                      <a:pt x="21" y="139"/>
                      <a:pt x="23" y="141"/>
                      <a:pt x="23" y="144"/>
                    </a:cubicBezTo>
                    <a:cubicBezTo>
                      <a:pt x="23" y="146"/>
                      <a:pt x="21" y="149"/>
                      <a:pt x="18" y="149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18" y="174"/>
                      <a:pt x="18" y="174"/>
                      <a:pt x="18" y="174"/>
                    </a:cubicBezTo>
                    <a:cubicBezTo>
                      <a:pt x="21" y="174"/>
                      <a:pt x="23" y="176"/>
                      <a:pt x="23" y="179"/>
                    </a:cubicBezTo>
                    <a:cubicBezTo>
                      <a:pt x="23" y="181"/>
                      <a:pt x="21" y="183"/>
                      <a:pt x="18" y="183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18" y="209"/>
                      <a:pt x="18" y="209"/>
                      <a:pt x="18" y="209"/>
                    </a:cubicBezTo>
                    <a:cubicBezTo>
                      <a:pt x="21" y="209"/>
                      <a:pt x="23" y="211"/>
                      <a:pt x="23" y="213"/>
                    </a:cubicBezTo>
                    <a:cubicBezTo>
                      <a:pt x="23" y="216"/>
                      <a:pt x="21" y="218"/>
                      <a:pt x="18" y="218"/>
                    </a:cubicBezTo>
                    <a:cubicBezTo>
                      <a:pt x="0" y="218"/>
                      <a:pt x="0" y="218"/>
                      <a:pt x="0" y="218"/>
                    </a:cubicBezTo>
                    <a:cubicBezTo>
                      <a:pt x="0" y="243"/>
                      <a:pt x="0" y="243"/>
                      <a:pt x="0" y="243"/>
                    </a:cubicBezTo>
                    <a:cubicBezTo>
                      <a:pt x="0" y="250"/>
                      <a:pt x="10" y="256"/>
                      <a:pt x="22" y="256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0" name="Google Shape;1150;p19"/>
              <p:cNvSpPr/>
              <p:nvPr/>
            </p:nvSpPr>
            <p:spPr>
              <a:xfrm>
                <a:off x="4981" y="134"/>
                <a:ext cx="343" cy="458"/>
              </a:xfrm>
              <a:custGeom>
                <a:rect b="b" l="l" r="r" t="t"/>
                <a:pathLst>
                  <a:path extrusionOk="0" h="385" w="288">
                    <a:moveTo>
                      <a:pt x="274" y="296"/>
                    </a:moveTo>
                    <a:cubicBezTo>
                      <a:pt x="274" y="121"/>
                      <a:pt x="274" y="121"/>
                      <a:pt x="274" y="121"/>
                    </a:cubicBezTo>
                    <a:cubicBezTo>
                      <a:pt x="274" y="110"/>
                      <a:pt x="266" y="102"/>
                      <a:pt x="256" y="102"/>
                    </a:cubicBezTo>
                    <a:cubicBezTo>
                      <a:pt x="244" y="102"/>
                      <a:pt x="244" y="102"/>
                      <a:pt x="244" y="102"/>
                    </a:cubicBezTo>
                    <a:cubicBezTo>
                      <a:pt x="231" y="86"/>
                      <a:pt x="157" y="0"/>
                      <a:pt x="106" y="18"/>
                    </a:cubicBezTo>
                    <a:cubicBezTo>
                      <a:pt x="80" y="27"/>
                      <a:pt x="66" y="60"/>
                      <a:pt x="63" y="114"/>
                    </a:cubicBezTo>
                    <a:cubicBezTo>
                      <a:pt x="48" y="307"/>
                      <a:pt x="48" y="307"/>
                      <a:pt x="48" y="307"/>
                    </a:cubicBezTo>
                    <a:cubicBezTo>
                      <a:pt x="9" y="295"/>
                      <a:pt x="9" y="295"/>
                      <a:pt x="9" y="295"/>
                    </a:cubicBezTo>
                    <a:cubicBezTo>
                      <a:pt x="4" y="294"/>
                      <a:pt x="0" y="297"/>
                      <a:pt x="0" y="302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0" y="332"/>
                      <a:pt x="4" y="337"/>
                      <a:pt x="9" y="339"/>
                    </a:cubicBezTo>
                    <a:cubicBezTo>
                      <a:pt x="108" y="368"/>
                      <a:pt x="108" y="368"/>
                      <a:pt x="108" y="368"/>
                    </a:cubicBezTo>
                    <a:cubicBezTo>
                      <a:pt x="112" y="370"/>
                      <a:pt x="116" y="367"/>
                      <a:pt x="116" y="361"/>
                    </a:cubicBezTo>
                    <a:cubicBezTo>
                      <a:pt x="116" y="337"/>
                      <a:pt x="116" y="337"/>
                      <a:pt x="116" y="337"/>
                    </a:cubicBezTo>
                    <a:cubicBezTo>
                      <a:pt x="116" y="332"/>
                      <a:pt x="112" y="326"/>
                      <a:pt x="108" y="325"/>
                    </a:cubicBezTo>
                    <a:cubicBezTo>
                      <a:pt x="64" y="312"/>
                      <a:pt x="64" y="312"/>
                      <a:pt x="64" y="312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1" y="83"/>
                      <a:pt x="88" y="43"/>
                      <a:pt x="111" y="35"/>
                    </a:cubicBezTo>
                    <a:cubicBezTo>
                      <a:pt x="142" y="24"/>
                      <a:pt x="195" y="72"/>
                      <a:pt x="222" y="102"/>
                    </a:cubicBezTo>
                    <a:cubicBezTo>
                      <a:pt x="145" y="102"/>
                      <a:pt x="145" y="102"/>
                      <a:pt x="145" y="102"/>
                    </a:cubicBezTo>
                    <a:cubicBezTo>
                      <a:pt x="135" y="102"/>
                      <a:pt x="127" y="110"/>
                      <a:pt x="127" y="121"/>
                    </a:cubicBezTo>
                    <a:cubicBezTo>
                      <a:pt x="127" y="342"/>
                      <a:pt x="127" y="342"/>
                      <a:pt x="127" y="342"/>
                    </a:cubicBezTo>
                    <a:cubicBezTo>
                      <a:pt x="127" y="352"/>
                      <a:pt x="135" y="360"/>
                      <a:pt x="145" y="360"/>
                    </a:cubicBezTo>
                    <a:cubicBezTo>
                      <a:pt x="196" y="360"/>
                      <a:pt x="196" y="360"/>
                      <a:pt x="196" y="360"/>
                    </a:cubicBezTo>
                    <a:cubicBezTo>
                      <a:pt x="205" y="375"/>
                      <a:pt x="220" y="385"/>
                      <a:pt x="238" y="385"/>
                    </a:cubicBezTo>
                    <a:cubicBezTo>
                      <a:pt x="265" y="385"/>
                      <a:pt x="288" y="361"/>
                      <a:pt x="288" y="333"/>
                    </a:cubicBezTo>
                    <a:cubicBezTo>
                      <a:pt x="288" y="319"/>
                      <a:pt x="282" y="306"/>
                      <a:pt x="274" y="296"/>
                    </a:cubicBezTo>
                    <a:close/>
                    <a:moveTo>
                      <a:pt x="147" y="123"/>
                    </a:moveTo>
                    <a:cubicBezTo>
                      <a:pt x="186" y="123"/>
                      <a:pt x="186" y="123"/>
                      <a:pt x="186" y="123"/>
                    </a:cubicBezTo>
                    <a:cubicBezTo>
                      <a:pt x="188" y="123"/>
                      <a:pt x="190" y="125"/>
                      <a:pt x="190" y="127"/>
                    </a:cubicBezTo>
                    <a:cubicBezTo>
                      <a:pt x="190" y="129"/>
                      <a:pt x="188" y="131"/>
                      <a:pt x="186" y="131"/>
                    </a:cubicBezTo>
                    <a:cubicBezTo>
                      <a:pt x="147" y="131"/>
                      <a:pt x="147" y="131"/>
                      <a:pt x="147" y="131"/>
                    </a:cubicBezTo>
                    <a:cubicBezTo>
                      <a:pt x="144" y="131"/>
                      <a:pt x="143" y="129"/>
                      <a:pt x="143" y="127"/>
                    </a:cubicBezTo>
                    <a:cubicBezTo>
                      <a:pt x="143" y="125"/>
                      <a:pt x="144" y="123"/>
                      <a:pt x="147" y="123"/>
                    </a:cubicBezTo>
                    <a:close/>
                    <a:moveTo>
                      <a:pt x="147" y="140"/>
                    </a:moveTo>
                    <a:cubicBezTo>
                      <a:pt x="186" y="140"/>
                      <a:pt x="186" y="140"/>
                      <a:pt x="186" y="140"/>
                    </a:cubicBezTo>
                    <a:cubicBezTo>
                      <a:pt x="188" y="140"/>
                      <a:pt x="190" y="142"/>
                      <a:pt x="190" y="145"/>
                    </a:cubicBezTo>
                    <a:cubicBezTo>
                      <a:pt x="190" y="147"/>
                      <a:pt x="188" y="149"/>
                      <a:pt x="186" y="149"/>
                    </a:cubicBezTo>
                    <a:cubicBezTo>
                      <a:pt x="147" y="149"/>
                      <a:pt x="147" y="149"/>
                      <a:pt x="147" y="149"/>
                    </a:cubicBezTo>
                    <a:cubicBezTo>
                      <a:pt x="144" y="149"/>
                      <a:pt x="143" y="147"/>
                      <a:pt x="143" y="145"/>
                    </a:cubicBezTo>
                    <a:cubicBezTo>
                      <a:pt x="143" y="142"/>
                      <a:pt x="144" y="140"/>
                      <a:pt x="147" y="140"/>
                    </a:cubicBezTo>
                    <a:close/>
                    <a:moveTo>
                      <a:pt x="147" y="158"/>
                    </a:moveTo>
                    <a:cubicBezTo>
                      <a:pt x="186" y="158"/>
                      <a:pt x="186" y="158"/>
                      <a:pt x="186" y="158"/>
                    </a:cubicBezTo>
                    <a:cubicBezTo>
                      <a:pt x="188" y="158"/>
                      <a:pt x="190" y="160"/>
                      <a:pt x="190" y="162"/>
                    </a:cubicBezTo>
                    <a:cubicBezTo>
                      <a:pt x="190" y="164"/>
                      <a:pt x="188" y="166"/>
                      <a:pt x="186" y="166"/>
                    </a:cubicBezTo>
                    <a:cubicBezTo>
                      <a:pt x="147" y="166"/>
                      <a:pt x="147" y="166"/>
                      <a:pt x="147" y="166"/>
                    </a:cubicBezTo>
                    <a:cubicBezTo>
                      <a:pt x="144" y="166"/>
                      <a:pt x="143" y="164"/>
                      <a:pt x="143" y="162"/>
                    </a:cubicBezTo>
                    <a:cubicBezTo>
                      <a:pt x="143" y="160"/>
                      <a:pt x="144" y="158"/>
                      <a:pt x="147" y="158"/>
                    </a:cubicBezTo>
                    <a:close/>
                    <a:moveTo>
                      <a:pt x="147" y="175"/>
                    </a:moveTo>
                    <a:cubicBezTo>
                      <a:pt x="186" y="175"/>
                      <a:pt x="186" y="175"/>
                      <a:pt x="186" y="175"/>
                    </a:cubicBezTo>
                    <a:cubicBezTo>
                      <a:pt x="188" y="175"/>
                      <a:pt x="190" y="177"/>
                      <a:pt x="190" y="179"/>
                    </a:cubicBezTo>
                    <a:cubicBezTo>
                      <a:pt x="190" y="182"/>
                      <a:pt x="188" y="184"/>
                      <a:pt x="186" y="184"/>
                    </a:cubicBezTo>
                    <a:cubicBezTo>
                      <a:pt x="147" y="184"/>
                      <a:pt x="147" y="184"/>
                      <a:pt x="147" y="184"/>
                    </a:cubicBezTo>
                    <a:cubicBezTo>
                      <a:pt x="144" y="184"/>
                      <a:pt x="143" y="182"/>
                      <a:pt x="143" y="179"/>
                    </a:cubicBezTo>
                    <a:cubicBezTo>
                      <a:pt x="143" y="177"/>
                      <a:pt x="144" y="175"/>
                      <a:pt x="147" y="175"/>
                    </a:cubicBezTo>
                    <a:close/>
                    <a:moveTo>
                      <a:pt x="147" y="193"/>
                    </a:moveTo>
                    <a:cubicBezTo>
                      <a:pt x="186" y="193"/>
                      <a:pt x="186" y="193"/>
                      <a:pt x="186" y="193"/>
                    </a:cubicBezTo>
                    <a:cubicBezTo>
                      <a:pt x="188" y="193"/>
                      <a:pt x="190" y="195"/>
                      <a:pt x="190" y="197"/>
                    </a:cubicBezTo>
                    <a:cubicBezTo>
                      <a:pt x="190" y="199"/>
                      <a:pt x="188" y="201"/>
                      <a:pt x="186" y="201"/>
                    </a:cubicBezTo>
                    <a:cubicBezTo>
                      <a:pt x="147" y="201"/>
                      <a:pt x="147" y="201"/>
                      <a:pt x="147" y="201"/>
                    </a:cubicBezTo>
                    <a:cubicBezTo>
                      <a:pt x="144" y="201"/>
                      <a:pt x="143" y="199"/>
                      <a:pt x="143" y="197"/>
                    </a:cubicBezTo>
                    <a:cubicBezTo>
                      <a:pt x="143" y="195"/>
                      <a:pt x="144" y="193"/>
                      <a:pt x="147" y="193"/>
                    </a:cubicBezTo>
                    <a:close/>
                    <a:moveTo>
                      <a:pt x="147" y="210"/>
                    </a:move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8" y="210"/>
                      <a:pt x="190" y="212"/>
                      <a:pt x="190" y="214"/>
                    </a:cubicBezTo>
                    <a:cubicBezTo>
                      <a:pt x="190" y="217"/>
                      <a:pt x="188" y="219"/>
                      <a:pt x="186" y="219"/>
                    </a:cubicBezTo>
                    <a:cubicBezTo>
                      <a:pt x="147" y="219"/>
                      <a:pt x="147" y="219"/>
                      <a:pt x="147" y="219"/>
                    </a:cubicBezTo>
                    <a:cubicBezTo>
                      <a:pt x="144" y="219"/>
                      <a:pt x="143" y="217"/>
                      <a:pt x="143" y="214"/>
                    </a:cubicBezTo>
                    <a:cubicBezTo>
                      <a:pt x="143" y="212"/>
                      <a:pt x="144" y="210"/>
                      <a:pt x="147" y="210"/>
                    </a:cubicBezTo>
                    <a:close/>
                    <a:moveTo>
                      <a:pt x="190" y="347"/>
                    </a:moveTo>
                    <a:cubicBezTo>
                      <a:pt x="145" y="347"/>
                      <a:pt x="145" y="347"/>
                      <a:pt x="145" y="347"/>
                    </a:cubicBezTo>
                    <a:cubicBezTo>
                      <a:pt x="142" y="347"/>
                      <a:pt x="139" y="345"/>
                      <a:pt x="139" y="342"/>
                    </a:cubicBezTo>
                    <a:cubicBezTo>
                      <a:pt x="139" y="226"/>
                      <a:pt x="139" y="226"/>
                      <a:pt x="139" y="226"/>
                    </a:cubicBezTo>
                    <a:cubicBezTo>
                      <a:pt x="139" y="226"/>
                      <a:pt x="139" y="226"/>
                      <a:pt x="139" y="226"/>
                    </a:cubicBezTo>
                    <a:cubicBezTo>
                      <a:pt x="191" y="226"/>
                      <a:pt x="191" y="226"/>
                      <a:pt x="191" y="226"/>
                    </a:cubicBezTo>
                    <a:cubicBezTo>
                      <a:pt x="195" y="226"/>
                      <a:pt x="199" y="222"/>
                      <a:pt x="199" y="217"/>
                    </a:cubicBezTo>
                    <a:cubicBezTo>
                      <a:pt x="199" y="115"/>
                      <a:pt x="199" y="115"/>
                      <a:pt x="199" y="115"/>
                    </a:cubicBezTo>
                    <a:cubicBezTo>
                      <a:pt x="199" y="115"/>
                      <a:pt x="199" y="115"/>
                      <a:pt x="199" y="115"/>
                    </a:cubicBezTo>
                    <a:cubicBezTo>
                      <a:pt x="233" y="115"/>
                      <a:pt x="233" y="115"/>
                      <a:pt x="233" y="115"/>
                    </a:cubicBezTo>
                    <a:cubicBezTo>
                      <a:pt x="233" y="115"/>
                      <a:pt x="233" y="115"/>
                      <a:pt x="233" y="115"/>
                    </a:cubicBezTo>
                    <a:cubicBezTo>
                      <a:pt x="233" y="115"/>
                      <a:pt x="233" y="115"/>
                      <a:pt x="233" y="115"/>
                    </a:cubicBezTo>
                    <a:cubicBezTo>
                      <a:pt x="256" y="115"/>
                      <a:pt x="256" y="115"/>
                      <a:pt x="256" y="115"/>
                    </a:cubicBezTo>
                    <a:cubicBezTo>
                      <a:pt x="259" y="115"/>
                      <a:pt x="261" y="117"/>
                      <a:pt x="261" y="121"/>
                    </a:cubicBezTo>
                    <a:cubicBezTo>
                      <a:pt x="261" y="287"/>
                      <a:pt x="261" y="287"/>
                      <a:pt x="261" y="287"/>
                    </a:cubicBezTo>
                    <a:cubicBezTo>
                      <a:pt x="254" y="283"/>
                      <a:pt x="246" y="281"/>
                      <a:pt x="238" y="281"/>
                    </a:cubicBezTo>
                    <a:cubicBezTo>
                      <a:pt x="210" y="281"/>
                      <a:pt x="188" y="304"/>
                      <a:pt x="188" y="333"/>
                    </a:cubicBezTo>
                    <a:cubicBezTo>
                      <a:pt x="188" y="338"/>
                      <a:pt x="189" y="343"/>
                      <a:pt x="190" y="347"/>
                    </a:cubicBezTo>
                    <a:close/>
                    <a:moveTo>
                      <a:pt x="237" y="369"/>
                    </a:moveTo>
                    <a:cubicBezTo>
                      <a:pt x="217" y="369"/>
                      <a:pt x="201" y="353"/>
                      <a:pt x="201" y="333"/>
                    </a:cubicBezTo>
                    <a:cubicBezTo>
                      <a:pt x="201" y="313"/>
                      <a:pt x="217" y="297"/>
                      <a:pt x="237" y="297"/>
                    </a:cubicBezTo>
                    <a:cubicBezTo>
                      <a:pt x="257" y="297"/>
                      <a:pt x="273" y="313"/>
                      <a:pt x="273" y="333"/>
                    </a:cubicBezTo>
                    <a:cubicBezTo>
                      <a:pt x="273" y="353"/>
                      <a:pt x="257" y="369"/>
                      <a:pt x="237" y="36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1" name="Google Shape;1151;p19"/>
              <p:cNvSpPr/>
              <p:nvPr/>
            </p:nvSpPr>
            <p:spPr>
              <a:xfrm>
                <a:off x="5059" y="1076"/>
                <a:ext cx="73" cy="86"/>
              </a:xfrm>
              <a:custGeom>
                <a:rect b="b" l="l" r="r" t="t"/>
                <a:pathLst>
                  <a:path extrusionOk="0" h="72" w="62">
                    <a:moveTo>
                      <a:pt x="35" y="0"/>
                    </a:moveTo>
                    <a:cubicBezTo>
                      <a:pt x="35" y="0"/>
                      <a:pt x="31" y="10"/>
                      <a:pt x="26" y="16"/>
                    </a:cubicBezTo>
                    <a:cubicBezTo>
                      <a:pt x="21" y="22"/>
                      <a:pt x="0" y="45"/>
                      <a:pt x="20" y="63"/>
                    </a:cubicBezTo>
                    <a:cubicBezTo>
                      <a:pt x="30" y="72"/>
                      <a:pt x="45" y="71"/>
                      <a:pt x="52" y="61"/>
                    </a:cubicBezTo>
                    <a:cubicBezTo>
                      <a:pt x="60" y="52"/>
                      <a:pt x="62" y="36"/>
                      <a:pt x="44" y="17"/>
                    </a:cubicBezTo>
                    <a:cubicBezTo>
                      <a:pt x="38" y="1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2" name="Google Shape;1152;p19"/>
              <p:cNvSpPr/>
              <p:nvPr/>
            </p:nvSpPr>
            <p:spPr>
              <a:xfrm>
                <a:off x="5059" y="742"/>
                <a:ext cx="262" cy="317"/>
              </a:xfrm>
              <a:custGeom>
                <a:rect b="b" l="l" r="r" t="t"/>
                <a:pathLst>
                  <a:path extrusionOk="0" h="266" w="220">
                    <a:moveTo>
                      <a:pt x="206" y="86"/>
                    </a:moveTo>
                    <a:cubicBezTo>
                      <a:pt x="158" y="86"/>
                      <a:pt x="158" y="86"/>
                      <a:pt x="158" y="86"/>
                    </a:cubicBezTo>
                    <a:cubicBezTo>
                      <a:pt x="153" y="71"/>
                      <a:pt x="141" y="60"/>
                      <a:pt x="126" y="55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48" y="49"/>
                      <a:pt x="156" y="41"/>
                      <a:pt x="156" y="30"/>
                    </a:cubicBezTo>
                    <a:cubicBezTo>
                      <a:pt x="156" y="20"/>
                      <a:pt x="148" y="11"/>
                      <a:pt x="137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3" y="5"/>
                      <a:pt x="116" y="0"/>
                      <a:pt x="109" y="0"/>
                    </a:cubicBezTo>
                    <a:cubicBezTo>
                      <a:pt x="102" y="0"/>
                      <a:pt x="96" y="5"/>
                      <a:pt x="93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1" y="11"/>
                      <a:pt x="62" y="20"/>
                      <a:pt x="62" y="30"/>
                    </a:cubicBezTo>
                    <a:cubicBezTo>
                      <a:pt x="62" y="41"/>
                      <a:pt x="71" y="49"/>
                      <a:pt x="81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75" y="61"/>
                      <a:pt x="63" y="74"/>
                      <a:pt x="58" y="92"/>
                    </a:cubicBezTo>
                    <a:cubicBezTo>
                      <a:pt x="32" y="99"/>
                      <a:pt x="1" y="117"/>
                      <a:pt x="0" y="160"/>
                    </a:cubicBezTo>
                    <a:cubicBezTo>
                      <a:pt x="0" y="162"/>
                      <a:pt x="0" y="165"/>
                      <a:pt x="0" y="16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7"/>
                      <a:pt x="9" y="266"/>
                      <a:pt x="2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61" y="266"/>
                      <a:pt x="70" y="257"/>
                      <a:pt x="70" y="246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71" y="189"/>
                      <a:pt x="81" y="177"/>
                      <a:pt x="102" y="177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14" y="177"/>
                      <a:pt x="220" y="168"/>
                      <a:pt x="220" y="157"/>
                    </a:cubicBezTo>
                    <a:cubicBezTo>
                      <a:pt x="220" y="105"/>
                      <a:pt x="220" y="105"/>
                      <a:pt x="220" y="105"/>
                    </a:cubicBezTo>
                    <a:cubicBezTo>
                      <a:pt x="220" y="94"/>
                      <a:pt x="214" y="86"/>
                      <a:pt x="206" y="86"/>
                    </a:cubicBezTo>
                    <a:close/>
                    <a:moveTo>
                      <a:pt x="82" y="39"/>
                    </a:moveTo>
                    <a:cubicBezTo>
                      <a:pt x="77" y="39"/>
                      <a:pt x="72" y="35"/>
                      <a:pt x="72" y="30"/>
                    </a:cubicBezTo>
                    <a:cubicBezTo>
                      <a:pt x="72" y="24"/>
                      <a:pt x="77" y="20"/>
                      <a:pt x="82" y="20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42" y="20"/>
                      <a:pt x="146" y="24"/>
                      <a:pt x="146" y="30"/>
                    </a:cubicBezTo>
                    <a:cubicBezTo>
                      <a:pt x="146" y="35"/>
                      <a:pt x="142" y="39"/>
                      <a:pt x="136" y="39"/>
                    </a:cubicBezTo>
                    <a:lnTo>
                      <a:pt x="82" y="39"/>
                    </a:lnTo>
                    <a:close/>
                    <a:moveTo>
                      <a:pt x="100" y="67"/>
                    </a:move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13" y="49"/>
                      <a:pt x="113" y="49"/>
                      <a:pt x="113" y="49"/>
                    </a:cubicBezTo>
                    <a:cubicBezTo>
                      <a:pt x="113" y="65"/>
                      <a:pt x="113" y="65"/>
                      <a:pt x="113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31" y="70"/>
                      <a:pt x="141" y="79"/>
                      <a:pt x="146" y="92"/>
                    </a:cubicBezTo>
                    <a:cubicBezTo>
                      <a:pt x="134" y="95"/>
                      <a:pt x="122" y="96"/>
                      <a:pt x="108" y="96"/>
                    </a:cubicBezTo>
                    <a:cubicBezTo>
                      <a:pt x="92" y="96"/>
                      <a:pt x="79" y="94"/>
                      <a:pt x="72" y="93"/>
                    </a:cubicBezTo>
                    <a:cubicBezTo>
                      <a:pt x="76" y="80"/>
                      <a:pt x="87" y="70"/>
                      <a:pt x="100" y="67"/>
                    </a:cubicBezTo>
                    <a:close/>
                    <a:moveTo>
                      <a:pt x="206" y="157"/>
                    </a:moveTo>
                    <a:cubicBezTo>
                      <a:pt x="206" y="160"/>
                      <a:pt x="205" y="162"/>
                      <a:pt x="205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73" y="163"/>
                      <a:pt x="58" y="181"/>
                      <a:pt x="57" y="182"/>
                    </a:cubicBezTo>
                    <a:cubicBezTo>
                      <a:pt x="56" y="183"/>
                      <a:pt x="56" y="183"/>
                      <a:pt x="56" y="18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6" y="250"/>
                      <a:pt x="54" y="253"/>
                      <a:pt x="50" y="253"/>
                    </a:cubicBezTo>
                    <a:cubicBezTo>
                      <a:pt x="20" y="253"/>
                      <a:pt x="20" y="253"/>
                      <a:pt x="20" y="253"/>
                    </a:cubicBezTo>
                    <a:cubicBezTo>
                      <a:pt x="17" y="253"/>
                      <a:pt x="14" y="250"/>
                      <a:pt x="14" y="246"/>
                    </a:cubicBezTo>
                    <a:cubicBezTo>
                      <a:pt x="14" y="217"/>
                      <a:pt x="14" y="162"/>
                      <a:pt x="14" y="160"/>
                    </a:cubicBezTo>
                    <a:cubicBezTo>
                      <a:pt x="15" y="131"/>
                      <a:pt x="32" y="112"/>
                      <a:pt x="66" y="104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2" y="106"/>
                      <a:pt x="97" y="108"/>
                      <a:pt x="110" y="108"/>
                    </a:cubicBezTo>
                    <a:cubicBezTo>
                      <a:pt x="138" y="108"/>
                      <a:pt x="155" y="101"/>
                      <a:pt x="159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100"/>
                      <a:pt x="206" y="102"/>
                      <a:pt x="206" y="105"/>
                    </a:cubicBezTo>
                    <a:lnTo>
                      <a:pt x="206" y="15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3" name="Google Shape;1153;p19"/>
              <p:cNvSpPr/>
              <p:nvPr/>
            </p:nvSpPr>
            <p:spPr>
              <a:xfrm>
                <a:off x="5029" y="1255"/>
                <a:ext cx="356" cy="372"/>
              </a:xfrm>
              <a:custGeom>
                <a:rect b="b" l="l" r="r" t="t"/>
                <a:pathLst>
                  <a:path extrusionOk="0" h="313" w="299">
                    <a:moveTo>
                      <a:pt x="287" y="118"/>
                    </a:moveTo>
                    <a:cubicBezTo>
                      <a:pt x="286" y="118"/>
                      <a:pt x="286" y="118"/>
                      <a:pt x="286" y="118"/>
                    </a:cubicBezTo>
                    <a:cubicBezTo>
                      <a:pt x="283" y="118"/>
                      <a:pt x="280" y="119"/>
                      <a:pt x="278" y="121"/>
                    </a:cubicBezTo>
                    <a:cubicBezTo>
                      <a:pt x="278" y="97"/>
                      <a:pt x="278" y="97"/>
                      <a:pt x="278" y="97"/>
                    </a:cubicBezTo>
                    <a:cubicBezTo>
                      <a:pt x="278" y="87"/>
                      <a:pt x="270" y="79"/>
                      <a:pt x="260" y="79"/>
                    </a:cubicBezTo>
                    <a:cubicBezTo>
                      <a:pt x="260" y="79"/>
                      <a:pt x="260" y="79"/>
                      <a:pt x="260" y="79"/>
                    </a:cubicBezTo>
                    <a:cubicBezTo>
                      <a:pt x="260" y="79"/>
                      <a:pt x="260" y="78"/>
                      <a:pt x="260" y="78"/>
                    </a:cubicBezTo>
                    <a:cubicBezTo>
                      <a:pt x="260" y="73"/>
                      <a:pt x="257" y="70"/>
                      <a:pt x="252" y="70"/>
                    </a:cubicBezTo>
                    <a:cubicBezTo>
                      <a:pt x="244" y="70"/>
                      <a:pt x="244" y="70"/>
                      <a:pt x="244" y="70"/>
                    </a:cubicBezTo>
                    <a:cubicBezTo>
                      <a:pt x="242" y="70"/>
                      <a:pt x="241" y="70"/>
                      <a:pt x="240" y="7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6"/>
                      <a:pt x="1" y="8"/>
                      <a:pt x="3" y="9"/>
                    </a:cubicBezTo>
                    <a:cubicBezTo>
                      <a:pt x="236" y="78"/>
                      <a:pt x="236" y="78"/>
                      <a:pt x="236" y="78"/>
                    </a:cubicBezTo>
                    <a:cubicBezTo>
                      <a:pt x="236" y="79"/>
                      <a:pt x="236" y="79"/>
                      <a:pt x="236" y="79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8" y="79"/>
                      <a:pt x="0" y="87"/>
                      <a:pt x="0" y="97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04"/>
                      <a:pt x="8" y="313"/>
                      <a:pt x="18" y="313"/>
                    </a:cubicBezTo>
                    <a:cubicBezTo>
                      <a:pt x="260" y="313"/>
                      <a:pt x="260" y="313"/>
                      <a:pt x="260" y="313"/>
                    </a:cubicBezTo>
                    <a:cubicBezTo>
                      <a:pt x="270" y="313"/>
                      <a:pt x="278" y="304"/>
                      <a:pt x="278" y="294"/>
                    </a:cubicBezTo>
                    <a:cubicBezTo>
                      <a:pt x="278" y="181"/>
                      <a:pt x="278" y="181"/>
                      <a:pt x="278" y="181"/>
                    </a:cubicBezTo>
                    <a:cubicBezTo>
                      <a:pt x="280" y="182"/>
                      <a:pt x="283" y="184"/>
                      <a:pt x="286" y="184"/>
                    </a:cubicBezTo>
                    <a:cubicBezTo>
                      <a:pt x="287" y="184"/>
                      <a:pt x="287" y="184"/>
                      <a:pt x="287" y="184"/>
                    </a:cubicBezTo>
                    <a:cubicBezTo>
                      <a:pt x="294" y="184"/>
                      <a:pt x="299" y="178"/>
                      <a:pt x="299" y="172"/>
                    </a:cubicBezTo>
                    <a:cubicBezTo>
                      <a:pt x="299" y="130"/>
                      <a:pt x="299" y="130"/>
                      <a:pt x="299" y="130"/>
                    </a:cubicBezTo>
                    <a:cubicBezTo>
                      <a:pt x="299" y="123"/>
                      <a:pt x="294" y="118"/>
                      <a:pt x="287" y="118"/>
                    </a:cubicBezTo>
                    <a:close/>
                    <a:moveTo>
                      <a:pt x="266" y="294"/>
                    </a:moveTo>
                    <a:cubicBezTo>
                      <a:pt x="266" y="298"/>
                      <a:pt x="263" y="300"/>
                      <a:pt x="260" y="300"/>
                    </a:cubicBezTo>
                    <a:cubicBezTo>
                      <a:pt x="18" y="300"/>
                      <a:pt x="18" y="300"/>
                      <a:pt x="18" y="300"/>
                    </a:cubicBezTo>
                    <a:cubicBezTo>
                      <a:pt x="15" y="300"/>
                      <a:pt x="12" y="298"/>
                      <a:pt x="12" y="294"/>
                    </a:cubicBezTo>
                    <a:cubicBezTo>
                      <a:pt x="12" y="97"/>
                      <a:pt x="12" y="97"/>
                      <a:pt x="12" y="97"/>
                    </a:cubicBezTo>
                    <a:cubicBezTo>
                      <a:pt x="12" y="94"/>
                      <a:pt x="15" y="92"/>
                      <a:pt x="18" y="92"/>
                    </a:cubicBezTo>
                    <a:cubicBezTo>
                      <a:pt x="260" y="92"/>
                      <a:pt x="260" y="92"/>
                      <a:pt x="260" y="92"/>
                    </a:cubicBezTo>
                    <a:cubicBezTo>
                      <a:pt x="263" y="92"/>
                      <a:pt x="266" y="94"/>
                      <a:pt x="266" y="97"/>
                    </a:cubicBezTo>
                    <a:lnTo>
                      <a:pt x="266" y="29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4" name="Google Shape;1154;p19"/>
              <p:cNvSpPr/>
              <p:nvPr/>
            </p:nvSpPr>
            <p:spPr>
              <a:xfrm>
                <a:off x="5279" y="1398"/>
                <a:ext cx="20" cy="185"/>
              </a:xfrm>
              <a:custGeom>
                <a:rect b="b" l="l" r="r" t="t"/>
                <a:pathLst>
                  <a:path extrusionOk="0" h="156" w="17">
                    <a:moveTo>
                      <a:pt x="0" y="11"/>
                    </a:move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1"/>
                      <a:pt x="5" y="156"/>
                      <a:pt x="12" y="156"/>
                    </a:cubicBezTo>
                    <a:cubicBezTo>
                      <a:pt x="17" y="156"/>
                      <a:pt x="17" y="156"/>
                      <a:pt x="17" y="156"/>
                    </a:cubicBezTo>
                    <a:cubicBezTo>
                      <a:pt x="17" y="141"/>
                      <a:pt x="17" y="141"/>
                      <a:pt x="17" y="141"/>
                    </a:cubicBezTo>
                    <a:cubicBezTo>
                      <a:pt x="12" y="141"/>
                      <a:pt x="12" y="141"/>
                      <a:pt x="12" y="141"/>
                    </a:cubicBezTo>
                    <a:cubicBezTo>
                      <a:pt x="11" y="141"/>
                      <a:pt x="10" y="140"/>
                      <a:pt x="10" y="139"/>
                    </a:cubicBezTo>
                    <a:cubicBezTo>
                      <a:pt x="10" y="138"/>
                      <a:pt x="11" y="137"/>
                      <a:pt x="12" y="137"/>
                    </a:cubicBezTo>
                    <a:cubicBezTo>
                      <a:pt x="17" y="137"/>
                      <a:pt x="17" y="137"/>
                      <a:pt x="17" y="137"/>
                    </a:cubicBezTo>
                    <a:cubicBezTo>
                      <a:pt x="17" y="127"/>
                      <a:pt x="17" y="127"/>
                      <a:pt x="17" y="127"/>
                    </a:cubicBezTo>
                    <a:cubicBezTo>
                      <a:pt x="12" y="127"/>
                      <a:pt x="12" y="127"/>
                      <a:pt x="12" y="127"/>
                    </a:cubicBezTo>
                    <a:cubicBezTo>
                      <a:pt x="11" y="127"/>
                      <a:pt x="10" y="125"/>
                      <a:pt x="10" y="124"/>
                    </a:cubicBezTo>
                    <a:cubicBezTo>
                      <a:pt x="10" y="123"/>
                      <a:pt x="11" y="122"/>
                      <a:pt x="12" y="122"/>
                    </a:cubicBezTo>
                    <a:cubicBezTo>
                      <a:pt x="17" y="122"/>
                      <a:pt x="17" y="122"/>
                      <a:pt x="17" y="122"/>
                    </a:cubicBezTo>
                    <a:cubicBezTo>
                      <a:pt x="17" y="112"/>
                      <a:pt x="17" y="112"/>
                      <a:pt x="17" y="112"/>
                    </a:cubicBezTo>
                    <a:cubicBezTo>
                      <a:pt x="12" y="112"/>
                      <a:pt x="12" y="112"/>
                      <a:pt x="12" y="112"/>
                    </a:cubicBezTo>
                    <a:cubicBezTo>
                      <a:pt x="11" y="112"/>
                      <a:pt x="10" y="111"/>
                      <a:pt x="10" y="109"/>
                    </a:cubicBezTo>
                    <a:cubicBezTo>
                      <a:pt x="10" y="108"/>
                      <a:pt x="11" y="107"/>
                      <a:pt x="12" y="107"/>
                    </a:cubicBezTo>
                    <a:cubicBezTo>
                      <a:pt x="17" y="107"/>
                      <a:pt x="17" y="107"/>
                      <a:pt x="17" y="107"/>
                    </a:cubicBezTo>
                    <a:cubicBezTo>
                      <a:pt x="17" y="97"/>
                      <a:pt x="17" y="97"/>
                      <a:pt x="17" y="97"/>
                    </a:cubicBezTo>
                    <a:cubicBezTo>
                      <a:pt x="12" y="97"/>
                      <a:pt x="12" y="97"/>
                      <a:pt x="12" y="97"/>
                    </a:cubicBezTo>
                    <a:cubicBezTo>
                      <a:pt x="11" y="97"/>
                      <a:pt x="10" y="96"/>
                      <a:pt x="10" y="94"/>
                    </a:cubicBezTo>
                    <a:cubicBezTo>
                      <a:pt x="10" y="93"/>
                      <a:pt x="11" y="92"/>
                      <a:pt x="12" y="92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2"/>
                      <a:pt x="10" y="81"/>
                      <a:pt x="10" y="79"/>
                    </a:cubicBezTo>
                    <a:cubicBezTo>
                      <a:pt x="10" y="78"/>
                      <a:pt x="11" y="77"/>
                      <a:pt x="12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2" y="67"/>
                      <a:pt x="12" y="67"/>
                      <a:pt x="12" y="67"/>
                    </a:cubicBezTo>
                    <a:cubicBezTo>
                      <a:pt x="11" y="67"/>
                      <a:pt x="10" y="66"/>
                      <a:pt x="10" y="64"/>
                    </a:cubicBezTo>
                    <a:cubicBezTo>
                      <a:pt x="10" y="63"/>
                      <a:pt x="11" y="62"/>
                      <a:pt x="12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1" y="52"/>
                      <a:pt x="10" y="51"/>
                      <a:pt x="10" y="50"/>
                    </a:cubicBezTo>
                    <a:cubicBezTo>
                      <a:pt x="10" y="48"/>
                      <a:pt x="11" y="47"/>
                      <a:pt x="12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1" y="37"/>
                      <a:pt x="10" y="36"/>
                      <a:pt x="10" y="35"/>
                    </a:cubicBezTo>
                    <a:cubicBezTo>
                      <a:pt x="10" y="33"/>
                      <a:pt x="11" y="32"/>
                      <a:pt x="12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1" y="22"/>
                      <a:pt x="10" y="21"/>
                      <a:pt x="10" y="20"/>
                    </a:cubicBezTo>
                    <a:cubicBezTo>
                      <a:pt x="10" y="18"/>
                      <a:pt x="11" y="17"/>
                      <a:pt x="12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5" name="Google Shape;1155;p19"/>
              <p:cNvSpPr/>
              <p:nvPr/>
            </p:nvSpPr>
            <p:spPr>
              <a:xfrm>
                <a:off x="5304" y="1398"/>
                <a:ext cx="20" cy="185"/>
              </a:xfrm>
              <a:custGeom>
                <a:rect b="b" l="l" r="r" t="t"/>
                <a:pathLst>
                  <a:path extrusionOk="0" h="156" w="17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7"/>
                      <a:pt x="7" y="18"/>
                      <a:pt x="7" y="20"/>
                    </a:cubicBezTo>
                    <a:cubicBezTo>
                      <a:pt x="7" y="21"/>
                      <a:pt x="6" y="22"/>
                      <a:pt x="5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6" y="32"/>
                      <a:pt x="7" y="33"/>
                      <a:pt x="7" y="35"/>
                    </a:cubicBezTo>
                    <a:cubicBezTo>
                      <a:pt x="7" y="36"/>
                      <a:pt x="6" y="37"/>
                      <a:pt x="5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6" y="47"/>
                      <a:pt x="7" y="48"/>
                      <a:pt x="7" y="50"/>
                    </a:cubicBezTo>
                    <a:cubicBezTo>
                      <a:pt x="7" y="51"/>
                      <a:pt x="6" y="52"/>
                      <a:pt x="5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6" y="62"/>
                      <a:pt x="7" y="63"/>
                      <a:pt x="7" y="64"/>
                    </a:cubicBezTo>
                    <a:cubicBezTo>
                      <a:pt x="7" y="66"/>
                      <a:pt x="6" y="67"/>
                      <a:pt x="5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6" y="77"/>
                      <a:pt x="7" y="78"/>
                      <a:pt x="7" y="79"/>
                    </a:cubicBezTo>
                    <a:cubicBezTo>
                      <a:pt x="7" y="81"/>
                      <a:pt x="6" y="82"/>
                      <a:pt x="5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6" y="92"/>
                      <a:pt x="7" y="93"/>
                      <a:pt x="7" y="94"/>
                    </a:cubicBezTo>
                    <a:cubicBezTo>
                      <a:pt x="7" y="96"/>
                      <a:pt x="6" y="97"/>
                      <a:pt x="5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6" y="107"/>
                      <a:pt x="7" y="108"/>
                      <a:pt x="7" y="109"/>
                    </a:cubicBezTo>
                    <a:cubicBezTo>
                      <a:pt x="7" y="111"/>
                      <a:pt x="6" y="112"/>
                      <a:pt x="5" y="112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5" y="122"/>
                      <a:pt x="5" y="122"/>
                      <a:pt x="5" y="122"/>
                    </a:cubicBezTo>
                    <a:cubicBezTo>
                      <a:pt x="6" y="122"/>
                      <a:pt x="7" y="123"/>
                      <a:pt x="7" y="124"/>
                    </a:cubicBezTo>
                    <a:cubicBezTo>
                      <a:pt x="7" y="125"/>
                      <a:pt x="6" y="127"/>
                      <a:pt x="5" y="127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5" y="137"/>
                      <a:pt x="5" y="137"/>
                      <a:pt x="5" y="137"/>
                    </a:cubicBezTo>
                    <a:cubicBezTo>
                      <a:pt x="6" y="137"/>
                      <a:pt x="7" y="138"/>
                      <a:pt x="7" y="139"/>
                    </a:cubicBezTo>
                    <a:cubicBezTo>
                      <a:pt x="7" y="140"/>
                      <a:pt x="6" y="141"/>
                      <a:pt x="5" y="141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5" y="156"/>
                      <a:pt x="5" y="156"/>
                      <a:pt x="5" y="156"/>
                    </a:cubicBezTo>
                    <a:cubicBezTo>
                      <a:pt x="12" y="156"/>
                      <a:pt x="17" y="151"/>
                      <a:pt x="17" y="144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5"/>
                      <a:pt x="12" y="0"/>
                      <a:pt x="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6" name="Google Shape;1156;p19"/>
              <p:cNvSpPr/>
              <p:nvPr/>
            </p:nvSpPr>
            <p:spPr>
              <a:xfrm>
                <a:off x="5085" y="1413"/>
                <a:ext cx="15" cy="1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7" name="Google Shape;1157;p19"/>
              <p:cNvSpPr/>
              <p:nvPr/>
            </p:nvSpPr>
            <p:spPr>
              <a:xfrm>
                <a:off x="5113" y="1413"/>
                <a:ext cx="16" cy="1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8" name="Google Shape;1158;p19"/>
              <p:cNvSpPr/>
              <p:nvPr/>
            </p:nvSpPr>
            <p:spPr>
              <a:xfrm>
                <a:off x="5141" y="1413"/>
                <a:ext cx="16" cy="1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9" name="Google Shape;1159;p19"/>
              <p:cNvSpPr/>
              <p:nvPr/>
            </p:nvSpPr>
            <p:spPr>
              <a:xfrm>
                <a:off x="5169" y="1413"/>
                <a:ext cx="17" cy="1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0" name="Google Shape;1160;p19"/>
              <p:cNvSpPr/>
              <p:nvPr/>
            </p:nvSpPr>
            <p:spPr>
              <a:xfrm>
                <a:off x="5198" y="1413"/>
                <a:ext cx="17" cy="1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1" name="Google Shape;1161;p19"/>
              <p:cNvSpPr/>
              <p:nvPr/>
            </p:nvSpPr>
            <p:spPr>
              <a:xfrm>
                <a:off x="5226" y="1413"/>
                <a:ext cx="17" cy="1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2" name="Google Shape;1162;p19"/>
              <p:cNvSpPr/>
              <p:nvPr/>
            </p:nvSpPr>
            <p:spPr>
              <a:xfrm>
                <a:off x="5085" y="1440"/>
                <a:ext cx="15" cy="1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63" name="Google Shape;1163;p19"/>
            <p:cNvSpPr/>
            <p:nvPr/>
          </p:nvSpPr>
          <p:spPr>
            <a:xfrm>
              <a:off x="5113" y="1440"/>
              <a:ext cx="16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19"/>
            <p:cNvSpPr/>
            <p:nvPr/>
          </p:nvSpPr>
          <p:spPr>
            <a:xfrm>
              <a:off x="5141" y="1440"/>
              <a:ext cx="16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19"/>
            <p:cNvSpPr/>
            <p:nvPr/>
          </p:nvSpPr>
          <p:spPr>
            <a:xfrm>
              <a:off x="5169" y="1440"/>
              <a:ext cx="17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19"/>
            <p:cNvSpPr/>
            <p:nvPr/>
          </p:nvSpPr>
          <p:spPr>
            <a:xfrm>
              <a:off x="5198" y="1440"/>
              <a:ext cx="17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19"/>
            <p:cNvSpPr/>
            <p:nvPr/>
          </p:nvSpPr>
          <p:spPr>
            <a:xfrm>
              <a:off x="5226" y="1440"/>
              <a:ext cx="17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19"/>
            <p:cNvSpPr/>
            <p:nvPr/>
          </p:nvSpPr>
          <p:spPr>
            <a:xfrm>
              <a:off x="5085" y="1468"/>
              <a:ext cx="15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19"/>
            <p:cNvSpPr/>
            <p:nvPr/>
          </p:nvSpPr>
          <p:spPr>
            <a:xfrm>
              <a:off x="5113" y="1468"/>
              <a:ext cx="16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Google Shape;1170;p19"/>
            <p:cNvSpPr/>
            <p:nvPr/>
          </p:nvSpPr>
          <p:spPr>
            <a:xfrm>
              <a:off x="5141" y="1468"/>
              <a:ext cx="16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Google Shape;1171;p19"/>
            <p:cNvSpPr/>
            <p:nvPr/>
          </p:nvSpPr>
          <p:spPr>
            <a:xfrm>
              <a:off x="5169" y="1468"/>
              <a:ext cx="17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Google Shape;1172;p19"/>
            <p:cNvSpPr/>
            <p:nvPr/>
          </p:nvSpPr>
          <p:spPr>
            <a:xfrm>
              <a:off x="5198" y="1468"/>
              <a:ext cx="17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19"/>
            <p:cNvSpPr/>
            <p:nvPr/>
          </p:nvSpPr>
          <p:spPr>
            <a:xfrm>
              <a:off x="5226" y="1468"/>
              <a:ext cx="17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19"/>
            <p:cNvSpPr/>
            <p:nvPr/>
          </p:nvSpPr>
          <p:spPr>
            <a:xfrm>
              <a:off x="5085" y="1495"/>
              <a:ext cx="15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19"/>
            <p:cNvSpPr/>
            <p:nvPr/>
          </p:nvSpPr>
          <p:spPr>
            <a:xfrm>
              <a:off x="5113" y="1495"/>
              <a:ext cx="16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6" name="Google Shape;1176;p19"/>
            <p:cNvSpPr/>
            <p:nvPr/>
          </p:nvSpPr>
          <p:spPr>
            <a:xfrm>
              <a:off x="5141" y="1495"/>
              <a:ext cx="16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7" name="Google Shape;1177;p19"/>
            <p:cNvSpPr/>
            <p:nvPr/>
          </p:nvSpPr>
          <p:spPr>
            <a:xfrm>
              <a:off x="5169" y="1495"/>
              <a:ext cx="17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19"/>
            <p:cNvSpPr/>
            <p:nvPr/>
          </p:nvSpPr>
          <p:spPr>
            <a:xfrm>
              <a:off x="5198" y="1495"/>
              <a:ext cx="17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19"/>
            <p:cNvSpPr/>
            <p:nvPr/>
          </p:nvSpPr>
          <p:spPr>
            <a:xfrm>
              <a:off x="5226" y="1495"/>
              <a:ext cx="17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0" name="Google Shape;1180;p19"/>
            <p:cNvSpPr/>
            <p:nvPr/>
          </p:nvSpPr>
          <p:spPr>
            <a:xfrm>
              <a:off x="5085" y="1522"/>
              <a:ext cx="15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19"/>
            <p:cNvSpPr/>
            <p:nvPr/>
          </p:nvSpPr>
          <p:spPr>
            <a:xfrm>
              <a:off x="5113" y="1522"/>
              <a:ext cx="16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19"/>
            <p:cNvSpPr/>
            <p:nvPr/>
          </p:nvSpPr>
          <p:spPr>
            <a:xfrm>
              <a:off x="5141" y="1522"/>
              <a:ext cx="16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19"/>
            <p:cNvSpPr/>
            <p:nvPr/>
          </p:nvSpPr>
          <p:spPr>
            <a:xfrm>
              <a:off x="5169" y="1522"/>
              <a:ext cx="17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19"/>
            <p:cNvSpPr/>
            <p:nvPr/>
          </p:nvSpPr>
          <p:spPr>
            <a:xfrm>
              <a:off x="5198" y="1522"/>
              <a:ext cx="17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5" name="Google Shape;1185;p19"/>
            <p:cNvSpPr/>
            <p:nvPr/>
          </p:nvSpPr>
          <p:spPr>
            <a:xfrm>
              <a:off x="5226" y="1522"/>
              <a:ext cx="17" cy="1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6" name="Google Shape;1186;p19"/>
            <p:cNvSpPr/>
            <p:nvPr/>
          </p:nvSpPr>
          <p:spPr>
            <a:xfrm>
              <a:off x="5085" y="1550"/>
              <a:ext cx="15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Google Shape;1187;p19"/>
            <p:cNvSpPr/>
            <p:nvPr/>
          </p:nvSpPr>
          <p:spPr>
            <a:xfrm>
              <a:off x="5113" y="1550"/>
              <a:ext cx="16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19"/>
            <p:cNvSpPr/>
            <p:nvPr/>
          </p:nvSpPr>
          <p:spPr>
            <a:xfrm>
              <a:off x="5141" y="1550"/>
              <a:ext cx="16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19"/>
            <p:cNvSpPr/>
            <p:nvPr/>
          </p:nvSpPr>
          <p:spPr>
            <a:xfrm>
              <a:off x="5169" y="1550"/>
              <a:ext cx="17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19"/>
            <p:cNvSpPr/>
            <p:nvPr/>
          </p:nvSpPr>
          <p:spPr>
            <a:xfrm>
              <a:off x="5198" y="1550"/>
              <a:ext cx="17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1" name="Google Shape;1191;p19"/>
            <p:cNvSpPr/>
            <p:nvPr/>
          </p:nvSpPr>
          <p:spPr>
            <a:xfrm>
              <a:off x="5226" y="1550"/>
              <a:ext cx="17" cy="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2" name="Google Shape;1192;p19"/>
            <p:cNvSpPr/>
            <p:nvPr/>
          </p:nvSpPr>
          <p:spPr>
            <a:xfrm>
              <a:off x="4500" y="3713"/>
              <a:ext cx="404" cy="435"/>
            </a:xfrm>
            <a:custGeom>
              <a:rect b="b" l="l" r="r" t="t"/>
              <a:pathLst>
                <a:path extrusionOk="0" h="366" w="339">
                  <a:moveTo>
                    <a:pt x="324" y="152"/>
                  </a:moveTo>
                  <a:cubicBezTo>
                    <a:pt x="303" y="152"/>
                    <a:pt x="303" y="152"/>
                    <a:pt x="303" y="152"/>
                  </a:cubicBezTo>
                  <a:cubicBezTo>
                    <a:pt x="303" y="129"/>
                    <a:pt x="303" y="129"/>
                    <a:pt x="303" y="129"/>
                  </a:cubicBezTo>
                  <a:cubicBezTo>
                    <a:pt x="240" y="129"/>
                    <a:pt x="240" y="129"/>
                    <a:pt x="240" y="129"/>
                  </a:cubicBezTo>
                  <a:cubicBezTo>
                    <a:pt x="300" y="28"/>
                    <a:pt x="300" y="28"/>
                    <a:pt x="300" y="28"/>
                  </a:cubicBezTo>
                  <a:cubicBezTo>
                    <a:pt x="309" y="12"/>
                    <a:pt x="298" y="5"/>
                    <a:pt x="298" y="5"/>
                  </a:cubicBezTo>
                  <a:cubicBezTo>
                    <a:pt x="286" y="0"/>
                    <a:pt x="276" y="18"/>
                    <a:pt x="276" y="18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0" y="165"/>
                    <a:pt x="40" y="165"/>
                    <a:pt x="40" y="165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0" y="160"/>
                    <a:pt x="40" y="187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9" y="317"/>
                    <a:pt x="39" y="332"/>
                    <a:pt x="51" y="346"/>
                  </a:cubicBezTo>
                  <a:cubicBezTo>
                    <a:pt x="63" y="359"/>
                    <a:pt x="82" y="366"/>
                    <a:pt x="108" y="366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51" y="366"/>
                    <a:pt x="252" y="366"/>
                    <a:pt x="255" y="366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1" y="366"/>
                    <a:pt x="273" y="365"/>
                    <a:pt x="284" y="358"/>
                  </a:cubicBezTo>
                  <a:cubicBezTo>
                    <a:pt x="292" y="351"/>
                    <a:pt x="303" y="338"/>
                    <a:pt x="303" y="311"/>
                  </a:cubicBezTo>
                  <a:cubicBezTo>
                    <a:pt x="303" y="184"/>
                    <a:pt x="303" y="184"/>
                    <a:pt x="303" y="184"/>
                  </a:cubicBezTo>
                  <a:cubicBezTo>
                    <a:pt x="339" y="160"/>
                    <a:pt x="324" y="152"/>
                    <a:pt x="324" y="152"/>
                  </a:cubicBezTo>
                  <a:close/>
                  <a:moveTo>
                    <a:pt x="276" y="345"/>
                  </a:moveTo>
                  <a:cubicBezTo>
                    <a:pt x="268" y="350"/>
                    <a:pt x="260" y="351"/>
                    <a:pt x="255" y="351"/>
                  </a:cubicBezTo>
                  <a:cubicBezTo>
                    <a:pt x="252" y="351"/>
                    <a:pt x="251" y="351"/>
                    <a:pt x="251" y="351"/>
                  </a:cubicBezTo>
                  <a:cubicBezTo>
                    <a:pt x="108" y="351"/>
                    <a:pt x="108" y="351"/>
                    <a:pt x="108" y="351"/>
                  </a:cubicBezTo>
                  <a:cubicBezTo>
                    <a:pt x="54" y="351"/>
                    <a:pt x="53" y="318"/>
                    <a:pt x="53" y="316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75" y="152"/>
                    <a:pt x="191" y="172"/>
                    <a:pt x="289" y="147"/>
                  </a:cubicBezTo>
                  <a:cubicBezTo>
                    <a:pt x="289" y="311"/>
                    <a:pt x="289" y="311"/>
                    <a:pt x="289" y="311"/>
                  </a:cubicBezTo>
                  <a:cubicBezTo>
                    <a:pt x="289" y="327"/>
                    <a:pt x="285" y="338"/>
                    <a:pt x="276" y="3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19"/>
            <p:cNvSpPr/>
            <p:nvPr/>
          </p:nvSpPr>
          <p:spPr>
            <a:xfrm>
              <a:off x="4677" y="3700"/>
              <a:ext cx="66" cy="150"/>
            </a:xfrm>
            <a:custGeom>
              <a:rect b="b" l="l" r="r" t="t"/>
              <a:pathLst>
                <a:path extrusionOk="0" h="126" w="56">
                  <a:moveTo>
                    <a:pt x="20" y="126"/>
                  </a:moveTo>
                  <a:cubicBezTo>
                    <a:pt x="9" y="103"/>
                    <a:pt x="28" y="73"/>
                    <a:pt x="28" y="73"/>
                  </a:cubicBezTo>
                  <a:cubicBezTo>
                    <a:pt x="56" y="32"/>
                    <a:pt x="18" y="0"/>
                    <a:pt x="18" y="0"/>
                  </a:cubicBezTo>
                  <a:cubicBezTo>
                    <a:pt x="31" y="12"/>
                    <a:pt x="24" y="41"/>
                    <a:pt x="15" y="57"/>
                  </a:cubicBezTo>
                  <a:cubicBezTo>
                    <a:pt x="5" y="74"/>
                    <a:pt x="4" y="84"/>
                    <a:pt x="4" y="84"/>
                  </a:cubicBezTo>
                  <a:cubicBezTo>
                    <a:pt x="0" y="114"/>
                    <a:pt x="20" y="126"/>
                    <a:pt x="20" y="12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4" name="Google Shape;1194;p19"/>
            <p:cNvSpPr/>
            <p:nvPr/>
          </p:nvSpPr>
          <p:spPr>
            <a:xfrm>
              <a:off x="4648" y="3731"/>
              <a:ext cx="38" cy="85"/>
            </a:xfrm>
            <a:custGeom>
              <a:rect b="b" l="l" r="r" t="t"/>
              <a:pathLst>
                <a:path extrusionOk="0" h="72" w="32">
                  <a:moveTo>
                    <a:pt x="12" y="72"/>
                  </a:moveTo>
                  <a:cubicBezTo>
                    <a:pt x="5" y="58"/>
                    <a:pt x="16" y="41"/>
                    <a:pt x="16" y="41"/>
                  </a:cubicBezTo>
                  <a:cubicBezTo>
                    <a:pt x="32" y="18"/>
                    <a:pt x="10" y="0"/>
                    <a:pt x="10" y="0"/>
                  </a:cubicBezTo>
                  <a:cubicBezTo>
                    <a:pt x="18" y="7"/>
                    <a:pt x="14" y="23"/>
                    <a:pt x="9" y="32"/>
                  </a:cubicBezTo>
                  <a:cubicBezTo>
                    <a:pt x="3" y="42"/>
                    <a:pt x="2" y="48"/>
                    <a:pt x="2" y="48"/>
                  </a:cubicBezTo>
                  <a:cubicBezTo>
                    <a:pt x="0" y="65"/>
                    <a:pt x="12" y="72"/>
                    <a:pt x="12" y="7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19"/>
            <p:cNvSpPr/>
            <p:nvPr/>
          </p:nvSpPr>
          <p:spPr>
            <a:xfrm>
              <a:off x="5094" y="3355"/>
              <a:ext cx="41" cy="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19"/>
            <p:cNvSpPr/>
            <p:nvPr/>
          </p:nvSpPr>
          <p:spPr>
            <a:xfrm>
              <a:off x="5148" y="3355"/>
              <a:ext cx="40" cy="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7" name="Google Shape;1197;p19"/>
            <p:cNvSpPr/>
            <p:nvPr/>
          </p:nvSpPr>
          <p:spPr>
            <a:xfrm>
              <a:off x="5200" y="3355"/>
              <a:ext cx="42" cy="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8" name="Google Shape;1198;p19"/>
            <p:cNvSpPr/>
            <p:nvPr/>
          </p:nvSpPr>
          <p:spPr>
            <a:xfrm>
              <a:off x="5094" y="3407"/>
              <a:ext cx="41" cy="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19"/>
            <p:cNvSpPr/>
            <p:nvPr/>
          </p:nvSpPr>
          <p:spPr>
            <a:xfrm>
              <a:off x="5148" y="3407"/>
              <a:ext cx="40" cy="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19"/>
            <p:cNvSpPr/>
            <p:nvPr/>
          </p:nvSpPr>
          <p:spPr>
            <a:xfrm>
              <a:off x="5200" y="3407"/>
              <a:ext cx="42" cy="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1" name="Google Shape;1201;p19"/>
            <p:cNvSpPr/>
            <p:nvPr/>
          </p:nvSpPr>
          <p:spPr>
            <a:xfrm>
              <a:off x="5094" y="3459"/>
              <a:ext cx="41" cy="4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2" name="Google Shape;1202;p19"/>
            <p:cNvSpPr/>
            <p:nvPr/>
          </p:nvSpPr>
          <p:spPr>
            <a:xfrm>
              <a:off x="5148" y="3459"/>
              <a:ext cx="40" cy="4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3" name="Google Shape;1203;p19"/>
            <p:cNvSpPr/>
            <p:nvPr/>
          </p:nvSpPr>
          <p:spPr>
            <a:xfrm>
              <a:off x="5200" y="3459"/>
              <a:ext cx="42" cy="4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19"/>
            <p:cNvSpPr/>
            <p:nvPr/>
          </p:nvSpPr>
          <p:spPr>
            <a:xfrm>
              <a:off x="5043" y="3258"/>
              <a:ext cx="388" cy="400"/>
            </a:xfrm>
            <a:custGeom>
              <a:rect b="b" l="l" r="r" t="t"/>
              <a:pathLst>
                <a:path extrusionOk="0" h="336" w="326">
                  <a:moveTo>
                    <a:pt x="276" y="0"/>
                  </a:moveTo>
                  <a:cubicBezTo>
                    <a:pt x="248" y="0"/>
                    <a:pt x="226" y="23"/>
                    <a:pt x="226" y="50"/>
                  </a:cubicBezTo>
                  <a:cubicBezTo>
                    <a:pt x="226" y="241"/>
                    <a:pt x="226" y="241"/>
                    <a:pt x="226" y="241"/>
                  </a:cubicBezTo>
                  <a:cubicBezTo>
                    <a:pt x="226" y="266"/>
                    <a:pt x="244" y="287"/>
                    <a:pt x="268" y="290"/>
                  </a:cubicBezTo>
                  <a:cubicBezTo>
                    <a:pt x="268" y="296"/>
                    <a:pt x="267" y="303"/>
                    <a:pt x="264" y="307"/>
                  </a:cubicBezTo>
                  <a:cubicBezTo>
                    <a:pt x="258" y="316"/>
                    <a:pt x="252" y="320"/>
                    <a:pt x="242" y="321"/>
                  </a:cubicBezTo>
                  <a:cubicBezTo>
                    <a:pt x="240" y="320"/>
                    <a:pt x="239" y="320"/>
                    <a:pt x="237" y="319"/>
                  </a:cubicBezTo>
                  <a:cubicBezTo>
                    <a:pt x="241" y="315"/>
                    <a:pt x="243" y="309"/>
                    <a:pt x="240" y="304"/>
                  </a:cubicBezTo>
                  <a:cubicBezTo>
                    <a:pt x="236" y="297"/>
                    <a:pt x="224" y="299"/>
                    <a:pt x="220" y="305"/>
                  </a:cubicBezTo>
                  <a:cubicBezTo>
                    <a:pt x="218" y="308"/>
                    <a:pt x="218" y="312"/>
                    <a:pt x="219" y="315"/>
                  </a:cubicBezTo>
                  <a:cubicBezTo>
                    <a:pt x="214" y="315"/>
                    <a:pt x="208" y="313"/>
                    <a:pt x="204" y="311"/>
                  </a:cubicBezTo>
                  <a:cubicBezTo>
                    <a:pt x="201" y="308"/>
                    <a:pt x="198" y="305"/>
                    <a:pt x="197" y="302"/>
                  </a:cubicBezTo>
                  <a:cubicBezTo>
                    <a:pt x="203" y="303"/>
                    <a:pt x="209" y="300"/>
                    <a:pt x="210" y="290"/>
                  </a:cubicBezTo>
                  <a:cubicBezTo>
                    <a:pt x="210" y="288"/>
                    <a:pt x="209" y="287"/>
                    <a:pt x="207" y="286"/>
                  </a:cubicBezTo>
                  <a:cubicBezTo>
                    <a:pt x="202" y="282"/>
                    <a:pt x="195" y="284"/>
                    <a:pt x="191" y="289"/>
                  </a:cubicBezTo>
                  <a:cubicBezTo>
                    <a:pt x="189" y="287"/>
                    <a:pt x="185" y="284"/>
                    <a:pt x="184" y="281"/>
                  </a:cubicBezTo>
                  <a:cubicBezTo>
                    <a:pt x="191" y="281"/>
                    <a:pt x="191" y="281"/>
                    <a:pt x="191" y="281"/>
                  </a:cubicBezTo>
                  <a:cubicBezTo>
                    <a:pt x="201" y="281"/>
                    <a:pt x="210" y="272"/>
                    <a:pt x="210" y="261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0" y="11"/>
                    <a:pt x="201" y="2"/>
                    <a:pt x="191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8" y="2"/>
                    <a:pt x="0" y="11"/>
                    <a:pt x="0" y="23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72"/>
                    <a:pt x="8" y="281"/>
                    <a:pt x="18" y="281"/>
                  </a:cubicBezTo>
                  <a:cubicBezTo>
                    <a:pt x="172" y="281"/>
                    <a:pt x="172" y="281"/>
                    <a:pt x="172" y="281"/>
                  </a:cubicBezTo>
                  <a:cubicBezTo>
                    <a:pt x="173" y="288"/>
                    <a:pt x="180" y="295"/>
                    <a:pt x="187" y="299"/>
                  </a:cubicBezTo>
                  <a:cubicBezTo>
                    <a:pt x="186" y="308"/>
                    <a:pt x="190" y="315"/>
                    <a:pt x="198" y="320"/>
                  </a:cubicBezTo>
                  <a:cubicBezTo>
                    <a:pt x="205" y="324"/>
                    <a:pt x="218" y="328"/>
                    <a:pt x="227" y="325"/>
                  </a:cubicBezTo>
                  <a:cubicBezTo>
                    <a:pt x="228" y="326"/>
                    <a:pt x="229" y="327"/>
                    <a:pt x="230" y="328"/>
                  </a:cubicBezTo>
                  <a:cubicBezTo>
                    <a:pt x="240" y="336"/>
                    <a:pt x="253" y="333"/>
                    <a:pt x="262" y="325"/>
                  </a:cubicBezTo>
                  <a:cubicBezTo>
                    <a:pt x="272" y="317"/>
                    <a:pt x="279" y="303"/>
                    <a:pt x="279" y="291"/>
                  </a:cubicBezTo>
                  <a:cubicBezTo>
                    <a:pt x="305" y="289"/>
                    <a:pt x="326" y="267"/>
                    <a:pt x="326" y="241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23"/>
                    <a:pt x="303" y="0"/>
                    <a:pt x="276" y="0"/>
                  </a:cubicBezTo>
                  <a:close/>
                  <a:moveTo>
                    <a:pt x="18" y="269"/>
                  </a:moveTo>
                  <a:cubicBezTo>
                    <a:pt x="15" y="269"/>
                    <a:pt x="12" y="265"/>
                    <a:pt x="12" y="26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18"/>
                    <a:pt x="15" y="14"/>
                    <a:pt x="18" y="14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5" y="14"/>
                    <a:pt x="198" y="18"/>
                    <a:pt x="198" y="23"/>
                  </a:cubicBezTo>
                  <a:cubicBezTo>
                    <a:pt x="198" y="261"/>
                    <a:pt x="198" y="261"/>
                    <a:pt x="198" y="261"/>
                  </a:cubicBezTo>
                  <a:cubicBezTo>
                    <a:pt x="198" y="265"/>
                    <a:pt x="195" y="269"/>
                    <a:pt x="191" y="269"/>
                  </a:cubicBezTo>
                  <a:lnTo>
                    <a:pt x="18" y="269"/>
                  </a:lnTo>
                  <a:close/>
                  <a:moveTo>
                    <a:pt x="313" y="241"/>
                  </a:moveTo>
                  <a:cubicBezTo>
                    <a:pt x="313" y="261"/>
                    <a:pt x="296" y="278"/>
                    <a:pt x="276" y="278"/>
                  </a:cubicBezTo>
                  <a:cubicBezTo>
                    <a:pt x="256" y="278"/>
                    <a:pt x="239" y="261"/>
                    <a:pt x="239" y="241"/>
                  </a:cubicBezTo>
                  <a:cubicBezTo>
                    <a:pt x="239" y="50"/>
                    <a:pt x="239" y="50"/>
                    <a:pt x="239" y="50"/>
                  </a:cubicBezTo>
                  <a:cubicBezTo>
                    <a:pt x="239" y="30"/>
                    <a:pt x="256" y="14"/>
                    <a:pt x="276" y="14"/>
                  </a:cubicBezTo>
                  <a:cubicBezTo>
                    <a:pt x="296" y="14"/>
                    <a:pt x="313" y="30"/>
                    <a:pt x="313" y="50"/>
                  </a:cubicBezTo>
                  <a:lnTo>
                    <a:pt x="313" y="24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8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9" name="Google Shape;1209;p20"/>
          <p:cNvGrpSpPr/>
          <p:nvPr/>
        </p:nvGrpSpPr>
        <p:grpSpPr>
          <a:xfrm>
            <a:off x="3474476" y="581959"/>
            <a:ext cx="5437188" cy="5453063"/>
            <a:chOff x="2087" y="824"/>
            <a:chExt cx="3425" cy="3435"/>
          </a:xfrm>
        </p:grpSpPr>
        <p:sp>
          <p:nvSpPr>
            <p:cNvPr id="1210" name="Google Shape;1210;p20"/>
            <p:cNvSpPr/>
            <p:nvPr/>
          </p:nvSpPr>
          <p:spPr>
            <a:xfrm>
              <a:off x="2087" y="3083"/>
              <a:ext cx="530" cy="529"/>
            </a:xfrm>
            <a:custGeom>
              <a:rect b="b" l="l" r="r" t="t"/>
              <a:pathLst>
                <a:path extrusionOk="0" h="435" w="435">
                  <a:moveTo>
                    <a:pt x="217" y="0"/>
                  </a:moveTo>
                  <a:cubicBezTo>
                    <a:pt x="97" y="0"/>
                    <a:pt x="0" y="97"/>
                    <a:pt x="0" y="217"/>
                  </a:cubicBezTo>
                  <a:cubicBezTo>
                    <a:pt x="0" y="337"/>
                    <a:pt x="97" y="435"/>
                    <a:pt x="217" y="435"/>
                  </a:cubicBezTo>
                  <a:cubicBezTo>
                    <a:pt x="337" y="435"/>
                    <a:pt x="435" y="337"/>
                    <a:pt x="435" y="217"/>
                  </a:cubicBezTo>
                  <a:cubicBezTo>
                    <a:pt x="435" y="97"/>
                    <a:pt x="337" y="0"/>
                    <a:pt x="217" y="0"/>
                  </a:cubicBezTo>
                  <a:close/>
                  <a:moveTo>
                    <a:pt x="217" y="384"/>
                  </a:moveTo>
                  <a:cubicBezTo>
                    <a:pt x="125" y="384"/>
                    <a:pt x="50" y="309"/>
                    <a:pt x="50" y="217"/>
                  </a:cubicBezTo>
                  <a:cubicBezTo>
                    <a:pt x="50" y="125"/>
                    <a:pt x="125" y="50"/>
                    <a:pt x="217" y="50"/>
                  </a:cubicBezTo>
                  <a:cubicBezTo>
                    <a:pt x="309" y="50"/>
                    <a:pt x="384" y="125"/>
                    <a:pt x="384" y="217"/>
                  </a:cubicBezTo>
                  <a:cubicBezTo>
                    <a:pt x="384" y="309"/>
                    <a:pt x="309" y="384"/>
                    <a:pt x="217" y="3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20"/>
            <p:cNvSpPr/>
            <p:nvPr/>
          </p:nvSpPr>
          <p:spPr>
            <a:xfrm>
              <a:off x="2332" y="3469"/>
              <a:ext cx="39" cy="58"/>
            </a:xfrm>
            <a:custGeom>
              <a:rect b="b" l="l" r="r" t="t"/>
              <a:pathLst>
                <a:path extrusionOk="0" h="48" w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25" y="48"/>
                    <a:pt x="32" y="41"/>
                    <a:pt x="32" y="3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20"/>
            <p:cNvSpPr/>
            <p:nvPr/>
          </p:nvSpPr>
          <p:spPr>
            <a:xfrm>
              <a:off x="2332" y="3167"/>
              <a:ext cx="39" cy="63"/>
            </a:xfrm>
            <a:custGeom>
              <a:rect b="b" l="l" r="r" t="t"/>
              <a:pathLst>
                <a:path extrusionOk="0" h="52" w="32">
                  <a:moveTo>
                    <a:pt x="16" y="0"/>
                  </a:moveTo>
                  <a:cubicBezTo>
                    <a:pt x="7" y="0"/>
                    <a:pt x="0" y="8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5"/>
                    <a:pt x="7" y="52"/>
                    <a:pt x="16" y="52"/>
                  </a:cubicBezTo>
                  <a:cubicBezTo>
                    <a:pt x="25" y="52"/>
                    <a:pt x="32" y="45"/>
                    <a:pt x="32" y="3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8"/>
                    <a:pt x="25" y="0"/>
                    <a:pt x="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20"/>
            <p:cNvSpPr/>
            <p:nvPr/>
          </p:nvSpPr>
          <p:spPr>
            <a:xfrm>
              <a:off x="2171" y="3327"/>
              <a:ext cx="58" cy="39"/>
            </a:xfrm>
            <a:custGeom>
              <a:rect b="b" l="l" r="r" t="t"/>
              <a:pathLst>
                <a:path extrusionOk="0" h="32" w="48">
                  <a:moveTo>
                    <a:pt x="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41" y="32"/>
                    <a:pt x="48" y="25"/>
                    <a:pt x="48" y="16"/>
                  </a:cubicBezTo>
                  <a:cubicBezTo>
                    <a:pt x="48" y="8"/>
                    <a:pt x="41" y="0"/>
                    <a:pt x="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4" name="Google Shape;1214;p20"/>
            <p:cNvSpPr/>
            <p:nvPr/>
          </p:nvSpPr>
          <p:spPr>
            <a:xfrm>
              <a:off x="2469" y="3327"/>
              <a:ext cx="62" cy="39"/>
            </a:xfrm>
            <a:custGeom>
              <a:rect b="b" l="l" r="r" t="t"/>
              <a:pathLst>
                <a:path extrusionOk="0" h="32" w="51">
                  <a:moveTo>
                    <a:pt x="3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2"/>
                    <a:pt x="1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44" y="32"/>
                    <a:pt x="51" y="25"/>
                    <a:pt x="51" y="16"/>
                  </a:cubicBezTo>
                  <a:cubicBezTo>
                    <a:pt x="51" y="8"/>
                    <a:pt x="44" y="0"/>
                    <a:pt x="3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5" name="Google Shape;1215;p20"/>
            <p:cNvSpPr/>
            <p:nvPr/>
          </p:nvSpPr>
          <p:spPr>
            <a:xfrm>
              <a:off x="2794" y="3083"/>
              <a:ext cx="530" cy="529"/>
            </a:xfrm>
            <a:custGeom>
              <a:rect b="b" l="l" r="r" t="t"/>
              <a:pathLst>
                <a:path extrusionOk="0" h="435" w="435">
                  <a:moveTo>
                    <a:pt x="218" y="0"/>
                  </a:moveTo>
                  <a:cubicBezTo>
                    <a:pt x="98" y="0"/>
                    <a:pt x="0" y="97"/>
                    <a:pt x="0" y="217"/>
                  </a:cubicBezTo>
                  <a:cubicBezTo>
                    <a:pt x="0" y="337"/>
                    <a:pt x="98" y="435"/>
                    <a:pt x="218" y="435"/>
                  </a:cubicBezTo>
                  <a:cubicBezTo>
                    <a:pt x="338" y="435"/>
                    <a:pt x="435" y="337"/>
                    <a:pt x="435" y="217"/>
                  </a:cubicBezTo>
                  <a:cubicBezTo>
                    <a:pt x="435" y="97"/>
                    <a:pt x="338" y="0"/>
                    <a:pt x="218" y="0"/>
                  </a:cubicBezTo>
                  <a:close/>
                  <a:moveTo>
                    <a:pt x="218" y="384"/>
                  </a:moveTo>
                  <a:cubicBezTo>
                    <a:pt x="125" y="384"/>
                    <a:pt x="50" y="309"/>
                    <a:pt x="50" y="217"/>
                  </a:cubicBezTo>
                  <a:cubicBezTo>
                    <a:pt x="50" y="125"/>
                    <a:pt x="125" y="50"/>
                    <a:pt x="218" y="50"/>
                  </a:cubicBezTo>
                  <a:cubicBezTo>
                    <a:pt x="310" y="50"/>
                    <a:pt x="385" y="125"/>
                    <a:pt x="385" y="217"/>
                  </a:cubicBezTo>
                  <a:cubicBezTo>
                    <a:pt x="385" y="309"/>
                    <a:pt x="310" y="384"/>
                    <a:pt x="218" y="3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6" name="Google Shape;1216;p20"/>
            <p:cNvSpPr/>
            <p:nvPr/>
          </p:nvSpPr>
          <p:spPr>
            <a:xfrm>
              <a:off x="3040" y="3469"/>
              <a:ext cx="38" cy="58"/>
            </a:xfrm>
            <a:custGeom>
              <a:rect b="b" l="l" r="r" t="t"/>
              <a:pathLst>
                <a:path extrusionOk="0" h="48" w="31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24" y="48"/>
                    <a:pt x="31" y="41"/>
                    <a:pt x="31" y="32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7" name="Google Shape;1217;p20"/>
            <p:cNvSpPr/>
            <p:nvPr/>
          </p:nvSpPr>
          <p:spPr>
            <a:xfrm>
              <a:off x="2880" y="3327"/>
              <a:ext cx="58" cy="39"/>
            </a:xfrm>
            <a:custGeom>
              <a:rect b="b" l="l" r="r" t="t"/>
              <a:pathLst>
                <a:path extrusionOk="0" h="32" w="48">
                  <a:moveTo>
                    <a:pt x="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40" y="32"/>
                    <a:pt x="48" y="25"/>
                    <a:pt x="48" y="16"/>
                  </a:cubicBezTo>
                  <a:cubicBezTo>
                    <a:pt x="48" y="8"/>
                    <a:pt x="40" y="0"/>
                    <a:pt x="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20"/>
            <p:cNvSpPr/>
            <p:nvPr/>
          </p:nvSpPr>
          <p:spPr>
            <a:xfrm>
              <a:off x="3057" y="3167"/>
              <a:ext cx="182" cy="179"/>
            </a:xfrm>
            <a:custGeom>
              <a:rect b="b" l="l" r="r" t="t"/>
              <a:pathLst>
                <a:path extrusionOk="0" h="147" w="149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49" y="147"/>
                    <a:pt x="149" y="147"/>
                    <a:pt x="149" y="147"/>
                  </a:cubicBezTo>
                  <a:cubicBezTo>
                    <a:pt x="149" y="66"/>
                    <a:pt x="83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9" name="Google Shape;1219;p20"/>
            <p:cNvSpPr/>
            <p:nvPr/>
          </p:nvSpPr>
          <p:spPr>
            <a:xfrm>
              <a:off x="5069" y="3169"/>
              <a:ext cx="355" cy="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0" name="Google Shape;1220;p20"/>
            <p:cNvSpPr/>
            <p:nvPr/>
          </p:nvSpPr>
          <p:spPr>
            <a:xfrm>
              <a:off x="4981" y="3083"/>
              <a:ext cx="531" cy="529"/>
            </a:xfrm>
            <a:custGeom>
              <a:rect b="b" l="l" r="r" t="t"/>
              <a:pathLst>
                <a:path extrusionOk="0" h="435" w="436">
                  <a:moveTo>
                    <a:pt x="218" y="435"/>
                  </a:moveTo>
                  <a:cubicBezTo>
                    <a:pt x="98" y="435"/>
                    <a:pt x="0" y="337"/>
                    <a:pt x="0" y="217"/>
                  </a:cubicBezTo>
                  <a:cubicBezTo>
                    <a:pt x="0" y="97"/>
                    <a:pt x="98" y="0"/>
                    <a:pt x="218" y="0"/>
                  </a:cubicBezTo>
                  <a:cubicBezTo>
                    <a:pt x="338" y="0"/>
                    <a:pt x="436" y="97"/>
                    <a:pt x="436" y="217"/>
                  </a:cubicBezTo>
                  <a:cubicBezTo>
                    <a:pt x="436" y="337"/>
                    <a:pt x="338" y="435"/>
                    <a:pt x="218" y="435"/>
                  </a:cubicBezTo>
                  <a:close/>
                  <a:moveTo>
                    <a:pt x="218" y="50"/>
                  </a:moveTo>
                  <a:cubicBezTo>
                    <a:pt x="126" y="50"/>
                    <a:pt x="51" y="125"/>
                    <a:pt x="51" y="217"/>
                  </a:cubicBezTo>
                  <a:cubicBezTo>
                    <a:pt x="51" y="309"/>
                    <a:pt x="126" y="384"/>
                    <a:pt x="218" y="384"/>
                  </a:cubicBezTo>
                  <a:cubicBezTo>
                    <a:pt x="310" y="384"/>
                    <a:pt x="385" y="309"/>
                    <a:pt x="385" y="217"/>
                  </a:cubicBezTo>
                  <a:cubicBezTo>
                    <a:pt x="385" y="125"/>
                    <a:pt x="310" y="50"/>
                    <a:pt x="218" y="5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1" name="Google Shape;1221;p20"/>
            <p:cNvSpPr/>
            <p:nvPr/>
          </p:nvSpPr>
          <p:spPr>
            <a:xfrm>
              <a:off x="3527" y="3083"/>
              <a:ext cx="530" cy="529"/>
            </a:xfrm>
            <a:custGeom>
              <a:rect b="b" l="l" r="r" t="t"/>
              <a:pathLst>
                <a:path extrusionOk="0" h="435" w="435">
                  <a:moveTo>
                    <a:pt x="217" y="0"/>
                  </a:moveTo>
                  <a:cubicBezTo>
                    <a:pt x="97" y="0"/>
                    <a:pt x="0" y="97"/>
                    <a:pt x="0" y="217"/>
                  </a:cubicBezTo>
                  <a:cubicBezTo>
                    <a:pt x="0" y="337"/>
                    <a:pt x="97" y="435"/>
                    <a:pt x="217" y="435"/>
                  </a:cubicBezTo>
                  <a:cubicBezTo>
                    <a:pt x="337" y="435"/>
                    <a:pt x="435" y="337"/>
                    <a:pt x="435" y="217"/>
                  </a:cubicBezTo>
                  <a:cubicBezTo>
                    <a:pt x="435" y="97"/>
                    <a:pt x="337" y="0"/>
                    <a:pt x="217" y="0"/>
                  </a:cubicBezTo>
                  <a:close/>
                  <a:moveTo>
                    <a:pt x="217" y="384"/>
                  </a:moveTo>
                  <a:cubicBezTo>
                    <a:pt x="125" y="384"/>
                    <a:pt x="50" y="309"/>
                    <a:pt x="50" y="217"/>
                  </a:cubicBezTo>
                  <a:cubicBezTo>
                    <a:pt x="50" y="125"/>
                    <a:pt x="125" y="50"/>
                    <a:pt x="217" y="50"/>
                  </a:cubicBezTo>
                  <a:cubicBezTo>
                    <a:pt x="310" y="50"/>
                    <a:pt x="385" y="125"/>
                    <a:pt x="385" y="217"/>
                  </a:cubicBezTo>
                  <a:cubicBezTo>
                    <a:pt x="385" y="309"/>
                    <a:pt x="310" y="384"/>
                    <a:pt x="217" y="3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2" name="Google Shape;1222;p20"/>
            <p:cNvSpPr/>
            <p:nvPr/>
          </p:nvSpPr>
          <p:spPr>
            <a:xfrm>
              <a:off x="3613" y="3327"/>
              <a:ext cx="57" cy="39"/>
            </a:xfrm>
            <a:custGeom>
              <a:rect b="b" l="l" r="r" t="t"/>
              <a:pathLst>
                <a:path extrusionOk="0" h="32" w="47">
                  <a:moveTo>
                    <a:pt x="3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40" y="32"/>
                    <a:pt x="47" y="25"/>
                    <a:pt x="47" y="16"/>
                  </a:cubicBezTo>
                  <a:cubicBezTo>
                    <a:pt x="47" y="8"/>
                    <a:pt x="40" y="0"/>
                    <a:pt x="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3" name="Google Shape;1223;p20"/>
            <p:cNvSpPr/>
            <p:nvPr/>
          </p:nvSpPr>
          <p:spPr>
            <a:xfrm>
              <a:off x="3792" y="3167"/>
              <a:ext cx="180" cy="360"/>
            </a:xfrm>
            <a:custGeom>
              <a:rect b="b" l="l" r="r" t="t"/>
              <a:pathLst>
                <a:path extrusionOk="0" h="296" w="148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82" y="296"/>
                    <a:pt x="148" y="230"/>
                    <a:pt x="148" y="148"/>
                  </a:cubicBezTo>
                  <a:cubicBezTo>
                    <a:pt x="148" y="67"/>
                    <a:pt x="82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20"/>
            <p:cNvSpPr/>
            <p:nvPr/>
          </p:nvSpPr>
          <p:spPr>
            <a:xfrm>
              <a:off x="4260" y="3083"/>
              <a:ext cx="530" cy="529"/>
            </a:xfrm>
            <a:custGeom>
              <a:rect b="b" l="l" r="r" t="t"/>
              <a:pathLst>
                <a:path extrusionOk="0" h="435" w="435">
                  <a:moveTo>
                    <a:pt x="218" y="0"/>
                  </a:moveTo>
                  <a:cubicBezTo>
                    <a:pt x="98" y="0"/>
                    <a:pt x="0" y="97"/>
                    <a:pt x="0" y="217"/>
                  </a:cubicBezTo>
                  <a:cubicBezTo>
                    <a:pt x="0" y="337"/>
                    <a:pt x="98" y="435"/>
                    <a:pt x="218" y="435"/>
                  </a:cubicBezTo>
                  <a:cubicBezTo>
                    <a:pt x="338" y="435"/>
                    <a:pt x="435" y="337"/>
                    <a:pt x="435" y="217"/>
                  </a:cubicBezTo>
                  <a:cubicBezTo>
                    <a:pt x="435" y="97"/>
                    <a:pt x="338" y="0"/>
                    <a:pt x="218" y="0"/>
                  </a:cubicBezTo>
                  <a:close/>
                  <a:moveTo>
                    <a:pt x="218" y="384"/>
                  </a:moveTo>
                  <a:cubicBezTo>
                    <a:pt x="126" y="384"/>
                    <a:pt x="51" y="309"/>
                    <a:pt x="51" y="217"/>
                  </a:cubicBezTo>
                  <a:cubicBezTo>
                    <a:pt x="51" y="125"/>
                    <a:pt x="126" y="50"/>
                    <a:pt x="218" y="50"/>
                  </a:cubicBezTo>
                  <a:cubicBezTo>
                    <a:pt x="310" y="50"/>
                    <a:pt x="385" y="125"/>
                    <a:pt x="385" y="217"/>
                  </a:cubicBezTo>
                  <a:cubicBezTo>
                    <a:pt x="385" y="309"/>
                    <a:pt x="310" y="384"/>
                    <a:pt x="218" y="3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5" name="Google Shape;1225;p20"/>
            <p:cNvSpPr/>
            <p:nvPr/>
          </p:nvSpPr>
          <p:spPr>
            <a:xfrm>
              <a:off x="4346" y="3167"/>
              <a:ext cx="359" cy="360"/>
            </a:xfrm>
            <a:custGeom>
              <a:rect b="b" l="l" r="r" t="t"/>
              <a:pathLst>
                <a:path extrusionOk="0" h="296" w="295">
                  <a:moveTo>
                    <a:pt x="148" y="0"/>
                  </a:moveTo>
                  <a:cubicBezTo>
                    <a:pt x="148" y="0"/>
                    <a:pt x="147" y="0"/>
                    <a:pt x="147" y="0"/>
                  </a:cubicBezTo>
                  <a:cubicBezTo>
                    <a:pt x="147" y="147"/>
                    <a:pt x="147" y="147"/>
                    <a:pt x="147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8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29" y="296"/>
                    <a:pt x="295" y="230"/>
                    <a:pt x="295" y="148"/>
                  </a:cubicBezTo>
                  <a:cubicBezTo>
                    <a:pt x="295" y="67"/>
                    <a:pt x="229" y="0"/>
                    <a:pt x="1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6" name="Google Shape;1226;p20"/>
            <p:cNvSpPr/>
            <p:nvPr/>
          </p:nvSpPr>
          <p:spPr>
            <a:xfrm>
              <a:off x="2596" y="1317"/>
              <a:ext cx="976" cy="1162"/>
            </a:xfrm>
            <a:custGeom>
              <a:rect b="b" l="l" r="r" t="t"/>
              <a:pathLst>
                <a:path extrusionOk="0" h="954" w="802">
                  <a:moveTo>
                    <a:pt x="626" y="454"/>
                  </a:moveTo>
                  <a:cubicBezTo>
                    <a:pt x="644" y="449"/>
                    <a:pt x="685" y="437"/>
                    <a:pt x="705" y="380"/>
                  </a:cubicBezTo>
                  <a:cubicBezTo>
                    <a:pt x="744" y="263"/>
                    <a:pt x="744" y="263"/>
                    <a:pt x="744" y="263"/>
                  </a:cubicBezTo>
                  <a:cubicBezTo>
                    <a:pt x="761" y="268"/>
                    <a:pt x="761" y="268"/>
                    <a:pt x="761" y="268"/>
                  </a:cubicBezTo>
                  <a:cubicBezTo>
                    <a:pt x="768" y="271"/>
                    <a:pt x="776" y="267"/>
                    <a:pt x="778" y="259"/>
                  </a:cubicBezTo>
                  <a:cubicBezTo>
                    <a:pt x="800" y="196"/>
                    <a:pt x="800" y="196"/>
                    <a:pt x="800" y="196"/>
                  </a:cubicBezTo>
                  <a:cubicBezTo>
                    <a:pt x="802" y="189"/>
                    <a:pt x="798" y="181"/>
                    <a:pt x="791" y="179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67" y="0"/>
                    <a:pt x="259" y="4"/>
                    <a:pt x="256" y="11"/>
                  </a:cubicBezTo>
                  <a:cubicBezTo>
                    <a:pt x="235" y="74"/>
                    <a:pt x="235" y="74"/>
                    <a:pt x="235" y="74"/>
                  </a:cubicBezTo>
                  <a:cubicBezTo>
                    <a:pt x="232" y="82"/>
                    <a:pt x="236" y="90"/>
                    <a:pt x="243" y="92"/>
                  </a:cubicBezTo>
                  <a:cubicBezTo>
                    <a:pt x="259" y="98"/>
                    <a:pt x="259" y="98"/>
                    <a:pt x="259" y="98"/>
                  </a:cubicBezTo>
                  <a:cubicBezTo>
                    <a:pt x="219" y="217"/>
                    <a:pt x="219" y="217"/>
                    <a:pt x="219" y="217"/>
                  </a:cubicBezTo>
                  <a:cubicBezTo>
                    <a:pt x="200" y="274"/>
                    <a:pt x="212" y="293"/>
                    <a:pt x="236" y="321"/>
                  </a:cubicBezTo>
                  <a:cubicBezTo>
                    <a:pt x="341" y="447"/>
                    <a:pt x="341" y="447"/>
                    <a:pt x="341" y="447"/>
                  </a:cubicBezTo>
                  <a:cubicBezTo>
                    <a:pt x="329" y="481"/>
                    <a:pt x="329" y="481"/>
                    <a:pt x="329" y="481"/>
                  </a:cubicBezTo>
                  <a:cubicBezTo>
                    <a:pt x="289" y="490"/>
                    <a:pt x="185" y="513"/>
                    <a:pt x="171" y="517"/>
                  </a:cubicBezTo>
                  <a:cubicBezTo>
                    <a:pt x="153" y="522"/>
                    <a:pt x="111" y="534"/>
                    <a:pt x="92" y="591"/>
                  </a:cubicBezTo>
                  <a:cubicBezTo>
                    <a:pt x="58" y="692"/>
                    <a:pt x="58" y="692"/>
                    <a:pt x="58" y="692"/>
                  </a:cubicBezTo>
                  <a:cubicBezTo>
                    <a:pt x="41" y="686"/>
                    <a:pt x="41" y="686"/>
                    <a:pt x="41" y="686"/>
                  </a:cubicBezTo>
                  <a:cubicBezTo>
                    <a:pt x="34" y="684"/>
                    <a:pt x="26" y="688"/>
                    <a:pt x="24" y="695"/>
                  </a:cubicBezTo>
                  <a:cubicBezTo>
                    <a:pt x="2" y="758"/>
                    <a:pt x="2" y="758"/>
                    <a:pt x="2" y="758"/>
                  </a:cubicBezTo>
                  <a:cubicBezTo>
                    <a:pt x="0" y="765"/>
                    <a:pt x="4" y="773"/>
                    <a:pt x="11" y="776"/>
                  </a:cubicBezTo>
                  <a:cubicBezTo>
                    <a:pt x="528" y="952"/>
                    <a:pt x="528" y="952"/>
                    <a:pt x="528" y="952"/>
                  </a:cubicBezTo>
                  <a:cubicBezTo>
                    <a:pt x="535" y="954"/>
                    <a:pt x="543" y="950"/>
                    <a:pt x="546" y="943"/>
                  </a:cubicBezTo>
                  <a:cubicBezTo>
                    <a:pt x="567" y="880"/>
                    <a:pt x="567" y="880"/>
                    <a:pt x="567" y="880"/>
                  </a:cubicBezTo>
                  <a:cubicBezTo>
                    <a:pt x="570" y="873"/>
                    <a:pt x="566" y="865"/>
                    <a:pt x="559" y="862"/>
                  </a:cubicBezTo>
                  <a:cubicBezTo>
                    <a:pt x="543" y="857"/>
                    <a:pt x="543" y="857"/>
                    <a:pt x="543" y="857"/>
                  </a:cubicBezTo>
                  <a:cubicBezTo>
                    <a:pt x="578" y="754"/>
                    <a:pt x="578" y="754"/>
                    <a:pt x="578" y="754"/>
                  </a:cubicBezTo>
                  <a:cubicBezTo>
                    <a:pt x="597" y="697"/>
                    <a:pt x="584" y="678"/>
                    <a:pt x="560" y="649"/>
                  </a:cubicBezTo>
                  <a:cubicBezTo>
                    <a:pt x="455" y="524"/>
                    <a:pt x="455" y="524"/>
                    <a:pt x="455" y="524"/>
                  </a:cubicBezTo>
                  <a:cubicBezTo>
                    <a:pt x="467" y="490"/>
                    <a:pt x="467" y="490"/>
                    <a:pt x="467" y="490"/>
                  </a:cubicBezTo>
                  <a:cubicBezTo>
                    <a:pt x="507" y="481"/>
                    <a:pt x="612" y="458"/>
                    <a:pt x="626" y="454"/>
                  </a:cubicBezTo>
                  <a:close/>
                  <a:moveTo>
                    <a:pt x="407" y="546"/>
                  </a:moveTo>
                  <a:cubicBezTo>
                    <a:pt x="521" y="682"/>
                    <a:pt x="521" y="682"/>
                    <a:pt x="521" y="682"/>
                  </a:cubicBezTo>
                  <a:cubicBezTo>
                    <a:pt x="530" y="692"/>
                    <a:pt x="534" y="698"/>
                    <a:pt x="536" y="703"/>
                  </a:cubicBezTo>
                  <a:cubicBezTo>
                    <a:pt x="537" y="709"/>
                    <a:pt x="535" y="721"/>
                    <a:pt x="530" y="737"/>
                  </a:cubicBezTo>
                  <a:cubicBezTo>
                    <a:pt x="494" y="840"/>
                    <a:pt x="494" y="840"/>
                    <a:pt x="494" y="840"/>
                  </a:cubicBezTo>
                  <a:cubicBezTo>
                    <a:pt x="106" y="708"/>
                    <a:pt x="106" y="708"/>
                    <a:pt x="106" y="708"/>
                  </a:cubicBezTo>
                  <a:cubicBezTo>
                    <a:pt x="140" y="607"/>
                    <a:pt x="140" y="607"/>
                    <a:pt x="140" y="607"/>
                  </a:cubicBezTo>
                  <a:cubicBezTo>
                    <a:pt x="151" y="575"/>
                    <a:pt x="170" y="570"/>
                    <a:pt x="185" y="565"/>
                  </a:cubicBezTo>
                  <a:cubicBezTo>
                    <a:pt x="196" y="562"/>
                    <a:pt x="292" y="541"/>
                    <a:pt x="354" y="528"/>
                  </a:cubicBezTo>
                  <a:cubicBezTo>
                    <a:pt x="363" y="526"/>
                    <a:pt x="370" y="519"/>
                    <a:pt x="373" y="511"/>
                  </a:cubicBezTo>
                  <a:cubicBezTo>
                    <a:pt x="394" y="450"/>
                    <a:pt x="394" y="450"/>
                    <a:pt x="394" y="450"/>
                  </a:cubicBezTo>
                  <a:cubicBezTo>
                    <a:pt x="397" y="441"/>
                    <a:pt x="395" y="432"/>
                    <a:pt x="389" y="425"/>
                  </a:cubicBezTo>
                  <a:cubicBezTo>
                    <a:pt x="276" y="289"/>
                    <a:pt x="276" y="289"/>
                    <a:pt x="276" y="289"/>
                  </a:cubicBezTo>
                  <a:cubicBezTo>
                    <a:pt x="275" y="289"/>
                    <a:pt x="275" y="289"/>
                    <a:pt x="275" y="289"/>
                  </a:cubicBezTo>
                  <a:cubicBezTo>
                    <a:pt x="267" y="278"/>
                    <a:pt x="262" y="273"/>
                    <a:pt x="261" y="268"/>
                  </a:cubicBezTo>
                  <a:cubicBezTo>
                    <a:pt x="259" y="261"/>
                    <a:pt x="261" y="250"/>
                    <a:pt x="267" y="234"/>
                  </a:cubicBezTo>
                  <a:cubicBezTo>
                    <a:pt x="308" y="114"/>
                    <a:pt x="308" y="114"/>
                    <a:pt x="308" y="114"/>
                  </a:cubicBezTo>
                  <a:cubicBezTo>
                    <a:pt x="696" y="246"/>
                    <a:pt x="696" y="246"/>
                    <a:pt x="696" y="246"/>
                  </a:cubicBezTo>
                  <a:cubicBezTo>
                    <a:pt x="657" y="364"/>
                    <a:pt x="657" y="364"/>
                    <a:pt x="657" y="364"/>
                  </a:cubicBezTo>
                  <a:cubicBezTo>
                    <a:pt x="646" y="396"/>
                    <a:pt x="626" y="401"/>
                    <a:pt x="612" y="405"/>
                  </a:cubicBezTo>
                  <a:cubicBezTo>
                    <a:pt x="600" y="409"/>
                    <a:pt x="504" y="430"/>
                    <a:pt x="442" y="443"/>
                  </a:cubicBezTo>
                  <a:cubicBezTo>
                    <a:pt x="434" y="445"/>
                    <a:pt x="426" y="451"/>
                    <a:pt x="424" y="46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0" y="530"/>
                    <a:pt x="402" y="539"/>
                    <a:pt x="407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7" name="Google Shape;1227;p20"/>
            <p:cNvSpPr/>
            <p:nvPr/>
          </p:nvSpPr>
          <p:spPr>
            <a:xfrm>
              <a:off x="2961" y="1679"/>
              <a:ext cx="380" cy="160"/>
            </a:xfrm>
            <a:custGeom>
              <a:rect b="b" l="l" r="r" t="t"/>
              <a:pathLst>
                <a:path extrusionOk="0" h="132" w="312">
                  <a:moveTo>
                    <a:pt x="137" y="130"/>
                  </a:moveTo>
                  <a:cubicBezTo>
                    <a:pt x="160" y="127"/>
                    <a:pt x="301" y="98"/>
                    <a:pt x="301" y="98"/>
                  </a:cubicBezTo>
                  <a:cubicBezTo>
                    <a:pt x="301" y="98"/>
                    <a:pt x="312" y="94"/>
                    <a:pt x="299" y="91"/>
                  </a:cubicBezTo>
                  <a:cubicBezTo>
                    <a:pt x="265" y="86"/>
                    <a:pt x="204" y="99"/>
                    <a:pt x="136" y="82"/>
                  </a:cubicBezTo>
                  <a:cubicBezTo>
                    <a:pt x="69" y="64"/>
                    <a:pt x="55" y="5"/>
                    <a:pt x="11" y="1"/>
                  </a:cubicBezTo>
                  <a:cubicBezTo>
                    <a:pt x="1" y="0"/>
                    <a:pt x="0" y="3"/>
                    <a:pt x="8" y="13"/>
                  </a:cubicBezTo>
                  <a:cubicBezTo>
                    <a:pt x="17" y="23"/>
                    <a:pt x="93" y="107"/>
                    <a:pt x="103" y="118"/>
                  </a:cubicBezTo>
                  <a:cubicBezTo>
                    <a:pt x="114" y="130"/>
                    <a:pt x="121" y="132"/>
                    <a:pt x="137" y="1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8" name="Google Shape;1228;p20"/>
            <p:cNvSpPr/>
            <p:nvPr/>
          </p:nvSpPr>
          <p:spPr>
            <a:xfrm>
              <a:off x="2785" y="2122"/>
              <a:ext cx="372" cy="183"/>
            </a:xfrm>
            <a:custGeom>
              <a:rect b="b" l="l" r="r" t="t"/>
              <a:pathLst>
                <a:path extrusionOk="0" h="150" w="306">
                  <a:moveTo>
                    <a:pt x="22" y="34"/>
                  </a:moveTo>
                  <a:cubicBezTo>
                    <a:pt x="8" y="40"/>
                    <a:pt x="0" y="46"/>
                    <a:pt x="25" y="54"/>
                  </a:cubicBezTo>
                  <a:cubicBezTo>
                    <a:pt x="46" y="61"/>
                    <a:pt x="253" y="132"/>
                    <a:pt x="279" y="141"/>
                  </a:cubicBezTo>
                  <a:cubicBezTo>
                    <a:pt x="306" y="150"/>
                    <a:pt x="298" y="137"/>
                    <a:pt x="290" y="121"/>
                  </a:cubicBezTo>
                  <a:cubicBezTo>
                    <a:pt x="274" y="91"/>
                    <a:pt x="240" y="42"/>
                    <a:pt x="180" y="21"/>
                  </a:cubicBezTo>
                  <a:cubicBezTo>
                    <a:pt x="116" y="0"/>
                    <a:pt x="54" y="19"/>
                    <a:pt x="22" y="3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20"/>
            <p:cNvSpPr/>
            <p:nvPr/>
          </p:nvSpPr>
          <p:spPr>
            <a:xfrm>
              <a:off x="3083" y="1863"/>
              <a:ext cx="19" cy="22"/>
            </a:xfrm>
            <a:custGeom>
              <a:rect b="b" l="l" r="r" t="t"/>
              <a:pathLst>
                <a:path extrusionOk="0" h="18" w="16">
                  <a:moveTo>
                    <a:pt x="11" y="1"/>
                  </a:moveTo>
                  <a:cubicBezTo>
                    <a:pt x="7" y="0"/>
                    <a:pt x="3" y="2"/>
                    <a:pt x="1" y="7"/>
                  </a:cubicBezTo>
                  <a:cubicBezTo>
                    <a:pt x="0" y="11"/>
                    <a:pt x="2" y="16"/>
                    <a:pt x="5" y="17"/>
                  </a:cubicBezTo>
                  <a:cubicBezTo>
                    <a:pt x="9" y="18"/>
                    <a:pt x="13" y="16"/>
                    <a:pt x="14" y="11"/>
                  </a:cubicBezTo>
                  <a:cubicBezTo>
                    <a:pt x="16" y="7"/>
                    <a:pt x="14" y="2"/>
                    <a:pt x="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20"/>
            <p:cNvSpPr/>
            <p:nvPr/>
          </p:nvSpPr>
          <p:spPr>
            <a:xfrm>
              <a:off x="3069" y="1903"/>
              <a:ext cx="20" cy="23"/>
            </a:xfrm>
            <a:custGeom>
              <a:rect b="b" l="l" r="r" t="t"/>
              <a:pathLst>
                <a:path extrusionOk="0" h="19" w="16">
                  <a:moveTo>
                    <a:pt x="10" y="1"/>
                  </a:moveTo>
                  <a:cubicBezTo>
                    <a:pt x="7" y="0"/>
                    <a:pt x="3" y="3"/>
                    <a:pt x="1" y="7"/>
                  </a:cubicBezTo>
                  <a:cubicBezTo>
                    <a:pt x="0" y="12"/>
                    <a:pt x="1" y="16"/>
                    <a:pt x="5" y="17"/>
                  </a:cubicBezTo>
                  <a:cubicBezTo>
                    <a:pt x="8" y="19"/>
                    <a:pt x="12" y="16"/>
                    <a:pt x="14" y="11"/>
                  </a:cubicBezTo>
                  <a:cubicBezTo>
                    <a:pt x="16" y="7"/>
                    <a:pt x="14" y="2"/>
                    <a:pt x="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20"/>
            <p:cNvSpPr/>
            <p:nvPr/>
          </p:nvSpPr>
          <p:spPr>
            <a:xfrm>
              <a:off x="3055" y="1943"/>
              <a:ext cx="19" cy="23"/>
            </a:xfrm>
            <a:custGeom>
              <a:rect b="b" l="l" r="r" t="t"/>
              <a:pathLst>
                <a:path extrusionOk="0" h="19" w="16">
                  <a:moveTo>
                    <a:pt x="5" y="18"/>
                  </a:moveTo>
                  <a:cubicBezTo>
                    <a:pt x="9" y="19"/>
                    <a:pt x="13" y="16"/>
                    <a:pt x="15" y="12"/>
                  </a:cubicBezTo>
                  <a:cubicBezTo>
                    <a:pt x="16" y="7"/>
                    <a:pt x="15" y="2"/>
                    <a:pt x="11" y="1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2"/>
                    <a:pt x="2" y="16"/>
                    <a:pt x="5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20"/>
            <p:cNvSpPr/>
            <p:nvPr/>
          </p:nvSpPr>
          <p:spPr>
            <a:xfrm>
              <a:off x="3041" y="1983"/>
              <a:ext cx="20" cy="23"/>
            </a:xfrm>
            <a:custGeom>
              <a:rect b="b" l="l" r="r" t="t"/>
              <a:pathLst>
                <a:path extrusionOk="0" h="19" w="16">
                  <a:moveTo>
                    <a:pt x="5" y="18"/>
                  </a:moveTo>
                  <a:cubicBezTo>
                    <a:pt x="9" y="19"/>
                    <a:pt x="13" y="16"/>
                    <a:pt x="14" y="12"/>
                  </a:cubicBezTo>
                  <a:cubicBezTo>
                    <a:pt x="16" y="7"/>
                    <a:pt x="14" y="3"/>
                    <a:pt x="11" y="1"/>
                  </a:cubicBezTo>
                  <a:cubicBezTo>
                    <a:pt x="7" y="0"/>
                    <a:pt x="3" y="3"/>
                    <a:pt x="2" y="7"/>
                  </a:cubicBezTo>
                  <a:cubicBezTo>
                    <a:pt x="0" y="12"/>
                    <a:pt x="2" y="17"/>
                    <a:pt x="5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20"/>
            <p:cNvSpPr/>
            <p:nvPr/>
          </p:nvSpPr>
          <p:spPr>
            <a:xfrm>
              <a:off x="3028" y="2023"/>
              <a:ext cx="20" cy="23"/>
            </a:xfrm>
            <a:custGeom>
              <a:rect b="b" l="l" r="r" t="t"/>
              <a:pathLst>
                <a:path extrusionOk="0" h="19" w="16">
                  <a:moveTo>
                    <a:pt x="5" y="18"/>
                  </a:moveTo>
                  <a:cubicBezTo>
                    <a:pt x="8" y="19"/>
                    <a:pt x="13" y="16"/>
                    <a:pt x="14" y="12"/>
                  </a:cubicBezTo>
                  <a:cubicBezTo>
                    <a:pt x="16" y="7"/>
                    <a:pt x="14" y="3"/>
                    <a:pt x="11" y="2"/>
                  </a:cubicBezTo>
                  <a:cubicBezTo>
                    <a:pt x="7" y="0"/>
                    <a:pt x="3" y="3"/>
                    <a:pt x="1" y="8"/>
                  </a:cubicBezTo>
                  <a:cubicBezTo>
                    <a:pt x="0" y="12"/>
                    <a:pt x="1" y="17"/>
                    <a:pt x="5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20"/>
            <p:cNvSpPr/>
            <p:nvPr/>
          </p:nvSpPr>
          <p:spPr>
            <a:xfrm>
              <a:off x="3013" y="2065"/>
              <a:ext cx="20" cy="22"/>
            </a:xfrm>
            <a:custGeom>
              <a:rect b="b" l="l" r="r" t="t"/>
              <a:pathLst>
                <a:path extrusionOk="0" h="18" w="16">
                  <a:moveTo>
                    <a:pt x="6" y="17"/>
                  </a:moveTo>
                  <a:cubicBezTo>
                    <a:pt x="9" y="18"/>
                    <a:pt x="13" y="16"/>
                    <a:pt x="15" y="11"/>
                  </a:cubicBezTo>
                  <a:cubicBezTo>
                    <a:pt x="16" y="7"/>
                    <a:pt x="15" y="2"/>
                    <a:pt x="11" y="1"/>
                  </a:cubicBezTo>
                  <a:cubicBezTo>
                    <a:pt x="8" y="0"/>
                    <a:pt x="4" y="2"/>
                    <a:pt x="2" y="7"/>
                  </a:cubicBezTo>
                  <a:cubicBezTo>
                    <a:pt x="0" y="11"/>
                    <a:pt x="2" y="16"/>
                    <a:pt x="6" y="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20"/>
            <p:cNvSpPr/>
            <p:nvPr/>
          </p:nvSpPr>
          <p:spPr>
            <a:xfrm>
              <a:off x="3000" y="2105"/>
              <a:ext cx="20" cy="23"/>
            </a:xfrm>
            <a:custGeom>
              <a:rect b="b" l="l" r="r" t="t"/>
              <a:pathLst>
                <a:path extrusionOk="0" h="19" w="16">
                  <a:moveTo>
                    <a:pt x="5" y="17"/>
                  </a:moveTo>
                  <a:cubicBezTo>
                    <a:pt x="9" y="19"/>
                    <a:pt x="13" y="16"/>
                    <a:pt x="15" y="11"/>
                  </a:cubicBezTo>
                  <a:cubicBezTo>
                    <a:pt x="16" y="7"/>
                    <a:pt x="15" y="2"/>
                    <a:pt x="11" y="1"/>
                  </a:cubicBezTo>
                  <a:cubicBezTo>
                    <a:pt x="7" y="0"/>
                    <a:pt x="3" y="2"/>
                    <a:pt x="2" y="7"/>
                  </a:cubicBezTo>
                  <a:cubicBezTo>
                    <a:pt x="0" y="11"/>
                    <a:pt x="2" y="16"/>
                    <a:pt x="5" y="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20"/>
            <p:cNvSpPr/>
            <p:nvPr/>
          </p:nvSpPr>
          <p:spPr>
            <a:xfrm>
              <a:off x="2143" y="839"/>
              <a:ext cx="1445" cy="1984"/>
            </a:xfrm>
            <a:custGeom>
              <a:rect b="b" l="l" r="r" t="t"/>
              <a:pathLst>
                <a:path extrusionOk="0" h="1630" w="1187">
                  <a:moveTo>
                    <a:pt x="1086" y="1423"/>
                  </a:moveTo>
                  <a:cubicBezTo>
                    <a:pt x="1075" y="1429"/>
                    <a:pt x="1063" y="1435"/>
                    <a:pt x="1052" y="1441"/>
                  </a:cubicBezTo>
                  <a:cubicBezTo>
                    <a:pt x="1050" y="1442"/>
                    <a:pt x="1048" y="1443"/>
                    <a:pt x="1046" y="1444"/>
                  </a:cubicBezTo>
                  <a:cubicBezTo>
                    <a:pt x="1044" y="1445"/>
                    <a:pt x="1042" y="1445"/>
                    <a:pt x="1041" y="1446"/>
                  </a:cubicBezTo>
                  <a:cubicBezTo>
                    <a:pt x="990" y="1470"/>
                    <a:pt x="937" y="1487"/>
                    <a:pt x="882" y="1496"/>
                  </a:cubicBezTo>
                  <a:cubicBezTo>
                    <a:pt x="881" y="1496"/>
                    <a:pt x="881" y="1497"/>
                    <a:pt x="880" y="1497"/>
                  </a:cubicBezTo>
                  <a:cubicBezTo>
                    <a:pt x="867" y="1499"/>
                    <a:pt x="854" y="1501"/>
                    <a:pt x="841" y="1502"/>
                  </a:cubicBezTo>
                  <a:cubicBezTo>
                    <a:pt x="841" y="1502"/>
                    <a:pt x="841" y="1502"/>
                    <a:pt x="841" y="1502"/>
                  </a:cubicBezTo>
                  <a:cubicBezTo>
                    <a:pt x="817" y="1505"/>
                    <a:pt x="793" y="1506"/>
                    <a:pt x="769" y="1506"/>
                  </a:cubicBezTo>
                  <a:cubicBezTo>
                    <a:pt x="488" y="1506"/>
                    <a:pt x="249" y="1326"/>
                    <a:pt x="160" y="1076"/>
                  </a:cubicBezTo>
                  <a:cubicBezTo>
                    <a:pt x="159" y="1072"/>
                    <a:pt x="158" y="1068"/>
                    <a:pt x="157" y="1065"/>
                  </a:cubicBezTo>
                  <a:cubicBezTo>
                    <a:pt x="135" y="1001"/>
                    <a:pt x="124" y="932"/>
                    <a:pt x="124" y="862"/>
                  </a:cubicBezTo>
                  <a:cubicBezTo>
                    <a:pt x="124" y="791"/>
                    <a:pt x="135" y="722"/>
                    <a:pt x="157" y="658"/>
                  </a:cubicBezTo>
                  <a:cubicBezTo>
                    <a:pt x="157" y="657"/>
                    <a:pt x="158" y="655"/>
                    <a:pt x="158" y="654"/>
                  </a:cubicBezTo>
                  <a:cubicBezTo>
                    <a:pt x="159" y="650"/>
                    <a:pt x="161" y="647"/>
                    <a:pt x="162" y="643"/>
                  </a:cubicBezTo>
                  <a:cubicBezTo>
                    <a:pt x="163" y="641"/>
                    <a:pt x="163" y="639"/>
                    <a:pt x="164" y="638"/>
                  </a:cubicBezTo>
                  <a:cubicBezTo>
                    <a:pt x="238" y="440"/>
                    <a:pt x="406" y="287"/>
                    <a:pt x="614" y="236"/>
                  </a:cubicBezTo>
                  <a:cubicBezTo>
                    <a:pt x="614" y="236"/>
                    <a:pt x="614" y="236"/>
                    <a:pt x="614" y="236"/>
                  </a:cubicBezTo>
                  <a:cubicBezTo>
                    <a:pt x="617" y="235"/>
                    <a:pt x="620" y="234"/>
                    <a:pt x="623" y="233"/>
                  </a:cubicBezTo>
                  <a:cubicBezTo>
                    <a:pt x="624" y="233"/>
                    <a:pt x="624" y="233"/>
                    <a:pt x="624" y="233"/>
                  </a:cubicBezTo>
                  <a:cubicBezTo>
                    <a:pt x="670" y="223"/>
                    <a:pt x="717" y="217"/>
                    <a:pt x="765" y="217"/>
                  </a:cubicBezTo>
                  <a:cubicBezTo>
                    <a:pt x="766" y="283"/>
                    <a:pt x="766" y="283"/>
                    <a:pt x="766" y="283"/>
                  </a:cubicBezTo>
                  <a:cubicBezTo>
                    <a:pt x="766" y="304"/>
                    <a:pt x="779" y="310"/>
                    <a:pt x="795" y="296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950" y="164"/>
                    <a:pt x="950" y="143"/>
                    <a:pt x="934" y="130"/>
                  </a:cubicBezTo>
                  <a:cubicBezTo>
                    <a:pt x="792" y="13"/>
                    <a:pt x="792" y="13"/>
                    <a:pt x="792" y="13"/>
                  </a:cubicBezTo>
                  <a:cubicBezTo>
                    <a:pt x="776" y="0"/>
                    <a:pt x="763" y="7"/>
                    <a:pt x="764" y="27"/>
                  </a:cubicBezTo>
                  <a:cubicBezTo>
                    <a:pt x="764" y="93"/>
                    <a:pt x="764" y="93"/>
                    <a:pt x="764" y="93"/>
                  </a:cubicBezTo>
                  <a:cubicBezTo>
                    <a:pt x="561" y="94"/>
                    <a:pt x="369" y="174"/>
                    <a:pt x="225" y="318"/>
                  </a:cubicBezTo>
                  <a:cubicBezTo>
                    <a:pt x="211" y="332"/>
                    <a:pt x="197" y="347"/>
                    <a:pt x="185" y="362"/>
                  </a:cubicBezTo>
                  <a:cubicBezTo>
                    <a:pt x="184" y="362"/>
                    <a:pt x="184" y="362"/>
                    <a:pt x="184" y="362"/>
                  </a:cubicBezTo>
                  <a:cubicBezTo>
                    <a:pt x="184" y="363"/>
                    <a:pt x="183" y="364"/>
                    <a:pt x="183" y="364"/>
                  </a:cubicBezTo>
                  <a:cubicBezTo>
                    <a:pt x="70" y="497"/>
                    <a:pt x="6" y="663"/>
                    <a:pt x="1" y="839"/>
                  </a:cubicBezTo>
                  <a:cubicBezTo>
                    <a:pt x="0" y="840"/>
                    <a:pt x="0" y="842"/>
                    <a:pt x="0" y="843"/>
                  </a:cubicBezTo>
                  <a:cubicBezTo>
                    <a:pt x="0" y="849"/>
                    <a:pt x="0" y="855"/>
                    <a:pt x="0" y="861"/>
                  </a:cubicBezTo>
                  <a:cubicBezTo>
                    <a:pt x="0" y="871"/>
                    <a:pt x="0" y="880"/>
                    <a:pt x="1" y="890"/>
                  </a:cubicBezTo>
                  <a:cubicBezTo>
                    <a:pt x="1" y="891"/>
                    <a:pt x="1" y="892"/>
                    <a:pt x="1" y="893"/>
                  </a:cubicBezTo>
                  <a:cubicBezTo>
                    <a:pt x="7" y="1054"/>
                    <a:pt x="63" y="1205"/>
                    <a:pt x="160" y="1331"/>
                  </a:cubicBezTo>
                  <a:cubicBezTo>
                    <a:pt x="160" y="1331"/>
                    <a:pt x="161" y="1332"/>
                    <a:pt x="161" y="1332"/>
                  </a:cubicBezTo>
                  <a:cubicBezTo>
                    <a:pt x="171" y="1345"/>
                    <a:pt x="181" y="1357"/>
                    <a:pt x="191" y="1368"/>
                  </a:cubicBezTo>
                  <a:cubicBezTo>
                    <a:pt x="192" y="1369"/>
                    <a:pt x="192" y="1370"/>
                    <a:pt x="193" y="1370"/>
                  </a:cubicBezTo>
                  <a:cubicBezTo>
                    <a:pt x="203" y="1382"/>
                    <a:pt x="214" y="1394"/>
                    <a:pt x="225" y="1405"/>
                  </a:cubicBezTo>
                  <a:cubicBezTo>
                    <a:pt x="339" y="1519"/>
                    <a:pt x="483" y="1593"/>
                    <a:pt x="639" y="1619"/>
                  </a:cubicBezTo>
                  <a:cubicBezTo>
                    <a:pt x="639" y="1619"/>
                    <a:pt x="640" y="1619"/>
                    <a:pt x="640" y="1619"/>
                  </a:cubicBezTo>
                  <a:cubicBezTo>
                    <a:pt x="641" y="1619"/>
                    <a:pt x="641" y="1619"/>
                    <a:pt x="641" y="1619"/>
                  </a:cubicBezTo>
                  <a:cubicBezTo>
                    <a:pt x="683" y="1626"/>
                    <a:pt x="725" y="1630"/>
                    <a:pt x="769" y="1630"/>
                  </a:cubicBezTo>
                  <a:cubicBezTo>
                    <a:pt x="882" y="1630"/>
                    <a:pt x="991" y="1606"/>
                    <a:pt x="1093" y="1558"/>
                  </a:cubicBezTo>
                  <a:cubicBezTo>
                    <a:pt x="1095" y="1557"/>
                    <a:pt x="1097" y="1556"/>
                    <a:pt x="1099" y="1555"/>
                  </a:cubicBezTo>
                  <a:cubicBezTo>
                    <a:pt x="1101" y="1554"/>
                    <a:pt x="1104" y="1553"/>
                    <a:pt x="1106" y="1552"/>
                  </a:cubicBezTo>
                  <a:cubicBezTo>
                    <a:pt x="1120" y="1545"/>
                    <a:pt x="1134" y="1538"/>
                    <a:pt x="1147" y="1530"/>
                  </a:cubicBezTo>
                  <a:cubicBezTo>
                    <a:pt x="1177" y="1513"/>
                    <a:pt x="1187" y="1476"/>
                    <a:pt x="1171" y="1446"/>
                  </a:cubicBezTo>
                  <a:cubicBezTo>
                    <a:pt x="1154" y="1416"/>
                    <a:pt x="1116" y="1406"/>
                    <a:pt x="1086" y="14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20"/>
            <p:cNvSpPr/>
            <p:nvPr/>
          </p:nvSpPr>
          <p:spPr>
            <a:xfrm>
              <a:off x="3677" y="1281"/>
              <a:ext cx="202" cy="202"/>
            </a:xfrm>
            <a:custGeom>
              <a:rect b="b" l="l" r="r" t="t"/>
              <a:pathLst>
                <a:path extrusionOk="0" h="166" w="166">
                  <a:moveTo>
                    <a:pt x="44" y="139"/>
                  </a:moveTo>
                  <a:cubicBezTo>
                    <a:pt x="56" y="157"/>
                    <a:pt x="75" y="166"/>
                    <a:pt x="95" y="166"/>
                  </a:cubicBezTo>
                  <a:cubicBezTo>
                    <a:pt x="107" y="166"/>
                    <a:pt x="119" y="163"/>
                    <a:pt x="130" y="156"/>
                  </a:cubicBezTo>
                  <a:cubicBezTo>
                    <a:pt x="158" y="137"/>
                    <a:pt x="166" y="98"/>
                    <a:pt x="146" y="70"/>
                  </a:cubicBezTo>
                  <a:cubicBezTo>
                    <a:pt x="138" y="57"/>
                    <a:pt x="129" y="44"/>
                    <a:pt x="119" y="32"/>
                  </a:cubicBezTo>
                  <a:cubicBezTo>
                    <a:pt x="98" y="5"/>
                    <a:pt x="60" y="0"/>
                    <a:pt x="33" y="20"/>
                  </a:cubicBezTo>
                  <a:cubicBezTo>
                    <a:pt x="5" y="41"/>
                    <a:pt x="0" y="80"/>
                    <a:pt x="21" y="107"/>
                  </a:cubicBezTo>
                  <a:cubicBezTo>
                    <a:pt x="29" y="117"/>
                    <a:pt x="37" y="128"/>
                    <a:pt x="44" y="1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8" name="Google Shape;1238;p20"/>
            <p:cNvSpPr/>
            <p:nvPr/>
          </p:nvSpPr>
          <p:spPr>
            <a:xfrm>
              <a:off x="3814" y="1540"/>
              <a:ext cx="181" cy="211"/>
            </a:xfrm>
            <a:custGeom>
              <a:rect b="b" l="l" r="r" t="t"/>
              <a:pathLst>
                <a:path extrusionOk="0" h="173" w="149">
                  <a:moveTo>
                    <a:pt x="10" y="88"/>
                  </a:moveTo>
                  <a:cubicBezTo>
                    <a:pt x="14" y="101"/>
                    <a:pt x="18" y="113"/>
                    <a:pt x="21" y="126"/>
                  </a:cubicBezTo>
                  <a:cubicBezTo>
                    <a:pt x="28" y="154"/>
                    <a:pt x="53" y="173"/>
                    <a:pt x="81" y="173"/>
                  </a:cubicBezTo>
                  <a:cubicBezTo>
                    <a:pt x="86" y="173"/>
                    <a:pt x="91" y="172"/>
                    <a:pt x="96" y="171"/>
                  </a:cubicBezTo>
                  <a:cubicBezTo>
                    <a:pt x="129" y="162"/>
                    <a:pt x="149" y="129"/>
                    <a:pt x="141" y="96"/>
                  </a:cubicBezTo>
                  <a:cubicBezTo>
                    <a:pt x="137" y="80"/>
                    <a:pt x="133" y="65"/>
                    <a:pt x="128" y="51"/>
                  </a:cubicBezTo>
                  <a:cubicBezTo>
                    <a:pt x="118" y="18"/>
                    <a:pt x="83" y="0"/>
                    <a:pt x="50" y="11"/>
                  </a:cubicBezTo>
                  <a:cubicBezTo>
                    <a:pt x="18" y="21"/>
                    <a:pt x="0" y="56"/>
                    <a:pt x="10" y="8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9" name="Google Shape;1239;p20"/>
            <p:cNvSpPr/>
            <p:nvPr/>
          </p:nvSpPr>
          <p:spPr>
            <a:xfrm>
              <a:off x="3610" y="2367"/>
              <a:ext cx="204" cy="198"/>
            </a:xfrm>
            <a:custGeom>
              <a:rect b="b" l="l" r="r" t="t"/>
              <a:pathLst>
                <a:path extrusionOk="0" h="163" w="167">
                  <a:moveTo>
                    <a:pt x="138" y="22"/>
                  </a:moveTo>
                  <a:cubicBezTo>
                    <a:pt x="112" y="0"/>
                    <a:pt x="73" y="3"/>
                    <a:pt x="51" y="29"/>
                  </a:cubicBezTo>
                  <a:cubicBezTo>
                    <a:pt x="42" y="39"/>
                    <a:pt x="33" y="48"/>
                    <a:pt x="24" y="58"/>
                  </a:cubicBezTo>
                  <a:cubicBezTo>
                    <a:pt x="0" y="82"/>
                    <a:pt x="1" y="121"/>
                    <a:pt x="25" y="145"/>
                  </a:cubicBezTo>
                  <a:cubicBezTo>
                    <a:pt x="37" y="157"/>
                    <a:pt x="53" y="163"/>
                    <a:pt x="68" y="163"/>
                  </a:cubicBezTo>
                  <a:cubicBezTo>
                    <a:pt x="85" y="163"/>
                    <a:pt x="101" y="156"/>
                    <a:pt x="113" y="144"/>
                  </a:cubicBezTo>
                  <a:cubicBezTo>
                    <a:pt x="124" y="133"/>
                    <a:pt x="134" y="121"/>
                    <a:pt x="144" y="110"/>
                  </a:cubicBezTo>
                  <a:cubicBezTo>
                    <a:pt x="167" y="84"/>
                    <a:pt x="164" y="45"/>
                    <a:pt x="138" y="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20"/>
            <p:cNvSpPr/>
            <p:nvPr/>
          </p:nvSpPr>
          <p:spPr>
            <a:xfrm>
              <a:off x="3857" y="1837"/>
              <a:ext cx="159" cy="205"/>
            </a:xfrm>
            <a:custGeom>
              <a:rect b="b" l="l" r="r" t="t"/>
              <a:pathLst>
                <a:path extrusionOk="0" h="168" w="130">
                  <a:moveTo>
                    <a:pt x="69" y="1"/>
                  </a:moveTo>
                  <a:cubicBezTo>
                    <a:pt x="35" y="0"/>
                    <a:pt x="6" y="27"/>
                    <a:pt x="5" y="61"/>
                  </a:cubicBezTo>
                  <a:cubicBezTo>
                    <a:pt x="5" y="74"/>
                    <a:pt x="4" y="88"/>
                    <a:pt x="3" y="101"/>
                  </a:cubicBezTo>
                  <a:cubicBezTo>
                    <a:pt x="0" y="135"/>
                    <a:pt x="25" y="165"/>
                    <a:pt x="59" y="168"/>
                  </a:cubicBezTo>
                  <a:cubicBezTo>
                    <a:pt x="61" y="168"/>
                    <a:pt x="62" y="168"/>
                    <a:pt x="64" y="168"/>
                  </a:cubicBezTo>
                  <a:cubicBezTo>
                    <a:pt x="96" y="168"/>
                    <a:pt x="123" y="144"/>
                    <a:pt x="126" y="112"/>
                  </a:cubicBezTo>
                  <a:cubicBezTo>
                    <a:pt x="127" y="96"/>
                    <a:pt x="128" y="81"/>
                    <a:pt x="129" y="65"/>
                  </a:cubicBezTo>
                  <a:cubicBezTo>
                    <a:pt x="130" y="31"/>
                    <a:pt x="103" y="2"/>
                    <a:pt x="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20"/>
            <p:cNvSpPr/>
            <p:nvPr/>
          </p:nvSpPr>
          <p:spPr>
            <a:xfrm>
              <a:off x="3773" y="2116"/>
              <a:ext cx="193" cy="208"/>
            </a:xfrm>
            <a:custGeom>
              <a:rect b="b" l="l" r="r" t="t"/>
              <a:pathLst>
                <a:path extrusionOk="0" h="171" w="158">
                  <a:moveTo>
                    <a:pt x="110" y="12"/>
                  </a:moveTo>
                  <a:cubicBezTo>
                    <a:pt x="78" y="0"/>
                    <a:pt x="43" y="15"/>
                    <a:pt x="30" y="47"/>
                  </a:cubicBezTo>
                  <a:cubicBezTo>
                    <a:pt x="25" y="59"/>
                    <a:pt x="20" y="71"/>
                    <a:pt x="15" y="83"/>
                  </a:cubicBezTo>
                  <a:cubicBezTo>
                    <a:pt x="0" y="114"/>
                    <a:pt x="14" y="151"/>
                    <a:pt x="45" y="165"/>
                  </a:cubicBezTo>
                  <a:cubicBezTo>
                    <a:pt x="53" y="169"/>
                    <a:pt x="62" y="171"/>
                    <a:pt x="71" y="171"/>
                  </a:cubicBezTo>
                  <a:cubicBezTo>
                    <a:pt x="94" y="171"/>
                    <a:pt x="116" y="158"/>
                    <a:pt x="127" y="135"/>
                  </a:cubicBezTo>
                  <a:cubicBezTo>
                    <a:pt x="133" y="121"/>
                    <a:pt x="140" y="107"/>
                    <a:pt x="145" y="92"/>
                  </a:cubicBezTo>
                  <a:cubicBezTo>
                    <a:pt x="158" y="60"/>
                    <a:pt x="142" y="24"/>
                    <a:pt x="110" y="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20"/>
            <p:cNvSpPr/>
            <p:nvPr/>
          </p:nvSpPr>
          <p:spPr>
            <a:xfrm>
              <a:off x="3462" y="1081"/>
              <a:ext cx="214" cy="191"/>
            </a:xfrm>
            <a:custGeom>
              <a:rect b="b" l="l" r="r" t="t"/>
              <a:pathLst>
                <a:path extrusionOk="0" h="157" w="176">
                  <a:moveTo>
                    <a:pt x="156" y="132"/>
                  </a:moveTo>
                  <a:cubicBezTo>
                    <a:pt x="176" y="104"/>
                    <a:pt x="170" y="66"/>
                    <a:pt x="143" y="45"/>
                  </a:cubicBezTo>
                  <a:cubicBezTo>
                    <a:pt x="130" y="36"/>
                    <a:pt x="118" y="27"/>
                    <a:pt x="105" y="19"/>
                  </a:cubicBezTo>
                  <a:cubicBezTo>
                    <a:pt x="76" y="0"/>
                    <a:pt x="38" y="8"/>
                    <a:pt x="19" y="37"/>
                  </a:cubicBezTo>
                  <a:cubicBezTo>
                    <a:pt x="0" y="65"/>
                    <a:pt x="9" y="104"/>
                    <a:pt x="37" y="122"/>
                  </a:cubicBezTo>
                  <a:cubicBezTo>
                    <a:pt x="48" y="129"/>
                    <a:pt x="59" y="137"/>
                    <a:pt x="69" y="145"/>
                  </a:cubicBezTo>
                  <a:cubicBezTo>
                    <a:pt x="81" y="153"/>
                    <a:pt x="93" y="157"/>
                    <a:pt x="106" y="157"/>
                  </a:cubicBezTo>
                  <a:cubicBezTo>
                    <a:pt x="125" y="157"/>
                    <a:pt x="144" y="148"/>
                    <a:pt x="156" y="1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20"/>
            <p:cNvSpPr/>
            <p:nvPr/>
          </p:nvSpPr>
          <p:spPr>
            <a:xfrm>
              <a:off x="4259" y="1542"/>
              <a:ext cx="499" cy="625"/>
            </a:xfrm>
            <a:custGeom>
              <a:rect b="b" l="l" r="r" t="t"/>
              <a:pathLst>
                <a:path extrusionOk="0" h="513" w="410">
                  <a:moveTo>
                    <a:pt x="347" y="161"/>
                  </a:moveTo>
                  <a:cubicBezTo>
                    <a:pt x="369" y="129"/>
                    <a:pt x="369" y="129"/>
                    <a:pt x="369" y="129"/>
                  </a:cubicBezTo>
                  <a:cubicBezTo>
                    <a:pt x="373" y="123"/>
                    <a:pt x="372" y="115"/>
                    <a:pt x="366" y="111"/>
                  </a:cubicBezTo>
                  <a:cubicBezTo>
                    <a:pt x="333" y="87"/>
                    <a:pt x="333" y="87"/>
                    <a:pt x="333" y="87"/>
                  </a:cubicBezTo>
                  <a:cubicBezTo>
                    <a:pt x="327" y="83"/>
                    <a:pt x="319" y="85"/>
                    <a:pt x="315" y="90"/>
                  </a:cubicBezTo>
                  <a:cubicBezTo>
                    <a:pt x="292" y="123"/>
                    <a:pt x="292" y="123"/>
                    <a:pt x="292" y="123"/>
                  </a:cubicBezTo>
                  <a:cubicBezTo>
                    <a:pt x="275" y="115"/>
                    <a:pt x="257" y="109"/>
                    <a:pt x="238" y="106"/>
                  </a:cubicBezTo>
                  <a:cubicBezTo>
                    <a:pt x="238" y="93"/>
                    <a:pt x="238" y="93"/>
                    <a:pt x="238" y="93"/>
                  </a:cubicBezTo>
                  <a:cubicBezTo>
                    <a:pt x="238" y="85"/>
                    <a:pt x="244" y="78"/>
                    <a:pt x="253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70" y="78"/>
                    <a:pt x="277" y="71"/>
                    <a:pt x="277" y="62"/>
                  </a:cubicBezTo>
                  <a:cubicBezTo>
                    <a:pt x="277" y="16"/>
                    <a:pt x="277" y="16"/>
                    <a:pt x="277" y="16"/>
                  </a:cubicBezTo>
                  <a:cubicBezTo>
                    <a:pt x="277" y="7"/>
                    <a:pt x="270" y="0"/>
                    <a:pt x="261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1" y="0"/>
                    <a:pt x="134" y="7"/>
                    <a:pt x="134" y="16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71"/>
                    <a:pt x="141" y="78"/>
                    <a:pt x="149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66" y="78"/>
                    <a:pt x="173" y="85"/>
                    <a:pt x="173" y="93"/>
                  </a:cubicBezTo>
                  <a:cubicBezTo>
                    <a:pt x="173" y="106"/>
                    <a:pt x="173" y="106"/>
                    <a:pt x="173" y="106"/>
                  </a:cubicBezTo>
                  <a:cubicBezTo>
                    <a:pt x="152" y="109"/>
                    <a:pt x="133" y="116"/>
                    <a:pt x="115" y="125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8" y="87"/>
                    <a:pt x="80" y="85"/>
                    <a:pt x="74" y="89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5" y="117"/>
                    <a:pt x="34" y="125"/>
                    <a:pt x="38" y="131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23" y="201"/>
                    <a:pt x="0" y="252"/>
                    <a:pt x="0" y="308"/>
                  </a:cubicBezTo>
                  <a:cubicBezTo>
                    <a:pt x="0" y="421"/>
                    <a:pt x="92" y="513"/>
                    <a:pt x="205" y="513"/>
                  </a:cubicBezTo>
                  <a:cubicBezTo>
                    <a:pt x="318" y="513"/>
                    <a:pt x="410" y="421"/>
                    <a:pt x="410" y="308"/>
                  </a:cubicBezTo>
                  <a:cubicBezTo>
                    <a:pt x="410" y="250"/>
                    <a:pt x="386" y="198"/>
                    <a:pt x="347" y="161"/>
                  </a:cubicBezTo>
                  <a:close/>
                  <a:moveTo>
                    <a:pt x="205" y="464"/>
                  </a:moveTo>
                  <a:cubicBezTo>
                    <a:pt x="119" y="464"/>
                    <a:pt x="50" y="394"/>
                    <a:pt x="50" y="308"/>
                  </a:cubicBezTo>
                  <a:cubicBezTo>
                    <a:pt x="50" y="223"/>
                    <a:pt x="119" y="153"/>
                    <a:pt x="205" y="153"/>
                  </a:cubicBezTo>
                  <a:cubicBezTo>
                    <a:pt x="291" y="153"/>
                    <a:pt x="361" y="223"/>
                    <a:pt x="361" y="308"/>
                  </a:cubicBezTo>
                  <a:cubicBezTo>
                    <a:pt x="361" y="394"/>
                    <a:pt x="291" y="464"/>
                    <a:pt x="205" y="4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20"/>
            <p:cNvSpPr/>
            <p:nvPr/>
          </p:nvSpPr>
          <p:spPr>
            <a:xfrm>
              <a:off x="4981" y="2280"/>
              <a:ext cx="500" cy="625"/>
            </a:xfrm>
            <a:custGeom>
              <a:rect b="b" l="l" r="r" t="t"/>
              <a:pathLst>
                <a:path extrusionOk="0" h="513" w="410">
                  <a:moveTo>
                    <a:pt x="346" y="161"/>
                  </a:moveTo>
                  <a:cubicBezTo>
                    <a:pt x="369" y="129"/>
                    <a:pt x="369" y="129"/>
                    <a:pt x="369" y="129"/>
                  </a:cubicBezTo>
                  <a:cubicBezTo>
                    <a:pt x="373" y="123"/>
                    <a:pt x="372" y="116"/>
                    <a:pt x="366" y="111"/>
                  </a:cubicBezTo>
                  <a:cubicBezTo>
                    <a:pt x="332" y="88"/>
                    <a:pt x="332" y="88"/>
                    <a:pt x="332" y="88"/>
                  </a:cubicBezTo>
                  <a:cubicBezTo>
                    <a:pt x="326" y="83"/>
                    <a:pt x="318" y="85"/>
                    <a:pt x="314" y="91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74" y="115"/>
                    <a:pt x="256" y="109"/>
                    <a:pt x="237" y="106"/>
                  </a:cubicBezTo>
                  <a:cubicBezTo>
                    <a:pt x="237" y="93"/>
                    <a:pt x="237" y="93"/>
                    <a:pt x="237" y="93"/>
                  </a:cubicBezTo>
                  <a:cubicBezTo>
                    <a:pt x="237" y="85"/>
                    <a:pt x="244" y="78"/>
                    <a:pt x="252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9" y="78"/>
                    <a:pt x="276" y="71"/>
                    <a:pt x="276" y="62"/>
                  </a:cubicBezTo>
                  <a:cubicBezTo>
                    <a:pt x="276" y="16"/>
                    <a:pt x="276" y="16"/>
                    <a:pt x="276" y="16"/>
                  </a:cubicBezTo>
                  <a:cubicBezTo>
                    <a:pt x="276" y="7"/>
                    <a:pt x="269" y="0"/>
                    <a:pt x="261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0" y="0"/>
                    <a:pt x="133" y="7"/>
                    <a:pt x="133" y="16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71"/>
                    <a:pt x="140" y="78"/>
                    <a:pt x="149" y="78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6" y="78"/>
                    <a:pt x="172" y="85"/>
                    <a:pt x="172" y="93"/>
                  </a:cubicBezTo>
                  <a:cubicBezTo>
                    <a:pt x="172" y="106"/>
                    <a:pt x="172" y="106"/>
                    <a:pt x="172" y="106"/>
                  </a:cubicBezTo>
                  <a:cubicBezTo>
                    <a:pt x="152" y="110"/>
                    <a:pt x="133" y="116"/>
                    <a:pt x="115" y="12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88" y="87"/>
                    <a:pt x="80" y="86"/>
                    <a:pt x="74" y="90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34" y="118"/>
                    <a:pt x="33" y="126"/>
                    <a:pt x="37" y="131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23" y="201"/>
                    <a:pt x="0" y="252"/>
                    <a:pt x="0" y="309"/>
                  </a:cubicBezTo>
                  <a:cubicBezTo>
                    <a:pt x="0" y="422"/>
                    <a:pt x="92" y="513"/>
                    <a:pt x="205" y="513"/>
                  </a:cubicBezTo>
                  <a:cubicBezTo>
                    <a:pt x="318" y="513"/>
                    <a:pt x="410" y="422"/>
                    <a:pt x="410" y="309"/>
                  </a:cubicBezTo>
                  <a:cubicBezTo>
                    <a:pt x="410" y="251"/>
                    <a:pt x="385" y="198"/>
                    <a:pt x="346" y="161"/>
                  </a:cubicBezTo>
                  <a:close/>
                  <a:moveTo>
                    <a:pt x="205" y="464"/>
                  </a:moveTo>
                  <a:cubicBezTo>
                    <a:pt x="119" y="464"/>
                    <a:pt x="49" y="394"/>
                    <a:pt x="49" y="309"/>
                  </a:cubicBezTo>
                  <a:cubicBezTo>
                    <a:pt x="49" y="223"/>
                    <a:pt x="119" y="153"/>
                    <a:pt x="205" y="153"/>
                  </a:cubicBezTo>
                  <a:cubicBezTo>
                    <a:pt x="291" y="153"/>
                    <a:pt x="360" y="223"/>
                    <a:pt x="360" y="309"/>
                  </a:cubicBezTo>
                  <a:cubicBezTo>
                    <a:pt x="360" y="394"/>
                    <a:pt x="291" y="464"/>
                    <a:pt x="205" y="4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20"/>
            <p:cNvSpPr/>
            <p:nvPr/>
          </p:nvSpPr>
          <p:spPr>
            <a:xfrm>
              <a:off x="5074" y="2499"/>
              <a:ext cx="313" cy="313"/>
            </a:xfrm>
            <a:custGeom>
              <a:rect b="b" l="l" r="r" t="t"/>
              <a:pathLst>
                <a:path extrusionOk="0" h="257" w="257">
                  <a:moveTo>
                    <a:pt x="257" y="128"/>
                  </a:moveTo>
                  <a:cubicBezTo>
                    <a:pt x="257" y="57"/>
                    <a:pt x="199" y="0"/>
                    <a:pt x="129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9"/>
                  </a:cubicBezTo>
                  <a:cubicBezTo>
                    <a:pt x="0" y="199"/>
                    <a:pt x="57" y="256"/>
                    <a:pt x="128" y="257"/>
                  </a:cubicBezTo>
                  <a:cubicBezTo>
                    <a:pt x="128" y="257"/>
                    <a:pt x="128" y="257"/>
                    <a:pt x="129" y="257"/>
                  </a:cubicBezTo>
                  <a:cubicBezTo>
                    <a:pt x="200" y="257"/>
                    <a:pt x="257" y="199"/>
                    <a:pt x="257" y="129"/>
                  </a:cubicBezTo>
                  <a:cubicBezTo>
                    <a:pt x="257" y="128"/>
                    <a:pt x="257" y="128"/>
                    <a:pt x="257" y="1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20"/>
            <p:cNvSpPr/>
            <p:nvPr/>
          </p:nvSpPr>
          <p:spPr>
            <a:xfrm>
              <a:off x="4259" y="2280"/>
              <a:ext cx="499" cy="625"/>
            </a:xfrm>
            <a:custGeom>
              <a:rect b="b" l="l" r="r" t="t"/>
              <a:pathLst>
                <a:path extrusionOk="0" h="513" w="410">
                  <a:moveTo>
                    <a:pt x="347" y="161"/>
                  </a:moveTo>
                  <a:cubicBezTo>
                    <a:pt x="369" y="129"/>
                    <a:pt x="369" y="129"/>
                    <a:pt x="369" y="129"/>
                  </a:cubicBezTo>
                  <a:cubicBezTo>
                    <a:pt x="373" y="123"/>
                    <a:pt x="372" y="116"/>
                    <a:pt x="366" y="111"/>
                  </a:cubicBezTo>
                  <a:cubicBezTo>
                    <a:pt x="333" y="88"/>
                    <a:pt x="333" y="88"/>
                    <a:pt x="333" y="88"/>
                  </a:cubicBezTo>
                  <a:cubicBezTo>
                    <a:pt x="327" y="83"/>
                    <a:pt x="319" y="85"/>
                    <a:pt x="315" y="91"/>
                  </a:cubicBezTo>
                  <a:cubicBezTo>
                    <a:pt x="292" y="123"/>
                    <a:pt x="292" y="123"/>
                    <a:pt x="292" y="123"/>
                  </a:cubicBezTo>
                  <a:cubicBezTo>
                    <a:pt x="275" y="115"/>
                    <a:pt x="257" y="109"/>
                    <a:pt x="238" y="106"/>
                  </a:cubicBezTo>
                  <a:cubicBezTo>
                    <a:pt x="238" y="93"/>
                    <a:pt x="238" y="93"/>
                    <a:pt x="238" y="93"/>
                  </a:cubicBezTo>
                  <a:cubicBezTo>
                    <a:pt x="238" y="85"/>
                    <a:pt x="244" y="78"/>
                    <a:pt x="253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70" y="78"/>
                    <a:pt x="277" y="71"/>
                    <a:pt x="277" y="62"/>
                  </a:cubicBezTo>
                  <a:cubicBezTo>
                    <a:pt x="277" y="16"/>
                    <a:pt x="277" y="16"/>
                    <a:pt x="277" y="16"/>
                  </a:cubicBezTo>
                  <a:cubicBezTo>
                    <a:pt x="277" y="7"/>
                    <a:pt x="270" y="0"/>
                    <a:pt x="261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1" y="0"/>
                    <a:pt x="134" y="7"/>
                    <a:pt x="134" y="16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71"/>
                    <a:pt x="141" y="78"/>
                    <a:pt x="149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66" y="78"/>
                    <a:pt x="173" y="85"/>
                    <a:pt x="173" y="93"/>
                  </a:cubicBezTo>
                  <a:cubicBezTo>
                    <a:pt x="173" y="106"/>
                    <a:pt x="173" y="106"/>
                    <a:pt x="173" y="106"/>
                  </a:cubicBezTo>
                  <a:cubicBezTo>
                    <a:pt x="152" y="110"/>
                    <a:pt x="133" y="116"/>
                    <a:pt x="115" y="12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88" y="87"/>
                    <a:pt x="80" y="86"/>
                    <a:pt x="74" y="90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5" y="118"/>
                    <a:pt x="34" y="126"/>
                    <a:pt x="38" y="131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23" y="201"/>
                    <a:pt x="0" y="252"/>
                    <a:pt x="0" y="309"/>
                  </a:cubicBezTo>
                  <a:cubicBezTo>
                    <a:pt x="0" y="422"/>
                    <a:pt x="92" y="513"/>
                    <a:pt x="205" y="513"/>
                  </a:cubicBezTo>
                  <a:cubicBezTo>
                    <a:pt x="318" y="513"/>
                    <a:pt x="410" y="422"/>
                    <a:pt x="410" y="309"/>
                  </a:cubicBezTo>
                  <a:cubicBezTo>
                    <a:pt x="410" y="251"/>
                    <a:pt x="386" y="198"/>
                    <a:pt x="347" y="161"/>
                  </a:cubicBezTo>
                  <a:close/>
                  <a:moveTo>
                    <a:pt x="205" y="464"/>
                  </a:moveTo>
                  <a:cubicBezTo>
                    <a:pt x="119" y="464"/>
                    <a:pt x="50" y="394"/>
                    <a:pt x="50" y="309"/>
                  </a:cubicBezTo>
                  <a:cubicBezTo>
                    <a:pt x="50" y="223"/>
                    <a:pt x="119" y="153"/>
                    <a:pt x="205" y="153"/>
                  </a:cubicBezTo>
                  <a:cubicBezTo>
                    <a:pt x="291" y="153"/>
                    <a:pt x="361" y="223"/>
                    <a:pt x="361" y="309"/>
                  </a:cubicBezTo>
                  <a:cubicBezTo>
                    <a:pt x="361" y="394"/>
                    <a:pt x="291" y="464"/>
                    <a:pt x="205" y="4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20"/>
            <p:cNvSpPr/>
            <p:nvPr/>
          </p:nvSpPr>
          <p:spPr>
            <a:xfrm>
              <a:off x="4508" y="2499"/>
              <a:ext cx="158" cy="313"/>
            </a:xfrm>
            <a:custGeom>
              <a:rect b="b" l="l" r="r" t="t"/>
              <a:pathLst>
                <a:path extrusionOk="0" h="257" w="130">
                  <a:moveTo>
                    <a:pt x="130" y="128"/>
                  </a:moveTo>
                  <a:cubicBezTo>
                    <a:pt x="129" y="57"/>
                    <a:pt x="7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1" y="257"/>
                    <a:pt x="1" y="257"/>
                    <a:pt x="1" y="257"/>
                  </a:cubicBezTo>
                  <a:cubicBezTo>
                    <a:pt x="72" y="257"/>
                    <a:pt x="130" y="199"/>
                    <a:pt x="130" y="129"/>
                  </a:cubicBezTo>
                  <a:cubicBezTo>
                    <a:pt x="130" y="128"/>
                    <a:pt x="130" y="128"/>
                    <a:pt x="130" y="1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20"/>
            <p:cNvSpPr/>
            <p:nvPr/>
          </p:nvSpPr>
          <p:spPr>
            <a:xfrm>
              <a:off x="4981" y="1542"/>
              <a:ext cx="500" cy="625"/>
            </a:xfrm>
            <a:custGeom>
              <a:rect b="b" l="l" r="r" t="t"/>
              <a:pathLst>
                <a:path extrusionOk="0" h="513" w="410">
                  <a:moveTo>
                    <a:pt x="346" y="161"/>
                  </a:moveTo>
                  <a:cubicBezTo>
                    <a:pt x="369" y="129"/>
                    <a:pt x="369" y="129"/>
                    <a:pt x="369" y="129"/>
                  </a:cubicBezTo>
                  <a:cubicBezTo>
                    <a:pt x="373" y="123"/>
                    <a:pt x="372" y="115"/>
                    <a:pt x="366" y="111"/>
                  </a:cubicBezTo>
                  <a:cubicBezTo>
                    <a:pt x="332" y="87"/>
                    <a:pt x="332" y="87"/>
                    <a:pt x="332" y="87"/>
                  </a:cubicBezTo>
                  <a:cubicBezTo>
                    <a:pt x="326" y="83"/>
                    <a:pt x="318" y="85"/>
                    <a:pt x="314" y="90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74" y="115"/>
                    <a:pt x="256" y="109"/>
                    <a:pt x="237" y="106"/>
                  </a:cubicBezTo>
                  <a:cubicBezTo>
                    <a:pt x="237" y="93"/>
                    <a:pt x="237" y="93"/>
                    <a:pt x="237" y="93"/>
                  </a:cubicBezTo>
                  <a:cubicBezTo>
                    <a:pt x="237" y="85"/>
                    <a:pt x="244" y="78"/>
                    <a:pt x="252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9" y="78"/>
                    <a:pt x="276" y="71"/>
                    <a:pt x="276" y="62"/>
                  </a:cubicBezTo>
                  <a:cubicBezTo>
                    <a:pt x="276" y="16"/>
                    <a:pt x="276" y="16"/>
                    <a:pt x="276" y="16"/>
                  </a:cubicBezTo>
                  <a:cubicBezTo>
                    <a:pt x="276" y="7"/>
                    <a:pt x="269" y="0"/>
                    <a:pt x="261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0" y="0"/>
                    <a:pt x="133" y="7"/>
                    <a:pt x="133" y="16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71"/>
                    <a:pt x="140" y="78"/>
                    <a:pt x="149" y="78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6" y="78"/>
                    <a:pt x="172" y="85"/>
                    <a:pt x="172" y="93"/>
                  </a:cubicBezTo>
                  <a:cubicBezTo>
                    <a:pt x="172" y="106"/>
                    <a:pt x="172" y="106"/>
                    <a:pt x="172" y="106"/>
                  </a:cubicBezTo>
                  <a:cubicBezTo>
                    <a:pt x="152" y="109"/>
                    <a:pt x="133" y="116"/>
                    <a:pt x="115" y="125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8" y="87"/>
                    <a:pt x="80" y="85"/>
                    <a:pt x="74" y="89"/>
                  </a:cubicBezTo>
                  <a:cubicBezTo>
                    <a:pt x="40" y="113"/>
                    <a:pt x="40" y="113"/>
                    <a:pt x="40" y="113"/>
                  </a:cubicBezTo>
                  <a:cubicBezTo>
                    <a:pt x="34" y="117"/>
                    <a:pt x="33" y="125"/>
                    <a:pt x="37" y="131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23" y="201"/>
                    <a:pt x="0" y="252"/>
                    <a:pt x="0" y="308"/>
                  </a:cubicBezTo>
                  <a:cubicBezTo>
                    <a:pt x="0" y="421"/>
                    <a:pt x="92" y="513"/>
                    <a:pt x="205" y="513"/>
                  </a:cubicBezTo>
                  <a:cubicBezTo>
                    <a:pt x="318" y="513"/>
                    <a:pt x="410" y="421"/>
                    <a:pt x="410" y="308"/>
                  </a:cubicBezTo>
                  <a:cubicBezTo>
                    <a:pt x="410" y="250"/>
                    <a:pt x="385" y="198"/>
                    <a:pt x="346" y="161"/>
                  </a:cubicBezTo>
                  <a:close/>
                  <a:moveTo>
                    <a:pt x="205" y="464"/>
                  </a:moveTo>
                  <a:cubicBezTo>
                    <a:pt x="119" y="464"/>
                    <a:pt x="49" y="394"/>
                    <a:pt x="49" y="308"/>
                  </a:cubicBezTo>
                  <a:cubicBezTo>
                    <a:pt x="49" y="223"/>
                    <a:pt x="119" y="153"/>
                    <a:pt x="205" y="153"/>
                  </a:cubicBezTo>
                  <a:cubicBezTo>
                    <a:pt x="291" y="153"/>
                    <a:pt x="360" y="223"/>
                    <a:pt x="360" y="308"/>
                  </a:cubicBezTo>
                  <a:cubicBezTo>
                    <a:pt x="360" y="394"/>
                    <a:pt x="291" y="464"/>
                    <a:pt x="205" y="4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20"/>
            <p:cNvSpPr/>
            <p:nvPr/>
          </p:nvSpPr>
          <p:spPr>
            <a:xfrm>
              <a:off x="5230" y="1762"/>
              <a:ext cx="157" cy="154"/>
            </a:xfrm>
            <a:custGeom>
              <a:rect b="b" l="l" r="r" t="t"/>
              <a:pathLst>
                <a:path extrusionOk="0" h="127" w="129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57"/>
                    <a:pt x="71" y="0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20"/>
            <p:cNvSpPr/>
            <p:nvPr/>
          </p:nvSpPr>
          <p:spPr>
            <a:xfrm>
              <a:off x="4273" y="3749"/>
              <a:ext cx="506" cy="510"/>
            </a:xfrm>
            <a:custGeom>
              <a:rect b="b" l="l" r="r" t="t"/>
              <a:pathLst>
                <a:path extrusionOk="0" h="419" w="416">
                  <a:moveTo>
                    <a:pt x="397" y="139"/>
                  </a:moveTo>
                  <a:cubicBezTo>
                    <a:pt x="394" y="131"/>
                    <a:pt x="385" y="127"/>
                    <a:pt x="376" y="130"/>
                  </a:cubicBezTo>
                  <a:cubicBezTo>
                    <a:pt x="368" y="133"/>
                    <a:pt x="363" y="143"/>
                    <a:pt x="367" y="151"/>
                  </a:cubicBezTo>
                  <a:cubicBezTo>
                    <a:pt x="382" y="192"/>
                    <a:pt x="381" y="238"/>
                    <a:pt x="364" y="278"/>
                  </a:cubicBezTo>
                  <a:cubicBezTo>
                    <a:pt x="346" y="320"/>
                    <a:pt x="313" y="352"/>
                    <a:pt x="271" y="369"/>
                  </a:cubicBezTo>
                  <a:cubicBezTo>
                    <a:pt x="229" y="386"/>
                    <a:pt x="182" y="385"/>
                    <a:pt x="141" y="367"/>
                  </a:cubicBezTo>
                  <a:cubicBezTo>
                    <a:pt x="129" y="362"/>
                    <a:pt x="117" y="356"/>
                    <a:pt x="107" y="348"/>
                  </a:cubicBezTo>
                  <a:cubicBezTo>
                    <a:pt x="82" y="330"/>
                    <a:pt x="62" y="304"/>
                    <a:pt x="50" y="274"/>
                  </a:cubicBezTo>
                  <a:cubicBezTo>
                    <a:pt x="33" y="232"/>
                    <a:pt x="34" y="186"/>
                    <a:pt x="51" y="144"/>
                  </a:cubicBezTo>
                  <a:cubicBezTo>
                    <a:pt x="69" y="102"/>
                    <a:pt x="102" y="70"/>
                    <a:pt x="145" y="53"/>
                  </a:cubicBezTo>
                  <a:cubicBezTo>
                    <a:pt x="185" y="37"/>
                    <a:pt x="229" y="37"/>
                    <a:pt x="269" y="53"/>
                  </a:cubicBezTo>
                  <a:cubicBezTo>
                    <a:pt x="258" y="72"/>
                    <a:pt x="258" y="72"/>
                    <a:pt x="258" y="72"/>
                  </a:cubicBezTo>
                  <a:cubicBezTo>
                    <a:pt x="255" y="78"/>
                    <a:pt x="257" y="81"/>
                    <a:pt x="263" y="80"/>
                  </a:cubicBezTo>
                  <a:cubicBezTo>
                    <a:pt x="318" y="71"/>
                    <a:pt x="318" y="71"/>
                    <a:pt x="318" y="71"/>
                  </a:cubicBezTo>
                  <a:cubicBezTo>
                    <a:pt x="324" y="70"/>
                    <a:pt x="327" y="65"/>
                    <a:pt x="325" y="59"/>
                  </a:cubicBezTo>
                  <a:cubicBezTo>
                    <a:pt x="307" y="7"/>
                    <a:pt x="307" y="7"/>
                    <a:pt x="307" y="7"/>
                  </a:cubicBezTo>
                  <a:cubicBezTo>
                    <a:pt x="305" y="1"/>
                    <a:pt x="300" y="0"/>
                    <a:pt x="297" y="6"/>
                  </a:cubicBezTo>
                  <a:cubicBezTo>
                    <a:pt x="286" y="24"/>
                    <a:pt x="286" y="24"/>
                    <a:pt x="286" y="24"/>
                  </a:cubicBezTo>
                  <a:cubicBezTo>
                    <a:pt x="237" y="4"/>
                    <a:pt x="182" y="3"/>
                    <a:pt x="132" y="23"/>
                  </a:cubicBezTo>
                  <a:cubicBezTo>
                    <a:pt x="82" y="43"/>
                    <a:pt x="43" y="82"/>
                    <a:pt x="22" y="131"/>
                  </a:cubicBezTo>
                  <a:cubicBezTo>
                    <a:pt x="0" y="181"/>
                    <a:pt x="0" y="236"/>
                    <a:pt x="20" y="286"/>
                  </a:cubicBezTo>
                  <a:cubicBezTo>
                    <a:pt x="34" y="322"/>
                    <a:pt x="57" y="352"/>
                    <a:pt x="88" y="374"/>
                  </a:cubicBezTo>
                  <a:cubicBezTo>
                    <a:pt x="100" y="383"/>
                    <a:pt x="113" y="391"/>
                    <a:pt x="128" y="397"/>
                  </a:cubicBezTo>
                  <a:cubicBezTo>
                    <a:pt x="178" y="419"/>
                    <a:pt x="233" y="419"/>
                    <a:pt x="283" y="399"/>
                  </a:cubicBezTo>
                  <a:cubicBezTo>
                    <a:pt x="333" y="379"/>
                    <a:pt x="372" y="341"/>
                    <a:pt x="394" y="291"/>
                  </a:cubicBezTo>
                  <a:cubicBezTo>
                    <a:pt x="415" y="243"/>
                    <a:pt x="416" y="189"/>
                    <a:pt x="397" y="1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20"/>
            <p:cNvSpPr/>
            <p:nvPr/>
          </p:nvSpPr>
          <p:spPr>
            <a:xfrm>
              <a:off x="4500" y="3847"/>
              <a:ext cx="173" cy="254"/>
            </a:xfrm>
            <a:custGeom>
              <a:rect b="b" l="l" r="r" t="t"/>
              <a:pathLst>
                <a:path extrusionOk="0" h="208" w="142">
                  <a:moveTo>
                    <a:pt x="14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20" y="207"/>
                    <a:pt x="120" y="207"/>
                    <a:pt x="120" y="207"/>
                  </a:cubicBezTo>
                  <a:cubicBezTo>
                    <a:pt x="122" y="208"/>
                    <a:pt x="124" y="208"/>
                    <a:pt x="127" y="208"/>
                  </a:cubicBezTo>
                  <a:cubicBezTo>
                    <a:pt x="131" y="208"/>
                    <a:pt x="136" y="206"/>
                    <a:pt x="138" y="201"/>
                  </a:cubicBezTo>
                  <a:cubicBezTo>
                    <a:pt x="142" y="195"/>
                    <a:pt x="139" y="187"/>
                    <a:pt x="133" y="183"/>
                  </a:cubicBezTo>
                  <a:cubicBezTo>
                    <a:pt x="27" y="129"/>
                    <a:pt x="27" y="129"/>
                    <a:pt x="27" y="129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6"/>
                    <a:pt x="21" y="0"/>
                    <a:pt x="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20"/>
            <p:cNvSpPr/>
            <p:nvPr/>
          </p:nvSpPr>
          <p:spPr>
            <a:xfrm>
              <a:off x="3812" y="4202"/>
              <a:ext cx="56" cy="46"/>
            </a:xfrm>
            <a:custGeom>
              <a:rect b="b" l="l" r="r" t="t"/>
              <a:pathLst>
                <a:path extrusionOk="0" h="38" w="46">
                  <a:moveTo>
                    <a:pt x="24" y="2"/>
                  </a:moveTo>
                  <a:cubicBezTo>
                    <a:pt x="21" y="3"/>
                    <a:pt x="18" y="4"/>
                    <a:pt x="14" y="5"/>
                  </a:cubicBezTo>
                  <a:cubicBezTo>
                    <a:pt x="5" y="6"/>
                    <a:pt x="0" y="15"/>
                    <a:pt x="1" y="24"/>
                  </a:cubicBezTo>
                  <a:cubicBezTo>
                    <a:pt x="2" y="28"/>
                    <a:pt x="5" y="32"/>
                    <a:pt x="8" y="34"/>
                  </a:cubicBezTo>
                  <a:cubicBezTo>
                    <a:pt x="11" y="36"/>
                    <a:pt x="16" y="38"/>
                    <a:pt x="20" y="37"/>
                  </a:cubicBezTo>
                  <a:cubicBezTo>
                    <a:pt x="24" y="36"/>
                    <a:pt x="28" y="35"/>
                    <a:pt x="32" y="34"/>
                  </a:cubicBezTo>
                  <a:cubicBezTo>
                    <a:pt x="41" y="32"/>
                    <a:pt x="46" y="23"/>
                    <a:pt x="44" y="14"/>
                  </a:cubicBezTo>
                  <a:cubicBezTo>
                    <a:pt x="42" y="6"/>
                    <a:pt x="33" y="0"/>
                    <a:pt x="24" y="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20"/>
            <p:cNvSpPr/>
            <p:nvPr/>
          </p:nvSpPr>
          <p:spPr>
            <a:xfrm>
              <a:off x="3980" y="3897"/>
              <a:ext cx="50" cy="56"/>
            </a:xfrm>
            <a:custGeom>
              <a:rect b="b" l="l" r="r" t="t"/>
              <a:pathLst>
                <a:path extrusionOk="0" h="46" w="41">
                  <a:moveTo>
                    <a:pt x="7" y="34"/>
                  </a:moveTo>
                  <a:cubicBezTo>
                    <a:pt x="8" y="37"/>
                    <a:pt x="10" y="40"/>
                    <a:pt x="13" y="42"/>
                  </a:cubicBezTo>
                  <a:cubicBezTo>
                    <a:pt x="17" y="45"/>
                    <a:pt x="22" y="46"/>
                    <a:pt x="28" y="44"/>
                  </a:cubicBezTo>
                  <a:cubicBezTo>
                    <a:pt x="36" y="41"/>
                    <a:pt x="41" y="32"/>
                    <a:pt x="38" y="24"/>
                  </a:cubicBezTo>
                  <a:cubicBezTo>
                    <a:pt x="37" y="20"/>
                    <a:pt x="35" y="16"/>
                    <a:pt x="34" y="12"/>
                  </a:cubicBezTo>
                  <a:cubicBezTo>
                    <a:pt x="30" y="4"/>
                    <a:pt x="21" y="0"/>
                    <a:pt x="13" y="3"/>
                  </a:cubicBezTo>
                  <a:cubicBezTo>
                    <a:pt x="4" y="6"/>
                    <a:pt x="0" y="16"/>
                    <a:pt x="3" y="24"/>
                  </a:cubicBezTo>
                  <a:cubicBezTo>
                    <a:pt x="5" y="27"/>
                    <a:pt x="6" y="31"/>
                    <a:pt x="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20"/>
            <p:cNvSpPr/>
            <p:nvPr/>
          </p:nvSpPr>
          <p:spPr>
            <a:xfrm>
              <a:off x="3883" y="4170"/>
              <a:ext cx="57" cy="51"/>
            </a:xfrm>
            <a:custGeom>
              <a:rect b="b" l="l" r="r" t="t"/>
              <a:pathLst>
                <a:path extrusionOk="0" h="42" w="47">
                  <a:moveTo>
                    <a:pt x="19" y="5"/>
                  </a:moveTo>
                  <a:cubicBezTo>
                    <a:pt x="17" y="7"/>
                    <a:pt x="14" y="9"/>
                    <a:pt x="11" y="11"/>
                  </a:cubicBezTo>
                  <a:cubicBezTo>
                    <a:pt x="3" y="15"/>
                    <a:pt x="0" y="25"/>
                    <a:pt x="5" y="33"/>
                  </a:cubicBezTo>
                  <a:cubicBezTo>
                    <a:pt x="6" y="35"/>
                    <a:pt x="7" y="37"/>
                    <a:pt x="9" y="38"/>
                  </a:cubicBezTo>
                  <a:cubicBezTo>
                    <a:pt x="14" y="42"/>
                    <a:pt x="21" y="42"/>
                    <a:pt x="27" y="39"/>
                  </a:cubicBezTo>
                  <a:cubicBezTo>
                    <a:pt x="30" y="37"/>
                    <a:pt x="34" y="35"/>
                    <a:pt x="37" y="32"/>
                  </a:cubicBezTo>
                  <a:cubicBezTo>
                    <a:pt x="45" y="27"/>
                    <a:pt x="47" y="17"/>
                    <a:pt x="42" y="10"/>
                  </a:cubicBezTo>
                  <a:cubicBezTo>
                    <a:pt x="37" y="2"/>
                    <a:pt x="27" y="0"/>
                    <a:pt x="19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20"/>
            <p:cNvSpPr/>
            <p:nvPr/>
          </p:nvSpPr>
          <p:spPr>
            <a:xfrm>
              <a:off x="3999" y="3974"/>
              <a:ext cx="40" cy="55"/>
            </a:xfrm>
            <a:custGeom>
              <a:rect b="b" l="l" r="r" t="t"/>
              <a:pathLst>
                <a:path extrusionOk="0" h="45" w="33">
                  <a:moveTo>
                    <a:pt x="33" y="16"/>
                  </a:moveTo>
                  <a:cubicBezTo>
                    <a:pt x="33" y="7"/>
                    <a:pt x="25" y="0"/>
                    <a:pt x="16" y="1"/>
                  </a:cubicBezTo>
                  <a:cubicBezTo>
                    <a:pt x="7" y="1"/>
                    <a:pt x="0" y="9"/>
                    <a:pt x="1" y="18"/>
                  </a:cubicBezTo>
                  <a:cubicBezTo>
                    <a:pt x="1" y="21"/>
                    <a:pt x="1" y="25"/>
                    <a:pt x="1" y="28"/>
                  </a:cubicBezTo>
                  <a:cubicBezTo>
                    <a:pt x="0" y="34"/>
                    <a:pt x="3" y="39"/>
                    <a:pt x="8" y="42"/>
                  </a:cubicBezTo>
                  <a:cubicBezTo>
                    <a:pt x="10" y="44"/>
                    <a:pt x="13" y="45"/>
                    <a:pt x="17" y="45"/>
                  </a:cubicBezTo>
                  <a:cubicBezTo>
                    <a:pt x="26" y="45"/>
                    <a:pt x="33" y="38"/>
                    <a:pt x="33" y="29"/>
                  </a:cubicBezTo>
                  <a:cubicBezTo>
                    <a:pt x="33" y="25"/>
                    <a:pt x="33" y="21"/>
                    <a:pt x="33" y="1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20"/>
            <p:cNvSpPr/>
            <p:nvPr/>
          </p:nvSpPr>
          <p:spPr>
            <a:xfrm>
              <a:off x="3943" y="4118"/>
              <a:ext cx="53" cy="54"/>
            </a:xfrm>
            <a:custGeom>
              <a:rect b="b" l="l" r="r" t="t"/>
              <a:pathLst>
                <a:path extrusionOk="0" h="45" w="44">
                  <a:moveTo>
                    <a:pt x="35" y="5"/>
                  </a:moveTo>
                  <a:cubicBezTo>
                    <a:pt x="28" y="0"/>
                    <a:pt x="18" y="1"/>
                    <a:pt x="13" y="9"/>
                  </a:cubicBezTo>
                  <a:cubicBezTo>
                    <a:pt x="10" y="11"/>
                    <a:pt x="8" y="14"/>
                    <a:pt x="6" y="17"/>
                  </a:cubicBezTo>
                  <a:cubicBezTo>
                    <a:pt x="0" y="23"/>
                    <a:pt x="1" y="34"/>
                    <a:pt x="8" y="40"/>
                  </a:cubicBezTo>
                  <a:cubicBezTo>
                    <a:pt x="8" y="40"/>
                    <a:pt x="9" y="40"/>
                    <a:pt x="9" y="41"/>
                  </a:cubicBezTo>
                  <a:cubicBezTo>
                    <a:pt x="16" y="45"/>
                    <a:pt x="25" y="44"/>
                    <a:pt x="31" y="38"/>
                  </a:cubicBezTo>
                  <a:cubicBezTo>
                    <a:pt x="34" y="35"/>
                    <a:pt x="36" y="31"/>
                    <a:pt x="39" y="28"/>
                  </a:cubicBezTo>
                  <a:cubicBezTo>
                    <a:pt x="44" y="21"/>
                    <a:pt x="43" y="11"/>
                    <a:pt x="35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20"/>
            <p:cNvSpPr/>
            <p:nvPr/>
          </p:nvSpPr>
          <p:spPr>
            <a:xfrm>
              <a:off x="3983" y="4049"/>
              <a:ext cx="48" cy="58"/>
            </a:xfrm>
            <a:custGeom>
              <a:rect b="b" l="l" r="r" t="t"/>
              <a:pathLst>
                <a:path extrusionOk="0" h="47" w="40">
                  <a:moveTo>
                    <a:pt x="26" y="2"/>
                  </a:moveTo>
                  <a:cubicBezTo>
                    <a:pt x="18" y="0"/>
                    <a:pt x="9" y="4"/>
                    <a:pt x="6" y="13"/>
                  </a:cubicBezTo>
                  <a:cubicBezTo>
                    <a:pt x="5" y="16"/>
                    <a:pt x="4" y="20"/>
                    <a:pt x="2" y="23"/>
                  </a:cubicBezTo>
                  <a:cubicBezTo>
                    <a:pt x="0" y="30"/>
                    <a:pt x="2" y="38"/>
                    <a:pt x="8" y="42"/>
                  </a:cubicBezTo>
                  <a:cubicBezTo>
                    <a:pt x="9" y="43"/>
                    <a:pt x="11" y="43"/>
                    <a:pt x="12" y="44"/>
                  </a:cubicBezTo>
                  <a:cubicBezTo>
                    <a:pt x="20" y="47"/>
                    <a:pt x="30" y="43"/>
                    <a:pt x="33" y="34"/>
                  </a:cubicBezTo>
                  <a:cubicBezTo>
                    <a:pt x="34" y="31"/>
                    <a:pt x="36" y="27"/>
                    <a:pt x="37" y="23"/>
                  </a:cubicBezTo>
                  <a:cubicBezTo>
                    <a:pt x="40" y="14"/>
                    <a:pt x="35" y="5"/>
                    <a:pt x="26" y="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20"/>
            <p:cNvSpPr/>
            <p:nvPr/>
          </p:nvSpPr>
          <p:spPr>
            <a:xfrm>
              <a:off x="3543" y="3750"/>
              <a:ext cx="434" cy="498"/>
            </a:xfrm>
            <a:custGeom>
              <a:rect b="b" l="l" r="r" t="t"/>
              <a:pathLst>
                <a:path extrusionOk="0" h="409" w="356">
                  <a:moveTo>
                    <a:pt x="174" y="376"/>
                  </a:moveTo>
                  <a:cubicBezTo>
                    <a:pt x="160" y="373"/>
                    <a:pt x="146" y="369"/>
                    <a:pt x="133" y="362"/>
                  </a:cubicBezTo>
                  <a:cubicBezTo>
                    <a:pt x="132" y="362"/>
                    <a:pt x="132" y="362"/>
                    <a:pt x="132" y="362"/>
                  </a:cubicBezTo>
                  <a:cubicBezTo>
                    <a:pt x="129" y="361"/>
                    <a:pt x="126" y="359"/>
                    <a:pt x="123" y="358"/>
                  </a:cubicBezTo>
                  <a:cubicBezTo>
                    <a:pt x="123" y="358"/>
                    <a:pt x="123" y="358"/>
                    <a:pt x="123" y="358"/>
                  </a:cubicBezTo>
                  <a:cubicBezTo>
                    <a:pt x="117" y="354"/>
                    <a:pt x="112" y="351"/>
                    <a:pt x="107" y="347"/>
                  </a:cubicBezTo>
                  <a:cubicBezTo>
                    <a:pt x="30" y="293"/>
                    <a:pt x="11" y="187"/>
                    <a:pt x="65" y="110"/>
                  </a:cubicBezTo>
                  <a:cubicBezTo>
                    <a:pt x="77" y="94"/>
                    <a:pt x="91" y="80"/>
                    <a:pt x="107" y="69"/>
                  </a:cubicBezTo>
                  <a:cubicBezTo>
                    <a:pt x="107" y="69"/>
                    <a:pt x="108" y="68"/>
                    <a:pt x="108" y="68"/>
                  </a:cubicBezTo>
                  <a:cubicBezTo>
                    <a:pt x="164" y="30"/>
                    <a:pt x="239" y="27"/>
                    <a:pt x="299" y="67"/>
                  </a:cubicBezTo>
                  <a:cubicBezTo>
                    <a:pt x="286" y="85"/>
                    <a:pt x="286" y="85"/>
                    <a:pt x="286" y="85"/>
                  </a:cubicBezTo>
                  <a:cubicBezTo>
                    <a:pt x="283" y="90"/>
                    <a:pt x="285" y="94"/>
                    <a:pt x="291" y="94"/>
                  </a:cubicBezTo>
                  <a:cubicBezTo>
                    <a:pt x="346" y="89"/>
                    <a:pt x="346" y="89"/>
                    <a:pt x="346" y="89"/>
                  </a:cubicBezTo>
                  <a:cubicBezTo>
                    <a:pt x="352" y="88"/>
                    <a:pt x="356" y="83"/>
                    <a:pt x="354" y="77"/>
                  </a:cubicBezTo>
                  <a:cubicBezTo>
                    <a:pt x="340" y="23"/>
                    <a:pt x="340" y="23"/>
                    <a:pt x="340" y="23"/>
                  </a:cubicBezTo>
                  <a:cubicBezTo>
                    <a:pt x="338" y="17"/>
                    <a:pt x="334" y="16"/>
                    <a:pt x="330" y="22"/>
                  </a:cubicBezTo>
                  <a:cubicBezTo>
                    <a:pt x="317" y="40"/>
                    <a:pt x="317" y="40"/>
                    <a:pt x="317" y="40"/>
                  </a:cubicBezTo>
                  <a:cubicBezTo>
                    <a:pt x="274" y="11"/>
                    <a:pt x="222" y="0"/>
                    <a:pt x="170" y="9"/>
                  </a:cubicBezTo>
                  <a:cubicBezTo>
                    <a:pt x="165" y="10"/>
                    <a:pt x="159" y="11"/>
                    <a:pt x="154" y="12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09" y="24"/>
                    <a:pt x="70" y="50"/>
                    <a:pt x="42" y="87"/>
                  </a:cubicBezTo>
                  <a:cubicBezTo>
                    <a:pt x="42" y="87"/>
                    <a:pt x="42" y="87"/>
                    <a:pt x="42" y="88"/>
                  </a:cubicBezTo>
                  <a:cubicBezTo>
                    <a:pt x="41" y="89"/>
                    <a:pt x="40" y="90"/>
                    <a:pt x="39" y="91"/>
                  </a:cubicBezTo>
                  <a:cubicBezTo>
                    <a:pt x="37" y="94"/>
                    <a:pt x="36" y="96"/>
                    <a:pt x="35" y="98"/>
                  </a:cubicBezTo>
                  <a:cubicBezTo>
                    <a:pt x="34" y="98"/>
                    <a:pt x="34" y="98"/>
                    <a:pt x="34" y="99"/>
                  </a:cubicBezTo>
                  <a:cubicBezTo>
                    <a:pt x="11" y="134"/>
                    <a:pt x="0" y="175"/>
                    <a:pt x="2" y="217"/>
                  </a:cubicBezTo>
                  <a:cubicBezTo>
                    <a:pt x="2" y="217"/>
                    <a:pt x="2" y="217"/>
                    <a:pt x="2" y="218"/>
                  </a:cubicBezTo>
                  <a:cubicBezTo>
                    <a:pt x="2" y="222"/>
                    <a:pt x="2" y="226"/>
                    <a:pt x="3" y="230"/>
                  </a:cubicBezTo>
                  <a:cubicBezTo>
                    <a:pt x="3" y="230"/>
                    <a:pt x="3" y="230"/>
                    <a:pt x="3" y="231"/>
                  </a:cubicBezTo>
                  <a:cubicBezTo>
                    <a:pt x="3" y="235"/>
                    <a:pt x="4" y="239"/>
                    <a:pt x="5" y="243"/>
                  </a:cubicBezTo>
                  <a:cubicBezTo>
                    <a:pt x="12" y="285"/>
                    <a:pt x="32" y="323"/>
                    <a:pt x="61" y="352"/>
                  </a:cubicBezTo>
                  <a:cubicBezTo>
                    <a:pt x="62" y="352"/>
                    <a:pt x="62" y="352"/>
                    <a:pt x="62" y="352"/>
                  </a:cubicBezTo>
                  <a:cubicBezTo>
                    <a:pt x="62" y="352"/>
                    <a:pt x="62" y="352"/>
                    <a:pt x="62" y="352"/>
                  </a:cubicBezTo>
                  <a:cubicBezTo>
                    <a:pt x="70" y="360"/>
                    <a:pt x="78" y="367"/>
                    <a:pt x="88" y="374"/>
                  </a:cubicBezTo>
                  <a:cubicBezTo>
                    <a:pt x="112" y="391"/>
                    <a:pt x="139" y="403"/>
                    <a:pt x="169" y="408"/>
                  </a:cubicBezTo>
                  <a:cubicBezTo>
                    <a:pt x="177" y="409"/>
                    <a:pt x="186" y="404"/>
                    <a:pt x="187" y="395"/>
                  </a:cubicBezTo>
                  <a:cubicBezTo>
                    <a:pt x="189" y="386"/>
                    <a:pt x="183" y="377"/>
                    <a:pt x="174" y="3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20"/>
            <p:cNvSpPr/>
            <p:nvPr/>
          </p:nvSpPr>
          <p:spPr>
            <a:xfrm>
              <a:off x="3764" y="3844"/>
              <a:ext cx="172" cy="253"/>
            </a:xfrm>
            <a:custGeom>
              <a:rect b="b" l="l" r="r" t="t"/>
              <a:pathLst>
                <a:path extrusionOk="0" h="208" w="142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20" y="206"/>
                    <a:pt x="120" y="206"/>
                    <a:pt x="120" y="206"/>
                  </a:cubicBezTo>
                  <a:cubicBezTo>
                    <a:pt x="122" y="207"/>
                    <a:pt x="124" y="208"/>
                    <a:pt x="127" y="208"/>
                  </a:cubicBezTo>
                  <a:cubicBezTo>
                    <a:pt x="131" y="208"/>
                    <a:pt x="136" y="205"/>
                    <a:pt x="138" y="201"/>
                  </a:cubicBezTo>
                  <a:cubicBezTo>
                    <a:pt x="142" y="194"/>
                    <a:pt x="139" y="186"/>
                    <a:pt x="133" y="183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6"/>
                    <a:pt x="21" y="0"/>
                    <a:pt x="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20"/>
            <p:cNvSpPr/>
            <p:nvPr/>
          </p:nvSpPr>
          <p:spPr>
            <a:xfrm>
              <a:off x="4995" y="3749"/>
              <a:ext cx="505" cy="506"/>
            </a:xfrm>
            <a:custGeom>
              <a:rect b="b" l="l" r="r" t="t"/>
              <a:pathLst>
                <a:path extrusionOk="0" h="416" w="415">
                  <a:moveTo>
                    <a:pt x="367" y="84"/>
                  </a:moveTo>
                  <a:cubicBezTo>
                    <a:pt x="334" y="42"/>
                    <a:pt x="287" y="14"/>
                    <a:pt x="233" y="7"/>
                  </a:cubicBezTo>
                  <a:cubicBezTo>
                    <a:pt x="180" y="0"/>
                    <a:pt x="127" y="14"/>
                    <a:pt x="85" y="46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5" y="26"/>
                    <a:pt x="61" y="28"/>
                    <a:pt x="60" y="34"/>
                  </a:cubicBezTo>
                  <a:cubicBezTo>
                    <a:pt x="55" y="89"/>
                    <a:pt x="55" y="89"/>
                    <a:pt x="55" y="89"/>
                  </a:cubicBezTo>
                  <a:cubicBezTo>
                    <a:pt x="55" y="96"/>
                    <a:pt x="59" y="100"/>
                    <a:pt x="65" y="100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7" y="94"/>
                    <a:pt x="128" y="90"/>
                    <a:pt x="124" y="86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43" y="44"/>
                    <a:pt x="186" y="34"/>
                    <a:pt x="229" y="39"/>
                  </a:cubicBezTo>
                  <a:cubicBezTo>
                    <a:pt x="274" y="45"/>
                    <a:pt x="314" y="68"/>
                    <a:pt x="342" y="104"/>
                  </a:cubicBezTo>
                  <a:cubicBezTo>
                    <a:pt x="369" y="140"/>
                    <a:pt x="381" y="185"/>
                    <a:pt x="375" y="230"/>
                  </a:cubicBezTo>
                  <a:cubicBezTo>
                    <a:pt x="371" y="262"/>
                    <a:pt x="358" y="291"/>
                    <a:pt x="338" y="316"/>
                  </a:cubicBezTo>
                  <a:cubicBezTo>
                    <a:pt x="330" y="326"/>
                    <a:pt x="321" y="335"/>
                    <a:pt x="310" y="343"/>
                  </a:cubicBezTo>
                  <a:cubicBezTo>
                    <a:pt x="274" y="370"/>
                    <a:pt x="230" y="382"/>
                    <a:pt x="185" y="376"/>
                  </a:cubicBezTo>
                  <a:cubicBezTo>
                    <a:pt x="140" y="370"/>
                    <a:pt x="100" y="347"/>
                    <a:pt x="72" y="311"/>
                  </a:cubicBezTo>
                  <a:cubicBezTo>
                    <a:pt x="45" y="276"/>
                    <a:pt x="33" y="233"/>
                    <a:pt x="38" y="189"/>
                  </a:cubicBezTo>
                  <a:cubicBezTo>
                    <a:pt x="39" y="180"/>
                    <a:pt x="33" y="172"/>
                    <a:pt x="24" y="171"/>
                  </a:cubicBezTo>
                  <a:cubicBezTo>
                    <a:pt x="15" y="170"/>
                    <a:pt x="7" y="176"/>
                    <a:pt x="6" y="185"/>
                  </a:cubicBezTo>
                  <a:cubicBezTo>
                    <a:pt x="0" y="238"/>
                    <a:pt x="14" y="289"/>
                    <a:pt x="46" y="331"/>
                  </a:cubicBezTo>
                  <a:cubicBezTo>
                    <a:pt x="79" y="374"/>
                    <a:pt x="127" y="402"/>
                    <a:pt x="181" y="409"/>
                  </a:cubicBezTo>
                  <a:cubicBezTo>
                    <a:pt x="234" y="416"/>
                    <a:pt x="287" y="401"/>
                    <a:pt x="330" y="368"/>
                  </a:cubicBezTo>
                  <a:cubicBezTo>
                    <a:pt x="343" y="359"/>
                    <a:pt x="354" y="348"/>
                    <a:pt x="364" y="336"/>
                  </a:cubicBezTo>
                  <a:cubicBezTo>
                    <a:pt x="387" y="307"/>
                    <a:pt x="403" y="272"/>
                    <a:pt x="408" y="234"/>
                  </a:cubicBezTo>
                  <a:cubicBezTo>
                    <a:pt x="415" y="180"/>
                    <a:pt x="400" y="127"/>
                    <a:pt x="367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20"/>
            <p:cNvSpPr/>
            <p:nvPr/>
          </p:nvSpPr>
          <p:spPr>
            <a:xfrm>
              <a:off x="5221" y="3841"/>
              <a:ext cx="172" cy="253"/>
            </a:xfrm>
            <a:custGeom>
              <a:rect b="b" l="l" r="r" t="t"/>
              <a:pathLst>
                <a:path extrusionOk="0" h="208" w="141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20" y="207"/>
                    <a:pt x="120" y="207"/>
                    <a:pt x="120" y="207"/>
                  </a:cubicBezTo>
                  <a:cubicBezTo>
                    <a:pt x="122" y="208"/>
                    <a:pt x="124" y="208"/>
                    <a:pt x="126" y="208"/>
                  </a:cubicBezTo>
                  <a:cubicBezTo>
                    <a:pt x="131" y="208"/>
                    <a:pt x="135" y="206"/>
                    <a:pt x="138" y="201"/>
                  </a:cubicBezTo>
                  <a:cubicBezTo>
                    <a:pt x="141" y="195"/>
                    <a:pt x="138" y="187"/>
                    <a:pt x="132" y="183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20"/>
            <p:cNvSpPr/>
            <p:nvPr/>
          </p:nvSpPr>
          <p:spPr>
            <a:xfrm>
              <a:off x="2789" y="3747"/>
              <a:ext cx="511" cy="509"/>
            </a:xfrm>
            <a:custGeom>
              <a:rect b="b" l="l" r="r" t="t"/>
              <a:pathLst>
                <a:path extrusionOk="0" h="418" w="419">
                  <a:moveTo>
                    <a:pt x="396" y="173"/>
                  </a:moveTo>
                  <a:cubicBezTo>
                    <a:pt x="416" y="122"/>
                    <a:pt x="416" y="122"/>
                    <a:pt x="416" y="122"/>
                  </a:cubicBezTo>
                  <a:cubicBezTo>
                    <a:pt x="419" y="116"/>
                    <a:pt x="416" y="113"/>
                    <a:pt x="410" y="115"/>
                  </a:cubicBezTo>
                  <a:cubicBezTo>
                    <a:pt x="389" y="121"/>
                    <a:pt x="389" y="121"/>
                    <a:pt x="389" y="121"/>
                  </a:cubicBezTo>
                  <a:cubicBezTo>
                    <a:pt x="366" y="73"/>
                    <a:pt x="326" y="37"/>
                    <a:pt x="275" y="18"/>
                  </a:cubicBezTo>
                  <a:cubicBezTo>
                    <a:pt x="224" y="0"/>
                    <a:pt x="169" y="2"/>
                    <a:pt x="120" y="25"/>
                  </a:cubicBezTo>
                  <a:cubicBezTo>
                    <a:pt x="71" y="48"/>
                    <a:pt x="34" y="89"/>
                    <a:pt x="16" y="140"/>
                  </a:cubicBezTo>
                  <a:cubicBezTo>
                    <a:pt x="3" y="176"/>
                    <a:pt x="0" y="214"/>
                    <a:pt x="8" y="251"/>
                  </a:cubicBezTo>
                  <a:cubicBezTo>
                    <a:pt x="11" y="266"/>
                    <a:pt x="16" y="281"/>
                    <a:pt x="23" y="295"/>
                  </a:cubicBezTo>
                  <a:cubicBezTo>
                    <a:pt x="46" y="344"/>
                    <a:pt x="87" y="381"/>
                    <a:pt x="137" y="399"/>
                  </a:cubicBezTo>
                  <a:cubicBezTo>
                    <a:pt x="188" y="418"/>
                    <a:pt x="243" y="415"/>
                    <a:pt x="292" y="392"/>
                  </a:cubicBezTo>
                  <a:cubicBezTo>
                    <a:pt x="299" y="389"/>
                    <a:pt x="306" y="386"/>
                    <a:pt x="312" y="381"/>
                  </a:cubicBezTo>
                  <a:cubicBezTo>
                    <a:pt x="321" y="376"/>
                    <a:pt x="329" y="371"/>
                    <a:pt x="321" y="358"/>
                  </a:cubicBezTo>
                  <a:cubicBezTo>
                    <a:pt x="312" y="345"/>
                    <a:pt x="295" y="355"/>
                    <a:pt x="279" y="363"/>
                  </a:cubicBezTo>
                  <a:cubicBezTo>
                    <a:pt x="237" y="382"/>
                    <a:pt x="191" y="384"/>
                    <a:pt x="149" y="369"/>
                  </a:cubicBezTo>
                  <a:cubicBezTo>
                    <a:pt x="106" y="353"/>
                    <a:pt x="72" y="322"/>
                    <a:pt x="52" y="281"/>
                  </a:cubicBezTo>
                  <a:cubicBezTo>
                    <a:pt x="47" y="269"/>
                    <a:pt x="43" y="257"/>
                    <a:pt x="40" y="244"/>
                  </a:cubicBezTo>
                  <a:cubicBezTo>
                    <a:pt x="33" y="213"/>
                    <a:pt x="36" y="181"/>
                    <a:pt x="47" y="151"/>
                  </a:cubicBezTo>
                  <a:cubicBezTo>
                    <a:pt x="62" y="108"/>
                    <a:pt x="93" y="74"/>
                    <a:pt x="134" y="55"/>
                  </a:cubicBezTo>
                  <a:cubicBezTo>
                    <a:pt x="175" y="36"/>
                    <a:pt x="222" y="34"/>
                    <a:pt x="264" y="49"/>
                  </a:cubicBezTo>
                  <a:cubicBezTo>
                    <a:pt x="305" y="64"/>
                    <a:pt x="338" y="93"/>
                    <a:pt x="358" y="132"/>
                  </a:cubicBezTo>
                  <a:cubicBezTo>
                    <a:pt x="336" y="138"/>
                    <a:pt x="336" y="138"/>
                    <a:pt x="336" y="138"/>
                  </a:cubicBezTo>
                  <a:cubicBezTo>
                    <a:pt x="330" y="140"/>
                    <a:pt x="330" y="145"/>
                    <a:pt x="335" y="148"/>
                  </a:cubicBezTo>
                  <a:cubicBezTo>
                    <a:pt x="382" y="178"/>
                    <a:pt x="382" y="178"/>
                    <a:pt x="382" y="178"/>
                  </a:cubicBezTo>
                  <a:cubicBezTo>
                    <a:pt x="387" y="181"/>
                    <a:pt x="393" y="179"/>
                    <a:pt x="396" y="1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20"/>
            <p:cNvSpPr/>
            <p:nvPr/>
          </p:nvSpPr>
          <p:spPr>
            <a:xfrm>
              <a:off x="2923" y="3842"/>
              <a:ext cx="137" cy="266"/>
            </a:xfrm>
            <a:custGeom>
              <a:rect b="b" l="l" r="r" t="t"/>
              <a:pathLst>
                <a:path extrusionOk="0" h="218" w="112">
                  <a:moveTo>
                    <a:pt x="86" y="13"/>
                  </a:moveTo>
                  <a:cubicBezTo>
                    <a:pt x="86" y="130"/>
                    <a:pt x="86" y="130"/>
                    <a:pt x="86" y="130"/>
                  </a:cubicBezTo>
                  <a:cubicBezTo>
                    <a:pt x="6" y="195"/>
                    <a:pt x="6" y="195"/>
                    <a:pt x="6" y="195"/>
                  </a:cubicBezTo>
                  <a:cubicBezTo>
                    <a:pt x="1" y="199"/>
                    <a:pt x="0" y="208"/>
                    <a:pt x="4" y="213"/>
                  </a:cubicBezTo>
                  <a:cubicBezTo>
                    <a:pt x="7" y="217"/>
                    <a:pt x="11" y="218"/>
                    <a:pt x="15" y="218"/>
                  </a:cubicBezTo>
                  <a:cubicBezTo>
                    <a:pt x="18" y="218"/>
                    <a:pt x="21" y="217"/>
                    <a:pt x="23" y="215"/>
                  </a:cubicBezTo>
                  <a:cubicBezTo>
                    <a:pt x="112" y="143"/>
                    <a:pt x="112" y="143"/>
                    <a:pt x="112" y="14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6"/>
                    <a:pt x="106" y="0"/>
                    <a:pt x="99" y="0"/>
                  </a:cubicBezTo>
                  <a:cubicBezTo>
                    <a:pt x="92" y="0"/>
                    <a:pt x="86" y="6"/>
                    <a:pt x="86" y="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20"/>
            <p:cNvSpPr/>
            <p:nvPr/>
          </p:nvSpPr>
          <p:spPr>
            <a:xfrm>
              <a:off x="2363" y="4199"/>
              <a:ext cx="57" cy="48"/>
            </a:xfrm>
            <a:custGeom>
              <a:rect b="b" l="l" r="r" t="t"/>
              <a:pathLst>
                <a:path extrusionOk="0" h="39" w="47">
                  <a:moveTo>
                    <a:pt x="25" y="3"/>
                  </a:moveTo>
                  <a:cubicBezTo>
                    <a:pt x="22" y="3"/>
                    <a:pt x="18" y="4"/>
                    <a:pt x="15" y="5"/>
                  </a:cubicBezTo>
                  <a:cubicBezTo>
                    <a:pt x="6" y="7"/>
                    <a:pt x="0" y="15"/>
                    <a:pt x="2" y="24"/>
                  </a:cubicBezTo>
                  <a:cubicBezTo>
                    <a:pt x="2" y="25"/>
                    <a:pt x="2" y="25"/>
                    <a:pt x="2" y="26"/>
                  </a:cubicBezTo>
                  <a:cubicBezTo>
                    <a:pt x="5" y="34"/>
                    <a:pt x="13" y="39"/>
                    <a:pt x="21" y="37"/>
                  </a:cubicBezTo>
                  <a:cubicBezTo>
                    <a:pt x="25" y="36"/>
                    <a:pt x="29" y="35"/>
                    <a:pt x="33" y="34"/>
                  </a:cubicBezTo>
                  <a:cubicBezTo>
                    <a:pt x="42" y="32"/>
                    <a:pt x="47" y="23"/>
                    <a:pt x="45" y="14"/>
                  </a:cubicBezTo>
                  <a:cubicBezTo>
                    <a:pt x="43" y="5"/>
                    <a:pt x="34" y="0"/>
                    <a:pt x="25" y="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20"/>
            <p:cNvSpPr/>
            <p:nvPr/>
          </p:nvSpPr>
          <p:spPr>
            <a:xfrm>
              <a:off x="2215" y="4181"/>
              <a:ext cx="54" cy="51"/>
            </a:xfrm>
            <a:custGeom>
              <a:rect b="b" l="l" r="r" t="t"/>
              <a:pathLst>
                <a:path extrusionOk="0" h="42" w="45">
                  <a:moveTo>
                    <a:pt x="33" y="8"/>
                  </a:moveTo>
                  <a:cubicBezTo>
                    <a:pt x="30" y="7"/>
                    <a:pt x="27" y="6"/>
                    <a:pt x="24" y="4"/>
                  </a:cubicBezTo>
                  <a:cubicBezTo>
                    <a:pt x="16" y="0"/>
                    <a:pt x="6" y="3"/>
                    <a:pt x="2" y="11"/>
                  </a:cubicBezTo>
                  <a:cubicBezTo>
                    <a:pt x="0" y="15"/>
                    <a:pt x="0" y="19"/>
                    <a:pt x="1" y="23"/>
                  </a:cubicBezTo>
                  <a:cubicBezTo>
                    <a:pt x="2" y="27"/>
                    <a:pt x="5" y="31"/>
                    <a:pt x="9" y="33"/>
                  </a:cubicBezTo>
                  <a:cubicBezTo>
                    <a:pt x="13" y="35"/>
                    <a:pt x="16" y="37"/>
                    <a:pt x="20" y="38"/>
                  </a:cubicBezTo>
                  <a:cubicBezTo>
                    <a:pt x="28" y="42"/>
                    <a:pt x="38" y="38"/>
                    <a:pt x="42" y="30"/>
                  </a:cubicBezTo>
                  <a:cubicBezTo>
                    <a:pt x="45" y="22"/>
                    <a:pt x="42" y="12"/>
                    <a:pt x="33" y="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20"/>
            <p:cNvSpPr/>
            <p:nvPr/>
          </p:nvSpPr>
          <p:spPr>
            <a:xfrm>
              <a:off x="2288" y="4205"/>
              <a:ext cx="55" cy="44"/>
            </a:xfrm>
            <a:custGeom>
              <a:rect b="b" l="l" r="r" t="t"/>
              <a:pathLst>
                <a:path extrusionOk="0" h="36" w="45">
                  <a:moveTo>
                    <a:pt x="29" y="3"/>
                  </a:moveTo>
                  <a:cubicBezTo>
                    <a:pt x="26" y="2"/>
                    <a:pt x="22" y="2"/>
                    <a:pt x="19" y="2"/>
                  </a:cubicBezTo>
                  <a:cubicBezTo>
                    <a:pt x="10" y="0"/>
                    <a:pt x="2" y="7"/>
                    <a:pt x="1" y="15"/>
                  </a:cubicBezTo>
                  <a:cubicBezTo>
                    <a:pt x="0" y="18"/>
                    <a:pt x="0" y="20"/>
                    <a:pt x="1" y="22"/>
                  </a:cubicBezTo>
                  <a:cubicBezTo>
                    <a:pt x="3" y="28"/>
                    <a:pt x="8" y="33"/>
                    <a:pt x="14" y="34"/>
                  </a:cubicBezTo>
                  <a:cubicBezTo>
                    <a:pt x="19" y="34"/>
                    <a:pt x="23" y="35"/>
                    <a:pt x="27" y="35"/>
                  </a:cubicBezTo>
                  <a:cubicBezTo>
                    <a:pt x="36" y="36"/>
                    <a:pt x="44" y="29"/>
                    <a:pt x="44" y="20"/>
                  </a:cubicBezTo>
                  <a:cubicBezTo>
                    <a:pt x="45" y="11"/>
                    <a:pt x="38" y="3"/>
                    <a:pt x="29" y="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20"/>
            <p:cNvSpPr/>
            <p:nvPr/>
          </p:nvSpPr>
          <p:spPr>
            <a:xfrm>
              <a:off x="2435" y="4166"/>
              <a:ext cx="56" cy="53"/>
            </a:xfrm>
            <a:custGeom>
              <a:rect b="b" l="l" r="r" t="t"/>
              <a:pathLst>
                <a:path extrusionOk="0" h="43" w="46">
                  <a:moveTo>
                    <a:pt x="18" y="5"/>
                  </a:moveTo>
                  <a:cubicBezTo>
                    <a:pt x="16" y="7"/>
                    <a:pt x="13" y="9"/>
                    <a:pt x="10" y="11"/>
                  </a:cubicBezTo>
                  <a:cubicBezTo>
                    <a:pt x="3" y="15"/>
                    <a:pt x="0" y="23"/>
                    <a:pt x="3" y="29"/>
                  </a:cubicBezTo>
                  <a:cubicBezTo>
                    <a:pt x="3" y="31"/>
                    <a:pt x="3" y="32"/>
                    <a:pt x="4" y="33"/>
                  </a:cubicBezTo>
                  <a:cubicBezTo>
                    <a:pt x="9" y="41"/>
                    <a:pt x="19" y="43"/>
                    <a:pt x="27" y="39"/>
                  </a:cubicBezTo>
                  <a:cubicBezTo>
                    <a:pt x="30" y="37"/>
                    <a:pt x="34" y="34"/>
                    <a:pt x="37" y="32"/>
                  </a:cubicBezTo>
                  <a:cubicBezTo>
                    <a:pt x="44" y="27"/>
                    <a:pt x="46" y="17"/>
                    <a:pt x="41" y="9"/>
                  </a:cubicBezTo>
                  <a:cubicBezTo>
                    <a:pt x="36" y="2"/>
                    <a:pt x="26" y="0"/>
                    <a:pt x="18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20"/>
            <p:cNvSpPr/>
            <p:nvPr/>
          </p:nvSpPr>
          <p:spPr>
            <a:xfrm>
              <a:off x="2495" y="4113"/>
              <a:ext cx="51" cy="56"/>
            </a:xfrm>
            <a:custGeom>
              <a:rect b="b" l="l" r="r" t="t"/>
              <a:pathLst>
                <a:path extrusionOk="0" h="46" w="42">
                  <a:moveTo>
                    <a:pt x="34" y="5"/>
                  </a:moveTo>
                  <a:cubicBezTo>
                    <a:pt x="26" y="0"/>
                    <a:pt x="16" y="1"/>
                    <a:pt x="11" y="9"/>
                  </a:cubicBezTo>
                  <a:cubicBezTo>
                    <a:pt x="9" y="12"/>
                    <a:pt x="7" y="14"/>
                    <a:pt x="4" y="17"/>
                  </a:cubicBezTo>
                  <a:cubicBezTo>
                    <a:pt x="1" y="21"/>
                    <a:pt x="0" y="27"/>
                    <a:pt x="1" y="32"/>
                  </a:cubicBezTo>
                  <a:cubicBezTo>
                    <a:pt x="2" y="35"/>
                    <a:pt x="4" y="38"/>
                    <a:pt x="7" y="40"/>
                  </a:cubicBezTo>
                  <a:cubicBezTo>
                    <a:pt x="14" y="46"/>
                    <a:pt x="24" y="45"/>
                    <a:pt x="30" y="38"/>
                  </a:cubicBezTo>
                  <a:cubicBezTo>
                    <a:pt x="32" y="34"/>
                    <a:pt x="35" y="31"/>
                    <a:pt x="37" y="28"/>
                  </a:cubicBezTo>
                  <a:cubicBezTo>
                    <a:pt x="42" y="21"/>
                    <a:pt x="41" y="10"/>
                    <a:pt x="34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20"/>
            <p:cNvSpPr/>
            <p:nvPr/>
          </p:nvSpPr>
          <p:spPr>
            <a:xfrm>
              <a:off x="2534" y="4043"/>
              <a:ext cx="46" cy="59"/>
            </a:xfrm>
            <a:custGeom>
              <a:rect b="b" l="l" r="r" t="t"/>
              <a:pathLst>
                <a:path extrusionOk="0" h="48" w="38">
                  <a:moveTo>
                    <a:pt x="24" y="3"/>
                  </a:moveTo>
                  <a:cubicBezTo>
                    <a:pt x="16" y="0"/>
                    <a:pt x="7" y="5"/>
                    <a:pt x="4" y="14"/>
                  </a:cubicBezTo>
                  <a:cubicBezTo>
                    <a:pt x="3" y="17"/>
                    <a:pt x="2" y="20"/>
                    <a:pt x="1" y="24"/>
                  </a:cubicBezTo>
                  <a:cubicBezTo>
                    <a:pt x="0" y="27"/>
                    <a:pt x="0" y="31"/>
                    <a:pt x="1" y="34"/>
                  </a:cubicBezTo>
                  <a:cubicBezTo>
                    <a:pt x="2" y="39"/>
                    <a:pt x="6" y="43"/>
                    <a:pt x="11" y="45"/>
                  </a:cubicBezTo>
                  <a:cubicBezTo>
                    <a:pt x="19" y="48"/>
                    <a:pt x="29" y="43"/>
                    <a:pt x="32" y="35"/>
                  </a:cubicBezTo>
                  <a:cubicBezTo>
                    <a:pt x="33" y="31"/>
                    <a:pt x="34" y="27"/>
                    <a:pt x="35" y="23"/>
                  </a:cubicBezTo>
                  <a:cubicBezTo>
                    <a:pt x="38" y="14"/>
                    <a:pt x="33" y="5"/>
                    <a:pt x="24" y="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Google Shape;1270;p20"/>
            <p:cNvSpPr/>
            <p:nvPr/>
          </p:nvSpPr>
          <p:spPr>
            <a:xfrm>
              <a:off x="2088" y="3749"/>
              <a:ext cx="524" cy="426"/>
            </a:xfrm>
            <a:custGeom>
              <a:rect b="b" l="l" r="r" t="t"/>
              <a:pathLst>
                <a:path extrusionOk="0" h="350" w="430">
                  <a:moveTo>
                    <a:pt x="421" y="139"/>
                  </a:moveTo>
                  <a:cubicBezTo>
                    <a:pt x="399" y="145"/>
                    <a:pt x="399" y="145"/>
                    <a:pt x="399" y="145"/>
                  </a:cubicBezTo>
                  <a:cubicBezTo>
                    <a:pt x="383" y="95"/>
                    <a:pt x="349" y="54"/>
                    <a:pt x="303" y="30"/>
                  </a:cubicBezTo>
                  <a:cubicBezTo>
                    <a:pt x="298" y="27"/>
                    <a:pt x="293" y="25"/>
                    <a:pt x="288" y="23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8" y="23"/>
                    <a:pt x="288" y="22"/>
                    <a:pt x="288" y="22"/>
                  </a:cubicBezTo>
                  <a:cubicBezTo>
                    <a:pt x="246" y="4"/>
                    <a:pt x="199" y="0"/>
                    <a:pt x="154" y="12"/>
                  </a:cubicBezTo>
                  <a:cubicBezTo>
                    <a:pt x="154" y="13"/>
                    <a:pt x="153" y="13"/>
                    <a:pt x="153" y="13"/>
                  </a:cubicBezTo>
                  <a:cubicBezTo>
                    <a:pt x="151" y="13"/>
                    <a:pt x="150" y="14"/>
                    <a:pt x="148" y="14"/>
                  </a:cubicBezTo>
                  <a:cubicBezTo>
                    <a:pt x="146" y="15"/>
                    <a:pt x="144" y="16"/>
                    <a:pt x="141" y="16"/>
                  </a:cubicBezTo>
                  <a:cubicBezTo>
                    <a:pt x="141" y="16"/>
                    <a:pt x="141" y="17"/>
                    <a:pt x="140" y="17"/>
                  </a:cubicBezTo>
                  <a:cubicBezTo>
                    <a:pt x="100" y="31"/>
                    <a:pt x="66" y="56"/>
                    <a:pt x="42" y="90"/>
                  </a:cubicBezTo>
                  <a:cubicBezTo>
                    <a:pt x="42" y="90"/>
                    <a:pt x="42" y="90"/>
                    <a:pt x="42" y="91"/>
                  </a:cubicBezTo>
                  <a:cubicBezTo>
                    <a:pt x="39" y="94"/>
                    <a:pt x="37" y="97"/>
                    <a:pt x="35" y="101"/>
                  </a:cubicBezTo>
                  <a:cubicBezTo>
                    <a:pt x="35" y="101"/>
                    <a:pt x="35" y="101"/>
                    <a:pt x="34" y="102"/>
                  </a:cubicBezTo>
                  <a:cubicBezTo>
                    <a:pt x="32" y="105"/>
                    <a:pt x="30" y="109"/>
                    <a:pt x="28" y="112"/>
                  </a:cubicBezTo>
                  <a:cubicBezTo>
                    <a:pt x="8" y="150"/>
                    <a:pt x="0" y="192"/>
                    <a:pt x="6" y="233"/>
                  </a:cubicBezTo>
                  <a:cubicBezTo>
                    <a:pt x="6" y="233"/>
                    <a:pt x="6" y="233"/>
                    <a:pt x="6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45"/>
                    <a:pt x="9" y="256"/>
                    <a:pt x="13" y="267"/>
                  </a:cubicBezTo>
                  <a:cubicBezTo>
                    <a:pt x="21" y="295"/>
                    <a:pt x="36" y="321"/>
                    <a:pt x="56" y="343"/>
                  </a:cubicBezTo>
                  <a:cubicBezTo>
                    <a:pt x="62" y="350"/>
                    <a:pt x="72" y="350"/>
                    <a:pt x="79" y="344"/>
                  </a:cubicBezTo>
                  <a:cubicBezTo>
                    <a:pt x="85" y="338"/>
                    <a:pt x="86" y="328"/>
                    <a:pt x="80" y="321"/>
                  </a:cubicBezTo>
                  <a:cubicBezTo>
                    <a:pt x="70" y="310"/>
                    <a:pt x="62" y="298"/>
                    <a:pt x="55" y="285"/>
                  </a:cubicBezTo>
                  <a:cubicBezTo>
                    <a:pt x="55" y="285"/>
                    <a:pt x="55" y="285"/>
                    <a:pt x="55" y="285"/>
                  </a:cubicBezTo>
                  <a:cubicBezTo>
                    <a:pt x="53" y="282"/>
                    <a:pt x="52" y="278"/>
                    <a:pt x="51" y="275"/>
                  </a:cubicBezTo>
                  <a:cubicBezTo>
                    <a:pt x="51" y="275"/>
                    <a:pt x="50" y="275"/>
                    <a:pt x="50" y="275"/>
                  </a:cubicBezTo>
                  <a:cubicBezTo>
                    <a:pt x="48" y="269"/>
                    <a:pt x="46" y="263"/>
                    <a:pt x="44" y="257"/>
                  </a:cubicBezTo>
                  <a:cubicBezTo>
                    <a:pt x="23" y="186"/>
                    <a:pt x="50" y="112"/>
                    <a:pt x="106" y="71"/>
                  </a:cubicBezTo>
                  <a:cubicBezTo>
                    <a:pt x="107" y="70"/>
                    <a:pt x="108" y="70"/>
                    <a:pt x="109" y="69"/>
                  </a:cubicBezTo>
                  <a:cubicBezTo>
                    <a:pt x="123" y="59"/>
                    <a:pt x="140" y="51"/>
                    <a:pt x="158" y="45"/>
                  </a:cubicBezTo>
                  <a:cubicBezTo>
                    <a:pt x="176" y="40"/>
                    <a:pt x="194" y="38"/>
                    <a:pt x="212" y="38"/>
                  </a:cubicBezTo>
                  <a:cubicBezTo>
                    <a:pt x="212" y="38"/>
                    <a:pt x="212" y="38"/>
                    <a:pt x="213" y="38"/>
                  </a:cubicBezTo>
                  <a:cubicBezTo>
                    <a:pt x="214" y="38"/>
                    <a:pt x="215" y="38"/>
                    <a:pt x="216" y="38"/>
                  </a:cubicBezTo>
                  <a:cubicBezTo>
                    <a:pt x="216" y="38"/>
                    <a:pt x="217" y="38"/>
                    <a:pt x="217" y="38"/>
                  </a:cubicBezTo>
                  <a:cubicBezTo>
                    <a:pt x="273" y="42"/>
                    <a:pt x="324" y="73"/>
                    <a:pt x="353" y="121"/>
                  </a:cubicBezTo>
                  <a:cubicBezTo>
                    <a:pt x="353" y="121"/>
                    <a:pt x="353" y="121"/>
                    <a:pt x="353" y="121"/>
                  </a:cubicBezTo>
                  <a:cubicBezTo>
                    <a:pt x="354" y="122"/>
                    <a:pt x="354" y="123"/>
                    <a:pt x="354" y="124"/>
                  </a:cubicBezTo>
                  <a:cubicBezTo>
                    <a:pt x="354" y="124"/>
                    <a:pt x="355" y="124"/>
                    <a:pt x="355" y="124"/>
                  </a:cubicBezTo>
                  <a:cubicBezTo>
                    <a:pt x="360" y="134"/>
                    <a:pt x="365" y="144"/>
                    <a:pt x="368" y="155"/>
                  </a:cubicBezTo>
                  <a:cubicBezTo>
                    <a:pt x="347" y="162"/>
                    <a:pt x="347" y="162"/>
                    <a:pt x="347" y="162"/>
                  </a:cubicBezTo>
                  <a:cubicBezTo>
                    <a:pt x="341" y="163"/>
                    <a:pt x="340" y="168"/>
                    <a:pt x="346" y="171"/>
                  </a:cubicBezTo>
                  <a:cubicBezTo>
                    <a:pt x="392" y="201"/>
                    <a:pt x="392" y="201"/>
                    <a:pt x="392" y="201"/>
                  </a:cubicBezTo>
                  <a:cubicBezTo>
                    <a:pt x="397" y="205"/>
                    <a:pt x="404" y="203"/>
                    <a:pt x="406" y="197"/>
                  </a:cubicBezTo>
                  <a:cubicBezTo>
                    <a:pt x="427" y="146"/>
                    <a:pt x="427" y="146"/>
                    <a:pt x="427" y="146"/>
                  </a:cubicBezTo>
                  <a:cubicBezTo>
                    <a:pt x="430" y="140"/>
                    <a:pt x="427" y="137"/>
                    <a:pt x="421" y="1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20"/>
            <p:cNvSpPr/>
            <p:nvPr/>
          </p:nvSpPr>
          <p:spPr>
            <a:xfrm>
              <a:off x="4207" y="824"/>
              <a:ext cx="346" cy="491"/>
            </a:xfrm>
            <a:custGeom>
              <a:rect b="b" l="l" r="r" t="t"/>
              <a:pathLst>
                <a:path extrusionOk="0" h="403" w="284">
                  <a:moveTo>
                    <a:pt x="243" y="155"/>
                  </a:moveTo>
                  <a:cubicBezTo>
                    <a:pt x="251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81" y="47"/>
                    <a:pt x="284" y="44"/>
                    <a:pt x="284" y="40"/>
                  </a:cubicBezTo>
                  <a:cubicBezTo>
                    <a:pt x="284" y="7"/>
                    <a:pt x="284" y="7"/>
                    <a:pt x="284" y="7"/>
                  </a:cubicBezTo>
                  <a:cubicBezTo>
                    <a:pt x="284" y="3"/>
                    <a:pt x="281" y="0"/>
                    <a:pt x="2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2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7" y="403"/>
                    <a:pt x="277" y="403"/>
                    <a:pt x="277" y="403"/>
                  </a:cubicBezTo>
                  <a:cubicBezTo>
                    <a:pt x="281" y="403"/>
                    <a:pt x="284" y="400"/>
                    <a:pt x="284" y="397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4" y="360"/>
                    <a:pt x="281" y="357"/>
                    <a:pt x="277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4" y="257"/>
                  </a:cubicBezTo>
                  <a:cubicBezTo>
                    <a:pt x="175" y="215"/>
                    <a:pt x="175" y="215"/>
                    <a:pt x="175" y="215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6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1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9" y="282"/>
                    <a:pt x="55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2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2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3" y="163"/>
                    <a:pt x="156" y="179"/>
                  </a:cubicBezTo>
                  <a:cubicBezTo>
                    <a:pt x="152" y="182"/>
                    <a:pt x="150" y="186"/>
                    <a:pt x="150" y="190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0" y="226"/>
                    <a:pt x="152" y="231"/>
                    <a:pt x="156" y="2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2" name="Google Shape;1272;p20"/>
            <p:cNvSpPr/>
            <p:nvPr/>
          </p:nvSpPr>
          <p:spPr>
            <a:xfrm>
              <a:off x="4288" y="979"/>
              <a:ext cx="195" cy="59"/>
            </a:xfrm>
            <a:custGeom>
              <a:rect b="b" l="l" r="r" t="t"/>
              <a:pathLst>
                <a:path extrusionOk="0" h="49" w="160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3" name="Google Shape;1273;p20"/>
            <p:cNvSpPr/>
            <p:nvPr/>
          </p:nvSpPr>
          <p:spPr>
            <a:xfrm>
              <a:off x="4284" y="1199"/>
              <a:ext cx="194" cy="49"/>
            </a:xfrm>
            <a:custGeom>
              <a:rect b="b" l="l" r="r" t="t"/>
              <a:pathLst>
                <a:path extrusionOk="0" h="40" w="160">
                  <a:moveTo>
                    <a:pt x="9" y="31"/>
                  </a:moveTo>
                  <a:cubicBezTo>
                    <a:pt x="3" y="36"/>
                    <a:pt x="0" y="40"/>
                    <a:pt x="13" y="40"/>
                  </a:cubicBezTo>
                  <a:cubicBezTo>
                    <a:pt x="24" y="40"/>
                    <a:pt x="132" y="40"/>
                    <a:pt x="146" y="40"/>
                  </a:cubicBezTo>
                  <a:cubicBezTo>
                    <a:pt x="160" y="40"/>
                    <a:pt x="154" y="36"/>
                    <a:pt x="148" y="29"/>
                  </a:cubicBezTo>
                  <a:cubicBezTo>
                    <a:pt x="136" y="18"/>
                    <a:pt x="112" y="0"/>
                    <a:pt x="80" y="0"/>
                  </a:cubicBezTo>
                  <a:cubicBezTo>
                    <a:pt x="47" y="0"/>
                    <a:pt x="22" y="19"/>
                    <a:pt x="9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Google Shape;1274;p20"/>
            <p:cNvSpPr/>
            <p:nvPr/>
          </p:nvSpPr>
          <p:spPr>
            <a:xfrm>
              <a:off x="4375" y="1052"/>
              <a:ext cx="8" cy="1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5" name="Google Shape;1275;p20"/>
            <p:cNvSpPr/>
            <p:nvPr/>
          </p:nvSpPr>
          <p:spPr>
            <a:xfrm>
              <a:off x="4375" y="1072"/>
              <a:ext cx="8" cy="1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Google Shape;1276;p20"/>
            <p:cNvSpPr/>
            <p:nvPr/>
          </p:nvSpPr>
          <p:spPr>
            <a:xfrm>
              <a:off x="4375" y="1094"/>
              <a:ext cx="8" cy="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7" name="Google Shape;1277;p20"/>
            <p:cNvSpPr/>
            <p:nvPr/>
          </p:nvSpPr>
          <p:spPr>
            <a:xfrm>
              <a:off x="4375" y="1115"/>
              <a:ext cx="8" cy="1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8" name="Google Shape;1278;p20"/>
            <p:cNvSpPr/>
            <p:nvPr/>
          </p:nvSpPr>
          <p:spPr>
            <a:xfrm>
              <a:off x="4375" y="1136"/>
              <a:ext cx="8" cy="1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9" name="Google Shape;1279;p20"/>
            <p:cNvSpPr/>
            <p:nvPr/>
          </p:nvSpPr>
          <p:spPr>
            <a:xfrm>
              <a:off x="4375" y="1158"/>
              <a:ext cx="8" cy="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0" name="Google Shape;1280;p20"/>
            <p:cNvSpPr/>
            <p:nvPr/>
          </p:nvSpPr>
          <p:spPr>
            <a:xfrm>
              <a:off x="4375" y="1178"/>
              <a:ext cx="8" cy="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1" name="Google Shape;1281;p20"/>
            <p:cNvSpPr/>
            <p:nvPr/>
          </p:nvSpPr>
          <p:spPr>
            <a:xfrm>
              <a:off x="5137" y="824"/>
              <a:ext cx="345" cy="491"/>
            </a:xfrm>
            <a:custGeom>
              <a:rect b="b" l="l" r="r" t="t"/>
              <a:pathLst>
                <a:path extrusionOk="0" h="403" w="283">
                  <a:moveTo>
                    <a:pt x="243" y="155"/>
                  </a:moveTo>
                  <a:cubicBezTo>
                    <a:pt x="250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6" y="47"/>
                    <a:pt x="276" y="47"/>
                    <a:pt x="276" y="47"/>
                  </a:cubicBezTo>
                  <a:cubicBezTo>
                    <a:pt x="280" y="47"/>
                    <a:pt x="283" y="44"/>
                    <a:pt x="283" y="40"/>
                  </a:cubicBezTo>
                  <a:cubicBezTo>
                    <a:pt x="283" y="7"/>
                    <a:pt x="283" y="7"/>
                    <a:pt x="283" y="7"/>
                  </a:cubicBezTo>
                  <a:cubicBezTo>
                    <a:pt x="283" y="3"/>
                    <a:pt x="280" y="0"/>
                    <a:pt x="27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1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6" y="403"/>
                    <a:pt x="276" y="403"/>
                    <a:pt x="276" y="403"/>
                  </a:cubicBezTo>
                  <a:cubicBezTo>
                    <a:pt x="280" y="403"/>
                    <a:pt x="283" y="400"/>
                    <a:pt x="283" y="397"/>
                  </a:cubicBezTo>
                  <a:cubicBezTo>
                    <a:pt x="283" y="364"/>
                    <a:pt x="283" y="364"/>
                    <a:pt x="283" y="364"/>
                  </a:cubicBezTo>
                  <a:cubicBezTo>
                    <a:pt x="283" y="360"/>
                    <a:pt x="280" y="357"/>
                    <a:pt x="276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3" y="257"/>
                  </a:cubicBezTo>
                  <a:cubicBezTo>
                    <a:pt x="174" y="215"/>
                    <a:pt x="174" y="215"/>
                    <a:pt x="174" y="215"/>
                  </a:cubicBezTo>
                  <a:cubicBezTo>
                    <a:pt x="174" y="197"/>
                    <a:pt x="174" y="197"/>
                    <a:pt x="174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5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0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8" y="282"/>
                    <a:pt x="54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1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1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2" y="163"/>
                    <a:pt x="155" y="179"/>
                  </a:cubicBezTo>
                  <a:cubicBezTo>
                    <a:pt x="152" y="182"/>
                    <a:pt x="149" y="186"/>
                    <a:pt x="149" y="190"/>
                  </a:cubicBezTo>
                  <a:cubicBezTo>
                    <a:pt x="149" y="222"/>
                    <a:pt x="149" y="222"/>
                    <a:pt x="149" y="222"/>
                  </a:cubicBezTo>
                  <a:cubicBezTo>
                    <a:pt x="149" y="226"/>
                    <a:pt x="152" y="231"/>
                    <a:pt x="155" y="2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2" name="Google Shape;1282;p20"/>
            <p:cNvSpPr/>
            <p:nvPr/>
          </p:nvSpPr>
          <p:spPr>
            <a:xfrm>
              <a:off x="4677" y="824"/>
              <a:ext cx="346" cy="491"/>
            </a:xfrm>
            <a:custGeom>
              <a:rect b="b" l="l" r="r" t="t"/>
              <a:pathLst>
                <a:path extrusionOk="0" h="403" w="284">
                  <a:moveTo>
                    <a:pt x="243" y="155"/>
                  </a:moveTo>
                  <a:cubicBezTo>
                    <a:pt x="251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81" y="47"/>
                    <a:pt x="284" y="44"/>
                    <a:pt x="284" y="40"/>
                  </a:cubicBezTo>
                  <a:cubicBezTo>
                    <a:pt x="284" y="7"/>
                    <a:pt x="284" y="7"/>
                    <a:pt x="284" y="7"/>
                  </a:cubicBezTo>
                  <a:cubicBezTo>
                    <a:pt x="284" y="3"/>
                    <a:pt x="281" y="0"/>
                    <a:pt x="2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6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2" y="225"/>
                    <a:pt x="47" y="253"/>
                    <a:pt x="41" y="257"/>
                  </a:cubicBezTo>
                  <a:cubicBezTo>
                    <a:pt x="33" y="262"/>
                    <a:pt x="16" y="274"/>
                    <a:pt x="16" y="304"/>
                  </a:cubicBezTo>
                  <a:cubicBezTo>
                    <a:pt x="16" y="357"/>
                    <a:pt x="16" y="357"/>
                    <a:pt x="16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7" y="403"/>
                    <a:pt x="277" y="403"/>
                    <a:pt x="277" y="403"/>
                  </a:cubicBezTo>
                  <a:cubicBezTo>
                    <a:pt x="281" y="403"/>
                    <a:pt x="284" y="400"/>
                    <a:pt x="284" y="397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4" y="360"/>
                    <a:pt x="281" y="357"/>
                    <a:pt x="277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60" y="267"/>
                    <a:pt x="244" y="257"/>
                  </a:cubicBezTo>
                  <a:cubicBezTo>
                    <a:pt x="175" y="215"/>
                    <a:pt x="175" y="215"/>
                    <a:pt x="175" y="215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6" y="233"/>
                  </a:moveTo>
                  <a:cubicBezTo>
                    <a:pt x="231" y="278"/>
                    <a:pt x="231" y="278"/>
                    <a:pt x="231" y="278"/>
                  </a:cubicBezTo>
                  <a:cubicBezTo>
                    <a:pt x="236" y="282"/>
                    <a:pt x="239" y="284"/>
                    <a:pt x="241" y="286"/>
                  </a:cubicBezTo>
                  <a:cubicBezTo>
                    <a:pt x="243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1" y="357"/>
                    <a:pt x="41" y="357"/>
                    <a:pt x="41" y="357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287"/>
                    <a:pt x="49" y="282"/>
                    <a:pt x="55" y="277"/>
                  </a:cubicBezTo>
                  <a:cubicBezTo>
                    <a:pt x="60" y="274"/>
                    <a:pt x="101" y="249"/>
                    <a:pt x="128" y="233"/>
                  </a:cubicBezTo>
                  <a:cubicBezTo>
                    <a:pt x="132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2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8" y="130"/>
                    <a:pt x="45" y="128"/>
                    <a:pt x="43" y="126"/>
                  </a:cubicBezTo>
                  <a:cubicBezTo>
                    <a:pt x="41" y="123"/>
                    <a:pt x="41" y="118"/>
                    <a:pt x="41" y="109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3" y="163"/>
                    <a:pt x="156" y="179"/>
                  </a:cubicBezTo>
                  <a:cubicBezTo>
                    <a:pt x="152" y="182"/>
                    <a:pt x="150" y="186"/>
                    <a:pt x="150" y="190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0" y="226"/>
                    <a:pt x="152" y="231"/>
                    <a:pt x="156" y="2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3" name="Google Shape;1283;p20"/>
            <p:cNvSpPr/>
            <p:nvPr/>
          </p:nvSpPr>
          <p:spPr>
            <a:xfrm>
              <a:off x="4738" y="1134"/>
              <a:ext cx="224" cy="114"/>
            </a:xfrm>
            <a:custGeom>
              <a:rect b="b" l="l" r="r" t="t"/>
              <a:pathLst>
                <a:path extrusionOk="0" h="93" w="184">
                  <a:moveTo>
                    <a:pt x="3" y="52"/>
                  </a:moveTo>
                  <a:cubicBezTo>
                    <a:pt x="1" y="53"/>
                    <a:pt x="0" y="54"/>
                    <a:pt x="0" y="57"/>
                  </a:cubicBezTo>
                  <a:cubicBezTo>
                    <a:pt x="0" y="60"/>
                    <a:pt x="0" y="89"/>
                    <a:pt x="0" y="89"/>
                  </a:cubicBezTo>
                  <a:cubicBezTo>
                    <a:pt x="0" y="89"/>
                    <a:pt x="0" y="92"/>
                    <a:pt x="3" y="92"/>
                  </a:cubicBezTo>
                  <a:cubicBezTo>
                    <a:pt x="5" y="92"/>
                    <a:pt x="48" y="93"/>
                    <a:pt x="92" y="93"/>
                  </a:cubicBezTo>
                  <a:cubicBezTo>
                    <a:pt x="136" y="93"/>
                    <a:pt x="179" y="92"/>
                    <a:pt x="180" y="92"/>
                  </a:cubicBezTo>
                  <a:cubicBezTo>
                    <a:pt x="184" y="92"/>
                    <a:pt x="183" y="89"/>
                    <a:pt x="183" y="89"/>
                  </a:cubicBezTo>
                  <a:cubicBezTo>
                    <a:pt x="183" y="89"/>
                    <a:pt x="183" y="60"/>
                    <a:pt x="183" y="57"/>
                  </a:cubicBezTo>
                  <a:cubicBezTo>
                    <a:pt x="183" y="54"/>
                    <a:pt x="183" y="53"/>
                    <a:pt x="181" y="52"/>
                  </a:cubicBezTo>
                  <a:cubicBezTo>
                    <a:pt x="169" y="43"/>
                    <a:pt x="115" y="0"/>
                    <a:pt x="92" y="0"/>
                  </a:cubicBezTo>
                  <a:cubicBezTo>
                    <a:pt x="68" y="0"/>
                    <a:pt x="15" y="43"/>
                    <a:pt x="3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7" name="Shape 1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8" name="Google Shape;1288;p21"/>
          <p:cNvGrpSpPr/>
          <p:nvPr/>
        </p:nvGrpSpPr>
        <p:grpSpPr>
          <a:xfrm>
            <a:off x="0" y="2004484"/>
            <a:ext cx="12194117" cy="996950"/>
            <a:chOff x="0" y="2004484"/>
            <a:chExt cx="12194117" cy="996950"/>
          </a:xfrm>
        </p:grpSpPr>
        <p:sp>
          <p:nvSpPr>
            <p:cNvPr id="1289" name="Google Shape;1289;p21"/>
            <p:cNvSpPr/>
            <p:nvPr/>
          </p:nvSpPr>
          <p:spPr>
            <a:xfrm>
              <a:off x="0" y="2006601"/>
              <a:ext cx="12192000" cy="9948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90" name="Google Shape;1290;p21"/>
            <p:cNvGrpSpPr/>
            <p:nvPr/>
          </p:nvGrpSpPr>
          <p:grpSpPr>
            <a:xfrm>
              <a:off x="2937933" y="2004484"/>
              <a:ext cx="433917" cy="440267"/>
              <a:chOff x="2937933" y="2004484"/>
              <a:chExt cx="433917" cy="440267"/>
            </a:xfrm>
          </p:grpSpPr>
          <p:sp>
            <p:nvSpPr>
              <p:cNvPr id="1291" name="Google Shape;1291;p21"/>
              <p:cNvSpPr/>
              <p:nvPr/>
            </p:nvSpPr>
            <p:spPr>
              <a:xfrm>
                <a:off x="2937933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2" name="Google Shape;1292;p21"/>
              <p:cNvSpPr/>
              <p:nvPr/>
            </p:nvSpPr>
            <p:spPr>
              <a:xfrm>
                <a:off x="2988733" y="2188634"/>
                <a:ext cx="383117" cy="256117"/>
              </a:xfrm>
              <a:custGeom>
                <a:rect b="b" l="l" r="r" t="t"/>
                <a:pathLst>
                  <a:path extrusionOk="0" h="121" w="181">
                    <a:moveTo>
                      <a:pt x="181" y="34"/>
                    </a:moveTo>
                    <a:lnTo>
                      <a:pt x="148" y="0"/>
                    </a:lnTo>
                    <a:lnTo>
                      <a:pt x="101" y="42"/>
                    </a:lnTo>
                    <a:lnTo>
                      <a:pt x="66" y="42"/>
                    </a:lnTo>
                    <a:lnTo>
                      <a:pt x="48" y="21"/>
                    </a:lnTo>
                    <a:lnTo>
                      <a:pt x="19" y="29"/>
                    </a:lnTo>
                    <a:lnTo>
                      <a:pt x="0" y="48"/>
                    </a:lnTo>
                    <a:lnTo>
                      <a:pt x="71" y="121"/>
                    </a:lnTo>
                    <a:lnTo>
                      <a:pt x="181" y="121"/>
                    </a:lnTo>
                    <a:lnTo>
                      <a:pt x="181" y="34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3" name="Google Shape;1293;p21"/>
              <p:cNvSpPr/>
              <p:nvPr/>
            </p:nvSpPr>
            <p:spPr>
              <a:xfrm>
                <a:off x="3160183" y="2123018"/>
                <a:ext cx="46567" cy="21167"/>
              </a:xfrm>
              <a:custGeom>
                <a:rect b="b" l="l" r="r" t="t"/>
                <a:pathLst>
                  <a:path extrusionOk="0" h="7" w="17">
                    <a:moveTo>
                      <a:pt x="0" y="7"/>
                    </a:moveTo>
                    <a:cubicBezTo>
                      <a:pt x="0" y="7"/>
                      <a:pt x="0" y="0"/>
                      <a:pt x="4" y="0"/>
                    </a:cubicBezTo>
                    <a:cubicBezTo>
                      <a:pt x="8" y="0"/>
                      <a:pt x="13" y="0"/>
                      <a:pt x="13" y="0"/>
                    </a:cubicBezTo>
                    <a:cubicBezTo>
                      <a:pt x="13" y="0"/>
                      <a:pt x="17" y="0"/>
                      <a:pt x="17" y="7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4" name="Google Shape;1294;p21"/>
              <p:cNvSpPr/>
              <p:nvPr/>
            </p:nvSpPr>
            <p:spPr>
              <a:xfrm>
                <a:off x="3039533" y="2258484"/>
                <a:ext cx="63500" cy="635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5" name="Google Shape;1295;p21"/>
              <p:cNvSpPr/>
              <p:nvPr/>
            </p:nvSpPr>
            <p:spPr>
              <a:xfrm>
                <a:off x="3227917" y="2258484"/>
                <a:ext cx="61383" cy="635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6" name="Google Shape;1296;p21"/>
              <p:cNvSpPr/>
              <p:nvPr/>
            </p:nvSpPr>
            <p:spPr>
              <a:xfrm>
                <a:off x="2965450" y="2139951"/>
                <a:ext cx="361950" cy="150283"/>
              </a:xfrm>
              <a:custGeom>
                <a:rect b="b" l="l" r="r" t="t"/>
                <a:pathLst>
                  <a:path extrusionOk="0" h="52" w="127">
                    <a:moveTo>
                      <a:pt x="70" y="2"/>
                    </a:moveTo>
                    <a:cubicBezTo>
                      <a:pt x="40" y="4"/>
                      <a:pt x="33" y="22"/>
                      <a:pt x="27" y="23"/>
                    </a:cubicBezTo>
                    <a:cubicBezTo>
                      <a:pt x="0" y="28"/>
                      <a:pt x="7" y="52"/>
                      <a:pt x="7" y="52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2" y="43"/>
                      <a:pt x="29" y="37"/>
                      <a:pt x="37" y="37"/>
                    </a:cubicBezTo>
                    <a:cubicBezTo>
                      <a:pt x="46" y="37"/>
                      <a:pt x="53" y="43"/>
                      <a:pt x="53" y="52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88" y="43"/>
                      <a:pt x="95" y="37"/>
                      <a:pt x="103" y="37"/>
                    </a:cubicBezTo>
                    <a:cubicBezTo>
                      <a:pt x="112" y="37"/>
                      <a:pt x="119" y="43"/>
                      <a:pt x="119" y="52"/>
                    </a:cubicBezTo>
                    <a:cubicBezTo>
                      <a:pt x="127" y="52"/>
                      <a:pt x="127" y="52"/>
                      <a:pt x="127" y="52"/>
                    </a:cubicBezTo>
                    <a:cubicBezTo>
                      <a:pt x="127" y="52"/>
                      <a:pt x="127" y="51"/>
                      <a:pt x="127" y="50"/>
                    </a:cubicBezTo>
                    <a:cubicBezTo>
                      <a:pt x="127" y="37"/>
                      <a:pt x="127" y="37"/>
                      <a:pt x="127" y="37"/>
                    </a:cubicBezTo>
                    <a:cubicBezTo>
                      <a:pt x="125" y="22"/>
                      <a:pt x="114" y="0"/>
                      <a:pt x="70" y="2"/>
                    </a:cubicBezTo>
                    <a:close/>
                    <a:moveTo>
                      <a:pt x="90" y="38"/>
                    </a:moveTo>
                    <a:cubicBezTo>
                      <a:pt x="82" y="38"/>
                      <a:pt x="82" y="38"/>
                      <a:pt x="82" y="38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75" y="38"/>
                      <a:pt x="75" y="38"/>
                      <a:pt x="75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45"/>
                      <a:pt x="67" y="45"/>
                      <a:pt x="67" y="45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30"/>
                      <a:pt x="67" y="30"/>
                      <a:pt x="67" y="30"/>
                    </a:cubicBezTo>
                    <a:cubicBezTo>
                      <a:pt x="75" y="30"/>
                      <a:pt x="75" y="30"/>
                      <a:pt x="75" y="30"/>
                    </a:cubicBezTo>
                    <a:cubicBezTo>
                      <a:pt x="75" y="38"/>
                      <a:pt x="75" y="38"/>
                      <a:pt x="75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90" y="30"/>
                      <a:pt x="90" y="30"/>
                      <a:pt x="90" y="30"/>
                    </a:cubicBezTo>
                    <a:lnTo>
                      <a:pt x="90" y="38"/>
                    </a:lnTo>
                    <a:close/>
                    <a:moveTo>
                      <a:pt x="43" y="23"/>
                    </a:moveTo>
                    <a:cubicBezTo>
                      <a:pt x="50" y="15"/>
                      <a:pt x="52" y="8"/>
                      <a:pt x="79" y="8"/>
                    </a:cubicBezTo>
                    <a:cubicBezTo>
                      <a:pt x="105" y="8"/>
                      <a:pt x="109" y="23"/>
                      <a:pt x="109" y="23"/>
                    </a:cubicBezTo>
                    <a:lnTo>
                      <a:pt x="43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97" name="Google Shape;1297;p21"/>
            <p:cNvGrpSpPr/>
            <p:nvPr/>
          </p:nvGrpSpPr>
          <p:grpSpPr>
            <a:xfrm>
              <a:off x="5875867" y="2004484"/>
              <a:ext cx="433917" cy="440267"/>
              <a:chOff x="5875867" y="2004484"/>
              <a:chExt cx="433917" cy="440267"/>
            </a:xfrm>
          </p:grpSpPr>
          <p:sp>
            <p:nvSpPr>
              <p:cNvPr id="1298" name="Google Shape;1298;p21"/>
              <p:cNvSpPr/>
              <p:nvPr/>
            </p:nvSpPr>
            <p:spPr>
              <a:xfrm>
                <a:off x="5875867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9" name="Google Shape;1299;p21"/>
              <p:cNvSpPr/>
              <p:nvPr/>
            </p:nvSpPr>
            <p:spPr>
              <a:xfrm>
                <a:off x="5990167" y="2093384"/>
                <a:ext cx="319617" cy="351367"/>
              </a:xfrm>
              <a:custGeom>
                <a:rect b="b" l="l" r="r" t="t"/>
                <a:pathLst>
                  <a:path extrusionOk="0" h="123" w="113">
                    <a:moveTo>
                      <a:pt x="80" y="0"/>
                    </a:moveTo>
                    <a:cubicBezTo>
                      <a:pt x="67" y="13"/>
                      <a:pt x="67" y="13"/>
                      <a:pt x="67" y="13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79" y="20"/>
                      <a:pt x="89" y="34"/>
                      <a:pt x="89" y="50"/>
                    </a:cubicBezTo>
                    <a:cubicBezTo>
                      <a:pt x="89" y="71"/>
                      <a:pt x="72" y="89"/>
                      <a:pt x="50" y="89"/>
                    </a:cubicBezTo>
                    <a:cubicBezTo>
                      <a:pt x="29" y="89"/>
                      <a:pt x="11" y="71"/>
                      <a:pt x="11" y="50"/>
                    </a:cubicBezTo>
                    <a:cubicBezTo>
                      <a:pt x="11" y="49"/>
                      <a:pt x="12" y="48"/>
                      <a:pt x="12" y="47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27" y="81"/>
                      <a:pt x="27" y="81"/>
                      <a:pt x="27" y="81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62" y="123"/>
                      <a:pt x="62" y="123"/>
                      <a:pt x="62" y="123"/>
                    </a:cubicBezTo>
                    <a:cubicBezTo>
                      <a:pt x="113" y="123"/>
                      <a:pt x="113" y="123"/>
                      <a:pt x="113" y="123"/>
                    </a:cubicBezTo>
                    <a:cubicBezTo>
                      <a:pt x="113" y="34"/>
                      <a:pt x="113" y="34"/>
                      <a:pt x="113" y="34"/>
                    </a:cubicBez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0" name="Google Shape;1300;p21"/>
              <p:cNvSpPr/>
              <p:nvPr/>
            </p:nvSpPr>
            <p:spPr>
              <a:xfrm>
                <a:off x="5933017" y="2078568"/>
                <a:ext cx="332317" cy="300567"/>
              </a:xfrm>
              <a:custGeom>
                <a:rect b="b" l="l" r="r" t="t"/>
                <a:pathLst>
                  <a:path extrusionOk="0" h="105" w="117">
                    <a:moveTo>
                      <a:pt x="75" y="16"/>
                    </a:moveTo>
                    <a:cubicBezTo>
                      <a:pt x="71" y="10"/>
                      <a:pt x="71" y="10"/>
                      <a:pt x="71" y="10"/>
                    </a:cubicBezTo>
                    <a:cubicBezTo>
                      <a:pt x="77" y="7"/>
                      <a:pt x="80" y="5"/>
                      <a:pt x="83" y="5"/>
                    </a:cubicBezTo>
                    <a:cubicBezTo>
                      <a:pt x="87" y="4"/>
                      <a:pt x="96" y="1"/>
                      <a:pt x="99" y="4"/>
                    </a:cubicBezTo>
                    <a:lnTo>
                      <a:pt x="75" y="16"/>
                    </a:lnTo>
                    <a:close/>
                    <a:moveTo>
                      <a:pt x="112" y="70"/>
                    </a:moveTo>
                    <a:cubicBezTo>
                      <a:pt x="106" y="92"/>
                      <a:pt x="83" y="105"/>
                      <a:pt x="61" y="99"/>
                    </a:cubicBezTo>
                    <a:cubicBezTo>
                      <a:pt x="41" y="93"/>
                      <a:pt x="28" y="74"/>
                      <a:pt x="31" y="54"/>
                    </a:cubicBezTo>
                    <a:cubicBezTo>
                      <a:pt x="28" y="55"/>
                      <a:pt x="27" y="56"/>
                      <a:pt x="27" y="56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2" y="40"/>
                      <a:pt x="31" y="34"/>
                      <a:pt x="43" y="27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62" y="15"/>
                      <a:pt x="66" y="13"/>
                      <a:pt x="69" y="11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100" y="5"/>
                      <a:pt x="100" y="5"/>
                      <a:pt x="100" y="5"/>
                    </a:cubicBezTo>
                    <a:cubicBezTo>
                      <a:pt x="101" y="9"/>
                      <a:pt x="94" y="16"/>
                      <a:pt x="91" y="18"/>
                    </a:cubicBezTo>
                    <a:cubicBezTo>
                      <a:pt x="90" y="19"/>
                      <a:pt x="89" y="20"/>
                      <a:pt x="88" y="21"/>
                    </a:cubicBezTo>
                    <a:cubicBezTo>
                      <a:pt x="107" y="29"/>
                      <a:pt x="117" y="49"/>
                      <a:pt x="112" y="70"/>
                    </a:cubicBezTo>
                    <a:close/>
                    <a:moveTo>
                      <a:pt x="57" y="24"/>
                    </a:moveTo>
                    <a:cubicBezTo>
                      <a:pt x="57" y="26"/>
                      <a:pt x="59" y="28"/>
                      <a:pt x="61" y="28"/>
                    </a:cubicBezTo>
                    <a:cubicBezTo>
                      <a:pt x="63" y="28"/>
                      <a:pt x="64" y="26"/>
                      <a:pt x="64" y="24"/>
                    </a:cubicBezTo>
                    <a:cubicBezTo>
                      <a:pt x="64" y="22"/>
                      <a:pt x="63" y="20"/>
                      <a:pt x="61" y="20"/>
                    </a:cubicBezTo>
                    <a:cubicBezTo>
                      <a:pt x="59" y="20"/>
                      <a:pt x="57" y="22"/>
                      <a:pt x="57" y="24"/>
                    </a:cubicBezTo>
                    <a:close/>
                    <a:moveTo>
                      <a:pt x="47" y="30"/>
                    </a:moveTo>
                    <a:cubicBezTo>
                      <a:pt x="47" y="32"/>
                      <a:pt x="48" y="34"/>
                      <a:pt x="50" y="34"/>
                    </a:cubicBezTo>
                    <a:cubicBezTo>
                      <a:pt x="52" y="34"/>
                      <a:pt x="54" y="32"/>
                      <a:pt x="54" y="30"/>
                    </a:cubicBezTo>
                    <a:cubicBezTo>
                      <a:pt x="54" y="28"/>
                      <a:pt x="52" y="27"/>
                      <a:pt x="50" y="27"/>
                    </a:cubicBezTo>
                    <a:cubicBezTo>
                      <a:pt x="48" y="27"/>
                      <a:pt x="47" y="28"/>
                      <a:pt x="47" y="30"/>
                    </a:cubicBezTo>
                    <a:close/>
                    <a:moveTo>
                      <a:pt x="37" y="37"/>
                    </a:moveTo>
                    <a:cubicBezTo>
                      <a:pt x="37" y="39"/>
                      <a:pt x="38" y="40"/>
                      <a:pt x="40" y="40"/>
                    </a:cubicBezTo>
                    <a:cubicBezTo>
                      <a:pt x="42" y="40"/>
                      <a:pt x="44" y="39"/>
                      <a:pt x="44" y="37"/>
                    </a:cubicBezTo>
                    <a:cubicBezTo>
                      <a:pt x="44" y="35"/>
                      <a:pt x="42" y="33"/>
                      <a:pt x="40" y="33"/>
                    </a:cubicBezTo>
                    <a:cubicBezTo>
                      <a:pt x="38" y="33"/>
                      <a:pt x="37" y="35"/>
                      <a:pt x="37" y="37"/>
                    </a:cubicBezTo>
                    <a:close/>
                    <a:moveTo>
                      <a:pt x="88" y="21"/>
                    </a:moveTo>
                    <a:cubicBezTo>
                      <a:pt x="83" y="25"/>
                      <a:pt x="76" y="29"/>
                      <a:pt x="68" y="34"/>
                    </a:cubicBezTo>
                    <a:cubicBezTo>
                      <a:pt x="68" y="70"/>
                      <a:pt x="68" y="70"/>
                      <a:pt x="68" y="70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44" y="47"/>
                      <a:pt x="37" y="51"/>
                      <a:pt x="32" y="53"/>
                    </a:cubicBezTo>
                    <a:cubicBezTo>
                      <a:pt x="31" y="70"/>
                      <a:pt x="43" y="86"/>
                      <a:pt x="60" y="91"/>
                    </a:cubicBezTo>
                    <a:cubicBezTo>
                      <a:pt x="81" y="96"/>
                      <a:pt x="102" y="85"/>
                      <a:pt x="107" y="64"/>
                    </a:cubicBezTo>
                    <a:cubicBezTo>
                      <a:pt x="112" y="47"/>
                      <a:pt x="103" y="29"/>
                      <a:pt x="88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1" name="Google Shape;1301;p21"/>
            <p:cNvSpPr/>
            <p:nvPr/>
          </p:nvSpPr>
          <p:spPr>
            <a:xfrm>
              <a:off x="8329083" y="2004484"/>
              <a:ext cx="436033" cy="440267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2" name="Google Shape;1302;p21"/>
            <p:cNvSpPr/>
            <p:nvPr/>
          </p:nvSpPr>
          <p:spPr>
            <a:xfrm>
              <a:off x="8403167" y="2078568"/>
              <a:ext cx="361950" cy="366183"/>
            </a:xfrm>
            <a:custGeom>
              <a:rect b="b" l="l" r="r" t="t"/>
              <a:pathLst>
                <a:path extrusionOk="0" h="173" w="171">
                  <a:moveTo>
                    <a:pt x="171" y="32"/>
                  </a:moveTo>
                  <a:lnTo>
                    <a:pt x="139" y="0"/>
                  </a:lnTo>
                  <a:lnTo>
                    <a:pt x="67" y="74"/>
                  </a:lnTo>
                  <a:lnTo>
                    <a:pt x="56" y="63"/>
                  </a:lnTo>
                  <a:lnTo>
                    <a:pt x="56" y="84"/>
                  </a:lnTo>
                  <a:lnTo>
                    <a:pt x="56" y="136"/>
                  </a:lnTo>
                  <a:lnTo>
                    <a:pt x="35" y="136"/>
                  </a:lnTo>
                  <a:lnTo>
                    <a:pt x="0" y="136"/>
                  </a:lnTo>
                  <a:lnTo>
                    <a:pt x="36" y="173"/>
                  </a:lnTo>
                  <a:lnTo>
                    <a:pt x="171" y="173"/>
                  </a:lnTo>
                  <a:lnTo>
                    <a:pt x="171" y="32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3" name="Google Shape;1303;p21"/>
            <p:cNvSpPr/>
            <p:nvPr/>
          </p:nvSpPr>
          <p:spPr>
            <a:xfrm>
              <a:off x="8401050" y="2078568"/>
              <a:ext cx="300567" cy="287867"/>
            </a:xfrm>
            <a:custGeom>
              <a:rect b="b" l="l" r="r" t="t"/>
              <a:pathLst>
                <a:path extrusionOk="0" h="101" w="106">
                  <a:moveTo>
                    <a:pt x="99" y="12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99" y="7"/>
                    <a:pt x="99" y="7"/>
                    <a:pt x="99" y="7"/>
                  </a:cubicBezTo>
                  <a:lnTo>
                    <a:pt x="99" y="12"/>
                  </a:lnTo>
                  <a:close/>
                  <a:moveTo>
                    <a:pt x="99" y="14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99" y="21"/>
                    <a:pt x="99" y="21"/>
                    <a:pt x="99" y="21"/>
                  </a:cubicBezTo>
                  <a:lnTo>
                    <a:pt x="99" y="14"/>
                  </a:lnTo>
                  <a:close/>
                  <a:moveTo>
                    <a:pt x="99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99" y="29"/>
                    <a:pt x="99" y="29"/>
                    <a:pt x="99" y="29"/>
                  </a:cubicBezTo>
                  <a:lnTo>
                    <a:pt x="99" y="22"/>
                  </a:lnTo>
                  <a:close/>
                  <a:moveTo>
                    <a:pt x="99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99" y="36"/>
                    <a:pt x="99" y="36"/>
                    <a:pt x="99" y="36"/>
                  </a:cubicBezTo>
                  <a:lnTo>
                    <a:pt x="99" y="30"/>
                  </a:lnTo>
                  <a:close/>
                  <a:moveTo>
                    <a:pt x="99" y="37"/>
                  </a:moveTo>
                  <a:cubicBezTo>
                    <a:pt x="56" y="37"/>
                    <a:pt x="56" y="37"/>
                    <a:pt x="56" y="37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99" y="44"/>
                    <a:pt x="99" y="44"/>
                    <a:pt x="99" y="44"/>
                  </a:cubicBezTo>
                  <a:lnTo>
                    <a:pt x="99" y="37"/>
                  </a:lnTo>
                  <a:close/>
                  <a:moveTo>
                    <a:pt x="99" y="46"/>
                  </a:moveTo>
                  <a:cubicBezTo>
                    <a:pt x="56" y="46"/>
                    <a:pt x="56" y="46"/>
                    <a:pt x="56" y="46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99" y="53"/>
                    <a:pt x="99" y="53"/>
                    <a:pt x="99" y="53"/>
                  </a:cubicBezTo>
                  <a:lnTo>
                    <a:pt x="99" y="46"/>
                  </a:lnTo>
                  <a:close/>
                  <a:moveTo>
                    <a:pt x="99" y="54"/>
                  </a:moveTo>
                  <a:cubicBezTo>
                    <a:pt x="56" y="54"/>
                    <a:pt x="56" y="54"/>
                    <a:pt x="56" y="54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99" y="60"/>
                    <a:pt x="99" y="60"/>
                    <a:pt x="99" y="60"/>
                  </a:cubicBezTo>
                  <a:lnTo>
                    <a:pt x="99" y="54"/>
                  </a:lnTo>
                  <a:close/>
                  <a:moveTo>
                    <a:pt x="99" y="61"/>
                  </a:moveTo>
                  <a:cubicBezTo>
                    <a:pt x="56" y="61"/>
                    <a:pt x="56" y="61"/>
                    <a:pt x="56" y="61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99" y="68"/>
                    <a:pt x="99" y="68"/>
                    <a:pt x="99" y="68"/>
                  </a:cubicBezTo>
                  <a:lnTo>
                    <a:pt x="99" y="61"/>
                  </a:lnTo>
                  <a:close/>
                  <a:moveTo>
                    <a:pt x="17" y="7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4" y="74"/>
                    <a:pt x="15" y="73"/>
                    <a:pt x="17" y="70"/>
                  </a:cubicBezTo>
                  <a:close/>
                  <a:moveTo>
                    <a:pt x="2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" y="97"/>
                    <a:pt x="1" y="95"/>
                    <a:pt x="2" y="94"/>
                  </a:cubicBezTo>
                  <a:close/>
                  <a:moveTo>
                    <a:pt x="6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4" y="91"/>
                    <a:pt x="5" y="88"/>
                    <a:pt x="6" y="87"/>
                  </a:cubicBezTo>
                  <a:close/>
                  <a:moveTo>
                    <a:pt x="11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8" y="82"/>
                    <a:pt x="10" y="81"/>
                    <a:pt x="11" y="78"/>
                  </a:cubicBezTo>
                  <a:close/>
                  <a:moveTo>
                    <a:pt x="27" y="58"/>
                  </a:moveTo>
                  <a:cubicBezTo>
                    <a:pt x="29" y="57"/>
                    <a:pt x="30" y="56"/>
                    <a:pt x="32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6" y="60"/>
                    <a:pt x="26" y="59"/>
                    <a:pt x="27" y="58"/>
                  </a:cubicBezTo>
                  <a:close/>
                  <a:moveTo>
                    <a:pt x="42" y="46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7" y="50"/>
                    <a:pt x="39" y="47"/>
                    <a:pt x="42" y="46"/>
                  </a:cubicBezTo>
                  <a:close/>
                  <a:moveTo>
                    <a:pt x="23" y="63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20" y="67"/>
                    <a:pt x="22" y="64"/>
                    <a:pt x="23" y="63"/>
                  </a:cubicBezTo>
                  <a:close/>
                  <a:moveTo>
                    <a:pt x="28" y="60"/>
                  </a:moveTo>
                  <a:cubicBezTo>
                    <a:pt x="28" y="60"/>
                    <a:pt x="28" y="60"/>
                    <a:pt x="28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3" y="56"/>
                    <a:pt x="31" y="58"/>
                    <a:pt x="28" y="60"/>
                  </a:cubicBezTo>
                  <a:close/>
                  <a:moveTo>
                    <a:pt x="21" y="68"/>
                  </a:moveTo>
                  <a:cubicBezTo>
                    <a:pt x="43" y="68"/>
                    <a:pt x="43" y="68"/>
                    <a:pt x="43" y="68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4"/>
                    <a:pt x="23" y="67"/>
                    <a:pt x="21" y="68"/>
                  </a:cubicBezTo>
                  <a:close/>
                  <a:moveTo>
                    <a:pt x="2" y="101"/>
                  </a:moveTo>
                  <a:cubicBezTo>
                    <a:pt x="43" y="101"/>
                    <a:pt x="43" y="101"/>
                    <a:pt x="43" y="101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3" y="96"/>
                    <a:pt x="3" y="98"/>
                    <a:pt x="2" y="101"/>
                  </a:cubicBezTo>
                  <a:close/>
                  <a:moveTo>
                    <a:pt x="37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2" y="49"/>
                    <a:pt x="39" y="50"/>
                    <a:pt x="37" y="53"/>
                  </a:cubicBezTo>
                  <a:close/>
                  <a:moveTo>
                    <a:pt x="5" y="94"/>
                  </a:moveTo>
                  <a:cubicBezTo>
                    <a:pt x="43" y="94"/>
                    <a:pt x="43" y="94"/>
                    <a:pt x="43" y="94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7" y="88"/>
                    <a:pt x="6" y="91"/>
                    <a:pt x="5" y="94"/>
                  </a:cubicBezTo>
                  <a:close/>
                  <a:moveTo>
                    <a:pt x="10" y="84"/>
                  </a:moveTo>
                  <a:cubicBezTo>
                    <a:pt x="43" y="84"/>
                    <a:pt x="43" y="84"/>
                    <a:pt x="43" y="84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1"/>
                    <a:pt x="11" y="82"/>
                    <a:pt x="10" y="84"/>
                  </a:cubicBezTo>
                  <a:close/>
                  <a:moveTo>
                    <a:pt x="15" y="77"/>
                  </a:moveTo>
                  <a:cubicBezTo>
                    <a:pt x="43" y="77"/>
                    <a:pt x="43" y="77"/>
                    <a:pt x="43" y="77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3"/>
                    <a:pt x="16" y="74"/>
                    <a:pt x="15" y="77"/>
                  </a:cubicBezTo>
                  <a:close/>
                  <a:moveTo>
                    <a:pt x="38" y="0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8" y="0"/>
                  </a:lnTo>
                  <a:close/>
                  <a:moveTo>
                    <a:pt x="41" y="9"/>
                  </a:moveTo>
                  <a:cubicBezTo>
                    <a:pt x="39" y="9"/>
                    <a:pt x="38" y="10"/>
                    <a:pt x="38" y="12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2" y="15"/>
                    <a:pt x="44" y="14"/>
                    <a:pt x="44" y="12"/>
                  </a:cubicBezTo>
                  <a:cubicBezTo>
                    <a:pt x="44" y="10"/>
                    <a:pt x="43" y="9"/>
                    <a:pt x="41" y="9"/>
                  </a:cubicBezTo>
                  <a:close/>
                  <a:moveTo>
                    <a:pt x="41" y="10"/>
                  </a:moveTo>
                  <a:cubicBezTo>
                    <a:pt x="42" y="10"/>
                    <a:pt x="42" y="11"/>
                    <a:pt x="42" y="12"/>
                  </a:cubicBezTo>
                  <a:cubicBezTo>
                    <a:pt x="42" y="13"/>
                    <a:pt x="42" y="14"/>
                    <a:pt x="41" y="14"/>
                  </a:cubicBezTo>
                  <a:cubicBezTo>
                    <a:pt x="40" y="14"/>
                    <a:pt x="39" y="13"/>
                    <a:pt x="39" y="12"/>
                  </a:cubicBezTo>
                  <a:cubicBezTo>
                    <a:pt x="39" y="11"/>
                    <a:pt x="40" y="10"/>
                    <a:pt x="41" y="10"/>
                  </a:cubicBezTo>
                  <a:close/>
                  <a:moveTo>
                    <a:pt x="40" y="24"/>
                  </a:moveTo>
                  <a:cubicBezTo>
                    <a:pt x="41" y="24"/>
                    <a:pt x="41" y="24"/>
                    <a:pt x="41" y="24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0" y="19"/>
                    <a:pt x="40" y="19"/>
                    <a:pt x="40" y="19"/>
                  </a:cubicBezTo>
                  <a:lnTo>
                    <a:pt x="40" y="24"/>
                  </a:lnTo>
                  <a:close/>
                  <a:moveTo>
                    <a:pt x="42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42" y="30"/>
                  </a:lnTo>
                  <a:close/>
                  <a:moveTo>
                    <a:pt x="39" y="43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7"/>
                    <a:pt x="39" y="37"/>
                    <a:pt x="39" y="37"/>
                  </a:cubicBezTo>
                  <a:lnTo>
                    <a:pt x="39" y="43"/>
                  </a:lnTo>
                  <a:close/>
                  <a:moveTo>
                    <a:pt x="106" y="0"/>
                  </a:moveTo>
                  <a:cubicBezTo>
                    <a:pt x="106" y="101"/>
                    <a:pt x="106" y="101"/>
                    <a:pt x="106" y="101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7" y="75"/>
                    <a:pt x="97" y="75"/>
                    <a:pt x="97" y="75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106" y="0"/>
                  </a:lnTo>
                  <a:close/>
                  <a:moveTo>
                    <a:pt x="102" y="2"/>
                  </a:moveTo>
                  <a:cubicBezTo>
                    <a:pt x="53" y="2"/>
                    <a:pt x="53" y="2"/>
                    <a:pt x="53" y="2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102" y="71"/>
                    <a:pt x="102" y="71"/>
                    <a:pt x="102" y="71"/>
                  </a:cubicBezTo>
                  <a:lnTo>
                    <a:pt x="102" y="2"/>
                  </a:lnTo>
                  <a:close/>
                  <a:moveTo>
                    <a:pt x="60" y="101"/>
                  </a:moveTo>
                  <a:cubicBezTo>
                    <a:pt x="63" y="101"/>
                    <a:pt x="63" y="101"/>
                    <a:pt x="63" y="10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1" y="101"/>
                    <a:pt x="91" y="101"/>
                    <a:pt x="91" y="101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60" y="77"/>
                    <a:pt x="60" y="77"/>
                    <a:pt x="60" y="77"/>
                  </a:cubicBezTo>
                  <a:lnTo>
                    <a:pt x="60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4" name="Google Shape;1304;p21"/>
            <p:cNvGrpSpPr/>
            <p:nvPr/>
          </p:nvGrpSpPr>
          <p:grpSpPr>
            <a:xfrm>
              <a:off x="0" y="2004484"/>
              <a:ext cx="433917" cy="440267"/>
              <a:chOff x="0" y="2004484"/>
              <a:chExt cx="433917" cy="440267"/>
            </a:xfrm>
          </p:grpSpPr>
          <p:sp>
            <p:nvSpPr>
              <p:cNvPr id="1305" name="Google Shape;1305;p21"/>
              <p:cNvSpPr/>
              <p:nvPr/>
            </p:nvSpPr>
            <p:spPr>
              <a:xfrm>
                <a:off x="0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6" name="Google Shape;1306;p21"/>
              <p:cNvSpPr/>
              <p:nvPr/>
            </p:nvSpPr>
            <p:spPr>
              <a:xfrm>
                <a:off x="80433" y="2114551"/>
                <a:ext cx="353483" cy="330200"/>
              </a:xfrm>
              <a:custGeom>
                <a:rect b="b" l="l" r="r" t="t"/>
                <a:pathLst>
                  <a:path extrusionOk="0" h="156" w="167">
                    <a:moveTo>
                      <a:pt x="167" y="79"/>
                    </a:moveTo>
                    <a:lnTo>
                      <a:pt x="124" y="34"/>
                    </a:lnTo>
                    <a:lnTo>
                      <a:pt x="123" y="35"/>
                    </a:lnTo>
                    <a:lnTo>
                      <a:pt x="97" y="10"/>
                    </a:lnTo>
                    <a:lnTo>
                      <a:pt x="80" y="0"/>
                    </a:lnTo>
                    <a:lnTo>
                      <a:pt x="52" y="10"/>
                    </a:lnTo>
                    <a:lnTo>
                      <a:pt x="24" y="12"/>
                    </a:lnTo>
                    <a:lnTo>
                      <a:pt x="9" y="21"/>
                    </a:lnTo>
                    <a:lnTo>
                      <a:pt x="0" y="35"/>
                    </a:lnTo>
                    <a:lnTo>
                      <a:pt x="61" y="98"/>
                    </a:lnTo>
                    <a:lnTo>
                      <a:pt x="29" y="110"/>
                    </a:lnTo>
                    <a:lnTo>
                      <a:pt x="21" y="119"/>
                    </a:lnTo>
                    <a:lnTo>
                      <a:pt x="56" y="156"/>
                    </a:lnTo>
                    <a:lnTo>
                      <a:pt x="167" y="156"/>
                    </a:lnTo>
                    <a:lnTo>
                      <a:pt x="167" y="79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7" name="Google Shape;1307;p21"/>
              <p:cNvSpPr/>
              <p:nvPr/>
            </p:nvSpPr>
            <p:spPr>
              <a:xfrm>
                <a:off x="80433" y="2078568"/>
                <a:ext cx="285750" cy="285750"/>
              </a:xfrm>
              <a:custGeom>
                <a:rect b="b" l="l" r="r" t="t"/>
                <a:pathLst>
                  <a:path extrusionOk="0" h="100" w="101">
                    <a:moveTo>
                      <a:pt x="91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100"/>
                      <a:pt x="23" y="87"/>
                      <a:pt x="42" y="83"/>
                    </a:cubicBezTo>
                    <a:cubicBezTo>
                      <a:pt x="53" y="62"/>
                      <a:pt x="42" y="30"/>
                      <a:pt x="42" y="30"/>
                    </a:cubicBezTo>
                    <a:cubicBezTo>
                      <a:pt x="56" y="52"/>
                      <a:pt x="55" y="74"/>
                      <a:pt x="54" y="82"/>
                    </a:cubicBezTo>
                    <a:cubicBezTo>
                      <a:pt x="56" y="82"/>
                      <a:pt x="57" y="82"/>
                      <a:pt x="59" y="82"/>
                    </a:cubicBezTo>
                    <a:cubicBezTo>
                      <a:pt x="59" y="76"/>
                      <a:pt x="61" y="60"/>
                      <a:pt x="74" y="50"/>
                    </a:cubicBezTo>
                    <a:cubicBezTo>
                      <a:pt x="74" y="50"/>
                      <a:pt x="65" y="62"/>
                      <a:pt x="67" y="84"/>
                    </a:cubicBezTo>
                    <a:cubicBezTo>
                      <a:pt x="85" y="88"/>
                      <a:pt x="91" y="100"/>
                      <a:pt x="91" y="100"/>
                    </a:cubicBezTo>
                    <a:close/>
                    <a:moveTo>
                      <a:pt x="17" y="26"/>
                    </a:moveTo>
                    <a:cubicBezTo>
                      <a:pt x="20" y="33"/>
                      <a:pt x="20" y="33"/>
                      <a:pt x="20" y="33"/>
                    </a:cubicBezTo>
                    <a:cubicBezTo>
                      <a:pt x="23" y="31"/>
                      <a:pt x="26" y="29"/>
                      <a:pt x="28" y="27"/>
                    </a:cubicBezTo>
                    <a:cubicBezTo>
                      <a:pt x="28" y="27"/>
                      <a:pt x="15" y="42"/>
                      <a:pt x="29" y="57"/>
                    </a:cubicBezTo>
                    <a:cubicBezTo>
                      <a:pt x="29" y="57"/>
                      <a:pt x="30" y="55"/>
                      <a:pt x="32" y="53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6" y="46"/>
                      <a:pt x="37" y="44"/>
                      <a:pt x="38" y="42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40" y="33"/>
                      <a:pt x="40" y="29"/>
                      <a:pt x="39" y="25"/>
                    </a:cubicBezTo>
                    <a:cubicBezTo>
                      <a:pt x="45" y="32"/>
                      <a:pt x="54" y="36"/>
                      <a:pt x="54" y="36"/>
                    </a:cubicBezTo>
                    <a:cubicBezTo>
                      <a:pt x="56" y="26"/>
                      <a:pt x="48" y="21"/>
                      <a:pt x="48" y="21"/>
                    </a:cubicBezTo>
                    <a:cubicBezTo>
                      <a:pt x="49" y="21"/>
                      <a:pt x="51" y="22"/>
                      <a:pt x="53" y="22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8" y="22"/>
                      <a:pt x="59" y="22"/>
                      <a:pt x="60" y="22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71" y="22"/>
                      <a:pt x="75" y="21"/>
                      <a:pt x="75" y="21"/>
                    </a:cubicBezTo>
                    <a:cubicBezTo>
                      <a:pt x="63" y="3"/>
                      <a:pt x="44" y="14"/>
                      <a:pt x="44" y="14"/>
                    </a:cubicBezTo>
                    <a:cubicBezTo>
                      <a:pt x="50" y="8"/>
                      <a:pt x="48" y="0"/>
                      <a:pt x="48" y="0"/>
                    </a:cubicBezTo>
                    <a:cubicBezTo>
                      <a:pt x="38" y="1"/>
                      <a:pt x="37" y="12"/>
                      <a:pt x="36" y="17"/>
                    </a:cubicBezTo>
                    <a:cubicBezTo>
                      <a:pt x="34" y="11"/>
                      <a:pt x="27" y="0"/>
                      <a:pt x="16" y="8"/>
                    </a:cubicBezTo>
                    <a:cubicBezTo>
                      <a:pt x="16" y="8"/>
                      <a:pt x="17" y="9"/>
                      <a:pt x="18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4"/>
                      <a:pt x="22" y="15"/>
                      <a:pt x="23" y="15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7"/>
                      <a:pt x="27" y="18"/>
                      <a:pt x="28" y="18"/>
                    </a:cubicBezTo>
                    <a:cubicBezTo>
                      <a:pt x="18" y="18"/>
                      <a:pt x="3" y="20"/>
                      <a:pt x="0" y="40"/>
                    </a:cubicBezTo>
                    <a:cubicBezTo>
                      <a:pt x="0" y="40"/>
                      <a:pt x="2" y="40"/>
                      <a:pt x="6" y="39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2" y="37"/>
                      <a:pt x="14" y="36"/>
                      <a:pt x="16" y="35"/>
                    </a:cubicBezTo>
                    <a:lnTo>
                      <a:pt x="17" y="26"/>
                    </a:lnTo>
                    <a:close/>
                    <a:moveTo>
                      <a:pt x="85" y="44"/>
                    </a:moveTo>
                    <a:cubicBezTo>
                      <a:pt x="86" y="44"/>
                      <a:pt x="87" y="44"/>
                      <a:pt x="87" y="44"/>
                    </a:cubicBezTo>
                    <a:cubicBezTo>
                      <a:pt x="87" y="40"/>
                      <a:pt x="87" y="40"/>
                      <a:pt x="87" y="40"/>
                    </a:cubicBezTo>
                    <a:cubicBezTo>
                      <a:pt x="89" y="43"/>
                      <a:pt x="89" y="43"/>
                      <a:pt x="89" y="43"/>
                    </a:cubicBezTo>
                    <a:cubicBezTo>
                      <a:pt x="90" y="43"/>
                      <a:pt x="91" y="42"/>
                      <a:pt x="91" y="42"/>
                    </a:cubicBezTo>
                    <a:cubicBezTo>
                      <a:pt x="91" y="39"/>
                      <a:pt x="91" y="39"/>
                      <a:pt x="91" y="39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94" y="40"/>
                      <a:pt x="95" y="39"/>
                      <a:pt x="95" y="39"/>
                    </a:cubicBezTo>
                    <a:cubicBezTo>
                      <a:pt x="89" y="33"/>
                      <a:pt x="82" y="39"/>
                      <a:pt x="80" y="42"/>
                    </a:cubicBezTo>
                    <a:cubicBezTo>
                      <a:pt x="80" y="39"/>
                      <a:pt x="81" y="31"/>
                      <a:pt x="75" y="29"/>
                    </a:cubicBezTo>
                    <a:cubicBezTo>
                      <a:pt x="75" y="29"/>
                      <a:pt x="72" y="34"/>
                      <a:pt x="75" y="39"/>
                    </a:cubicBezTo>
                    <a:cubicBezTo>
                      <a:pt x="75" y="39"/>
                      <a:pt x="64" y="28"/>
                      <a:pt x="54" y="38"/>
                    </a:cubicBezTo>
                    <a:cubicBezTo>
                      <a:pt x="54" y="38"/>
                      <a:pt x="56" y="40"/>
                      <a:pt x="61" y="41"/>
                    </a:cubicBezTo>
                    <a:cubicBezTo>
                      <a:pt x="65" y="37"/>
                      <a:pt x="65" y="37"/>
                      <a:pt x="65" y="37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4" y="42"/>
                      <a:pt x="65" y="42"/>
                      <a:pt x="66" y="42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69" y="43"/>
                      <a:pt x="70" y="43"/>
                      <a:pt x="72" y="43"/>
                    </a:cubicBezTo>
                    <a:cubicBezTo>
                      <a:pt x="72" y="43"/>
                      <a:pt x="65" y="45"/>
                      <a:pt x="65" y="52"/>
                    </a:cubicBezTo>
                    <a:cubicBezTo>
                      <a:pt x="65" y="52"/>
                      <a:pt x="72" y="51"/>
                      <a:pt x="76" y="47"/>
                    </a:cubicBezTo>
                    <a:cubicBezTo>
                      <a:pt x="75" y="49"/>
                      <a:pt x="75" y="52"/>
                      <a:pt x="75" y="55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75" y="58"/>
                      <a:pt x="75" y="58"/>
                      <a:pt x="75" y="58"/>
                    </a:cubicBezTo>
                    <a:cubicBezTo>
                      <a:pt x="75" y="60"/>
                      <a:pt x="75" y="62"/>
                      <a:pt x="76" y="63"/>
                    </a:cubicBezTo>
                    <a:cubicBezTo>
                      <a:pt x="79" y="63"/>
                      <a:pt x="79" y="63"/>
                      <a:pt x="79" y="63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78" y="68"/>
                      <a:pt x="78" y="70"/>
                      <a:pt x="78" y="70"/>
                    </a:cubicBezTo>
                    <a:cubicBezTo>
                      <a:pt x="90" y="62"/>
                      <a:pt x="84" y="50"/>
                      <a:pt x="84" y="50"/>
                    </a:cubicBezTo>
                    <a:cubicBezTo>
                      <a:pt x="85" y="52"/>
                      <a:pt x="86" y="53"/>
                      <a:pt x="88" y="55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92" y="58"/>
                      <a:pt x="93" y="59"/>
                      <a:pt x="94" y="60"/>
                    </a:cubicBezTo>
                    <a:cubicBezTo>
                      <a:pt x="97" y="56"/>
                      <a:pt x="97" y="56"/>
                      <a:pt x="97" y="56"/>
                    </a:cubicBezTo>
                    <a:cubicBezTo>
                      <a:pt x="97" y="61"/>
                      <a:pt x="97" y="61"/>
                      <a:pt x="97" y="61"/>
                    </a:cubicBezTo>
                    <a:cubicBezTo>
                      <a:pt x="98" y="63"/>
                      <a:pt x="100" y="63"/>
                      <a:pt x="100" y="63"/>
                    </a:cubicBezTo>
                    <a:cubicBezTo>
                      <a:pt x="101" y="49"/>
                      <a:pt x="92" y="45"/>
                      <a:pt x="85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08" name="Google Shape;1308;p21"/>
            <p:cNvGrpSpPr/>
            <p:nvPr/>
          </p:nvGrpSpPr>
          <p:grpSpPr>
            <a:xfrm>
              <a:off x="984250" y="2004484"/>
              <a:ext cx="436033" cy="440267"/>
              <a:chOff x="984250" y="2004484"/>
              <a:chExt cx="436033" cy="440267"/>
            </a:xfrm>
          </p:grpSpPr>
          <p:sp>
            <p:nvSpPr>
              <p:cNvPr id="1309" name="Google Shape;1309;p21"/>
              <p:cNvSpPr/>
              <p:nvPr/>
            </p:nvSpPr>
            <p:spPr>
              <a:xfrm>
                <a:off x="984250" y="2004484"/>
                <a:ext cx="436033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0" name="Google Shape;1310;p21"/>
              <p:cNvSpPr/>
              <p:nvPr/>
            </p:nvSpPr>
            <p:spPr>
              <a:xfrm>
                <a:off x="1136650" y="2110318"/>
                <a:ext cx="283633" cy="334433"/>
              </a:xfrm>
              <a:custGeom>
                <a:rect b="b" l="l" r="r" t="t"/>
                <a:pathLst>
                  <a:path extrusionOk="0" h="158" w="134">
                    <a:moveTo>
                      <a:pt x="134" y="48"/>
                    </a:moveTo>
                    <a:lnTo>
                      <a:pt x="86" y="0"/>
                    </a:lnTo>
                    <a:lnTo>
                      <a:pt x="36" y="44"/>
                    </a:lnTo>
                    <a:lnTo>
                      <a:pt x="36" y="89"/>
                    </a:lnTo>
                    <a:lnTo>
                      <a:pt x="58" y="101"/>
                    </a:lnTo>
                    <a:lnTo>
                      <a:pt x="0" y="102"/>
                    </a:lnTo>
                    <a:lnTo>
                      <a:pt x="54" y="158"/>
                    </a:lnTo>
                    <a:lnTo>
                      <a:pt x="134" y="158"/>
                    </a:lnTo>
                    <a:lnTo>
                      <a:pt x="134" y="48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1" name="Google Shape;1311;p21"/>
              <p:cNvSpPr/>
              <p:nvPr/>
            </p:nvSpPr>
            <p:spPr>
              <a:xfrm>
                <a:off x="1092200" y="2110318"/>
                <a:ext cx="228600" cy="215900"/>
              </a:xfrm>
              <a:custGeom>
                <a:rect b="b" l="l" r="r" t="t"/>
                <a:pathLst>
                  <a:path extrusionOk="0" h="76" w="81">
                    <a:moveTo>
                      <a:pt x="44" y="34"/>
                    </a:moveTo>
                    <a:cubicBezTo>
                      <a:pt x="81" y="0"/>
                      <a:pt x="81" y="0"/>
                      <a:pt x="8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14" y="76"/>
                      <a:pt x="14" y="76"/>
                      <a:pt x="14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44" y="65"/>
                      <a:pt x="44" y="65"/>
                      <a:pt x="44" y="65"/>
                    </a:cubicBezTo>
                    <a:lnTo>
                      <a:pt x="44" y="34"/>
                    </a:lnTo>
                    <a:close/>
                    <a:moveTo>
                      <a:pt x="55" y="74"/>
                    </a:moveTo>
                    <a:cubicBezTo>
                      <a:pt x="25" y="74"/>
                      <a:pt x="25" y="74"/>
                      <a:pt x="25" y="74"/>
                    </a:cubicBezTo>
                    <a:cubicBezTo>
                      <a:pt x="40" y="67"/>
                      <a:pt x="40" y="67"/>
                      <a:pt x="40" y="67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42" y="67"/>
                      <a:pt x="42" y="67"/>
                      <a:pt x="42" y="67"/>
                    </a:cubicBezTo>
                    <a:lnTo>
                      <a:pt x="55" y="74"/>
                    </a:lnTo>
                    <a:close/>
                    <a:moveTo>
                      <a:pt x="64" y="10"/>
                    </a:moveTo>
                    <a:cubicBezTo>
                      <a:pt x="40" y="31"/>
                      <a:pt x="40" y="31"/>
                      <a:pt x="40" y="31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6" y="13"/>
                      <a:pt x="36" y="19"/>
                      <a:pt x="40" y="22"/>
                    </a:cubicBezTo>
                    <a:cubicBezTo>
                      <a:pt x="43" y="24"/>
                      <a:pt x="49" y="22"/>
                      <a:pt x="52" y="18"/>
                    </a:cubicBezTo>
                    <a:cubicBezTo>
                      <a:pt x="54" y="15"/>
                      <a:pt x="54" y="12"/>
                      <a:pt x="54" y="10"/>
                    </a:cubicBezTo>
                    <a:lnTo>
                      <a:pt x="64" y="10"/>
                    </a:lnTo>
                    <a:close/>
                    <a:moveTo>
                      <a:pt x="51" y="5"/>
                    </a:moveTo>
                    <a:cubicBezTo>
                      <a:pt x="47" y="2"/>
                      <a:pt x="42" y="4"/>
                      <a:pt x="39" y="9"/>
                    </a:cubicBezTo>
                    <a:cubicBezTo>
                      <a:pt x="39" y="9"/>
                      <a:pt x="38" y="10"/>
                      <a:pt x="38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8"/>
                      <a:pt x="53" y="6"/>
                      <a:pt x="51" y="5"/>
                    </a:cubicBezTo>
                    <a:close/>
                    <a:moveTo>
                      <a:pt x="44" y="9"/>
                    </a:moveTo>
                    <a:cubicBezTo>
                      <a:pt x="43" y="9"/>
                      <a:pt x="42" y="9"/>
                      <a:pt x="42" y="9"/>
                    </a:cubicBezTo>
                    <a:cubicBezTo>
                      <a:pt x="41" y="8"/>
                      <a:pt x="42" y="7"/>
                      <a:pt x="43" y="7"/>
                    </a:cubicBezTo>
                    <a:cubicBezTo>
                      <a:pt x="43" y="6"/>
                      <a:pt x="44" y="6"/>
                      <a:pt x="45" y="7"/>
                    </a:cubicBezTo>
                    <a:cubicBezTo>
                      <a:pt x="45" y="7"/>
                      <a:pt x="45" y="8"/>
                      <a:pt x="44" y="9"/>
                    </a:cubicBezTo>
                    <a:close/>
                    <a:moveTo>
                      <a:pt x="46" y="6"/>
                    </a:moveTo>
                    <a:cubicBezTo>
                      <a:pt x="46" y="6"/>
                      <a:pt x="45" y="6"/>
                      <a:pt x="45" y="6"/>
                    </a:cubicBezTo>
                    <a:cubicBezTo>
                      <a:pt x="45" y="6"/>
                      <a:pt x="45" y="5"/>
                      <a:pt x="46" y="5"/>
                    </a:cubicBezTo>
                    <a:cubicBezTo>
                      <a:pt x="46" y="5"/>
                      <a:pt x="47" y="5"/>
                      <a:pt x="47" y="5"/>
                    </a:cubicBezTo>
                    <a:cubicBezTo>
                      <a:pt x="47" y="5"/>
                      <a:pt x="47" y="6"/>
                      <a:pt x="4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12" name="Google Shape;1312;p21"/>
            <p:cNvGrpSpPr/>
            <p:nvPr/>
          </p:nvGrpSpPr>
          <p:grpSpPr>
            <a:xfrm>
              <a:off x="1468967" y="2004484"/>
              <a:ext cx="433917" cy="440267"/>
              <a:chOff x="1468967" y="2004484"/>
              <a:chExt cx="433917" cy="440267"/>
            </a:xfrm>
          </p:grpSpPr>
          <p:sp>
            <p:nvSpPr>
              <p:cNvPr id="1313" name="Google Shape;1313;p21"/>
              <p:cNvSpPr/>
              <p:nvPr/>
            </p:nvSpPr>
            <p:spPr>
              <a:xfrm>
                <a:off x="1468967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4" name="Google Shape;1314;p21"/>
              <p:cNvSpPr/>
              <p:nvPr/>
            </p:nvSpPr>
            <p:spPr>
              <a:xfrm>
                <a:off x="1559983" y="2127251"/>
                <a:ext cx="342900" cy="317500"/>
              </a:xfrm>
              <a:custGeom>
                <a:rect b="b" l="l" r="r" t="t"/>
                <a:pathLst>
                  <a:path extrusionOk="0" h="150" w="162">
                    <a:moveTo>
                      <a:pt x="162" y="55"/>
                    </a:moveTo>
                    <a:lnTo>
                      <a:pt x="108" y="0"/>
                    </a:lnTo>
                    <a:lnTo>
                      <a:pt x="119" y="48"/>
                    </a:lnTo>
                    <a:lnTo>
                      <a:pt x="94" y="92"/>
                    </a:lnTo>
                    <a:lnTo>
                      <a:pt x="76" y="81"/>
                    </a:lnTo>
                    <a:lnTo>
                      <a:pt x="68" y="55"/>
                    </a:lnTo>
                    <a:lnTo>
                      <a:pt x="54" y="56"/>
                    </a:lnTo>
                    <a:lnTo>
                      <a:pt x="32" y="90"/>
                    </a:lnTo>
                    <a:lnTo>
                      <a:pt x="0" y="86"/>
                    </a:lnTo>
                    <a:lnTo>
                      <a:pt x="62" y="150"/>
                    </a:lnTo>
                    <a:lnTo>
                      <a:pt x="162" y="150"/>
                    </a:lnTo>
                    <a:lnTo>
                      <a:pt x="162" y="55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5" name="Google Shape;1315;p21"/>
              <p:cNvSpPr/>
              <p:nvPr/>
            </p:nvSpPr>
            <p:spPr>
              <a:xfrm>
                <a:off x="1532467" y="2112434"/>
                <a:ext cx="313267" cy="213783"/>
              </a:xfrm>
              <a:custGeom>
                <a:rect b="b" l="l" r="r" t="t"/>
                <a:pathLst>
                  <a:path extrusionOk="0" h="75" w="111">
                    <a:moveTo>
                      <a:pt x="4" y="42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8" y="3"/>
                      <a:pt x="27" y="1"/>
                    </a:cubicBezTo>
                    <a:cubicBezTo>
                      <a:pt x="30" y="0"/>
                      <a:pt x="33" y="1"/>
                      <a:pt x="33" y="2"/>
                    </a:cubicBezTo>
                    <a:cubicBezTo>
                      <a:pt x="32" y="5"/>
                      <a:pt x="31" y="5"/>
                      <a:pt x="28" y="3"/>
                    </a:cubicBezTo>
                    <a:cubicBezTo>
                      <a:pt x="27" y="3"/>
                      <a:pt x="21" y="4"/>
                      <a:pt x="18" y="14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7" y="37"/>
                      <a:pt x="4" y="42"/>
                    </a:cubicBezTo>
                    <a:close/>
                    <a:moveTo>
                      <a:pt x="82" y="3"/>
                    </a:moveTo>
                    <a:cubicBezTo>
                      <a:pt x="83" y="3"/>
                      <a:pt x="90" y="4"/>
                      <a:pt x="93" y="14"/>
                    </a:cubicBezTo>
                    <a:cubicBezTo>
                      <a:pt x="98" y="36"/>
                      <a:pt x="98" y="36"/>
                      <a:pt x="98" y="36"/>
                    </a:cubicBezTo>
                    <a:cubicBezTo>
                      <a:pt x="98" y="36"/>
                      <a:pt x="104" y="37"/>
                      <a:pt x="106" y="42"/>
                    </a:cubicBezTo>
                    <a:cubicBezTo>
                      <a:pt x="97" y="14"/>
                      <a:pt x="97" y="14"/>
                      <a:pt x="97" y="14"/>
                    </a:cubicBezTo>
                    <a:cubicBezTo>
                      <a:pt x="97" y="14"/>
                      <a:pt x="93" y="3"/>
                      <a:pt x="83" y="1"/>
                    </a:cubicBezTo>
                    <a:cubicBezTo>
                      <a:pt x="80" y="0"/>
                      <a:pt x="77" y="1"/>
                      <a:pt x="77" y="2"/>
                    </a:cubicBezTo>
                    <a:cubicBezTo>
                      <a:pt x="78" y="5"/>
                      <a:pt x="79" y="5"/>
                      <a:pt x="82" y="3"/>
                    </a:cubicBezTo>
                    <a:close/>
                    <a:moveTo>
                      <a:pt x="85" y="75"/>
                    </a:moveTo>
                    <a:cubicBezTo>
                      <a:pt x="66" y="75"/>
                      <a:pt x="61" y="60"/>
                      <a:pt x="60" y="50"/>
                    </a:cubicBezTo>
                    <a:cubicBezTo>
                      <a:pt x="56" y="48"/>
                      <a:pt x="53" y="49"/>
                      <a:pt x="50" y="50"/>
                    </a:cubicBezTo>
                    <a:cubicBezTo>
                      <a:pt x="49" y="60"/>
                      <a:pt x="44" y="75"/>
                      <a:pt x="25" y="75"/>
                    </a:cubicBezTo>
                    <a:cubicBezTo>
                      <a:pt x="0" y="75"/>
                      <a:pt x="4" y="47"/>
                      <a:pt x="4" y="47"/>
                    </a:cubicBezTo>
                    <a:cubicBezTo>
                      <a:pt x="4" y="47"/>
                      <a:pt x="4" y="41"/>
                      <a:pt x="12" y="38"/>
                    </a:cubicBezTo>
                    <a:cubicBezTo>
                      <a:pt x="24" y="33"/>
                      <a:pt x="47" y="37"/>
                      <a:pt x="51" y="41"/>
                    </a:cubicBezTo>
                    <a:cubicBezTo>
                      <a:pt x="53" y="41"/>
                      <a:pt x="56" y="40"/>
                      <a:pt x="60" y="41"/>
                    </a:cubicBezTo>
                    <a:cubicBezTo>
                      <a:pt x="63" y="37"/>
                      <a:pt x="86" y="33"/>
                      <a:pt x="98" y="38"/>
                    </a:cubicBezTo>
                    <a:cubicBezTo>
                      <a:pt x="106" y="41"/>
                      <a:pt x="107" y="47"/>
                      <a:pt x="107" y="47"/>
                    </a:cubicBezTo>
                    <a:cubicBezTo>
                      <a:pt x="107" y="47"/>
                      <a:pt x="111" y="75"/>
                      <a:pt x="85" y="75"/>
                    </a:cubicBezTo>
                    <a:close/>
                    <a:moveTo>
                      <a:pt x="32" y="40"/>
                    </a:moveTo>
                    <a:cubicBezTo>
                      <a:pt x="26" y="40"/>
                      <a:pt x="20" y="40"/>
                      <a:pt x="15" y="42"/>
                    </a:cubicBezTo>
                    <a:cubicBezTo>
                      <a:pt x="8" y="44"/>
                      <a:pt x="8" y="49"/>
                      <a:pt x="8" y="49"/>
                    </a:cubicBezTo>
                    <a:cubicBezTo>
                      <a:pt x="8" y="49"/>
                      <a:pt x="5" y="64"/>
                      <a:pt x="17" y="69"/>
                    </a:cubicBezTo>
                    <a:cubicBezTo>
                      <a:pt x="16" y="67"/>
                      <a:pt x="16" y="66"/>
                      <a:pt x="16" y="64"/>
                    </a:cubicBezTo>
                    <a:cubicBezTo>
                      <a:pt x="16" y="53"/>
                      <a:pt x="23" y="43"/>
                      <a:pt x="32" y="40"/>
                    </a:cubicBezTo>
                    <a:close/>
                    <a:moveTo>
                      <a:pt x="89" y="40"/>
                    </a:moveTo>
                    <a:cubicBezTo>
                      <a:pt x="78" y="39"/>
                      <a:pt x="64" y="42"/>
                      <a:pt x="64" y="45"/>
                    </a:cubicBezTo>
                    <a:cubicBezTo>
                      <a:pt x="64" y="48"/>
                      <a:pt x="64" y="60"/>
                      <a:pt x="72" y="67"/>
                    </a:cubicBezTo>
                    <a:cubicBezTo>
                      <a:pt x="72" y="66"/>
                      <a:pt x="72" y="65"/>
                      <a:pt x="72" y="64"/>
                    </a:cubicBezTo>
                    <a:cubicBezTo>
                      <a:pt x="72" y="53"/>
                      <a:pt x="79" y="43"/>
                      <a:pt x="89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16" name="Google Shape;1316;p21"/>
            <p:cNvGrpSpPr/>
            <p:nvPr/>
          </p:nvGrpSpPr>
          <p:grpSpPr>
            <a:xfrm>
              <a:off x="1960033" y="2004484"/>
              <a:ext cx="433917" cy="440267"/>
              <a:chOff x="1960033" y="2004484"/>
              <a:chExt cx="433917" cy="440267"/>
            </a:xfrm>
          </p:grpSpPr>
          <p:sp>
            <p:nvSpPr>
              <p:cNvPr id="1317" name="Google Shape;1317;p21"/>
              <p:cNvSpPr/>
              <p:nvPr/>
            </p:nvSpPr>
            <p:spPr>
              <a:xfrm>
                <a:off x="1960033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8" name="Google Shape;1318;p21"/>
              <p:cNvSpPr/>
              <p:nvPr/>
            </p:nvSpPr>
            <p:spPr>
              <a:xfrm>
                <a:off x="2099733" y="2089151"/>
                <a:ext cx="294217" cy="355600"/>
              </a:xfrm>
              <a:custGeom>
                <a:rect b="b" l="l" r="r" t="t"/>
                <a:pathLst>
                  <a:path extrusionOk="0" h="168" w="139">
                    <a:moveTo>
                      <a:pt x="139" y="53"/>
                    </a:moveTo>
                    <a:lnTo>
                      <a:pt x="88" y="0"/>
                    </a:lnTo>
                    <a:lnTo>
                      <a:pt x="88" y="33"/>
                    </a:lnTo>
                    <a:lnTo>
                      <a:pt x="80" y="50"/>
                    </a:lnTo>
                    <a:lnTo>
                      <a:pt x="87" y="70"/>
                    </a:lnTo>
                    <a:lnTo>
                      <a:pt x="85" y="93"/>
                    </a:lnTo>
                    <a:lnTo>
                      <a:pt x="69" y="118"/>
                    </a:lnTo>
                    <a:lnTo>
                      <a:pt x="30" y="127"/>
                    </a:lnTo>
                    <a:lnTo>
                      <a:pt x="0" y="116"/>
                    </a:lnTo>
                    <a:lnTo>
                      <a:pt x="50" y="168"/>
                    </a:lnTo>
                    <a:lnTo>
                      <a:pt x="139" y="168"/>
                    </a:lnTo>
                    <a:lnTo>
                      <a:pt x="139" y="53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9" name="Google Shape;1319;p21"/>
              <p:cNvSpPr/>
              <p:nvPr/>
            </p:nvSpPr>
            <p:spPr>
              <a:xfrm>
                <a:off x="2059517" y="2078568"/>
                <a:ext cx="241300" cy="285750"/>
              </a:xfrm>
              <a:custGeom>
                <a:rect b="b" l="l" r="r" t="t"/>
                <a:pathLst>
                  <a:path extrusionOk="0" h="100" w="85">
                    <a:moveTo>
                      <a:pt x="68" y="50"/>
                    </a:moveTo>
                    <a:cubicBezTo>
                      <a:pt x="68" y="50"/>
                      <a:pt x="85" y="33"/>
                      <a:pt x="85" y="17"/>
                    </a:cubicBezTo>
                    <a:cubicBezTo>
                      <a:pt x="85" y="7"/>
                      <a:pt x="77" y="0"/>
                      <a:pt x="68" y="0"/>
                    </a:cubicBezTo>
                    <a:cubicBezTo>
                      <a:pt x="58" y="0"/>
                      <a:pt x="51" y="7"/>
                      <a:pt x="51" y="17"/>
                    </a:cubicBezTo>
                    <a:cubicBezTo>
                      <a:pt x="51" y="33"/>
                      <a:pt x="68" y="50"/>
                      <a:pt x="68" y="50"/>
                    </a:cubicBezTo>
                    <a:close/>
                    <a:moveTo>
                      <a:pt x="68" y="7"/>
                    </a:moveTo>
                    <a:cubicBezTo>
                      <a:pt x="73" y="7"/>
                      <a:pt x="77" y="12"/>
                      <a:pt x="77" y="17"/>
                    </a:cubicBezTo>
                    <a:cubicBezTo>
                      <a:pt x="77" y="22"/>
                      <a:pt x="73" y="27"/>
                      <a:pt x="68" y="27"/>
                    </a:cubicBezTo>
                    <a:cubicBezTo>
                      <a:pt x="63" y="27"/>
                      <a:pt x="59" y="22"/>
                      <a:pt x="59" y="17"/>
                    </a:cubicBezTo>
                    <a:cubicBezTo>
                      <a:pt x="59" y="12"/>
                      <a:pt x="63" y="7"/>
                      <a:pt x="68" y="7"/>
                    </a:cubicBezTo>
                    <a:close/>
                    <a:moveTo>
                      <a:pt x="73" y="47"/>
                    </a:move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7"/>
                      <a:pt x="74" y="46"/>
                      <a:pt x="75" y="46"/>
                    </a:cubicBezTo>
                    <a:cubicBezTo>
                      <a:pt x="77" y="50"/>
                      <a:pt x="77" y="56"/>
                      <a:pt x="77" y="56"/>
                    </a:cubicBezTo>
                    <a:cubicBezTo>
                      <a:pt x="77" y="56"/>
                      <a:pt x="77" y="56"/>
                      <a:pt x="77" y="55"/>
                    </a:cubicBezTo>
                    <a:cubicBezTo>
                      <a:pt x="76" y="55"/>
                      <a:pt x="76" y="55"/>
                      <a:pt x="76" y="54"/>
                    </a:cubicBezTo>
                    <a:cubicBezTo>
                      <a:pt x="76" y="54"/>
                      <a:pt x="76" y="54"/>
                      <a:pt x="75" y="54"/>
                    </a:cubicBezTo>
                    <a:cubicBezTo>
                      <a:pt x="75" y="54"/>
                      <a:pt x="75" y="55"/>
                      <a:pt x="76" y="55"/>
                    </a:cubicBezTo>
                    <a:cubicBezTo>
                      <a:pt x="76" y="56"/>
                      <a:pt x="76" y="56"/>
                      <a:pt x="75" y="56"/>
                    </a:cubicBezTo>
                    <a:cubicBezTo>
                      <a:pt x="75" y="56"/>
                      <a:pt x="75" y="56"/>
                      <a:pt x="75" y="55"/>
                    </a:cubicBezTo>
                    <a:cubicBezTo>
                      <a:pt x="75" y="55"/>
                      <a:pt x="75" y="55"/>
                      <a:pt x="74" y="54"/>
                    </a:cubicBezTo>
                    <a:cubicBezTo>
                      <a:pt x="74" y="54"/>
                      <a:pt x="74" y="54"/>
                      <a:pt x="74" y="54"/>
                    </a:cubicBezTo>
                    <a:cubicBezTo>
                      <a:pt x="74" y="53"/>
                      <a:pt x="73" y="53"/>
                      <a:pt x="73" y="53"/>
                    </a:cubicBezTo>
                    <a:cubicBezTo>
                      <a:pt x="72" y="52"/>
                      <a:pt x="72" y="52"/>
                      <a:pt x="72" y="52"/>
                    </a:cubicBezTo>
                    <a:cubicBezTo>
                      <a:pt x="71" y="51"/>
                      <a:pt x="71" y="52"/>
                      <a:pt x="71" y="52"/>
                    </a:cubicBezTo>
                    <a:cubicBezTo>
                      <a:pt x="71" y="53"/>
                      <a:pt x="72" y="53"/>
                      <a:pt x="72" y="53"/>
                    </a:cubicBezTo>
                    <a:cubicBezTo>
                      <a:pt x="72" y="54"/>
                      <a:pt x="73" y="54"/>
                      <a:pt x="73" y="54"/>
                    </a:cubicBezTo>
                    <a:cubicBezTo>
                      <a:pt x="74" y="54"/>
                      <a:pt x="73" y="54"/>
                      <a:pt x="73" y="5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3" y="55"/>
                      <a:pt x="73" y="55"/>
                      <a:pt x="73" y="55"/>
                    </a:cubicBezTo>
                    <a:cubicBezTo>
                      <a:pt x="73" y="55"/>
                      <a:pt x="73" y="55"/>
                      <a:pt x="73" y="55"/>
                    </a:cubicBezTo>
                    <a:cubicBezTo>
                      <a:pt x="72" y="55"/>
                      <a:pt x="73" y="55"/>
                      <a:pt x="72" y="56"/>
                    </a:cubicBezTo>
                    <a:cubicBezTo>
                      <a:pt x="72" y="56"/>
                      <a:pt x="72" y="56"/>
                      <a:pt x="72" y="55"/>
                    </a:cubicBezTo>
                    <a:cubicBezTo>
                      <a:pt x="71" y="55"/>
                      <a:pt x="72" y="55"/>
                      <a:pt x="72" y="55"/>
                    </a:cubicBezTo>
                    <a:cubicBezTo>
                      <a:pt x="72" y="55"/>
                      <a:pt x="72" y="55"/>
                      <a:pt x="72" y="55"/>
                    </a:cubicBezTo>
                    <a:cubicBezTo>
                      <a:pt x="73" y="55"/>
                      <a:pt x="72" y="55"/>
                      <a:pt x="72" y="54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0" y="52"/>
                      <a:pt x="70" y="53"/>
                      <a:pt x="69" y="53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8" y="53"/>
                      <a:pt x="68" y="53"/>
                      <a:pt x="68" y="54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5"/>
                      <a:pt x="66" y="55"/>
                      <a:pt x="65" y="56"/>
                    </a:cubicBezTo>
                    <a:cubicBezTo>
                      <a:pt x="65" y="56"/>
                      <a:pt x="66" y="56"/>
                      <a:pt x="67" y="56"/>
                    </a:cubicBezTo>
                    <a:cubicBezTo>
                      <a:pt x="68" y="56"/>
                      <a:pt x="69" y="56"/>
                      <a:pt x="70" y="56"/>
                    </a:cubicBezTo>
                    <a:cubicBezTo>
                      <a:pt x="71" y="56"/>
                      <a:pt x="71" y="57"/>
                      <a:pt x="71" y="57"/>
                    </a:cubicBezTo>
                    <a:cubicBezTo>
                      <a:pt x="72" y="58"/>
                      <a:pt x="73" y="58"/>
                      <a:pt x="74" y="58"/>
                    </a:cubicBezTo>
                    <a:cubicBezTo>
                      <a:pt x="74" y="58"/>
                      <a:pt x="74" y="57"/>
                      <a:pt x="75" y="57"/>
                    </a:cubicBezTo>
                    <a:cubicBezTo>
                      <a:pt x="76" y="57"/>
                      <a:pt x="76" y="58"/>
                      <a:pt x="77" y="58"/>
                    </a:cubicBezTo>
                    <a:cubicBezTo>
                      <a:pt x="78" y="68"/>
                      <a:pt x="75" y="75"/>
                      <a:pt x="74" y="77"/>
                    </a:cubicBezTo>
                    <a:cubicBezTo>
                      <a:pt x="72" y="79"/>
                      <a:pt x="73" y="79"/>
                      <a:pt x="72" y="78"/>
                    </a:cubicBezTo>
                    <a:cubicBezTo>
                      <a:pt x="71" y="77"/>
                      <a:pt x="71" y="75"/>
                      <a:pt x="72" y="74"/>
                    </a:cubicBezTo>
                    <a:cubicBezTo>
                      <a:pt x="72" y="73"/>
                      <a:pt x="71" y="72"/>
                      <a:pt x="70" y="71"/>
                    </a:cubicBezTo>
                    <a:cubicBezTo>
                      <a:pt x="70" y="70"/>
                      <a:pt x="70" y="70"/>
                      <a:pt x="70" y="68"/>
                    </a:cubicBezTo>
                    <a:cubicBezTo>
                      <a:pt x="69" y="67"/>
                      <a:pt x="68" y="68"/>
                      <a:pt x="67" y="68"/>
                    </a:cubicBezTo>
                    <a:cubicBezTo>
                      <a:pt x="66" y="68"/>
                      <a:pt x="64" y="68"/>
                      <a:pt x="63" y="67"/>
                    </a:cubicBezTo>
                    <a:cubicBezTo>
                      <a:pt x="61" y="66"/>
                      <a:pt x="61" y="67"/>
                      <a:pt x="61" y="64"/>
                    </a:cubicBezTo>
                    <a:cubicBezTo>
                      <a:pt x="60" y="61"/>
                      <a:pt x="62" y="59"/>
                      <a:pt x="63" y="58"/>
                    </a:cubicBezTo>
                    <a:cubicBezTo>
                      <a:pt x="64" y="57"/>
                      <a:pt x="64" y="57"/>
                      <a:pt x="64" y="56"/>
                    </a:cubicBezTo>
                    <a:cubicBezTo>
                      <a:pt x="64" y="56"/>
                      <a:pt x="63" y="56"/>
                      <a:pt x="63" y="55"/>
                    </a:cubicBezTo>
                    <a:cubicBezTo>
                      <a:pt x="63" y="53"/>
                      <a:pt x="64" y="53"/>
                      <a:pt x="65" y="53"/>
                    </a:cubicBezTo>
                    <a:cubicBezTo>
                      <a:pt x="66" y="53"/>
                      <a:pt x="66" y="52"/>
                      <a:pt x="66" y="51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65" y="50"/>
                      <a:pt x="64" y="49"/>
                      <a:pt x="64" y="49"/>
                    </a:cubicBezTo>
                    <a:cubicBezTo>
                      <a:pt x="63" y="49"/>
                      <a:pt x="63" y="49"/>
                      <a:pt x="63" y="48"/>
                    </a:cubicBezTo>
                    <a:cubicBezTo>
                      <a:pt x="61" y="46"/>
                      <a:pt x="59" y="43"/>
                      <a:pt x="56" y="40"/>
                    </a:cubicBezTo>
                    <a:cubicBezTo>
                      <a:pt x="56" y="40"/>
                      <a:pt x="55" y="40"/>
                      <a:pt x="54" y="40"/>
                    </a:cubicBezTo>
                    <a:cubicBezTo>
                      <a:pt x="54" y="41"/>
                      <a:pt x="53" y="41"/>
                      <a:pt x="52" y="42"/>
                    </a:cubicBezTo>
                    <a:cubicBezTo>
                      <a:pt x="51" y="42"/>
                      <a:pt x="51" y="43"/>
                      <a:pt x="50" y="44"/>
                    </a:cubicBezTo>
                    <a:cubicBezTo>
                      <a:pt x="50" y="46"/>
                      <a:pt x="48" y="43"/>
                      <a:pt x="48" y="42"/>
                    </a:cubicBezTo>
                    <a:cubicBezTo>
                      <a:pt x="47" y="41"/>
                      <a:pt x="47" y="40"/>
                      <a:pt x="47" y="39"/>
                    </a:cubicBezTo>
                    <a:cubicBezTo>
                      <a:pt x="47" y="38"/>
                      <a:pt x="46" y="38"/>
                      <a:pt x="46" y="36"/>
                    </a:cubicBezTo>
                    <a:cubicBezTo>
                      <a:pt x="46" y="35"/>
                      <a:pt x="45" y="34"/>
                      <a:pt x="43" y="34"/>
                    </a:cubicBezTo>
                    <a:cubicBezTo>
                      <a:pt x="41" y="34"/>
                      <a:pt x="41" y="33"/>
                      <a:pt x="40" y="33"/>
                    </a:cubicBezTo>
                    <a:cubicBezTo>
                      <a:pt x="39" y="32"/>
                      <a:pt x="41" y="32"/>
                      <a:pt x="42" y="31"/>
                    </a:cubicBezTo>
                    <a:cubicBezTo>
                      <a:pt x="44" y="31"/>
                      <a:pt x="42" y="31"/>
                      <a:pt x="44" y="30"/>
                    </a:cubicBezTo>
                    <a:cubicBezTo>
                      <a:pt x="44" y="30"/>
                      <a:pt x="45" y="29"/>
                      <a:pt x="47" y="29"/>
                    </a:cubicBezTo>
                    <a:cubicBezTo>
                      <a:pt x="48" y="29"/>
                      <a:pt x="49" y="29"/>
                      <a:pt x="50" y="28"/>
                    </a:cubicBezTo>
                    <a:cubicBezTo>
                      <a:pt x="49" y="26"/>
                      <a:pt x="48" y="23"/>
                      <a:pt x="48" y="20"/>
                    </a:cubicBezTo>
                    <a:cubicBezTo>
                      <a:pt x="45" y="19"/>
                      <a:pt x="43" y="19"/>
                      <a:pt x="41" y="19"/>
                    </a:cubicBezTo>
                    <a:cubicBezTo>
                      <a:pt x="18" y="19"/>
                      <a:pt x="0" y="37"/>
                      <a:pt x="0" y="60"/>
                    </a:cubicBezTo>
                    <a:cubicBezTo>
                      <a:pt x="0" y="82"/>
                      <a:pt x="18" y="100"/>
                      <a:pt x="41" y="100"/>
                    </a:cubicBezTo>
                    <a:cubicBezTo>
                      <a:pt x="63" y="100"/>
                      <a:pt x="82" y="82"/>
                      <a:pt x="82" y="60"/>
                    </a:cubicBezTo>
                    <a:cubicBezTo>
                      <a:pt x="82" y="53"/>
                      <a:pt x="80" y="48"/>
                      <a:pt x="78" y="42"/>
                    </a:cubicBezTo>
                    <a:cubicBezTo>
                      <a:pt x="76" y="44"/>
                      <a:pt x="75" y="46"/>
                      <a:pt x="73" y="47"/>
                    </a:cubicBezTo>
                    <a:close/>
                    <a:moveTo>
                      <a:pt x="52" y="75"/>
                    </a:moveTo>
                    <a:cubicBezTo>
                      <a:pt x="52" y="75"/>
                      <a:pt x="52" y="77"/>
                      <a:pt x="51" y="78"/>
                    </a:cubicBezTo>
                    <a:cubicBezTo>
                      <a:pt x="51" y="79"/>
                      <a:pt x="50" y="79"/>
                      <a:pt x="49" y="80"/>
                    </a:cubicBezTo>
                    <a:cubicBezTo>
                      <a:pt x="48" y="80"/>
                      <a:pt x="49" y="80"/>
                      <a:pt x="49" y="81"/>
                    </a:cubicBezTo>
                    <a:cubicBezTo>
                      <a:pt x="48" y="81"/>
                      <a:pt x="48" y="81"/>
                      <a:pt x="47" y="83"/>
                    </a:cubicBezTo>
                    <a:cubicBezTo>
                      <a:pt x="47" y="84"/>
                      <a:pt x="46" y="83"/>
                      <a:pt x="46" y="84"/>
                    </a:cubicBezTo>
                    <a:cubicBezTo>
                      <a:pt x="46" y="84"/>
                      <a:pt x="45" y="85"/>
                      <a:pt x="44" y="85"/>
                    </a:cubicBezTo>
                    <a:cubicBezTo>
                      <a:pt x="43" y="85"/>
                      <a:pt x="44" y="85"/>
                      <a:pt x="44" y="86"/>
                    </a:cubicBezTo>
                    <a:cubicBezTo>
                      <a:pt x="43" y="86"/>
                      <a:pt x="43" y="86"/>
                      <a:pt x="43" y="87"/>
                    </a:cubicBezTo>
                    <a:cubicBezTo>
                      <a:pt x="43" y="88"/>
                      <a:pt x="42" y="88"/>
                      <a:pt x="42" y="88"/>
                    </a:cubicBezTo>
                    <a:cubicBezTo>
                      <a:pt x="41" y="89"/>
                      <a:pt x="42" y="89"/>
                      <a:pt x="42" y="90"/>
                    </a:cubicBezTo>
                    <a:cubicBezTo>
                      <a:pt x="42" y="90"/>
                      <a:pt x="42" y="90"/>
                      <a:pt x="41" y="91"/>
                    </a:cubicBezTo>
                    <a:cubicBezTo>
                      <a:pt x="41" y="91"/>
                      <a:pt x="41" y="92"/>
                      <a:pt x="42" y="92"/>
                    </a:cubicBezTo>
                    <a:cubicBezTo>
                      <a:pt x="42" y="92"/>
                      <a:pt x="43" y="93"/>
                      <a:pt x="43" y="93"/>
                    </a:cubicBezTo>
                    <a:cubicBezTo>
                      <a:pt x="36" y="93"/>
                      <a:pt x="39" y="87"/>
                      <a:pt x="39" y="86"/>
                    </a:cubicBezTo>
                    <a:cubicBezTo>
                      <a:pt x="39" y="85"/>
                      <a:pt x="40" y="81"/>
                      <a:pt x="40" y="80"/>
                    </a:cubicBezTo>
                    <a:cubicBezTo>
                      <a:pt x="41" y="78"/>
                      <a:pt x="42" y="77"/>
                      <a:pt x="40" y="76"/>
                    </a:cubicBezTo>
                    <a:cubicBezTo>
                      <a:pt x="38" y="75"/>
                      <a:pt x="39" y="76"/>
                      <a:pt x="37" y="73"/>
                    </a:cubicBezTo>
                    <a:cubicBezTo>
                      <a:pt x="36" y="71"/>
                      <a:pt x="37" y="70"/>
                      <a:pt x="38" y="69"/>
                    </a:cubicBezTo>
                    <a:cubicBezTo>
                      <a:pt x="38" y="69"/>
                      <a:pt x="38" y="69"/>
                      <a:pt x="38" y="68"/>
                    </a:cubicBezTo>
                    <a:cubicBezTo>
                      <a:pt x="38" y="67"/>
                      <a:pt x="38" y="67"/>
                      <a:pt x="37" y="67"/>
                    </a:cubicBezTo>
                    <a:cubicBezTo>
                      <a:pt x="37" y="67"/>
                      <a:pt x="37" y="67"/>
                      <a:pt x="36" y="67"/>
                    </a:cubicBezTo>
                    <a:cubicBezTo>
                      <a:pt x="35" y="67"/>
                      <a:pt x="35" y="67"/>
                      <a:pt x="35" y="66"/>
                    </a:cubicBezTo>
                    <a:cubicBezTo>
                      <a:pt x="34" y="65"/>
                      <a:pt x="34" y="66"/>
                      <a:pt x="32" y="65"/>
                    </a:cubicBezTo>
                    <a:cubicBezTo>
                      <a:pt x="31" y="64"/>
                      <a:pt x="32" y="64"/>
                      <a:pt x="31" y="64"/>
                    </a:cubicBezTo>
                    <a:cubicBezTo>
                      <a:pt x="30" y="64"/>
                      <a:pt x="28" y="64"/>
                      <a:pt x="28" y="63"/>
                    </a:cubicBezTo>
                    <a:cubicBezTo>
                      <a:pt x="27" y="62"/>
                      <a:pt x="27" y="61"/>
                      <a:pt x="27" y="61"/>
                    </a:cubicBezTo>
                    <a:cubicBezTo>
                      <a:pt x="26" y="60"/>
                      <a:pt x="25" y="58"/>
                      <a:pt x="23" y="57"/>
                    </a:cubicBezTo>
                    <a:cubicBezTo>
                      <a:pt x="21" y="57"/>
                      <a:pt x="20" y="54"/>
                      <a:pt x="21" y="52"/>
                    </a:cubicBezTo>
                    <a:cubicBezTo>
                      <a:pt x="21" y="51"/>
                      <a:pt x="20" y="51"/>
                      <a:pt x="20" y="50"/>
                    </a:cubicBezTo>
                    <a:cubicBezTo>
                      <a:pt x="19" y="49"/>
                      <a:pt x="18" y="48"/>
                      <a:pt x="15" y="45"/>
                    </a:cubicBezTo>
                    <a:cubicBezTo>
                      <a:pt x="13" y="43"/>
                      <a:pt x="9" y="45"/>
                      <a:pt x="7" y="45"/>
                    </a:cubicBezTo>
                    <a:cubicBezTo>
                      <a:pt x="8" y="42"/>
                      <a:pt x="11" y="38"/>
                      <a:pt x="11" y="38"/>
                    </a:cubicBezTo>
                    <a:cubicBezTo>
                      <a:pt x="13" y="38"/>
                      <a:pt x="15" y="39"/>
                      <a:pt x="17" y="39"/>
                    </a:cubicBezTo>
                    <a:cubicBezTo>
                      <a:pt x="19" y="39"/>
                      <a:pt x="19" y="38"/>
                      <a:pt x="20" y="37"/>
                    </a:cubicBezTo>
                    <a:cubicBezTo>
                      <a:pt x="21" y="36"/>
                      <a:pt x="22" y="35"/>
                      <a:pt x="23" y="34"/>
                    </a:cubicBezTo>
                    <a:cubicBezTo>
                      <a:pt x="24" y="33"/>
                      <a:pt x="26" y="33"/>
                      <a:pt x="28" y="33"/>
                    </a:cubicBezTo>
                    <a:cubicBezTo>
                      <a:pt x="31" y="32"/>
                      <a:pt x="30" y="32"/>
                      <a:pt x="32" y="31"/>
                    </a:cubicBezTo>
                    <a:cubicBezTo>
                      <a:pt x="33" y="29"/>
                      <a:pt x="37" y="29"/>
                      <a:pt x="41" y="29"/>
                    </a:cubicBezTo>
                    <a:cubicBezTo>
                      <a:pt x="45" y="29"/>
                      <a:pt x="41" y="31"/>
                      <a:pt x="40" y="31"/>
                    </a:cubicBezTo>
                    <a:cubicBezTo>
                      <a:pt x="39" y="32"/>
                      <a:pt x="38" y="33"/>
                      <a:pt x="38" y="34"/>
                    </a:cubicBezTo>
                    <a:cubicBezTo>
                      <a:pt x="37" y="34"/>
                      <a:pt x="37" y="35"/>
                      <a:pt x="38" y="36"/>
                    </a:cubicBezTo>
                    <a:cubicBezTo>
                      <a:pt x="38" y="37"/>
                      <a:pt x="41" y="38"/>
                      <a:pt x="41" y="38"/>
                    </a:cubicBezTo>
                    <a:cubicBezTo>
                      <a:pt x="42" y="39"/>
                      <a:pt x="41" y="39"/>
                      <a:pt x="42" y="40"/>
                    </a:cubicBezTo>
                    <a:cubicBezTo>
                      <a:pt x="43" y="41"/>
                      <a:pt x="43" y="41"/>
                      <a:pt x="42" y="41"/>
                    </a:cubicBezTo>
                    <a:cubicBezTo>
                      <a:pt x="41" y="41"/>
                      <a:pt x="42" y="42"/>
                      <a:pt x="42" y="42"/>
                    </a:cubicBezTo>
                    <a:cubicBezTo>
                      <a:pt x="43" y="43"/>
                      <a:pt x="43" y="43"/>
                      <a:pt x="42" y="43"/>
                    </a:cubicBezTo>
                    <a:cubicBezTo>
                      <a:pt x="41" y="44"/>
                      <a:pt x="41" y="42"/>
                      <a:pt x="40" y="42"/>
                    </a:cubicBezTo>
                    <a:cubicBezTo>
                      <a:pt x="38" y="42"/>
                      <a:pt x="39" y="41"/>
                      <a:pt x="40" y="40"/>
                    </a:cubicBezTo>
                    <a:cubicBezTo>
                      <a:pt x="40" y="39"/>
                      <a:pt x="38" y="40"/>
                      <a:pt x="37" y="40"/>
                    </a:cubicBezTo>
                    <a:cubicBezTo>
                      <a:pt x="36" y="39"/>
                      <a:pt x="36" y="41"/>
                      <a:pt x="36" y="41"/>
                    </a:cubicBezTo>
                    <a:cubicBezTo>
                      <a:pt x="36" y="42"/>
                      <a:pt x="36" y="43"/>
                      <a:pt x="35" y="43"/>
                    </a:cubicBezTo>
                    <a:cubicBezTo>
                      <a:pt x="34" y="43"/>
                      <a:pt x="34" y="43"/>
                      <a:pt x="34" y="42"/>
                    </a:cubicBezTo>
                    <a:cubicBezTo>
                      <a:pt x="33" y="42"/>
                      <a:pt x="33" y="43"/>
                      <a:pt x="32" y="44"/>
                    </a:cubicBezTo>
                    <a:cubicBezTo>
                      <a:pt x="31" y="45"/>
                      <a:pt x="32" y="46"/>
                      <a:pt x="33" y="46"/>
                    </a:cubicBezTo>
                    <a:cubicBezTo>
                      <a:pt x="33" y="46"/>
                      <a:pt x="34" y="47"/>
                      <a:pt x="35" y="47"/>
                    </a:cubicBezTo>
                    <a:cubicBezTo>
                      <a:pt x="36" y="47"/>
                      <a:pt x="36" y="48"/>
                      <a:pt x="36" y="49"/>
                    </a:cubicBezTo>
                    <a:cubicBezTo>
                      <a:pt x="37" y="50"/>
                      <a:pt x="37" y="48"/>
                      <a:pt x="38" y="47"/>
                    </a:cubicBezTo>
                    <a:cubicBezTo>
                      <a:pt x="38" y="47"/>
                      <a:pt x="38" y="47"/>
                      <a:pt x="38" y="46"/>
                    </a:cubicBezTo>
                    <a:cubicBezTo>
                      <a:pt x="38" y="45"/>
                      <a:pt x="37" y="44"/>
                      <a:pt x="38" y="43"/>
                    </a:cubicBezTo>
                    <a:cubicBezTo>
                      <a:pt x="39" y="43"/>
                      <a:pt x="40" y="44"/>
                      <a:pt x="41" y="44"/>
                    </a:cubicBezTo>
                    <a:cubicBezTo>
                      <a:pt x="41" y="45"/>
                      <a:pt x="41" y="46"/>
                      <a:pt x="41" y="45"/>
                    </a:cubicBezTo>
                    <a:cubicBezTo>
                      <a:pt x="42" y="45"/>
                      <a:pt x="43" y="44"/>
                      <a:pt x="43" y="45"/>
                    </a:cubicBezTo>
                    <a:cubicBezTo>
                      <a:pt x="43" y="46"/>
                      <a:pt x="44" y="46"/>
                      <a:pt x="44" y="46"/>
                    </a:cubicBezTo>
                    <a:cubicBezTo>
                      <a:pt x="45" y="47"/>
                      <a:pt x="45" y="48"/>
                      <a:pt x="46" y="48"/>
                    </a:cubicBezTo>
                    <a:cubicBezTo>
                      <a:pt x="46" y="49"/>
                      <a:pt x="46" y="50"/>
                      <a:pt x="47" y="50"/>
                    </a:cubicBezTo>
                    <a:cubicBezTo>
                      <a:pt x="47" y="51"/>
                      <a:pt x="46" y="51"/>
                      <a:pt x="45" y="51"/>
                    </a:cubicBezTo>
                    <a:cubicBezTo>
                      <a:pt x="44" y="51"/>
                      <a:pt x="45" y="50"/>
                      <a:pt x="45" y="50"/>
                    </a:cubicBezTo>
                    <a:cubicBezTo>
                      <a:pt x="44" y="49"/>
                      <a:pt x="44" y="50"/>
                      <a:pt x="43" y="51"/>
                    </a:cubicBezTo>
                    <a:cubicBezTo>
                      <a:pt x="42" y="52"/>
                      <a:pt x="44" y="52"/>
                      <a:pt x="43" y="52"/>
                    </a:cubicBezTo>
                    <a:cubicBezTo>
                      <a:pt x="42" y="53"/>
                      <a:pt x="42" y="52"/>
                      <a:pt x="41" y="53"/>
                    </a:cubicBezTo>
                    <a:cubicBezTo>
                      <a:pt x="40" y="53"/>
                      <a:pt x="40" y="54"/>
                      <a:pt x="40" y="54"/>
                    </a:cubicBezTo>
                    <a:cubicBezTo>
                      <a:pt x="39" y="54"/>
                      <a:pt x="39" y="55"/>
                      <a:pt x="39" y="56"/>
                    </a:cubicBezTo>
                    <a:cubicBezTo>
                      <a:pt x="38" y="56"/>
                      <a:pt x="38" y="57"/>
                      <a:pt x="37" y="57"/>
                    </a:cubicBezTo>
                    <a:cubicBezTo>
                      <a:pt x="36" y="58"/>
                      <a:pt x="37" y="59"/>
                      <a:pt x="37" y="60"/>
                    </a:cubicBezTo>
                    <a:cubicBezTo>
                      <a:pt x="37" y="60"/>
                      <a:pt x="37" y="61"/>
                      <a:pt x="36" y="60"/>
                    </a:cubicBezTo>
                    <a:cubicBezTo>
                      <a:pt x="36" y="59"/>
                      <a:pt x="36" y="59"/>
                      <a:pt x="35" y="58"/>
                    </a:cubicBezTo>
                    <a:cubicBezTo>
                      <a:pt x="34" y="58"/>
                      <a:pt x="33" y="59"/>
                      <a:pt x="31" y="59"/>
                    </a:cubicBezTo>
                    <a:cubicBezTo>
                      <a:pt x="30" y="59"/>
                      <a:pt x="30" y="61"/>
                      <a:pt x="31" y="62"/>
                    </a:cubicBezTo>
                    <a:cubicBezTo>
                      <a:pt x="31" y="63"/>
                      <a:pt x="32" y="63"/>
                      <a:pt x="33" y="63"/>
                    </a:cubicBezTo>
                    <a:cubicBezTo>
                      <a:pt x="33" y="62"/>
                      <a:pt x="34" y="62"/>
                      <a:pt x="34" y="62"/>
                    </a:cubicBezTo>
                    <a:cubicBezTo>
                      <a:pt x="35" y="62"/>
                      <a:pt x="34" y="63"/>
                      <a:pt x="34" y="64"/>
                    </a:cubicBezTo>
                    <a:cubicBezTo>
                      <a:pt x="33" y="64"/>
                      <a:pt x="34" y="64"/>
                      <a:pt x="35" y="64"/>
                    </a:cubicBezTo>
                    <a:cubicBezTo>
                      <a:pt x="36" y="64"/>
                      <a:pt x="36" y="65"/>
                      <a:pt x="36" y="66"/>
                    </a:cubicBezTo>
                    <a:cubicBezTo>
                      <a:pt x="35" y="66"/>
                      <a:pt x="36" y="66"/>
                      <a:pt x="36" y="67"/>
                    </a:cubicBezTo>
                    <a:cubicBezTo>
                      <a:pt x="37" y="67"/>
                      <a:pt x="37" y="66"/>
                      <a:pt x="38" y="67"/>
                    </a:cubicBezTo>
                    <a:cubicBezTo>
                      <a:pt x="38" y="67"/>
                      <a:pt x="38" y="66"/>
                      <a:pt x="39" y="66"/>
                    </a:cubicBezTo>
                    <a:cubicBezTo>
                      <a:pt x="39" y="65"/>
                      <a:pt x="40" y="66"/>
                      <a:pt x="41" y="66"/>
                    </a:cubicBezTo>
                    <a:cubicBezTo>
                      <a:pt x="42" y="66"/>
                      <a:pt x="42" y="66"/>
                      <a:pt x="43" y="66"/>
                    </a:cubicBezTo>
                    <a:cubicBezTo>
                      <a:pt x="44" y="66"/>
                      <a:pt x="44" y="66"/>
                      <a:pt x="45" y="67"/>
                    </a:cubicBezTo>
                    <a:cubicBezTo>
                      <a:pt x="45" y="68"/>
                      <a:pt x="45" y="68"/>
                      <a:pt x="46" y="68"/>
                    </a:cubicBezTo>
                    <a:cubicBezTo>
                      <a:pt x="47" y="68"/>
                      <a:pt x="48" y="69"/>
                      <a:pt x="48" y="69"/>
                    </a:cubicBezTo>
                    <a:cubicBezTo>
                      <a:pt x="48" y="70"/>
                      <a:pt x="49" y="70"/>
                      <a:pt x="50" y="70"/>
                    </a:cubicBezTo>
                    <a:cubicBezTo>
                      <a:pt x="50" y="71"/>
                      <a:pt x="51" y="71"/>
                      <a:pt x="52" y="71"/>
                    </a:cubicBezTo>
                    <a:cubicBezTo>
                      <a:pt x="52" y="71"/>
                      <a:pt x="53" y="72"/>
                      <a:pt x="54" y="72"/>
                    </a:cubicBezTo>
                    <a:cubicBezTo>
                      <a:pt x="54" y="73"/>
                      <a:pt x="52" y="74"/>
                      <a:pt x="52" y="75"/>
                    </a:cubicBezTo>
                    <a:close/>
                    <a:moveTo>
                      <a:pt x="42" y="63"/>
                    </a:moveTo>
                    <a:cubicBezTo>
                      <a:pt x="41" y="63"/>
                      <a:pt x="41" y="63"/>
                      <a:pt x="41" y="63"/>
                    </a:cubicBezTo>
                    <a:cubicBezTo>
                      <a:pt x="41" y="63"/>
                      <a:pt x="40" y="64"/>
                      <a:pt x="40" y="63"/>
                    </a:cubicBezTo>
                    <a:cubicBezTo>
                      <a:pt x="40" y="63"/>
                      <a:pt x="39" y="63"/>
                      <a:pt x="39" y="63"/>
                    </a:cubicBezTo>
                    <a:cubicBezTo>
                      <a:pt x="39" y="63"/>
                      <a:pt x="38" y="62"/>
                      <a:pt x="38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6" y="61"/>
                      <a:pt x="36" y="62"/>
                    </a:cubicBezTo>
                    <a:cubicBezTo>
                      <a:pt x="35" y="62"/>
                      <a:pt x="35" y="62"/>
                      <a:pt x="35" y="62"/>
                    </a:cubicBezTo>
                    <a:cubicBezTo>
                      <a:pt x="36" y="61"/>
                      <a:pt x="36" y="61"/>
                      <a:pt x="37" y="61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9" y="63"/>
                      <a:pt x="40" y="62"/>
                      <a:pt x="41" y="63"/>
                    </a:cubicBezTo>
                    <a:cubicBezTo>
                      <a:pt x="41" y="63"/>
                      <a:pt x="41" y="63"/>
                      <a:pt x="41" y="63"/>
                    </a:cubicBezTo>
                    <a:cubicBezTo>
                      <a:pt x="41" y="63"/>
                      <a:pt x="42" y="63"/>
                      <a:pt x="42" y="63"/>
                    </a:cubicBezTo>
                    <a:cubicBezTo>
                      <a:pt x="42" y="63"/>
                      <a:pt x="42" y="63"/>
                      <a:pt x="42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20" name="Google Shape;1320;p21"/>
            <p:cNvGrpSpPr/>
            <p:nvPr/>
          </p:nvGrpSpPr>
          <p:grpSpPr>
            <a:xfrm>
              <a:off x="3429000" y="2004484"/>
              <a:ext cx="433917" cy="440267"/>
              <a:chOff x="3429000" y="2004484"/>
              <a:chExt cx="433917" cy="440267"/>
            </a:xfrm>
          </p:grpSpPr>
          <p:sp>
            <p:nvSpPr>
              <p:cNvPr id="1321" name="Google Shape;1321;p21"/>
              <p:cNvSpPr/>
              <p:nvPr/>
            </p:nvSpPr>
            <p:spPr>
              <a:xfrm>
                <a:off x="3429000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2" name="Google Shape;1322;p21"/>
              <p:cNvSpPr/>
              <p:nvPr/>
            </p:nvSpPr>
            <p:spPr>
              <a:xfrm>
                <a:off x="3488267" y="2089151"/>
                <a:ext cx="374650" cy="355600"/>
              </a:xfrm>
              <a:custGeom>
                <a:rect b="b" l="l" r="r" t="t"/>
                <a:pathLst>
                  <a:path extrusionOk="0" h="168" w="177">
                    <a:moveTo>
                      <a:pt x="177" y="65"/>
                    </a:moveTo>
                    <a:lnTo>
                      <a:pt x="113" y="0"/>
                    </a:lnTo>
                    <a:lnTo>
                      <a:pt x="119" y="56"/>
                    </a:lnTo>
                    <a:lnTo>
                      <a:pt x="91" y="108"/>
                    </a:lnTo>
                    <a:lnTo>
                      <a:pt x="71" y="114"/>
                    </a:lnTo>
                    <a:lnTo>
                      <a:pt x="32" y="80"/>
                    </a:lnTo>
                    <a:lnTo>
                      <a:pt x="32" y="112"/>
                    </a:lnTo>
                    <a:lnTo>
                      <a:pt x="0" y="115"/>
                    </a:lnTo>
                    <a:lnTo>
                      <a:pt x="11" y="126"/>
                    </a:lnTo>
                    <a:lnTo>
                      <a:pt x="7" y="130"/>
                    </a:lnTo>
                    <a:lnTo>
                      <a:pt x="43" y="168"/>
                    </a:lnTo>
                    <a:lnTo>
                      <a:pt x="177" y="168"/>
                    </a:lnTo>
                    <a:lnTo>
                      <a:pt x="177" y="65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3" name="Google Shape;1323;p21"/>
              <p:cNvSpPr/>
              <p:nvPr/>
            </p:nvSpPr>
            <p:spPr>
              <a:xfrm>
                <a:off x="3486150" y="2078568"/>
                <a:ext cx="319617" cy="287867"/>
              </a:xfrm>
              <a:custGeom>
                <a:rect b="b" l="l" r="r" t="t"/>
                <a:pathLst>
                  <a:path extrusionOk="0" h="101" w="113">
                    <a:moveTo>
                      <a:pt x="113" y="82"/>
                    </a:moveTo>
                    <a:cubicBezTo>
                      <a:pt x="93" y="82"/>
                      <a:pt x="93" y="82"/>
                      <a:pt x="93" y="82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3" y="56"/>
                      <a:pt x="92" y="54"/>
                      <a:pt x="90" y="52"/>
                    </a:cubicBezTo>
                    <a:cubicBezTo>
                      <a:pt x="94" y="49"/>
                      <a:pt x="93" y="43"/>
                      <a:pt x="93" y="40"/>
                    </a:cubicBezTo>
                    <a:cubicBezTo>
                      <a:pt x="93" y="40"/>
                      <a:pt x="93" y="40"/>
                      <a:pt x="93" y="40"/>
                    </a:cubicBezTo>
                    <a:cubicBezTo>
                      <a:pt x="95" y="21"/>
                      <a:pt x="90" y="0"/>
                      <a:pt x="75" y="0"/>
                    </a:cubicBezTo>
                    <a:cubicBezTo>
                      <a:pt x="60" y="0"/>
                      <a:pt x="58" y="6"/>
                      <a:pt x="58" y="6"/>
                    </a:cubicBezTo>
                    <a:cubicBezTo>
                      <a:pt x="47" y="6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3"/>
                      <a:pt x="47" y="49"/>
                      <a:pt x="51" y="52"/>
                    </a:cubicBezTo>
                    <a:cubicBezTo>
                      <a:pt x="49" y="54"/>
                      <a:pt x="48" y="56"/>
                      <a:pt x="48" y="58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6" y="101"/>
                      <a:pt x="6" y="101"/>
                      <a:pt x="6" y="101"/>
                    </a:cubicBezTo>
                    <a:cubicBezTo>
                      <a:pt x="107" y="101"/>
                      <a:pt x="107" y="101"/>
                      <a:pt x="107" y="101"/>
                    </a:cubicBezTo>
                    <a:cubicBezTo>
                      <a:pt x="107" y="89"/>
                      <a:pt x="107" y="89"/>
                      <a:pt x="107" y="89"/>
                    </a:cubicBezTo>
                    <a:cubicBezTo>
                      <a:pt x="113" y="89"/>
                      <a:pt x="113" y="89"/>
                      <a:pt x="113" y="89"/>
                    </a:cubicBezTo>
                    <a:lnTo>
                      <a:pt x="113" y="82"/>
                    </a:lnTo>
                    <a:close/>
                    <a:moveTo>
                      <a:pt x="75" y="10"/>
                    </a:moveTo>
                    <a:cubicBezTo>
                      <a:pt x="75" y="10"/>
                      <a:pt x="76" y="23"/>
                      <a:pt x="84" y="24"/>
                    </a:cubicBezTo>
                    <a:cubicBezTo>
                      <a:pt x="85" y="36"/>
                      <a:pt x="80" y="38"/>
                      <a:pt x="77" y="40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6" y="48"/>
                      <a:pt x="84" y="50"/>
                      <a:pt x="84" y="50"/>
                    </a:cubicBezTo>
                    <a:cubicBezTo>
                      <a:pt x="84" y="50"/>
                      <a:pt x="84" y="50"/>
                      <a:pt x="84" y="50"/>
                    </a:cubicBezTo>
                    <a:cubicBezTo>
                      <a:pt x="73" y="60"/>
                      <a:pt x="73" y="60"/>
                      <a:pt x="73" y="60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67" y="60"/>
                      <a:pt x="67" y="60"/>
                      <a:pt x="67" y="60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6" y="50"/>
                      <a:pt x="63" y="48"/>
                      <a:pt x="63" y="40"/>
                    </a:cubicBezTo>
                    <a:cubicBezTo>
                      <a:pt x="60" y="38"/>
                      <a:pt x="56" y="37"/>
                      <a:pt x="56" y="23"/>
                    </a:cubicBezTo>
                    <a:cubicBezTo>
                      <a:pt x="61" y="23"/>
                      <a:pt x="70" y="20"/>
                      <a:pt x="75" y="10"/>
                    </a:cubicBezTo>
                    <a:close/>
                    <a:moveTo>
                      <a:pt x="37" y="78"/>
                    </a:moveTo>
                    <a:cubicBezTo>
                      <a:pt x="12" y="78"/>
                      <a:pt x="12" y="78"/>
                      <a:pt x="12" y="78"/>
                    </a:cubicBezTo>
                    <a:cubicBezTo>
                      <a:pt x="12" y="71"/>
                      <a:pt x="18" y="67"/>
                      <a:pt x="24" y="67"/>
                    </a:cubicBezTo>
                    <a:cubicBezTo>
                      <a:pt x="30" y="67"/>
                      <a:pt x="36" y="71"/>
                      <a:pt x="37" y="78"/>
                    </a:cubicBezTo>
                    <a:close/>
                    <a:moveTo>
                      <a:pt x="25" y="66"/>
                    </a:moveTo>
                    <a:cubicBezTo>
                      <a:pt x="23" y="66"/>
                      <a:pt x="23" y="66"/>
                      <a:pt x="23" y="66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5" y="63"/>
                      <a:pt x="25" y="63"/>
                      <a:pt x="25" y="63"/>
                    </a:cubicBezTo>
                    <a:lnTo>
                      <a:pt x="25" y="66"/>
                    </a:lnTo>
                    <a:close/>
                    <a:moveTo>
                      <a:pt x="37" y="81"/>
                    </a:moveTo>
                    <a:cubicBezTo>
                      <a:pt x="11" y="81"/>
                      <a:pt x="11" y="81"/>
                      <a:pt x="11" y="81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37" y="80"/>
                      <a:pt x="37" y="80"/>
                      <a:pt x="37" y="80"/>
                    </a:cubicBezTo>
                    <a:lnTo>
                      <a:pt x="37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24" name="Google Shape;1324;p21"/>
            <p:cNvGrpSpPr/>
            <p:nvPr/>
          </p:nvGrpSpPr>
          <p:grpSpPr>
            <a:xfrm>
              <a:off x="3915833" y="2004484"/>
              <a:ext cx="438150" cy="440267"/>
              <a:chOff x="3915833" y="2004484"/>
              <a:chExt cx="438150" cy="440267"/>
            </a:xfrm>
          </p:grpSpPr>
          <p:sp>
            <p:nvSpPr>
              <p:cNvPr id="1325" name="Google Shape;1325;p21"/>
              <p:cNvSpPr/>
              <p:nvPr/>
            </p:nvSpPr>
            <p:spPr>
              <a:xfrm>
                <a:off x="3915833" y="2004484"/>
                <a:ext cx="438150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6" name="Google Shape;1326;p21"/>
              <p:cNvSpPr/>
              <p:nvPr/>
            </p:nvSpPr>
            <p:spPr>
              <a:xfrm>
                <a:off x="4064000" y="2074334"/>
                <a:ext cx="289983" cy="370417"/>
              </a:xfrm>
              <a:custGeom>
                <a:rect b="b" l="l" r="r" t="t"/>
                <a:pathLst>
                  <a:path extrusionOk="0" h="129" w="102">
                    <a:moveTo>
                      <a:pt x="102" y="6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7" y="35"/>
                      <a:pt x="39" y="47"/>
                    </a:cubicBezTo>
                    <a:cubicBezTo>
                      <a:pt x="38" y="48"/>
                      <a:pt x="38" y="56"/>
                      <a:pt x="38" y="56"/>
                    </a:cubicBezTo>
                    <a:cubicBezTo>
                      <a:pt x="43" y="98"/>
                      <a:pt x="43" y="98"/>
                      <a:pt x="43" y="98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27" y="129"/>
                      <a:pt x="27" y="129"/>
                      <a:pt x="27" y="129"/>
                    </a:cubicBezTo>
                    <a:cubicBezTo>
                      <a:pt x="102" y="129"/>
                      <a:pt x="102" y="129"/>
                      <a:pt x="102" y="129"/>
                    </a:cubicBezTo>
                    <a:lnTo>
                      <a:pt x="102" y="60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7" name="Google Shape;1327;p21"/>
              <p:cNvSpPr/>
              <p:nvPr/>
            </p:nvSpPr>
            <p:spPr>
              <a:xfrm>
                <a:off x="4064000" y="2078568"/>
                <a:ext cx="152400" cy="285750"/>
              </a:xfrm>
              <a:custGeom>
                <a:rect b="b" l="l" r="r" t="t"/>
                <a:pathLst>
                  <a:path extrusionOk="0" h="100" w="54">
                    <a:moveTo>
                      <a:pt x="39" y="55"/>
                    </a:moveTo>
                    <a:cubicBezTo>
                      <a:pt x="39" y="50"/>
                      <a:pt x="39" y="50"/>
                      <a:pt x="39" y="50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8" y="58"/>
                      <a:pt x="0" y="61"/>
                      <a:pt x="0" y="64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54" y="100"/>
                      <a:pt x="54" y="100"/>
                      <a:pt x="54" y="100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61"/>
                      <a:pt x="46" y="58"/>
                      <a:pt x="39" y="55"/>
                    </a:cubicBezTo>
                    <a:close/>
                    <a:moveTo>
                      <a:pt x="20" y="96"/>
                    </a:moveTo>
                    <a:cubicBezTo>
                      <a:pt x="19" y="96"/>
                      <a:pt x="17" y="95"/>
                      <a:pt x="17" y="93"/>
                    </a:cubicBezTo>
                    <a:cubicBezTo>
                      <a:pt x="17" y="91"/>
                      <a:pt x="19" y="90"/>
                      <a:pt x="20" y="90"/>
                    </a:cubicBezTo>
                    <a:cubicBezTo>
                      <a:pt x="22" y="90"/>
                      <a:pt x="23" y="91"/>
                      <a:pt x="23" y="93"/>
                    </a:cubicBezTo>
                    <a:cubicBezTo>
                      <a:pt x="23" y="95"/>
                      <a:pt x="22" y="96"/>
                      <a:pt x="20" y="96"/>
                    </a:cubicBezTo>
                    <a:close/>
                    <a:moveTo>
                      <a:pt x="20" y="84"/>
                    </a:moveTo>
                    <a:cubicBezTo>
                      <a:pt x="19" y="84"/>
                      <a:pt x="17" y="83"/>
                      <a:pt x="17" y="81"/>
                    </a:cubicBezTo>
                    <a:cubicBezTo>
                      <a:pt x="17" y="79"/>
                      <a:pt x="19" y="78"/>
                      <a:pt x="20" y="78"/>
                    </a:cubicBezTo>
                    <a:cubicBezTo>
                      <a:pt x="22" y="78"/>
                      <a:pt x="23" y="79"/>
                      <a:pt x="23" y="81"/>
                    </a:cubicBezTo>
                    <a:cubicBezTo>
                      <a:pt x="23" y="83"/>
                      <a:pt x="22" y="84"/>
                      <a:pt x="20" y="84"/>
                    </a:cubicBezTo>
                    <a:close/>
                    <a:moveTo>
                      <a:pt x="20" y="72"/>
                    </a:moveTo>
                    <a:cubicBezTo>
                      <a:pt x="19" y="72"/>
                      <a:pt x="17" y="71"/>
                      <a:pt x="17" y="69"/>
                    </a:cubicBezTo>
                    <a:cubicBezTo>
                      <a:pt x="17" y="67"/>
                      <a:pt x="19" y="66"/>
                      <a:pt x="20" y="66"/>
                    </a:cubicBezTo>
                    <a:cubicBezTo>
                      <a:pt x="22" y="66"/>
                      <a:pt x="23" y="67"/>
                      <a:pt x="23" y="69"/>
                    </a:cubicBezTo>
                    <a:cubicBezTo>
                      <a:pt x="23" y="71"/>
                      <a:pt x="22" y="72"/>
                      <a:pt x="20" y="72"/>
                    </a:cubicBezTo>
                    <a:close/>
                    <a:moveTo>
                      <a:pt x="35" y="96"/>
                    </a:moveTo>
                    <a:cubicBezTo>
                      <a:pt x="33" y="96"/>
                      <a:pt x="32" y="95"/>
                      <a:pt x="32" y="93"/>
                    </a:cubicBezTo>
                    <a:cubicBezTo>
                      <a:pt x="32" y="91"/>
                      <a:pt x="33" y="90"/>
                      <a:pt x="35" y="90"/>
                    </a:cubicBezTo>
                    <a:cubicBezTo>
                      <a:pt x="36" y="90"/>
                      <a:pt x="38" y="91"/>
                      <a:pt x="38" y="93"/>
                    </a:cubicBezTo>
                    <a:cubicBezTo>
                      <a:pt x="38" y="95"/>
                      <a:pt x="36" y="96"/>
                      <a:pt x="35" y="96"/>
                    </a:cubicBezTo>
                    <a:close/>
                    <a:moveTo>
                      <a:pt x="35" y="84"/>
                    </a:moveTo>
                    <a:cubicBezTo>
                      <a:pt x="33" y="84"/>
                      <a:pt x="32" y="83"/>
                      <a:pt x="32" y="81"/>
                    </a:cubicBezTo>
                    <a:cubicBezTo>
                      <a:pt x="32" y="79"/>
                      <a:pt x="33" y="78"/>
                      <a:pt x="35" y="78"/>
                    </a:cubicBezTo>
                    <a:cubicBezTo>
                      <a:pt x="36" y="78"/>
                      <a:pt x="38" y="79"/>
                      <a:pt x="38" y="81"/>
                    </a:cubicBezTo>
                    <a:cubicBezTo>
                      <a:pt x="38" y="83"/>
                      <a:pt x="36" y="84"/>
                      <a:pt x="35" y="84"/>
                    </a:cubicBezTo>
                    <a:close/>
                    <a:moveTo>
                      <a:pt x="35" y="72"/>
                    </a:moveTo>
                    <a:cubicBezTo>
                      <a:pt x="33" y="72"/>
                      <a:pt x="32" y="71"/>
                      <a:pt x="32" y="69"/>
                    </a:cubicBezTo>
                    <a:cubicBezTo>
                      <a:pt x="32" y="67"/>
                      <a:pt x="33" y="66"/>
                      <a:pt x="35" y="66"/>
                    </a:cubicBezTo>
                    <a:cubicBezTo>
                      <a:pt x="36" y="66"/>
                      <a:pt x="38" y="67"/>
                      <a:pt x="38" y="69"/>
                    </a:cubicBezTo>
                    <a:cubicBezTo>
                      <a:pt x="38" y="71"/>
                      <a:pt x="36" y="72"/>
                      <a:pt x="35" y="72"/>
                    </a:cubicBezTo>
                    <a:close/>
                    <a:moveTo>
                      <a:pt x="14" y="7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29" y="12"/>
                      <a:pt x="16" y="9"/>
                      <a:pt x="14" y="7"/>
                    </a:cubicBezTo>
                    <a:close/>
                    <a:moveTo>
                      <a:pt x="8" y="24"/>
                    </a:moveTo>
                    <a:cubicBezTo>
                      <a:pt x="8" y="24"/>
                      <a:pt x="6" y="14"/>
                      <a:pt x="12" y="10"/>
                    </a:cubicBezTo>
                    <a:cubicBezTo>
                      <a:pt x="15" y="11"/>
                      <a:pt x="21" y="12"/>
                      <a:pt x="28" y="12"/>
                    </a:cubicBezTo>
                    <a:cubicBezTo>
                      <a:pt x="32" y="12"/>
                      <a:pt x="37" y="11"/>
                      <a:pt x="43" y="10"/>
                    </a:cubicBezTo>
                    <a:cubicBezTo>
                      <a:pt x="45" y="12"/>
                      <a:pt x="47" y="16"/>
                      <a:pt x="47" y="22"/>
                    </a:cubicBezTo>
                    <a:cubicBezTo>
                      <a:pt x="47" y="22"/>
                      <a:pt x="47" y="22"/>
                      <a:pt x="46" y="23"/>
                    </a:cubicBezTo>
                    <a:cubicBezTo>
                      <a:pt x="46" y="23"/>
                      <a:pt x="46" y="24"/>
                      <a:pt x="46" y="25"/>
                    </a:cubicBezTo>
                    <a:cubicBezTo>
                      <a:pt x="46" y="28"/>
                      <a:pt x="46" y="31"/>
                      <a:pt x="45" y="33"/>
                    </a:cubicBezTo>
                    <a:cubicBezTo>
                      <a:pt x="45" y="33"/>
                      <a:pt x="45" y="32"/>
                      <a:pt x="45" y="31"/>
                    </a:cubicBezTo>
                    <a:cubicBezTo>
                      <a:pt x="45" y="28"/>
                      <a:pt x="44" y="25"/>
                      <a:pt x="43" y="23"/>
                    </a:cubicBezTo>
                    <a:cubicBezTo>
                      <a:pt x="37" y="25"/>
                      <a:pt x="26" y="25"/>
                      <a:pt x="20" y="18"/>
                    </a:cubicBezTo>
                    <a:cubicBezTo>
                      <a:pt x="20" y="18"/>
                      <a:pt x="17" y="22"/>
                      <a:pt x="12" y="23"/>
                    </a:cubicBezTo>
                    <a:cubicBezTo>
                      <a:pt x="11" y="25"/>
                      <a:pt x="10" y="28"/>
                      <a:pt x="10" y="31"/>
                    </a:cubicBezTo>
                    <a:cubicBezTo>
                      <a:pt x="10" y="32"/>
                      <a:pt x="10" y="33"/>
                      <a:pt x="10" y="33"/>
                    </a:cubicBezTo>
                    <a:cubicBezTo>
                      <a:pt x="9" y="31"/>
                      <a:pt x="9" y="28"/>
                      <a:pt x="9" y="25"/>
                    </a:cubicBezTo>
                    <a:cubicBezTo>
                      <a:pt x="9" y="25"/>
                      <a:pt x="9" y="24"/>
                      <a:pt x="9" y="24"/>
                    </a:cubicBezTo>
                    <a:cubicBezTo>
                      <a:pt x="8" y="24"/>
                      <a:pt x="8" y="24"/>
                      <a:pt x="8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28" name="Google Shape;1328;p21"/>
            <p:cNvGrpSpPr/>
            <p:nvPr/>
          </p:nvGrpSpPr>
          <p:grpSpPr>
            <a:xfrm>
              <a:off x="4406900" y="2004484"/>
              <a:ext cx="433917" cy="440267"/>
              <a:chOff x="4406900" y="2004484"/>
              <a:chExt cx="433917" cy="440267"/>
            </a:xfrm>
          </p:grpSpPr>
          <p:sp>
            <p:nvSpPr>
              <p:cNvPr id="1329" name="Google Shape;1329;p21"/>
              <p:cNvSpPr/>
              <p:nvPr/>
            </p:nvSpPr>
            <p:spPr>
              <a:xfrm>
                <a:off x="4406900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0" name="Google Shape;1330;p21"/>
              <p:cNvSpPr/>
              <p:nvPr/>
            </p:nvSpPr>
            <p:spPr>
              <a:xfrm>
                <a:off x="4516967" y="2112434"/>
                <a:ext cx="323850" cy="332317"/>
              </a:xfrm>
              <a:custGeom>
                <a:rect b="b" l="l" r="r" t="t"/>
                <a:pathLst>
                  <a:path extrusionOk="0" h="157" w="153">
                    <a:moveTo>
                      <a:pt x="94" y="0"/>
                    </a:moveTo>
                    <a:lnTo>
                      <a:pt x="100" y="8"/>
                    </a:lnTo>
                    <a:lnTo>
                      <a:pt x="102" y="19"/>
                    </a:lnTo>
                    <a:lnTo>
                      <a:pt x="112" y="31"/>
                    </a:lnTo>
                    <a:lnTo>
                      <a:pt x="117" y="54"/>
                    </a:lnTo>
                    <a:lnTo>
                      <a:pt x="112" y="78"/>
                    </a:lnTo>
                    <a:lnTo>
                      <a:pt x="98" y="99"/>
                    </a:lnTo>
                    <a:lnTo>
                      <a:pt x="67" y="115"/>
                    </a:lnTo>
                    <a:lnTo>
                      <a:pt x="43" y="117"/>
                    </a:lnTo>
                    <a:lnTo>
                      <a:pt x="22" y="111"/>
                    </a:lnTo>
                    <a:lnTo>
                      <a:pt x="7" y="100"/>
                    </a:lnTo>
                    <a:lnTo>
                      <a:pt x="0" y="95"/>
                    </a:lnTo>
                    <a:lnTo>
                      <a:pt x="61" y="157"/>
                    </a:lnTo>
                    <a:lnTo>
                      <a:pt x="153" y="157"/>
                    </a:lnTo>
                    <a:lnTo>
                      <a:pt x="153" y="61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1" name="Google Shape;1331;p21"/>
              <p:cNvSpPr/>
              <p:nvPr/>
            </p:nvSpPr>
            <p:spPr>
              <a:xfrm>
                <a:off x="4483100" y="2078568"/>
                <a:ext cx="283633" cy="285750"/>
              </a:xfrm>
              <a:custGeom>
                <a:rect b="b" l="l" r="r" t="t"/>
                <a:pathLst>
                  <a:path extrusionOk="0" h="100" w="100">
                    <a:moveTo>
                      <a:pt x="50" y="0"/>
                    </a:moveTo>
                    <a:cubicBezTo>
                      <a:pt x="22" y="0"/>
                      <a:pt x="0" y="23"/>
                      <a:pt x="0" y="50"/>
                    </a:cubicBezTo>
                    <a:cubicBezTo>
                      <a:pt x="0" y="78"/>
                      <a:pt x="22" y="100"/>
                      <a:pt x="50" y="100"/>
                    </a:cubicBezTo>
                    <a:cubicBezTo>
                      <a:pt x="78" y="100"/>
                      <a:pt x="100" y="78"/>
                      <a:pt x="100" y="50"/>
                    </a:cubicBezTo>
                    <a:cubicBezTo>
                      <a:pt x="100" y="23"/>
                      <a:pt x="78" y="0"/>
                      <a:pt x="50" y="0"/>
                    </a:cubicBezTo>
                    <a:close/>
                    <a:moveTo>
                      <a:pt x="49" y="21"/>
                    </a:moveTo>
                    <a:cubicBezTo>
                      <a:pt x="49" y="4"/>
                      <a:pt x="49" y="4"/>
                      <a:pt x="49" y="4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50" y="2"/>
                      <a:pt x="49" y="2"/>
                      <a:pt x="50" y="2"/>
                    </a:cubicBezTo>
                    <a:cubicBezTo>
                      <a:pt x="63" y="2"/>
                      <a:pt x="75" y="8"/>
                      <a:pt x="84" y="16"/>
                    </a:cubicBezTo>
                    <a:cubicBezTo>
                      <a:pt x="69" y="31"/>
                      <a:pt x="69" y="31"/>
                      <a:pt x="69" y="31"/>
                    </a:cubicBezTo>
                    <a:cubicBezTo>
                      <a:pt x="64" y="26"/>
                      <a:pt x="57" y="23"/>
                      <a:pt x="50" y="23"/>
                    </a:cubicBezTo>
                    <a:cubicBezTo>
                      <a:pt x="50" y="23"/>
                      <a:pt x="50" y="23"/>
                      <a:pt x="49" y="23"/>
                    </a:cubicBezTo>
                    <a:lnTo>
                      <a:pt x="49" y="21"/>
                    </a:lnTo>
                    <a:close/>
                    <a:moveTo>
                      <a:pt x="4" y="52"/>
                    </a:moveTo>
                    <a:cubicBezTo>
                      <a:pt x="2" y="52"/>
                      <a:pt x="2" y="52"/>
                      <a:pt x="2" y="52"/>
                    </a:cubicBezTo>
                    <a:cubicBezTo>
                      <a:pt x="2" y="50"/>
                      <a:pt x="2" y="51"/>
                      <a:pt x="2" y="51"/>
                    </a:cubicBezTo>
                    <a:cubicBezTo>
                      <a:pt x="2" y="38"/>
                      <a:pt x="7" y="25"/>
                      <a:pt x="16" y="16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26" y="36"/>
                      <a:pt x="23" y="43"/>
                      <a:pt x="23" y="51"/>
                    </a:cubicBezTo>
                    <a:cubicBezTo>
                      <a:pt x="23" y="51"/>
                      <a:pt x="23" y="50"/>
                      <a:pt x="23" y="52"/>
                    </a:cubicBezTo>
                    <a:cubicBezTo>
                      <a:pt x="21" y="52"/>
                      <a:pt x="21" y="52"/>
                      <a:pt x="21" y="52"/>
                    </a:cubicBezTo>
                    <a:lnTo>
                      <a:pt x="4" y="52"/>
                    </a:lnTo>
                    <a:close/>
                    <a:moveTo>
                      <a:pt x="49" y="79"/>
                    </a:move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36" y="98"/>
                      <a:pt x="24" y="93"/>
                      <a:pt x="16" y="84"/>
                    </a:cubicBezTo>
                    <a:cubicBezTo>
                      <a:pt x="31" y="69"/>
                      <a:pt x="31" y="69"/>
                      <a:pt x="31" y="69"/>
                    </a:cubicBezTo>
                    <a:cubicBezTo>
                      <a:pt x="36" y="74"/>
                      <a:pt x="42" y="77"/>
                      <a:pt x="49" y="77"/>
                    </a:cubicBezTo>
                    <a:lnTo>
                      <a:pt x="49" y="79"/>
                    </a:lnTo>
                    <a:close/>
                    <a:moveTo>
                      <a:pt x="50" y="75"/>
                    </a:moveTo>
                    <a:cubicBezTo>
                      <a:pt x="36" y="75"/>
                      <a:pt x="25" y="64"/>
                      <a:pt x="25" y="50"/>
                    </a:cubicBezTo>
                    <a:cubicBezTo>
                      <a:pt x="25" y="37"/>
                      <a:pt x="36" y="25"/>
                      <a:pt x="50" y="25"/>
                    </a:cubicBezTo>
                    <a:cubicBezTo>
                      <a:pt x="64" y="25"/>
                      <a:pt x="75" y="37"/>
                      <a:pt x="75" y="50"/>
                    </a:cubicBezTo>
                    <a:cubicBezTo>
                      <a:pt x="75" y="64"/>
                      <a:pt x="64" y="75"/>
                      <a:pt x="50" y="75"/>
                    </a:cubicBezTo>
                    <a:close/>
                    <a:moveTo>
                      <a:pt x="84" y="85"/>
                    </a:moveTo>
                    <a:cubicBezTo>
                      <a:pt x="69" y="70"/>
                      <a:pt x="69" y="70"/>
                      <a:pt x="69" y="70"/>
                    </a:cubicBezTo>
                    <a:cubicBezTo>
                      <a:pt x="74" y="65"/>
                      <a:pt x="77" y="59"/>
                      <a:pt x="77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8" y="64"/>
                      <a:pt x="92" y="76"/>
                      <a:pt x="84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2" name="Google Shape;1332;p21"/>
            <p:cNvGrpSpPr/>
            <p:nvPr/>
          </p:nvGrpSpPr>
          <p:grpSpPr>
            <a:xfrm>
              <a:off x="5384800" y="2004484"/>
              <a:ext cx="438150" cy="440267"/>
              <a:chOff x="5384800" y="2004484"/>
              <a:chExt cx="438150" cy="440267"/>
            </a:xfrm>
          </p:grpSpPr>
          <p:sp>
            <p:nvSpPr>
              <p:cNvPr id="1333" name="Google Shape;1333;p21"/>
              <p:cNvSpPr/>
              <p:nvPr/>
            </p:nvSpPr>
            <p:spPr>
              <a:xfrm>
                <a:off x="5384800" y="2004484"/>
                <a:ext cx="438150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4" name="Google Shape;1334;p21"/>
              <p:cNvSpPr/>
              <p:nvPr/>
            </p:nvSpPr>
            <p:spPr>
              <a:xfrm>
                <a:off x="5488517" y="2154768"/>
                <a:ext cx="334433" cy="289983"/>
              </a:xfrm>
              <a:custGeom>
                <a:rect b="b" l="l" r="r" t="t"/>
                <a:pathLst>
                  <a:path extrusionOk="0" h="137" w="158">
                    <a:moveTo>
                      <a:pt x="103" y="0"/>
                    </a:moveTo>
                    <a:lnTo>
                      <a:pt x="0" y="49"/>
                    </a:lnTo>
                    <a:lnTo>
                      <a:pt x="37" y="87"/>
                    </a:lnTo>
                    <a:lnTo>
                      <a:pt x="10" y="99"/>
                    </a:lnTo>
                    <a:lnTo>
                      <a:pt x="49" y="137"/>
                    </a:lnTo>
                    <a:lnTo>
                      <a:pt x="158" y="137"/>
                    </a:lnTo>
                    <a:lnTo>
                      <a:pt x="158" y="56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5" name="Google Shape;1335;p21"/>
              <p:cNvSpPr/>
              <p:nvPr/>
            </p:nvSpPr>
            <p:spPr>
              <a:xfrm>
                <a:off x="5463117" y="2106084"/>
                <a:ext cx="78317" cy="152400"/>
              </a:xfrm>
              <a:custGeom>
                <a:rect b="b" l="l" r="r" t="t"/>
                <a:pathLst>
                  <a:path extrusionOk="0" h="53" w="28">
                    <a:moveTo>
                      <a:pt x="25" y="0"/>
                    </a:moveTo>
                    <a:cubicBezTo>
                      <a:pt x="7" y="11"/>
                      <a:pt x="0" y="33"/>
                      <a:pt x="9" y="53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0" y="25"/>
                      <a:pt x="19" y="8"/>
                      <a:pt x="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6" name="Google Shape;1336;p21"/>
              <p:cNvSpPr/>
              <p:nvPr/>
            </p:nvSpPr>
            <p:spPr>
              <a:xfrm>
                <a:off x="5566833" y="2074334"/>
                <a:ext cx="139700" cy="103717"/>
              </a:xfrm>
              <a:custGeom>
                <a:rect b="b" l="l" r="r" t="t"/>
                <a:pathLst>
                  <a:path extrusionOk="0" h="36" w="49">
                    <a:moveTo>
                      <a:pt x="32" y="36"/>
                    </a:moveTo>
                    <a:cubicBezTo>
                      <a:pt x="49" y="28"/>
                      <a:pt x="49" y="28"/>
                      <a:pt x="49" y="28"/>
                    </a:cubicBezTo>
                    <a:cubicBezTo>
                      <a:pt x="40" y="10"/>
                      <a:pt x="19" y="0"/>
                      <a:pt x="0" y="5"/>
                    </a:cubicBezTo>
                    <a:cubicBezTo>
                      <a:pt x="10" y="7"/>
                      <a:pt x="22" y="19"/>
                      <a:pt x="32" y="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7" name="Google Shape;1337;p21"/>
              <p:cNvSpPr/>
              <p:nvPr/>
            </p:nvSpPr>
            <p:spPr>
              <a:xfrm>
                <a:off x="5524500" y="2101851"/>
                <a:ext cx="67733" cy="127000"/>
              </a:xfrm>
              <a:custGeom>
                <a:rect b="b" l="l" r="r" t="t"/>
                <a:pathLst>
                  <a:path extrusionOk="0" h="45" w="24">
                    <a:moveTo>
                      <a:pt x="9" y="45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7"/>
                      <a:pt x="2" y="26"/>
                      <a:pt x="9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8" name="Google Shape;1338;p21"/>
              <p:cNvSpPr/>
              <p:nvPr/>
            </p:nvSpPr>
            <p:spPr>
              <a:xfrm>
                <a:off x="5549900" y="2089151"/>
                <a:ext cx="97367" cy="114300"/>
              </a:xfrm>
              <a:custGeom>
                <a:rect b="b" l="l" r="r" t="t"/>
                <a:pathLst>
                  <a:path extrusionOk="0" h="40" w="34">
                    <a:moveTo>
                      <a:pt x="34" y="33"/>
                    </a:moveTo>
                    <a:cubicBezTo>
                      <a:pt x="24" y="14"/>
                      <a:pt x="9" y="0"/>
                      <a:pt x="0" y="3"/>
                    </a:cubicBezTo>
                    <a:cubicBezTo>
                      <a:pt x="18" y="40"/>
                      <a:pt x="18" y="40"/>
                      <a:pt x="18" y="40"/>
                    </a:cubicBezTo>
                    <a:lnTo>
                      <a:pt x="34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9" name="Google Shape;1339;p21"/>
              <p:cNvSpPr/>
              <p:nvPr/>
            </p:nvSpPr>
            <p:spPr>
              <a:xfrm>
                <a:off x="5532967" y="2074334"/>
                <a:ext cx="16933" cy="27517"/>
              </a:xfrm>
              <a:custGeom>
                <a:rect b="b" l="l" r="r" t="t"/>
                <a:pathLst>
                  <a:path extrusionOk="0" h="9" w="6">
                    <a:moveTo>
                      <a:pt x="6" y="8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9"/>
                      <a:pt x="5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0" name="Google Shape;1340;p21"/>
              <p:cNvSpPr/>
              <p:nvPr/>
            </p:nvSpPr>
            <p:spPr>
              <a:xfrm>
                <a:off x="5509683" y="2203451"/>
                <a:ext cx="230717" cy="160867"/>
              </a:xfrm>
              <a:custGeom>
                <a:rect b="b" l="l" r="r" t="t"/>
                <a:pathLst>
                  <a:path extrusionOk="0" h="56" w="81">
                    <a:moveTo>
                      <a:pt x="53" y="45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6" y="44"/>
                      <a:pt x="43" y="44"/>
                      <a:pt x="41" y="44"/>
                    </a:cubicBezTo>
                    <a:cubicBezTo>
                      <a:pt x="10" y="44"/>
                      <a:pt x="0" y="56"/>
                      <a:pt x="0" y="56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81" y="56"/>
                      <a:pt x="74" y="47"/>
                      <a:pt x="5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41" name="Google Shape;1341;p21"/>
            <p:cNvGrpSpPr/>
            <p:nvPr/>
          </p:nvGrpSpPr>
          <p:grpSpPr>
            <a:xfrm>
              <a:off x="6366933" y="2004484"/>
              <a:ext cx="433917" cy="440267"/>
              <a:chOff x="6366933" y="2004484"/>
              <a:chExt cx="433917" cy="440267"/>
            </a:xfrm>
          </p:grpSpPr>
          <p:sp>
            <p:nvSpPr>
              <p:cNvPr id="1342" name="Google Shape;1342;p21"/>
              <p:cNvSpPr/>
              <p:nvPr/>
            </p:nvSpPr>
            <p:spPr>
              <a:xfrm>
                <a:off x="6366933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3" name="Google Shape;1343;p21"/>
              <p:cNvSpPr/>
              <p:nvPr/>
            </p:nvSpPr>
            <p:spPr>
              <a:xfrm>
                <a:off x="6489700" y="2120901"/>
                <a:ext cx="311150" cy="323850"/>
              </a:xfrm>
              <a:custGeom>
                <a:rect b="b" l="l" r="r" t="t"/>
                <a:pathLst>
                  <a:path extrusionOk="0" h="153" w="147">
                    <a:moveTo>
                      <a:pt x="89" y="0"/>
                    </a:moveTo>
                    <a:lnTo>
                      <a:pt x="30" y="3"/>
                    </a:lnTo>
                    <a:lnTo>
                      <a:pt x="18" y="20"/>
                    </a:lnTo>
                    <a:lnTo>
                      <a:pt x="10" y="26"/>
                    </a:lnTo>
                    <a:lnTo>
                      <a:pt x="0" y="22"/>
                    </a:lnTo>
                    <a:lnTo>
                      <a:pt x="22" y="45"/>
                    </a:lnTo>
                    <a:lnTo>
                      <a:pt x="25" y="26"/>
                    </a:lnTo>
                    <a:lnTo>
                      <a:pt x="71" y="27"/>
                    </a:lnTo>
                    <a:lnTo>
                      <a:pt x="71" y="88"/>
                    </a:lnTo>
                    <a:lnTo>
                      <a:pt x="73" y="91"/>
                    </a:lnTo>
                    <a:lnTo>
                      <a:pt x="73" y="95"/>
                    </a:lnTo>
                    <a:lnTo>
                      <a:pt x="17" y="97"/>
                    </a:lnTo>
                    <a:lnTo>
                      <a:pt x="72" y="153"/>
                    </a:lnTo>
                    <a:lnTo>
                      <a:pt x="147" y="153"/>
                    </a:lnTo>
                    <a:lnTo>
                      <a:pt x="147" y="58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4" name="Google Shape;1344;p21"/>
              <p:cNvSpPr/>
              <p:nvPr/>
            </p:nvSpPr>
            <p:spPr>
              <a:xfrm>
                <a:off x="6481233" y="2110318"/>
                <a:ext cx="209550" cy="215900"/>
              </a:xfrm>
              <a:custGeom>
                <a:rect b="b" l="l" r="r" t="t"/>
                <a:pathLst>
                  <a:path extrusionOk="0" h="76" w="74">
                    <a:moveTo>
                      <a:pt x="56" y="21"/>
                    </a:moveTo>
                    <a:cubicBezTo>
                      <a:pt x="56" y="65"/>
                      <a:pt x="56" y="65"/>
                      <a:pt x="56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7"/>
                      <a:pt x="50" y="26"/>
                      <a:pt x="49" y="26"/>
                    </a:cubicBezTo>
                    <a:cubicBezTo>
                      <a:pt x="47" y="26"/>
                      <a:pt x="46" y="27"/>
                      <a:pt x="46" y="29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7"/>
                      <a:pt x="38" y="26"/>
                      <a:pt x="37" y="26"/>
                    </a:cubicBezTo>
                    <a:cubicBezTo>
                      <a:pt x="35" y="26"/>
                      <a:pt x="34" y="27"/>
                      <a:pt x="34" y="29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7"/>
                      <a:pt x="28" y="26"/>
                      <a:pt x="26" y="26"/>
                    </a:cubicBezTo>
                    <a:cubicBezTo>
                      <a:pt x="25" y="26"/>
                      <a:pt x="23" y="27"/>
                      <a:pt x="23" y="29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9" y="20"/>
                      <a:pt x="19" y="20"/>
                      <a:pt x="19" y="20"/>
                    </a:cubicBezTo>
                    <a:lnTo>
                      <a:pt x="56" y="21"/>
                    </a:lnTo>
                    <a:close/>
                    <a:moveTo>
                      <a:pt x="56" y="69"/>
                    </a:move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58" y="71"/>
                      <a:pt x="58" y="71"/>
                      <a:pt x="58" y="71"/>
                    </a:cubicBezTo>
                    <a:lnTo>
                      <a:pt x="56" y="69"/>
                    </a:lnTo>
                    <a:close/>
                    <a:moveTo>
                      <a:pt x="58" y="73"/>
                    </a:move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58" y="76"/>
                      <a:pt x="58" y="76"/>
                      <a:pt x="58" y="76"/>
                    </a:cubicBezTo>
                    <a:lnTo>
                      <a:pt x="58" y="73"/>
                    </a:lnTo>
                    <a:close/>
                    <a:moveTo>
                      <a:pt x="21" y="16"/>
                    </a:moveTo>
                    <a:cubicBezTo>
                      <a:pt x="21" y="16"/>
                      <a:pt x="21" y="17"/>
                      <a:pt x="2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6"/>
                      <a:pt x="54" y="16"/>
                    </a:cubicBezTo>
                    <a:lnTo>
                      <a:pt x="21" y="16"/>
                    </a:lnTo>
                    <a:close/>
                    <a:moveTo>
                      <a:pt x="62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16"/>
                      <a:pt x="1" y="19"/>
                      <a:pt x="3" y="20"/>
                    </a:cubicBezTo>
                    <a:cubicBezTo>
                      <a:pt x="5" y="22"/>
                      <a:pt x="8" y="23"/>
                      <a:pt x="11" y="23"/>
                    </a:cubicBezTo>
                    <a:cubicBezTo>
                      <a:pt x="13" y="23"/>
                      <a:pt x="15" y="23"/>
                      <a:pt x="17" y="21"/>
                    </a:cubicBezTo>
                    <a:cubicBezTo>
                      <a:pt x="18" y="19"/>
                      <a:pt x="19" y="17"/>
                      <a:pt x="19" y="15"/>
                    </a:cubicBezTo>
                    <a:cubicBezTo>
                      <a:pt x="19" y="11"/>
                      <a:pt x="16" y="8"/>
                      <a:pt x="12" y="8"/>
                    </a:cubicBezTo>
                    <a:cubicBezTo>
                      <a:pt x="10" y="8"/>
                      <a:pt x="9" y="8"/>
                      <a:pt x="8" y="10"/>
                    </a:cubicBezTo>
                    <a:cubicBezTo>
                      <a:pt x="7" y="11"/>
                      <a:pt x="6" y="12"/>
                      <a:pt x="6" y="14"/>
                    </a:cubicBezTo>
                    <a:cubicBezTo>
                      <a:pt x="6" y="15"/>
                      <a:pt x="7" y="16"/>
                      <a:pt x="8" y="17"/>
                    </a:cubicBezTo>
                    <a:cubicBezTo>
                      <a:pt x="9" y="18"/>
                      <a:pt x="10" y="19"/>
                      <a:pt x="11" y="19"/>
                    </a:cubicBezTo>
                    <a:cubicBezTo>
                      <a:pt x="12" y="18"/>
                      <a:pt x="13" y="18"/>
                      <a:pt x="14" y="17"/>
                    </a:cubicBezTo>
                    <a:cubicBezTo>
                      <a:pt x="15" y="17"/>
                      <a:pt x="15" y="16"/>
                      <a:pt x="15" y="14"/>
                    </a:cubicBezTo>
                    <a:cubicBezTo>
                      <a:pt x="15" y="14"/>
                      <a:pt x="15" y="13"/>
                      <a:pt x="14" y="12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0" y="11"/>
                      <a:pt x="9" y="12"/>
                      <a:pt x="9" y="14"/>
                    </a:cubicBezTo>
                    <a:cubicBezTo>
                      <a:pt x="9" y="16"/>
                      <a:pt x="11" y="15"/>
                      <a:pt x="11" y="15"/>
                    </a:cubicBezTo>
                    <a:cubicBezTo>
                      <a:pt x="11" y="15"/>
                      <a:pt x="11" y="14"/>
                      <a:pt x="11" y="14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2" y="13"/>
                      <a:pt x="13" y="13"/>
                      <a:pt x="13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5"/>
                      <a:pt x="13" y="16"/>
                      <a:pt x="13" y="16"/>
                    </a:cubicBezTo>
                    <a:cubicBezTo>
                      <a:pt x="12" y="16"/>
                      <a:pt x="12" y="17"/>
                      <a:pt x="11" y="17"/>
                    </a:cubicBezTo>
                    <a:cubicBezTo>
                      <a:pt x="10" y="17"/>
                      <a:pt x="10" y="16"/>
                      <a:pt x="9" y="16"/>
                    </a:cubicBezTo>
                    <a:cubicBezTo>
                      <a:pt x="8" y="15"/>
                      <a:pt x="8" y="15"/>
                      <a:pt x="8" y="14"/>
                    </a:cubicBezTo>
                    <a:cubicBezTo>
                      <a:pt x="8" y="13"/>
                      <a:pt x="9" y="12"/>
                      <a:pt x="9" y="11"/>
                    </a:cubicBezTo>
                    <a:cubicBezTo>
                      <a:pt x="10" y="10"/>
                      <a:pt x="11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5" y="10"/>
                      <a:pt x="17" y="12"/>
                      <a:pt x="17" y="15"/>
                    </a:cubicBezTo>
                    <a:cubicBezTo>
                      <a:pt x="17" y="17"/>
                      <a:pt x="17" y="18"/>
                      <a:pt x="15" y="20"/>
                    </a:cubicBezTo>
                    <a:cubicBezTo>
                      <a:pt x="14" y="21"/>
                      <a:pt x="12" y="22"/>
                      <a:pt x="11" y="22"/>
                    </a:cubicBezTo>
                    <a:cubicBezTo>
                      <a:pt x="9" y="22"/>
                      <a:pt x="8" y="21"/>
                      <a:pt x="7" y="21"/>
                    </a:cubicBezTo>
                    <a:cubicBezTo>
                      <a:pt x="5" y="19"/>
                      <a:pt x="4" y="17"/>
                      <a:pt x="4" y="15"/>
                    </a:cubicBezTo>
                    <a:cubicBezTo>
                      <a:pt x="4" y="10"/>
                      <a:pt x="8" y="6"/>
                      <a:pt x="13" y="6"/>
                    </a:cubicBezTo>
                    <a:cubicBezTo>
                      <a:pt x="14" y="6"/>
                      <a:pt x="15" y="6"/>
                      <a:pt x="16" y="7"/>
                    </a:cubicBezTo>
                    <a:cubicBezTo>
                      <a:pt x="19" y="8"/>
                      <a:pt x="20" y="11"/>
                      <a:pt x="21" y="14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4" y="11"/>
                      <a:pt x="57" y="8"/>
                      <a:pt x="60" y="7"/>
                    </a:cubicBezTo>
                    <a:cubicBezTo>
                      <a:pt x="60" y="6"/>
                      <a:pt x="61" y="6"/>
                      <a:pt x="62" y="6"/>
                    </a:cubicBezTo>
                    <a:cubicBezTo>
                      <a:pt x="67" y="6"/>
                      <a:pt x="71" y="10"/>
                      <a:pt x="71" y="15"/>
                    </a:cubicBezTo>
                    <a:cubicBezTo>
                      <a:pt x="71" y="17"/>
                      <a:pt x="70" y="19"/>
                      <a:pt x="68" y="21"/>
                    </a:cubicBezTo>
                    <a:cubicBezTo>
                      <a:pt x="67" y="21"/>
                      <a:pt x="65" y="22"/>
                      <a:pt x="64" y="22"/>
                    </a:cubicBezTo>
                    <a:cubicBezTo>
                      <a:pt x="60" y="22"/>
                      <a:pt x="57" y="19"/>
                      <a:pt x="57" y="15"/>
                    </a:cubicBezTo>
                    <a:cubicBezTo>
                      <a:pt x="57" y="14"/>
                      <a:pt x="58" y="12"/>
                      <a:pt x="59" y="11"/>
                    </a:cubicBezTo>
                    <a:cubicBezTo>
                      <a:pt x="60" y="10"/>
                      <a:pt x="61" y="10"/>
                      <a:pt x="62" y="10"/>
                    </a:cubicBezTo>
                    <a:cubicBezTo>
                      <a:pt x="63" y="10"/>
                      <a:pt x="64" y="10"/>
                      <a:pt x="65" y="11"/>
                    </a:cubicBezTo>
                    <a:cubicBezTo>
                      <a:pt x="66" y="12"/>
                      <a:pt x="66" y="13"/>
                      <a:pt x="66" y="14"/>
                    </a:cubicBezTo>
                    <a:cubicBezTo>
                      <a:pt x="66" y="15"/>
                      <a:pt x="66" y="15"/>
                      <a:pt x="65" y="16"/>
                    </a:cubicBezTo>
                    <a:cubicBezTo>
                      <a:pt x="65" y="17"/>
                      <a:pt x="64" y="17"/>
                      <a:pt x="63" y="17"/>
                    </a:cubicBezTo>
                    <a:cubicBezTo>
                      <a:pt x="63" y="17"/>
                      <a:pt x="62" y="17"/>
                      <a:pt x="62" y="16"/>
                    </a:cubicBezTo>
                    <a:cubicBezTo>
                      <a:pt x="61" y="16"/>
                      <a:pt x="61" y="15"/>
                      <a:pt x="61" y="15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2" y="13"/>
                      <a:pt x="62" y="13"/>
                      <a:pt x="63" y="13"/>
                    </a:cubicBezTo>
                    <a:cubicBezTo>
                      <a:pt x="63" y="13"/>
                      <a:pt x="64" y="14"/>
                      <a:pt x="64" y="14"/>
                    </a:cubicBezTo>
                    <a:cubicBezTo>
                      <a:pt x="64" y="14"/>
                      <a:pt x="64" y="15"/>
                      <a:pt x="63" y="15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63" y="15"/>
                      <a:pt x="66" y="17"/>
                      <a:pt x="66" y="14"/>
                    </a:cubicBezTo>
                    <a:cubicBezTo>
                      <a:pt x="66" y="13"/>
                      <a:pt x="64" y="11"/>
                      <a:pt x="63" y="11"/>
                    </a:cubicBezTo>
                    <a:cubicBezTo>
                      <a:pt x="62" y="11"/>
                      <a:pt x="61" y="12"/>
                      <a:pt x="60" y="12"/>
                    </a:cubicBezTo>
                    <a:cubicBezTo>
                      <a:pt x="60" y="13"/>
                      <a:pt x="59" y="14"/>
                      <a:pt x="59" y="15"/>
                    </a:cubicBezTo>
                    <a:cubicBezTo>
                      <a:pt x="59" y="16"/>
                      <a:pt x="60" y="17"/>
                      <a:pt x="60" y="17"/>
                    </a:cubicBezTo>
                    <a:cubicBezTo>
                      <a:pt x="61" y="18"/>
                      <a:pt x="62" y="19"/>
                      <a:pt x="63" y="19"/>
                    </a:cubicBezTo>
                    <a:cubicBezTo>
                      <a:pt x="64" y="19"/>
                      <a:pt x="66" y="18"/>
                      <a:pt x="67" y="17"/>
                    </a:cubicBezTo>
                    <a:cubicBezTo>
                      <a:pt x="68" y="16"/>
                      <a:pt x="68" y="15"/>
                      <a:pt x="68" y="14"/>
                    </a:cubicBezTo>
                    <a:cubicBezTo>
                      <a:pt x="68" y="12"/>
                      <a:pt x="68" y="11"/>
                      <a:pt x="66" y="10"/>
                    </a:cubicBezTo>
                    <a:cubicBezTo>
                      <a:pt x="65" y="9"/>
                      <a:pt x="64" y="8"/>
                      <a:pt x="62" y="8"/>
                    </a:cubicBezTo>
                    <a:cubicBezTo>
                      <a:pt x="60" y="8"/>
                      <a:pt x="59" y="9"/>
                      <a:pt x="57" y="10"/>
                    </a:cubicBezTo>
                    <a:cubicBezTo>
                      <a:pt x="56" y="11"/>
                      <a:pt x="55" y="13"/>
                      <a:pt x="55" y="15"/>
                    </a:cubicBezTo>
                    <a:cubicBezTo>
                      <a:pt x="55" y="20"/>
                      <a:pt x="59" y="24"/>
                      <a:pt x="64" y="24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7" y="24"/>
                      <a:pt x="69" y="23"/>
                      <a:pt x="71" y="21"/>
                    </a:cubicBezTo>
                    <a:cubicBezTo>
                      <a:pt x="73" y="19"/>
                      <a:pt x="74" y="16"/>
                      <a:pt x="74" y="13"/>
                    </a:cubicBezTo>
                    <a:cubicBezTo>
                      <a:pt x="74" y="6"/>
                      <a:pt x="69" y="0"/>
                      <a:pt x="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45" name="Google Shape;1345;p21"/>
            <p:cNvGrpSpPr/>
            <p:nvPr/>
          </p:nvGrpSpPr>
          <p:grpSpPr>
            <a:xfrm>
              <a:off x="6853767" y="2004484"/>
              <a:ext cx="438150" cy="440267"/>
              <a:chOff x="6853767" y="2004484"/>
              <a:chExt cx="438150" cy="440267"/>
            </a:xfrm>
          </p:grpSpPr>
          <p:sp>
            <p:nvSpPr>
              <p:cNvPr id="1346" name="Google Shape;1346;p21"/>
              <p:cNvSpPr/>
              <p:nvPr/>
            </p:nvSpPr>
            <p:spPr>
              <a:xfrm>
                <a:off x="6853767" y="2004484"/>
                <a:ext cx="438150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7" name="Google Shape;1347;p21"/>
              <p:cNvSpPr/>
              <p:nvPr/>
            </p:nvSpPr>
            <p:spPr>
              <a:xfrm>
                <a:off x="6993467" y="2112434"/>
                <a:ext cx="298450" cy="332317"/>
              </a:xfrm>
              <a:custGeom>
                <a:rect b="b" l="l" r="r" t="t"/>
                <a:pathLst>
                  <a:path extrusionOk="0" h="157" w="141">
                    <a:moveTo>
                      <a:pt x="141" y="74"/>
                    </a:moveTo>
                    <a:lnTo>
                      <a:pt x="67" y="0"/>
                    </a:lnTo>
                    <a:lnTo>
                      <a:pt x="51" y="0"/>
                    </a:lnTo>
                    <a:lnTo>
                      <a:pt x="51" y="97"/>
                    </a:lnTo>
                    <a:lnTo>
                      <a:pt x="0" y="97"/>
                    </a:lnTo>
                    <a:lnTo>
                      <a:pt x="59" y="157"/>
                    </a:lnTo>
                    <a:lnTo>
                      <a:pt x="141" y="157"/>
                    </a:lnTo>
                    <a:lnTo>
                      <a:pt x="141" y="74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8" name="Google Shape;1348;p21"/>
              <p:cNvSpPr/>
              <p:nvPr/>
            </p:nvSpPr>
            <p:spPr>
              <a:xfrm>
                <a:off x="6982883" y="2110318"/>
                <a:ext cx="188383" cy="220133"/>
              </a:xfrm>
              <a:custGeom>
                <a:rect b="b" l="l" r="r" t="t"/>
                <a:pathLst>
                  <a:path extrusionOk="0" h="77" w="67">
                    <a:moveTo>
                      <a:pt x="17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10"/>
                    </a:lnTo>
                    <a:close/>
                    <a:moveTo>
                      <a:pt x="0" y="63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72"/>
                      <a:pt x="6" y="77"/>
                      <a:pt x="12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9" y="77"/>
                      <a:pt x="24" y="72"/>
                      <a:pt x="24" y="65"/>
                    </a:cubicBezTo>
                    <a:cubicBezTo>
                      <a:pt x="24" y="63"/>
                      <a:pt x="24" y="63"/>
                      <a:pt x="24" y="63"/>
                    </a:cubicBezTo>
                    <a:lnTo>
                      <a:pt x="0" y="63"/>
                    </a:lnTo>
                    <a:close/>
                    <a:moveTo>
                      <a:pt x="24" y="23"/>
                    </a:moveTo>
                    <a:cubicBezTo>
                      <a:pt x="24" y="16"/>
                      <a:pt x="19" y="13"/>
                      <a:pt x="13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6" y="13"/>
                      <a:pt x="1" y="16"/>
                      <a:pt x="1" y="23"/>
                    </a:cubicBezTo>
                    <a:lnTo>
                      <a:pt x="24" y="23"/>
                    </a:lnTo>
                    <a:close/>
                    <a:moveTo>
                      <a:pt x="0" y="28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28"/>
                      <a:pt x="24" y="28"/>
                      <a:pt x="24" y="28"/>
                    </a:cubicBezTo>
                    <a:lnTo>
                      <a:pt x="0" y="28"/>
                    </a:lnTo>
                    <a:close/>
                    <a:moveTo>
                      <a:pt x="47" y="7"/>
                    </a:moveTo>
                    <a:cubicBezTo>
                      <a:pt x="37" y="7"/>
                      <a:pt x="37" y="7"/>
                      <a:pt x="37" y="7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47" y="10"/>
                      <a:pt x="47" y="10"/>
                      <a:pt x="47" y="10"/>
                    </a:cubicBezTo>
                    <a:lnTo>
                      <a:pt x="47" y="7"/>
                    </a:lnTo>
                    <a:close/>
                    <a:moveTo>
                      <a:pt x="29" y="63"/>
                    </a:moveTo>
                    <a:cubicBezTo>
                      <a:pt x="29" y="65"/>
                      <a:pt x="29" y="65"/>
                      <a:pt x="29" y="65"/>
                    </a:cubicBezTo>
                    <a:cubicBezTo>
                      <a:pt x="29" y="72"/>
                      <a:pt x="35" y="77"/>
                      <a:pt x="42" y="77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9" y="77"/>
                      <a:pt x="53" y="72"/>
                      <a:pt x="53" y="65"/>
                    </a:cubicBezTo>
                    <a:cubicBezTo>
                      <a:pt x="53" y="63"/>
                      <a:pt x="53" y="63"/>
                      <a:pt x="53" y="63"/>
                    </a:cubicBezTo>
                    <a:lnTo>
                      <a:pt x="29" y="63"/>
                    </a:lnTo>
                    <a:close/>
                    <a:moveTo>
                      <a:pt x="54" y="23"/>
                    </a:moveTo>
                    <a:cubicBezTo>
                      <a:pt x="53" y="16"/>
                      <a:pt x="48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36" y="13"/>
                      <a:pt x="31" y="16"/>
                      <a:pt x="30" y="23"/>
                    </a:cubicBezTo>
                    <a:lnTo>
                      <a:pt x="54" y="23"/>
                    </a:lnTo>
                    <a:close/>
                    <a:moveTo>
                      <a:pt x="66" y="44"/>
                    </a:moveTo>
                    <a:cubicBezTo>
                      <a:pt x="66" y="50"/>
                      <a:pt x="61" y="55"/>
                      <a:pt x="55" y="55"/>
                    </a:cubicBezTo>
                    <a:cubicBezTo>
                      <a:pt x="50" y="55"/>
                      <a:pt x="45" y="50"/>
                      <a:pt x="45" y="44"/>
                    </a:cubicBezTo>
                    <a:cubicBezTo>
                      <a:pt x="45" y="38"/>
                      <a:pt x="50" y="33"/>
                      <a:pt x="55" y="33"/>
                    </a:cubicBezTo>
                    <a:cubicBezTo>
                      <a:pt x="61" y="33"/>
                      <a:pt x="66" y="38"/>
                      <a:pt x="66" y="44"/>
                    </a:cubicBezTo>
                    <a:close/>
                    <a:moveTo>
                      <a:pt x="63" y="44"/>
                    </a:moveTo>
                    <a:cubicBezTo>
                      <a:pt x="63" y="40"/>
                      <a:pt x="60" y="36"/>
                      <a:pt x="55" y="36"/>
                    </a:cubicBezTo>
                    <a:cubicBezTo>
                      <a:pt x="51" y="36"/>
                      <a:pt x="48" y="40"/>
                      <a:pt x="48" y="44"/>
                    </a:cubicBezTo>
                    <a:cubicBezTo>
                      <a:pt x="48" y="48"/>
                      <a:pt x="51" y="52"/>
                      <a:pt x="55" y="52"/>
                    </a:cubicBezTo>
                    <a:cubicBezTo>
                      <a:pt x="60" y="52"/>
                      <a:pt x="63" y="48"/>
                      <a:pt x="63" y="44"/>
                    </a:cubicBezTo>
                    <a:close/>
                    <a:moveTo>
                      <a:pt x="44" y="44"/>
                    </a:moveTo>
                    <a:cubicBezTo>
                      <a:pt x="44" y="38"/>
                      <a:pt x="47" y="34"/>
                      <a:pt x="53" y="33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47" y="54"/>
                      <a:pt x="44" y="50"/>
                      <a:pt x="44" y="44"/>
                    </a:cubicBezTo>
                    <a:close/>
                    <a:moveTo>
                      <a:pt x="55" y="38"/>
                    </a:moveTo>
                    <a:cubicBezTo>
                      <a:pt x="52" y="38"/>
                      <a:pt x="49" y="40"/>
                      <a:pt x="49" y="44"/>
                    </a:cubicBezTo>
                    <a:cubicBezTo>
                      <a:pt x="49" y="47"/>
                      <a:pt x="52" y="50"/>
                      <a:pt x="55" y="50"/>
                    </a:cubicBezTo>
                    <a:cubicBezTo>
                      <a:pt x="59" y="50"/>
                      <a:pt x="62" y="47"/>
                      <a:pt x="62" y="44"/>
                    </a:cubicBezTo>
                    <a:cubicBezTo>
                      <a:pt x="62" y="40"/>
                      <a:pt x="59" y="38"/>
                      <a:pt x="55" y="38"/>
                    </a:cubicBezTo>
                    <a:close/>
                    <a:moveTo>
                      <a:pt x="12" y="2"/>
                    </a:moveTo>
                    <a:cubicBezTo>
                      <a:pt x="12" y="1"/>
                      <a:pt x="11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1" y="5"/>
                      <a:pt x="12" y="4"/>
                      <a:pt x="12" y="2"/>
                    </a:cubicBezTo>
                    <a:close/>
                    <a:moveTo>
                      <a:pt x="25" y="2"/>
                    </a:moveTo>
                    <a:cubicBezTo>
                      <a:pt x="25" y="1"/>
                      <a:pt x="24" y="0"/>
                      <a:pt x="2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3" y="1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4"/>
                      <a:pt x="14" y="5"/>
                      <a:pt x="16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4" y="5"/>
                      <a:pt x="25" y="4"/>
                      <a:pt x="25" y="2"/>
                    </a:cubicBezTo>
                    <a:close/>
                    <a:moveTo>
                      <a:pt x="41" y="2"/>
                    </a:moveTo>
                    <a:cubicBezTo>
                      <a:pt x="41" y="1"/>
                      <a:pt x="40" y="0"/>
                      <a:pt x="38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0" y="0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4"/>
                      <a:pt x="30" y="5"/>
                      <a:pt x="32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0" y="5"/>
                      <a:pt x="41" y="4"/>
                      <a:pt x="41" y="2"/>
                    </a:cubicBezTo>
                    <a:close/>
                    <a:moveTo>
                      <a:pt x="54" y="2"/>
                    </a:moveTo>
                    <a:cubicBezTo>
                      <a:pt x="54" y="1"/>
                      <a:pt x="53" y="0"/>
                      <a:pt x="51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3" y="0"/>
                      <a:pt x="42" y="1"/>
                      <a:pt x="42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4"/>
                      <a:pt x="43" y="5"/>
                      <a:pt x="45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3" y="5"/>
                      <a:pt x="54" y="4"/>
                      <a:pt x="54" y="2"/>
                    </a:cubicBezTo>
                    <a:close/>
                    <a:moveTo>
                      <a:pt x="66" y="17"/>
                    </a:moveTo>
                    <a:cubicBezTo>
                      <a:pt x="63" y="9"/>
                      <a:pt x="51" y="7"/>
                      <a:pt x="51" y="7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3" y="11"/>
                      <a:pt x="61" y="13"/>
                      <a:pt x="62" y="18"/>
                    </a:cubicBezTo>
                    <a:cubicBezTo>
                      <a:pt x="63" y="21"/>
                      <a:pt x="61" y="27"/>
                      <a:pt x="56" y="33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65" y="27"/>
                      <a:pt x="67" y="22"/>
                      <a:pt x="66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49" name="Google Shape;1349;p21"/>
            <p:cNvGrpSpPr/>
            <p:nvPr/>
          </p:nvGrpSpPr>
          <p:grpSpPr>
            <a:xfrm>
              <a:off x="7351183" y="2004484"/>
              <a:ext cx="436034" cy="440267"/>
              <a:chOff x="7351183" y="2004484"/>
              <a:chExt cx="436034" cy="440267"/>
            </a:xfrm>
          </p:grpSpPr>
          <p:sp>
            <p:nvSpPr>
              <p:cNvPr id="1350" name="Google Shape;1350;p21"/>
              <p:cNvSpPr/>
              <p:nvPr/>
            </p:nvSpPr>
            <p:spPr>
              <a:xfrm>
                <a:off x="7351183" y="2004484"/>
                <a:ext cx="436033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1" name="Google Shape;1351;p21"/>
              <p:cNvSpPr/>
              <p:nvPr/>
            </p:nvSpPr>
            <p:spPr>
              <a:xfrm>
                <a:off x="7410450" y="2135718"/>
                <a:ext cx="376767" cy="309033"/>
              </a:xfrm>
              <a:custGeom>
                <a:rect b="b" l="l" r="r" t="t"/>
                <a:pathLst>
                  <a:path extrusionOk="0" h="146" w="178">
                    <a:moveTo>
                      <a:pt x="178" y="55"/>
                    </a:moveTo>
                    <a:lnTo>
                      <a:pt x="123" y="0"/>
                    </a:lnTo>
                    <a:lnTo>
                      <a:pt x="84" y="39"/>
                    </a:lnTo>
                    <a:lnTo>
                      <a:pt x="79" y="39"/>
                    </a:lnTo>
                    <a:lnTo>
                      <a:pt x="44" y="4"/>
                    </a:lnTo>
                    <a:lnTo>
                      <a:pt x="3" y="20"/>
                    </a:lnTo>
                    <a:lnTo>
                      <a:pt x="28" y="46"/>
                    </a:lnTo>
                    <a:lnTo>
                      <a:pt x="0" y="50"/>
                    </a:lnTo>
                    <a:lnTo>
                      <a:pt x="0" y="88"/>
                    </a:lnTo>
                    <a:lnTo>
                      <a:pt x="58" y="146"/>
                    </a:lnTo>
                    <a:lnTo>
                      <a:pt x="178" y="146"/>
                    </a:lnTo>
                    <a:lnTo>
                      <a:pt x="178" y="55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2" name="Google Shape;1352;p21"/>
              <p:cNvSpPr/>
              <p:nvPr/>
            </p:nvSpPr>
            <p:spPr>
              <a:xfrm>
                <a:off x="7395633" y="2103968"/>
                <a:ext cx="338667" cy="230717"/>
              </a:xfrm>
              <a:custGeom>
                <a:rect b="b" l="l" r="r" t="t"/>
                <a:pathLst>
                  <a:path extrusionOk="0" h="81" w="119">
                    <a:moveTo>
                      <a:pt x="101" y="21"/>
                    </a:moveTo>
                    <a:cubicBezTo>
                      <a:pt x="101" y="29"/>
                      <a:pt x="94" y="36"/>
                      <a:pt x="86" y="36"/>
                    </a:cubicBezTo>
                    <a:cubicBezTo>
                      <a:pt x="78" y="36"/>
                      <a:pt x="71" y="29"/>
                      <a:pt x="71" y="21"/>
                    </a:cubicBezTo>
                    <a:cubicBezTo>
                      <a:pt x="71" y="12"/>
                      <a:pt x="78" y="6"/>
                      <a:pt x="86" y="6"/>
                    </a:cubicBezTo>
                    <a:cubicBezTo>
                      <a:pt x="94" y="6"/>
                      <a:pt x="101" y="12"/>
                      <a:pt x="101" y="21"/>
                    </a:cubicBezTo>
                    <a:close/>
                    <a:moveTo>
                      <a:pt x="118" y="65"/>
                    </a:moveTo>
                    <a:cubicBezTo>
                      <a:pt x="113" y="63"/>
                      <a:pt x="107" y="61"/>
                      <a:pt x="106" y="62"/>
                    </a:cubicBezTo>
                    <a:cubicBezTo>
                      <a:pt x="106" y="62"/>
                      <a:pt x="106" y="63"/>
                      <a:pt x="106" y="63"/>
                    </a:cubicBezTo>
                    <a:cubicBezTo>
                      <a:pt x="106" y="65"/>
                      <a:pt x="105" y="66"/>
                      <a:pt x="104" y="67"/>
                    </a:cubicBezTo>
                    <a:cubicBezTo>
                      <a:pt x="101" y="69"/>
                      <a:pt x="96" y="67"/>
                      <a:pt x="89" y="65"/>
                    </a:cubicBezTo>
                    <a:cubicBezTo>
                      <a:pt x="85" y="63"/>
                      <a:pt x="79" y="61"/>
                      <a:pt x="77" y="62"/>
                    </a:cubicBezTo>
                    <a:cubicBezTo>
                      <a:pt x="77" y="62"/>
                      <a:pt x="77" y="63"/>
                      <a:pt x="77" y="63"/>
                    </a:cubicBezTo>
                    <a:cubicBezTo>
                      <a:pt x="77" y="65"/>
                      <a:pt x="76" y="66"/>
                      <a:pt x="75" y="67"/>
                    </a:cubicBezTo>
                    <a:cubicBezTo>
                      <a:pt x="72" y="69"/>
                      <a:pt x="67" y="67"/>
                      <a:pt x="60" y="65"/>
                    </a:cubicBezTo>
                    <a:cubicBezTo>
                      <a:pt x="56" y="63"/>
                      <a:pt x="50" y="61"/>
                      <a:pt x="48" y="62"/>
                    </a:cubicBezTo>
                    <a:cubicBezTo>
                      <a:pt x="48" y="62"/>
                      <a:pt x="48" y="63"/>
                      <a:pt x="48" y="63"/>
                    </a:cubicBezTo>
                    <a:cubicBezTo>
                      <a:pt x="48" y="65"/>
                      <a:pt x="47" y="66"/>
                      <a:pt x="46" y="67"/>
                    </a:cubicBezTo>
                    <a:cubicBezTo>
                      <a:pt x="44" y="69"/>
                      <a:pt x="38" y="67"/>
                      <a:pt x="32" y="65"/>
                    </a:cubicBezTo>
                    <a:cubicBezTo>
                      <a:pt x="27" y="63"/>
                      <a:pt x="21" y="61"/>
                      <a:pt x="20" y="62"/>
                    </a:cubicBezTo>
                    <a:cubicBezTo>
                      <a:pt x="19" y="62"/>
                      <a:pt x="19" y="63"/>
                      <a:pt x="19" y="63"/>
                    </a:cubicBezTo>
                    <a:cubicBezTo>
                      <a:pt x="19" y="65"/>
                      <a:pt x="19" y="66"/>
                      <a:pt x="17" y="67"/>
                    </a:cubicBezTo>
                    <a:cubicBezTo>
                      <a:pt x="16" y="69"/>
                      <a:pt x="13" y="69"/>
                      <a:pt x="10" y="69"/>
                    </a:cubicBezTo>
                    <a:cubicBezTo>
                      <a:pt x="8" y="69"/>
                      <a:pt x="7" y="69"/>
                      <a:pt x="5" y="69"/>
                    </a:cubicBezTo>
                    <a:cubicBezTo>
                      <a:pt x="5" y="76"/>
                      <a:pt x="5" y="76"/>
                      <a:pt x="5" y="76"/>
                    </a:cubicBezTo>
                    <a:cubicBezTo>
                      <a:pt x="13" y="77"/>
                      <a:pt x="18" y="77"/>
                      <a:pt x="18" y="73"/>
                    </a:cubicBezTo>
                    <a:cubicBezTo>
                      <a:pt x="18" y="63"/>
                      <a:pt x="46" y="81"/>
                      <a:pt x="46" y="73"/>
                    </a:cubicBezTo>
                    <a:cubicBezTo>
                      <a:pt x="46" y="63"/>
                      <a:pt x="75" y="81"/>
                      <a:pt x="75" y="73"/>
                    </a:cubicBezTo>
                    <a:cubicBezTo>
                      <a:pt x="75" y="63"/>
                      <a:pt x="104" y="81"/>
                      <a:pt x="104" y="73"/>
                    </a:cubicBezTo>
                    <a:cubicBezTo>
                      <a:pt x="104" y="67"/>
                      <a:pt x="111" y="70"/>
                      <a:pt x="119" y="72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65"/>
                      <a:pt x="118" y="65"/>
                      <a:pt x="118" y="65"/>
                    </a:cubicBezTo>
                    <a:close/>
                    <a:moveTo>
                      <a:pt x="118" y="53"/>
                    </a:moveTo>
                    <a:cubicBezTo>
                      <a:pt x="113" y="52"/>
                      <a:pt x="107" y="50"/>
                      <a:pt x="106" y="51"/>
                    </a:cubicBezTo>
                    <a:cubicBezTo>
                      <a:pt x="106" y="51"/>
                      <a:pt x="106" y="51"/>
                      <a:pt x="106" y="52"/>
                    </a:cubicBezTo>
                    <a:cubicBezTo>
                      <a:pt x="106" y="53"/>
                      <a:pt x="105" y="54"/>
                      <a:pt x="104" y="55"/>
                    </a:cubicBezTo>
                    <a:cubicBezTo>
                      <a:pt x="101" y="57"/>
                      <a:pt x="96" y="55"/>
                      <a:pt x="89" y="53"/>
                    </a:cubicBezTo>
                    <a:cubicBezTo>
                      <a:pt x="85" y="52"/>
                      <a:pt x="79" y="50"/>
                      <a:pt x="77" y="51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7" y="53"/>
                      <a:pt x="76" y="54"/>
                      <a:pt x="75" y="55"/>
                    </a:cubicBezTo>
                    <a:cubicBezTo>
                      <a:pt x="72" y="57"/>
                      <a:pt x="67" y="55"/>
                      <a:pt x="60" y="53"/>
                    </a:cubicBezTo>
                    <a:cubicBezTo>
                      <a:pt x="56" y="52"/>
                      <a:pt x="50" y="50"/>
                      <a:pt x="48" y="51"/>
                    </a:cubicBezTo>
                    <a:cubicBezTo>
                      <a:pt x="48" y="51"/>
                      <a:pt x="48" y="51"/>
                      <a:pt x="48" y="51"/>
                    </a:cubicBezTo>
                    <a:cubicBezTo>
                      <a:pt x="48" y="53"/>
                      <a:pt x="47" y="54"/>
                      <a:pt x="46" y="55"/>
                    </a:cubicBezTo>
                    <a:cubicBezTo>
                      <a:pt x="44" y="57"/>
                      <a:pt x="38" y="55"/>
                      <a:pt x="32" y="53"/>
                    </a:cubicBezTo>
                    <a:cubicBezTo>
                      <a:pt x="27" y="52"/>
                      <a:pt x="21" y="50"/>
                      <a:pt x="20" y="51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9" y="53"/>
                      <a:pt x="19" y="55"/>
                      <a:pt x="17" y="56"/>
                    </a:cubicBezTo>
                    <a:cubicBezTo>
                      <a:pt x="16" y="57"/>
                      <a:pt x="13" y="57"/>
                      <a:pt x="10" y="57"/>
                    </a:cubicBezTo>
                    <a:cubicBezTo>
                      <a:pt x="8" y="57"/>
                      <a:pt x="7" y="57"/>
                      <a:pt x="5" y="57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13" y="65"/>
                      <a:pt x="18" y="65"/>
                      <a:pt x="18" y="61"/>
                    </a:cubicBezTo>
                    <a:cubicBezTo>
                      <a:pt x="18" y="51"/>
                      <a:pt x="46" y="71"/>
                      <a:pt x="46" y="61"/>
                    </a:cubicBezTo>
                    <a:cubicBezTo>
                      <a:pt x="46" y="51"/>
                      <a:pt x="75" y="71"/>
                      <a:pt x="75" y="61"/>
                    </a:cubicBezTo>
                    <a:cubicBezTo>
                      <a:pt x="75" y="51"/>
                      <a:pt x="104" y="71"/>
                      <a:pt x="104" y="61"/>
                    </a:cubicBezTo>
                    <a:cubicBezTo>
                      <a:pt x="104" y="55"/>
                      <a:pt x="111" y="58"/>
                      <a:pt x="119" y="6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9" y="54"/>
                      <a:pt x="118" y="53"/>
                      <a:pt x="118" y="53"/>
                    </a:cubicBezTo>
                    <a:close/>
                    <a:moveTo>
                      <a:pt x="106" y="40"/>
                    </a:moveTo>
                    <a:cubicBezTo>
                      <a:pt x="102" y="43"/>
                      <a:pt x="86" y="56"/>
                      <a:pt x="65" y="28"/>
                    </a:cubicBezTo>
                    <a:cubicBezTo>
                      <a:pt x="45" y="0"/>
                      <a:pt x="15" y="12"/>
                      <a:pt x="15" y="12"/>
                    </a:cubicBezTo>
                    <a:cubicBezTo>
                      <a:pt x="15" y="12"/>
                      <a:pt x="0" y="17"/>
                      <a:pt x="5" y="24"/>
                    </a:cubicBezTo>
                    <a:cubicBezTo>
                      <a:pt x="9" y="30"/>
                      <a:pt x="17" y="25"/>
                      <a:pt x="17" y="25"/>
                    </a:cubicBezTo>
                    <a:cubicBezTo>
                      <a:pt x="36" y="14"/>
                      <a:pt x="49" y="29"/>
                      <a:pt x="49" y="29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10" y="54"/>
                      <a:pt x="13" y="54"/>
                      <a:pt x="15" y="53"/>
                    </a:cubicBezTo>
                    <a:cubicBezTo>
                      <a:pt x="16" y="53"/>
                      <a:pt x="16" y="52"/>
                      <a:pt x="16" y="51"/>
                    </a:cubicBezTo>
                    <a:cubicBezTo>
                      <a:pt x="16" y="50"/>
                      <a:pt x="17" y="49"/>
                      <a:pt x="18" y="48"/>
                    </a:cubicBezTo>
                    <a:cubicBezTo>
                      <a:pt x="20" y="46"/>
                      <a:pt x="26" y="48"/>
                      <a:pt x="33" y="50"/>
                    </a:cubicBezTo>
                    <a:cubicBezTo>
                      <a:pt x="37" y="51"/>
                      <a:pt x="43" y="53"/>
                      <a:pt x="45" y="52"/>
                    </a:cubicBezTo>
                    <a:cubicBezTo>
                      <a:pt x="45" y="52"/>
                      <a:pt x="45" y="52"/>
                      <a:pt x="45" y="51"/>
                    </a:cubicBezTo>
                    <a:cubicBezTo>
                      <a:pt x="45" y="50"/>
                      <a:pt x="46" y="49"/>
                      <a:pt x="46" y="48"/>
                    </a:cubicBezTo>
                    <a:cubicBezTo>
                      <a:pt x="49" y="46"/>
                      <a:pt x="55" y="48"/>
                      <a:pt x="61" y="50"/>
                    </a:cubicBezTo>
                    <a:cubicBezTo>
                      <a:pt x="66" y="51"/>
                      <a:pt x="72" y="53"/>
                      <a:pt x="73" y="52"/>
                    </a:cubicBezTo>
                    <a:cubicBezTo>
                      <a:pt x="73" y="52"/>
                      <a:pt x="74" y="52"/>
                      <a:pt x="74" y="51"/>
                    </a:cubicBezTo>
                    <a:cubicBezTo>
                      <a:pt x="74" y="50"/>
                      <a:pt x="75" y="49"/>
                      <a:pt x="75" y="48"/>
                    </a:cubicBezTo>
                    <a:cubicBezTo>
                      <a:pt x="78" y="46"/>
                      <a:pt x="84" y="48"/>
                      <a:pt x="90" y="50"/>
                    </a:cubicBezTo>
                    <a:cubicBezTo>
                      <a:pt x="95" y="51"/>
                      <a:pt x="101" y="53"/>
                      <a:pt x="102" y="52"/>
                    </a:cubicBezTo>
                    <a:cubicBezTo>
                      <a:pt x="102" y="52"/>
                      <a:pt x="102" y="52"/>
                      <a:pt x="102" y="51"/>
                    </a:cubicBezTo>
                    <a:cubicBezTo>
                      <a:pt x="102" y="50"/>
                      <a:pt x="103" y="49"/>
                      <a:pt x="104" y="48"/>
                    </a:cubicBezTo>
                    <a:cubicBezTo>
                      <a:pt x="107" y="46"/>
                      <a:pt x="112" y="48"/>
                      <a:pt x="119" y="50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19" y="44"/>
                      <a:pt x="119" y="44"/>
                      <a:pt x="119" y="44"/>
                    </a:cubicBezTo>
                    <a:cubicBezTo>
                      <a:pt x="115" y="38"/>
                      <a:pt x="110" y="38"/>
                      <a:pt x="106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53" name="Google Shape;1353;p21"/>
            <p:cNvGrpSpPr/>
            <p:nvPr/>
          </p:nvGrpSpPr>
          <p:grpSpPr>
            <a:xfrm>
              <a:off x="7842250" y="2004484"/>
              <a:ext cx="433917" cy="440267"/>
              <a:chOff x="7842250" y="2004484"/>
              <a:chExt cx="433917" cy="440267"/>
            </a:xfrm>
          </p:grpSpPr>
          <p:sp>
            <p:nvSpPr>
              <p:cNvPr id="1354" name="Google Shape;1354;p21"/>
              <p:cNvSpPr/>
              <p:nvPr/>
            </p:nvSpPr>
            <p:spPr>
              <a:xfrm>
                <a:off x="7842250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5" name="Google Shape;1355;p21"/>
              <p:cNvSpPr/>
              <p:nvPr/>
            </p:nvSpPr>
            <p:spPr>
              <a:xfrm>
                <a:off x="7975600" y="2078568"/>
                <a:ext cx="300567" cy="366183"/>
              </a:xfrm>
              <a:custGeom>
                <a:rect b="b" l="l" r="r" t="t"/>
                <a:pathLst>
                  <a:path extrusionOk="0" h="173" w="142">
                    <a:moveTo>
                      <a:pt x="142" y="96"/>
                    </a:moveTo>
                    <a:lnTo>
                      <a:pt x="65" y="20"/>
                    </a:lnTo>
                    <a:lnTo>
                      <a:pt x="60" y="17"/>
                    </a:lnTo>
                    <a:lnTo>
                      <a:pt x="43" y="0"/>
                    </a:lnTo>
                    <a:lnTo>
                      <a:pt x="41" y="15"/>
                    </a:lnTo>
                    <a:lnTo>
                      <a:pt x="41" y="23"/>
                    </a:lnTo>
                    <a:lnTo>
                      <a:pt x="61" y="25"/>
                    </a:lnTo>
                    <a:lnTo>
                      <a:pt x="80" y="38"/>
                    </a:lnTo>
                    <a:lnTo>
                      <a:pt x="91" y="55"/>
                    </a:lnTo>
                    <a:lnTo>
                      <a:pt x="96" y="71"/>
                    </a:lnTo>
                    <a:lnTo>
                      <a:pt x="92" y="100"/>
                    </a:lnTo>
                    <a:lnTo>
                      <a:pt x="77" y="120"/>
                    </a:lnTo>
                    <a:lnTo>
                      <a:pt x="57" y="131"/>
                    </a:lnTo>
                    <a:lnTo>
                      <a:pt x="40" y="133"/>
                    </a:lnTo>
                    <a:lnTo>
                      <a:pt x="16" y="128"/>
                    </a:lnTo>
                    <a:lnTo>
                      <a:pt x="0" y="117"/>
                    </a:lnTo>
                    <a:lnTo>
                      <a:pt x="55" y="173"/>
                    </a:lnTo>
                    <a:lnTo>
                      <a:pt x="142" y="173"/>
                    </a:lnTo>
                    <a:lnTo>
                      <a:pt x="142" y="96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6" name="Google Shape;1356;p21"/>
              <p:cNvSpPr/>
              <p:nvPr/>
            </p:nvSpPr>
            <p:spPr>
              <a:xfrm>
                <a:off x="8003117" y="2078568"/>
                <a:ext cx="114300" cy="52917"/>
              </a:xfrm>
              <a:custGeom>
                <a:rect b="b" l="l" r="r" t="t"/>
                <a:pathLst>
                  <a:path extrusionOk="0" h="19" w="40">
                    <a:moveTo>
                      <a:pt x="40" y="19"/>
                    </a:moveTo>
                    <a:cubicBezTo>
                      <a:pt x="40" y="13"/>
                      <a:pt x="32" y="8"/>
                      <a:pt x="22" y="7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9" y="8"/>
                      <a:pt x="1" y="13"/>
                      <a:pt x="0" y="19"/>
                    </a:cubicBezTo>
                    <a:cubicBezTo>
                      <a:pt x="6" y="16"/>
                      <a:pt x="13" y="15"/>
                      <a:pt x="21" y="15"/>
                    </a:cubicBezTo>
                    <a:cubicBezTo>
                      <a:pt x="28" y="15"/>
                      <a:pt x="35" y="16"/>
                      <a:pt x="40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7" name="Google Shape;1357;p21"/>
              <p:cNvSpPr/>
              <p:nvPr/>
            </p:nvSpPr>
            <p:spPr>
              <a:xfrm>
                <a:off x="8125883" y="2097618"/>
                <a:ext cx="16933" cy="16933"/>
              </a:xfrm>
              <a:custGeom>
                <a:rect b="b" l="l" r="r" t="t"/>
                <a:pathLst>
                  <a:path extrusionOk="0" h="8" w="8">
                    <a:moveTo>
                      <a:pt x="2" y="6"/>
                    </a:moveTo>
                    <a:lnTo>
                      <a:pt x="4" y="8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8" name="Google Shape;1358;p21"/>
              <p:cNvSpPr/>
              <p:nvPr/>
            </p:nvSpPr>
            <p:spPr>
              <a:xfrm>
                <a:off x="8147050" y="2106084"/>
                <a:ext cx="50800" cy="52917"/>
              </a:xfrm>
              <a:custGeom>
                <a:rect b="b" l="l" r="r" t="t"/>
                <a:pathLst>
                  <a:path extrusionOk="0" h="25" w="24">
                    <a:moveTo>
                      <a:pt x="10" y="18"/>
                    </a:moveTo>
                    <a:lnTo>
                      <a:pt x="14" y="25"/>
                    </a:lnTo>
                    <a:lnTo>
                      <a:pt x="16" y="16"/>
                    </a:lnTo>
                    <a:lnTo>
                      <a:pt x="24" y="14"/>
                    </a:lnTo>
                    <a:lnTo>
                      <a:pt x="18" y="8"/>
                    </a:lnTo>
                    <a:lnTo>
                      <a:pt x="19" y="0"/>
                    </a:lnTo>
                    <a:lnTo>
                      <a:pt x="11" y="6"/>
                    </a:lnTo>
                    <a:lnTo>
                      <a:pt x="3" y="2"/>
                    </a:lnTo>
                    <a:lnTo>
                      <a:pt x="6" y="10"/>
                    </a:lnTo>
                    <a:lnTo>
                      <a:pt x="0" y="16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9" name="Google Shape;1359;p21"/>
              <p:cNvSpPr/>
              <p:nvPr/>
            </p:nvSpPr>
            <p:spPr>
              <a:xfrm>
                <a:off x="7975600" y="2093384"/>
                <a:ext cx="21167" cy="21167"/>
              </a:xfrm>
              <a:custGeom>
                <a:rect b="b" l="l" r="r" t="t"/>
                <a:pathLst>
                  <a:path extrusionOk="0" h="10" w="10">
                    <a:moveTo>
                      <a:pt x="4" y="6"/>
                    </a:moveTo>
                    <a:lnTo>
                      <a:pt x="5" y="10"/>
                    </a:lnTo>
                    <a:lnTo>
                      <a:pt x="6" y="6"/>
                    </a:lnTo>
                    <a:lnTo>
                      <a:pt x="10" y="5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0" name="Google Shape;1360;p21"/>
              <p:cNvSpPr/>
              <p:nvPr/>
            </p:nvSpPr>
            <p:spPr>
              <a:xfrm>
                <a:off x="7943850" y="2123018"/>
                <a:ext cx="237067" cy="241300"/>
              </a:xfrm>
              <a:custGeom>
                <a:rect b="b" l="l" r="r" t="t"/>
                <a:pathLst>
                  <a:path extrusionOk="0" h="84" w="84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4"/>
                      <a:pt x="42" y="84"/>
                    </a:cubicBezTo>
                    <a:cubicBezTo>
                      <a:pt x="65" y="84"/>
                      <a:pt x="84" y="65"/>
                      <a:pt x="84" y="42"/>
                    </a:cubicBezTo>
                    <a:cubicBezTo>
                      <a:pt x="84" y="19"/>
                      <a:pt x="65" y="0"/>
                      <a:pt x="42" y="0"/>
                    </a:cubicBezTo>
                    <a:close/>
                    <a:moveTo>
                      <a:pt x="13" y="30"/>
                    </a:moveTo>
                    <a:cubicBezTo>
                      <a:pt x="14" y="25"/>
                      <a:pt x="15" y="21"/>
                      <a:pt x="18" y="18"/>
                    </a:cubicBezTo>
                    <a:cubicBezTo>
                      <a:pt x="21" y="16"/>
                      <a:pt x="25" y="14"/>
                      <a:pt x="30" y="13"/>
                    </a:cubicBezTo>
                    <a:cubicBezTo>
                      <a:pt x="28" y="17"/>
                      <a:pt x="27" y="21"/>
                      <a:pt x="26" y="26"/>
                    </a:cubicBezTo>
                    <a:cubicBezTo>
                      <a:pt x="21" y="27"/>
                      <a:pt x="17" y="28"/>
                      <a:pt x="13" y="30"/>
                    </a:cubicBezTo>
                    <a:close/>
                    <a:moveTo>
                      <a:pt x="26" y="55"/>
                    </a:moveTo>
                    <a:cubicBezTo>
                      <a:pt x="21" y="55"/>
                      <a:pt x="16" y="53"/>
                      <a:pt x="12" y="52"/>
                    </a:cubicBezTo>
                    <a:cubicBezTo>
                      <a:pt x="12" y="49"/>
                      <a:pt x="11" y="45"/>
                      <a:pt x="11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8"/>
                      <a:pt x="25" y="52"/>
                      <a:pt x="26" y="55"/>
                    </a:cubicBezTo>
                    <a:close/>
                    <a:moveTo>
                      <a:pt x="20" y="14"/>
                    </a:moveTo>
                    <a:cubicBezTo>
                      <a:pt x="24" y="9"/>
                      <a:pt x="29" y="5"/>
                      <a:pt x="35" y="3"/>
                    </a:cubicBezTo>
                    <a:cubicBezTo>
                      <a:pt x="34" y="5"/>
                      <a:pt x="32" y="7"/>
                      <a:pt x="31" y="10"/>
                    </a:cubicBezTo>
                    <a:cubicBezTo>
                      <a:pt x="27" y="11"/>
                      <a:pt x="23" y="12"/>
                      <a:pt x="20" y="14"/>
                    </a:cubicBezTo>
                    <a:close/>
                    <a:moveTo>
                      <a:pt x="25" y="6"/>
                    </a:moveTo>
                    <a:cubicBezTo>
                      <a:pt x="21" y="9"/>
                      <a:pt x="18" y="12"/>
                      <a:pt x="16" y="16"/>
                    </a:cubicBezTo>
                    <a:cubicBezTo>
                      <a:pt x="12" y="19"/>
                      <a:pt x="8" y="22"/>
                      <a:pt x="6" y="25"/>
                    </a:cubicBezTo>
                    <a:cubicBezTo>
                      <a:pt x="10" y="17"/>
                      <a:pt x="16" y="10"/>
                      <a:pt x="25" y="6"/>
                    </a:cubicBezTo>
                    <a:close/>
                    <a:moveTo>
                      <a:pt x="10" y="34"/>
                    </a:moveTo>
                    <a:cubicBezTo>
                      <a:pt x="9" y="36"/>
                      <a:pt x="9" y="39"/>
                      <a:pt x="9" y="41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3" y="39"/>
                      <a:pt x="5" y="36"/>
                      <a:pt x="10" y="34"/>
                    </a:cubicBezTo>
                    <a:close/>
                    <a:moveTo>
                      <a:pt x="9" y="43"/>
                    </a:moveTo>
                    <a:cubicBezTo>
                      <a:pt x="9" y="45"/>
                      <a:pt x="9" y="48"/>
                      <a:pt x="10" y="51"/>
                    </a:cubicBezTo>
                    <a:cubicBezTo>
                      <a:pt x="5" y="49"/>
                      <a:pt x="3" y="45"/>
                      <a:pt x="2" y="43"/>
                    </a:cubicBezTo>
                    <a:lnTo>
                      <a:pt x="9" y="43"/>
                    </a:lnTo>
                    <a:close/>
                    <a:moveTo>
                      <a:pt x="10" y="53"/>
                    </a:moveTo>
                    <a:cubicBezTo>
                      <a:pt x="11" y="57"/>
                      <a:pt x="12" y="61"/>
                      <a:pt x="14" y="64"/>
                    </a:cubicBezTo>
                    <a:cubicBezTo>
                      <a:pt x="8" y="60"/>
                      <a:pt x="4" y="54"/>
                      <a:pt x="3" y="49"/>
                    </a:cubicBezTo>
                    <a:cubicBezTo>
                      <a:pt x="5" y="50"/>
                      <a:pt x="7" y="52"/>
                      <a:pt x="10" y="53"/>
                    </a:cubicBezTo>
                    <a:close/>
                    <a:moveTo>
                      <a:pt x="6" y="59"/>
                    </a:moveTo>
                    <a:cubicBezTo>
                      <a:pt x="8" y="63"/>
                      <a:pt x="12" y="66"/>
                      <a:pt x="16" y="68"/>
                    </a:cubicBezTo>
                    <a:cubicBezTo>
                      <a:pt x="18" y="72"/>
                      <a:pt x="21" y="76"/>
                      <a:pt x="25" y="78"/>
                    </a:cubicBezTo>
                    <a:cubicBezTo>
                      <a:pt x="16" y="74"/>
                      <a:pt x="10" y="67"/>
                      <a:pt x="6" y="59"/>
                    </a:cubicBezTo>
                    <a:close/>
                    <a:moveTo>
                      <a:pt x="20" y="70"/>
                    </a:moveTo>
                    <a:cubicBezTo>
                      <a:pt x="23" y="72"/>
                      <a:pt x="27" y="73"/>
                      <a:pt x="31" y="74"/>
                    </a:cubicBezTo>
                    <a:cubicBezTo>
                      <a:pt x="32" y="77"/>
                      <a:pt x="34" y="79"/>
                      <a:pt x="35" y="81"/>
                    </a:cubicBezTo>
                    <a:cubicBezTo>
                      <a:pt x="29" y="79"/>
                      <a:pt x="24" y="76"/>
                      <a:pt x="20" y="70"/>
                    </a:cubicBezTo>
                    <a:close/>
                    <a:moveTo>
                      <a:pt x="40" y="73"/>
                    </a:moveTo>
                    <a:cubicBezTo>
                      <a:pt x="38" y="73"/>
                      <a:pt x="35" y="72"/>
                      <a:pt x="32" y="72"/>
                    </a:cubicBezTo>
                    <a:cubicBezTo>
                      <a:pt x="31" y="68"/>
                      <a:pt x="29" y="63"/>
                      <a:pt x="29" y="58"/>
                    </a:cubicBezTo>
                    <a:cubicBezTo>
                      <a:pt x="32" y="59"/>
                      <a:pt x="36" y="59"/>
                      <a:pt x="40" y="59"/>
                    </a:cubicBezTo>
                    <a:lnTo>
                      <a:pt x="40" y="73"/>
                    </a:lnTo>
                    <a:close/>
                    <a:moveTo>
                      <a:pt x="40" y="57"/>
                    </a:moveTo>
                    <a:cubicBezTo>
                      <a:pt x="36" y="57"/>
                      <a:pt x="32" y="56"/>
                      <a:pt x="28" y="56"/>
                    </a:cubicBezTo>
                    <a:cubicBezTo>
                      <a:pt x="28" y="52"/>
                      <a:pt x="27" y="48"/>
                      <a:pt x="27" y="43"/>
                    </a:cubicBezTo>
                    <a:cubicBezTo>
                      <a:pt x="40" y="43"/>
                      <a:pt x="40" y="43"/>
                      <a:pt x="40" y="43"/>
                    </a:cubicBezTo>
                    <a:lnTo>
                      <a:pt x="40" y="57"/>
                    </a:lnTo>
                    <a:close/>
                    <a:moveTo>
                      <a:pt x="40" y="41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37"/>
                      <a:pt x="28" y="33"/>
                      <a:pt x="28" y="29"/>
                    </a:cubicBezTo>
                    <a:cubicBezTo>
                      <a:pt x="32" y="28"/>
                      <a:pt x="36" y="28"/>
                      <a:pt x="40" y="28"/>
                    </a:cubicBezTo>
                    <a:lnTo>
                      <a:pt x="40" y="41"/>
                    </a:lnTo>
                    <a:close/>
                    <a:moveTo>
                      <a:pt x="40" y="9"/>
                    </a:moveTo>
                    <a:cubicBezTo>
                      <a:pt x="38" y="9"/>
                      <a:pt x="36" y="10"/>
                      <a:pt x="33" y="10"/>
                    </a:cubicBezTo>
                    <a:cubicBezTo>
                      <a:pt x="35" y="6"/>
                      <a:pt x="38" y="3"/>
                      <a:pt x="40" y="2"/>
                    </a:cubicBezTo>
                    <a:lnTo>
                      <a:pt x="40" y="9"/>
                    </a:lnTo>
                    <a:close/>
                    <a:moveTo>
                      <a:pt x="59" y="41"/>
                    </a:moveTo>
                    <a:cubicBezTo>
                      <a:pt x="59" y="37"/>
                      <a:pt x="58" y="33"/>
                      <a:pt x="58" y="29"/>
                    </a:cubicBezTo>
                    <a:cubicBezTo>
                      <a:pt x="63" y="30"/>
                      <a:pt x="68" y="31"/>
                      <a:pt x="72" y="33"/>
                    </a:cubicBezTo>
                    <a:cubicBezTo>
                      <a:pt x="72" y="35"/>
                      <a:pt x="72" y="39"/>
                      <a:pt x="72" y="41"/>
                    </a:cubicBezTo>
                    <a:lnTo>
                      <a:pt x="59" y="41"/>
                    </a:lnTo>
                    <a:close/>
                    <a:moveTo>
                      <a:pt x="72" y="43"/>
                    </a:moveTo>
                    <a:cubicBezTo>
                      <a:pt x="72" y="45"/>
                      <a:pt x="72" y="49"/>
                      <a:pt x="72" y="52"/>
                    </a:cubicBezTo>
                    <a:cubicBezTo>
                      <a:pt x="68" y="53"/>
                      <a:pt x="63" y="55"/>
                      <a:pt x="58" y="56"/>
                    </a:cubicBezTo>
                    <a:cubicBezTo>
                      <a:pt x="58" y="52"/>
                      <a:pt x="59" y="48"/>
                      <a:pt x="59" y="43"/>
                    </a:cubicBezTo>
                    <a:lnTo>
                      <a:pt x="72" y="43"/>
                    </a:lnTo>
                    <a:close/>
                    <a:moveTo>
                      <a:pt x="57" y="26"/>
                    </a:moveTo>
                    <a:cubicBezTo>
                      <a:pt x="57" y="21"/>
                      <a:pt x="56" y="17"/>
                      <a:pt x="54" y="13"/>
                    </a:cubicBezTo>
                    <a:cubicBezTo>
                      <a:pt x="58" y="14"/>
                      <a:pt x="63" y="16"/>
                      <a:pt x="66" y="18"/>
                    </a:cubicBezTo>
                    <a:cubicBezTo>
                      <a:pt x="68" y="21"/>
                      <a:pt x="70" y="25"/>
                      <a:pt x="71" y="30"/>
                    </a:cubicBezTo>
                    <a:cubicBezTo>
                      <a:pt x="67" y="28"/>
                      <a:pt x="63" y="27"/>
                      <a:pt x="57" y="26"/>
                    </a:cubicBezTo>
                    <a:close/>
                    <a:moveTo>
                      <a:pt x="43" y="2"/>
                    </a:moveTo>
                    <a:cubicBezTo>
                      <a:pt x="47" y="3"/>
                      <a:pt x="48" y="6"/>
                      <a:pt x="50" y="10"/>
                    </a:cubicBezTo>
                    <a:cubicBezTo>
                      <a:pt x="48" y="10"/>
                      <a:pt x="45" y="9"/>
                      <a:pt x="43" y="9"/>
                    </a:cubicBezTo>
                    <a:lnTo>
                      <a:pt x="43" y="2"/>
                    </a:lnTo>
                    <a:close/>
                    <a:moveTo>
                      <a:pt x="43" y="12"/>
                    </a:moveTo>
                    <a:cubicBezTo>
                      <a:pt x="47" y="12"/>
                      <a:pt x="49" y="12"/>
                      <a:pt x="51" y="12"/>
                    </a:cubicBezTo>
                    <a:cubicBezTo>
                      <a:pt x="53" y="16"/>
                      <a:pt x="54" y="21"/>
                      <a:pt x="55" y="26"/>
                    </a:cubicBezTo>
                    <a:cubicBezTo>
                      <a:pt x="51" y="26"/>
                      <a:pt x="47" y="25"/>
                      <a:pt x="43" y="25"/>
                    </a:cubicBezTo>
                    <a:lnTo>
                      <a:pt x="43" y="12"/>
                    </a:lnTo>
                    <a:close/>
                    <a:moveTo>
                      <a:pt x="43" y="28"/>
                    </a:moveTo>
                    <a:cubicBezTo>
                      <a:pt x="47" y="28"/>
                      <a:pt x="51" y="28"/>
                      <a:pt x="55" y="29"/>
                    </a:cubicBezTo>
                    <a:cubicBezTo>
                      <a:pt x="56" y="33"/>
                      <a:pt x="56" y="37"/>
                      <a:pt x="56" y="41"/>
                    </a:cubicBezTo>
                    <a:cubicBezTo>
                      <a:pt x="43" y="41"/>
                      <a:pt x="43" y="41"/>
                      <a:pt x="43" y="41"/>
                    </a:cubicBezTo>
                    <a:lnTo>
                      <a:pt x="43" y="28"/>
                    </a:lnTo>
                    <a:close/>
                    <a:moveTo>
                      <a:pt x="43" y="82"/>
                    </a:moveTo>
                    <a:cubicBezTo>
                      <a:pt x="43" y="75"/>
                      <a:pt x="43" y="75"/>
                      <a:pt x="43" y="75"/>
                    </a:cubicBezTo>
                    <a:cubicBezTo>
                      <a:pt x="45" y="75"/>
                      <a:pt x="48" y="75"/>
                      <a:pt x="50" y="74"/>
                    </a:cubicBezTo>
                    <a:cubicBezTo>
                      <a:pt x="48" y="79"/>
                      <a:pt x="47" y="81"/>
                      <a:pt x="43" y="82"/>
                    </a:cubicBezTo>
                    <a:close/>
                    <a:moveTo>
                      <a:pt x="43" y="73"/>
                    </a:moveTo>
                    <a:cubicBezTo>
                      <a:pt x="43" y="59"/>
                      <a:pt x="43" y="59"/>
                      <a:pt x="43" y="59"/>
                    </a:cubicBezTo>
                    <a:cubicBezTo>
                      <a:pt x="47" y="59"/>
                      <a:pt x="51" y="59"/>
                      <a:pt x="55" y="58"/>
                    </a:cubicBezTo>
                    <a:cubicBezTo>
                      <a:pt x="54" y="63"/>
                      <a:pt x="53" y="68"/>
                      <a:pt x="51" y="72"/>
                    </a:cubicBezTo>
                    <a:cubicBezTo>
                      <a:pt x="48" y="72"/>
                      <a:pt x="47" y="73"/>
                      <a:pt x="43" y="73"/>
                    </a:cubicBezTo>
                    <a:close/>
                    <a:moveTo>
                      <a:pt x="57" y="58"/>
                    </a:moveTo>
                    <a:cubicBezTo>
                      <a:pt x="63" y="57"/>
                      <a:pt x="67" y="56"/>
                      <a:pt x="71" y="54"/>
                    </a:cubicBezTo>
                    <a:cubicBezTo>
                      <a:pt x="70" y="59"/>
                      <a:pt x="68" y="63"/>
                      <a:pt x="66" y="66"/>
                    </a:cubicBezTo>
                    <a:cubicBezTo>
                      <a:pt x="63" y="69"/>
                      <a:pt x="58" y="70"/>
                      <a:pt x="54" y="71"/>
                    </a:cubicBezTo>
                    <a:cubicBezTo>
                      <a:pt x="56" y="67"/>
                      <a:pt x="57" y="63"/>
                      <a:pt x="57" y="58"/>
                    </a:cubicBezTo>
                    <a:close/>
                    <a:moveTo>
                      <a:pt x="59" y="78"/>
                    </a:moveTo>
                    <a:cubicBezTo>
                      <a:pt x="62" y="76"/>
                      <a:pt x="65" y="72"/>
                      <a:pt x="68" y="68"/>
                    </a:cubicBezTo>
                    <a:cubicBezTo>
                      <a:pt x="72" y="66"/>
                      <a:pt x="75" y="63"/>
                      <a:pt x="78" y="59"/>
                    </a:cubicBezTo>
                    <a:cubicBezTo>
                      <a:pt x="74" y="67"/>
                      <a:pt x="67" y="74"/>
                      <a:pt x="59" y="78"/>
                    </a:cubicBezTo>
                    <a:close/>
                    <a:moveTo>
                      <a:pt x="74" y="51"/>
                    </a:moveTo>
                    <a:cubicBezTo>
                      <a:pt x="74" y="48"/>
                      <a:pt x="75" y="45"/>
                      <a:pt x="75" y="43"/>
                    </a:cubicBezTo>
                    <a:cubicBezTo>
                      <a:pt x="82" y="43"/>
                      <a:pt x="82" y="43"/>
                      <a:pt x="82" y="43"/>
                    </a:cubicBezTo>
                    <a:cubicBezTo>
                      <a:pt x="81" y="45"/>
                      <a:pt x="78" y="49"/>
                      <a:pt x="74" y="51"/>
                    </a:cubicBezTo>
                    <a:close/>
                    <a:moveTo>
                      <a:pt x="75" y="41"/>
                    </a:moveTo>
                    <a:cubicBezTo>
                      <a:pt x="75" y="39"/>
                      <a:pt x="74" y="36"/>
                      <a:pt x="74" y="34"/>
                    </a:cubicBezTo>
                    <a:cubicBezTo>
                      <a:pt x="78" y="36"/>
                      <a:pt x="81" y="39"/>
                      <a:pt x="82" y="41"/>
                    </a:cubicBezTo>
                    <a:lnTo>
                      <a:pt x="75" y="41"/>
                    </a:lnTo>
                    <a:close/>
                    <a:moveTo>
                      <a:pt x="74" y="31"/>
                    </a:moveTo>
                    <a:cubicBezTo>
                      <a:pt x="73" y="27"/>
                      <a:pt x="72" y="24"/>
                      <a:pt x="70" y="21"/>
                    </a:cubicBezTo>
                    <a:cubicBezTo>
                      <a:pt x="75" y="25"/>
                      <a:pt x="79" y="30"/>
                      <a:pt x="81" y="36"/>
                    </a:cubicBezTo>
                    <a:cubicBezTo>
                      <a:pt x="79" y="34"/>
                      <a:pt x="77" y="32"/>
                      <a:pt x="74" y="31"/>
                    </a:cubicBezTo>
                    <a:close/>
                    <a:moveTo>
                      <a:pt x="68" y="16"/>
                    </a:moveTo>
                    <a:cubicBezTo>
                      <a:pt x="65" y="12"/>
                      <a:pt x="62" y="9"/>
                      <a:pt x="59" y="6"/>
                    </a:cubicBezTo>
                    <a:cubicBezTo>
                      <a:pt x="67" y="10"/>
                      <a:pt x="74" y="17"/>
                      <a:pt x="78" y="25"/>
                    </a:cubicBezTo>
                    <a:cubicBezTo>
                      <a:pt x="75" y="22"/>
                      <a:pt x="72" y="19"/>
                      <a:pt x="68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1" name="Google Shape;1361;p21"/>
              <p:cNvSpPr/>
              <p:nvPr/>
            </p:nvSpPr>
            <p:spPr>
              <a:xfrm>
                <a:off x="7929033" y="2089151"/>
                <a:ext cx="16933" cy="16933"/>
              </a:xfrm>
              <a:custGeom>
                <a:rect b="b" l="l" r="r" t="t"/>
                <a:pathLst>
                  <a:path extrusionOk="0" h="8" w="8">
                    <a:moveTo>
                      <a:pt x="4" y="6"/>
                    </a:moveTo>
                    <a:lnTo>
                      <a:pt x="6" y="8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2" name="Google Shape;1362;p21"/>
              <p:cNvSpPr/>
              <p:nvPr/>
            </p:nvSpPr>
            <p:spPr>
              <a:xfrm>
                <a:off x="8176683" y="2167468"/>
                <a:ext cx="21167" cy="21167"/>
              </a:xfrm>
              <a:custGeom>
                <a:rect b="b" l="l" r="r" t="t"/>
                <a:pathLst>
                  <a:path extrusionOk="0" h="10" w="10">
                    <a:moveTo>
                      <a:pt x="10" y="4"/>
                    </a:moveTo>
                    <a:lnTo>
                      <a:pt x="8" y="4"/>
                    </a:lnTo>
                    <a:lnTo>
                      <a:pt x="5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1" y="10"/>
                    </a:lnTo>
                    <a:lnTo>
                      <a:pt x="5" y="9"/>
                    </a:lnTo>
                    <a:lnTo>
                      <a:pt x="9" y="10"/>
                    </a:lnTo>
                    <a:lnTo>
                      <a:pt x="8" y="6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3" name="Google Shape;1363;p21"/>
              <p:cNvSpPr/>
              <p:nvPr/>
            </p:nvSpPr>
            <p:spPr>
              <a:xfrm>
                <a:off x="7920567" y="2123018"/>
                <a:ext cx="50800" cy="48683"/>
              </a:xfrm>
              <a:custGeom>
                <a:rect b="b" l="l" r="r" t="t"/>
                <a:pathLst>
                  <a:path extrusionOk="0" h="23" w="24">
                    <a:moveTo>
                      <a:pt x="16" y="15"/>
                    </a:moveTo>
                    <a:lnTo>
                      <a:pt x="24" y="14"/>
                    </a:lnTo>
                    <a:lnTo>
                      <a:pt x="18" y="8"/>
                    </a:lnTo>
                    <a:lnTo>
                      <a:pt x="18" y="0"/>
                    </a:lnTo>
                    <a:lnTo>
                      <a:pt x="11" y="4"/>
                    </a:lnTo>
                    <a:lnTo>
                      <a:pt x="3" y="2"/>
                    </a:lnTo>
                    <a:lnTo>
                      <a:pt x="6" y="10"/>
                    </a:lnTo>
                    <a:lnTo>
                      <a:pt x="0" y="17"/>
                    </a:lnTo>
                    <a:lnTo>
                      <a:pt x="8" y="17"/>
                    </a:lnTo>
                    <a:lnTo>
                      <a:pt x="14" y="23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4" name="Google Shape;1364;p21"/>
            <p:cNvSpPr/>
            <p:nvPr/>
          </p:nvSpPr>
          <p:spPr>
            <a:xfrm>
              <a:off x="8813800" y="2004484"/>
              <a:ext cx="433917" cy="440267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21"/>
            <p:cNvSpPr/>
            <p:nvPr/>
          </p:nvSpPr>
          <p:spPr>
            <a:xfrm>
              <a:off x="8877300" y="2114551"/>
              <a:ext cx="370417" cy="330200"/>
            </a:xfrm>
            <a:custGeom>
              <a:rect b="b" l="l" r="r" t="t"/>
              <a:pathLst>
                <a:path extrusionOk="0" h="156" w="175">
                  <a:moveTo>
                    <a:pt x="175" y="29"/>
                  </a:moveTo>
                  <a:lnTo>
                    <a:pt x="147" y="0"/>
                  </a:lnTo>
                  <a:lnTo>
                    <a:pt x="142" y="92"/>
                  </a:lnTo>
                  <a:lnTo>
                    <a:pt x="0" y="95"/>
                  </a:lnTo>
                  <a:lnTo>
                    <a:pt x="60" y="156"/>
                  </a:lnTo>
                  <a:lnTo>
                    <a:pt x="175" y="156"/>
                  </a:lnTo>
                  <a:lnTo>
                    <a:pt x="175" y="29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21"/>
            <p:cNvSpPr/>
            <p:nvPr/>
          </p:nvSpPr>
          <p:spPr>
            <a:xfrm>
              <a:off x="8873067" y="2106084"/>
              <a:ext cx="321733" cy="215900"/>
            </a:xfrm>
            <a:custGeom>
              <a:rect b="b" l="l" r="r" t="t"/>
              <a:pathLst>
                <a:path extrusionOk="0" h="75" w="113"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3" y="75"/>
                    <a:pt x="6" y="75"/>
                  </a:cubicBezTo>
                  <a:cubicBezTo>
                    <a:pt x="107" y="75"/>
                    <a:pt x="107" y="75"/>
                    <a:pt x="107" y="75"/>
                  </a:cubicBezTo>
                  <a:cubicBezTo>
                    <a:pt x="110" y="75"/>
                    <a:pt x="113" y="72"/>
                    <a:pt x="113" y="68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3"/>
                    <a:pt x="110" y="0"/>
                    <a:pt x="107" y="0"/>
                  </a:cubicBezTo>
                  <a:close/>
                  <a:moveTo>
                    <a:pt x="104" y="22"/>
                  </a:moveTo>
                  <a:cubicBezTo>
                    <a:pt x="104" y="23"/>
                    <a:pt x="103" y="25"/>
                    <a:pt x="101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3" y="51"/>
                    <a:pt x="104" y="52"/>
                    <a:pt x="104" y="53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4" y="55"/>
                    <a:pt x="103" y="57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1" y="59"/>
                    <a:pt x="101" y="59"/>
                    <a:pt x="101" y="59"/>
                  </a:cubicBezTo>
                  <a:cubicBezTo>
                    <a:pt x="101" y="63"/>
                    <a:pt x="97" y="67"/>
                    <a:pt x="93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2" y="67"/>
                    <a:pt x="8" y="63"/>
                    <a:pt x="8" y="59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7" y="8"/>
                    <a:pt x="101" y="11"/>
                    <a:pt x="101" y="16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19"/>
                    <a:pt x="104" y="20"/>
                    <a:pt x="104" y="21"/>
                  </a:cubicBezTo>
                  <a:lnTo>
                    <a:pt x="10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7" name="Google Shape;1367;p21"/>
            <p:cNvSpPr/>
            <p:nvPr/>
          </p:nvSpPr>
          <p:spPr>
            <a:xfrm>
              <a:off x="8955617" y="2226734"/>
              <a:ext cx="50800" cy="25400"/>
            </a:xfrm>
            <a:custGeom>
              <a:rect b="b" l="l" r="r" t="t"/>
              <a:pathLst>
                <a:path extrusionOk="0" h="9" w="18">
                  <a:moveTo>
                    <a:pt x="9" y="1"/>
                  </a:moveTo>
                  <a:cubicBezTo>
                    <a:pt x="8" y="1"/>
                    <a:pt x="7" y="1"/>
                    <a:pt x="5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8"/>
                    <a:pt x="6" y="9"/>
                    <a:pt x="9" y="9"/>
                  </a:cubicBezTo>
                  <a:cubicBezTo>
                    <a:pt x="13" y="9"/>
                    <a:pt x="16" y="8"/>
                    <a:pt x="18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0" y="1"/>
                    <a:pt x="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8" name="Google Shape;1368;p21"/>
            <p:cNvSpPr/>
            <p:nvPr/>
          </p:nvSpPr>
          <p:spPr>
            <a:xfrm>
              <a:off x="8942917" y="2184401"/>
              <a:ext cx="25400" cy="52917"/>
            </a:xfrm>
            <a:custGeom>
              <a:rect b="b" l="l" r="r" t="t"/>
              <a:pathLst>
                <a:path extrusionOk="0" h="19" w="9">
                  <a:moveTo>
                    <a:pt x="8" y="9"/>
                  </a:moveTo>
                  <a:cubicBezTo>
                    <a:pt x="8" y="8"/>
                    <a:pt x="8" y="7"/>
                    <a:pt x="9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3"/>
                    <a:pt x="0" y="6"/>
                    <a:pt x="0" y="9"/>
                  </a:cubicBezTo>
                  <a:cubicBezTo>
                    <a:pt x="0" y="13"/>
                    <a:pt x="1" y="16"/>
                    <a:pt x="3" y="1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2"/>
                    <a:pt x="8" y="11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9" name="Google Shape;1369;p21"/>
            <p:cNvSpPr/>
            <p:nvPr/>
          </p:nvSpPr>
          <p:spPr>
            <a:xfrm>
              <a:off x="8955617" y="2169584"/>
              <a:ext cx="50800" cy="25400"/>
            </a:xfrm>
            <a:custGeom>
              <a:rect b="b" l="l" r="r" t="t"/>
              <a:pathLst>
                <a:path extrusionOk="0" h="9" w="18">
                  <a:moveTo>
                    <a:pt x="9" y="8"/>
                  </a:moveTo>
                  <a:cubicBezTo>
                    <a:pt x="11" y="8"/>
                    <a:pt x="12" y="8"/>
                    <a:pt x="13" y="9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1"/>
                    <a:pt x="13" y="0"/>
                    <a:pt x="9" y="0"/>
                  </a:cubicBezTo>
                  <a:cubicBezTo>
                    <a:pt x="6" y="0"/>
                    <a:pt x="2" y="1"/>
                    <a:pt x="0" y="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8" y="8"/>
                    <a:pt x="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0" name="Google Shape;1370;p21"/>
            <p:cNvSpPr/>
            <p:nvPr/>
          </p:nvSpPr>
          <p:spPr>
            <a:xfrm>
              <a:off x="8997950" y="2184401"/>
              <a:ext cx="25400" cy="52917"/>
            </a:xfrm>
            <a:custGeom>
              <a:rect b="b" l="l" r="r" t="t"/>
              <a:pathLst>
                <a:path extrusionOk="0" h="19" w="9">
                  <a:moveTo>
                    <a:pt x="5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6"/>
                    <a:pt x="9" y="13"/>
                    <a:pt x="9" y="9"/>
                  </a:cubicBezTo>
                  <a:cubicBezTo>
                    <a:pt x="9" y="6"/>
                    <a:pt x="7" y="3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21"/>
            <p:cNvSpPr/>
            <p:nvPr/>
          </p:nvSpPr>
          <p:spPr>
            <a:xfrm>
              <a:off x="8904817" y="2137834"/>
              <a:ext cx="243417" cy="152400"/>
            </a:xfrm>
            <a:custGeom>
              <a:rect b="b" l="l" r="r" t="t"/>
              <a:pathLst>
                <a:path extrusionOk="0" h="53" w="86">
                  <a:moveTo>
                    <a:pt x="86" y="8"/>
                  </a:moveTo>
                  <a:cubicBezTo>
                    <a:pt x="86" y="8"/>
                    <a:pt x="86" y="8"/>
                    <a:pt x="86" y="8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2"/>
                    <a:pt x="85" y="0"/>
                    <a:pt x="8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3" y="53"/>
                    <a:pt x="5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5" y="53"/>
                    <a:pt x="86" y="50"/>
                    <a:pt x="86" y="48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5" y="46"/>
                    <a:pt x="83" y="44"/>
                    <a:pt x="83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1"/>
                    <a:pt x="85" y="40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5" y="14"/>
                    <a:pt x="83" y="12"/>
                    <a:pt x="83" y="11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9"/>
                    <a:pt x="85" y="8"/>
                    <a:pt x="86" y="8"/>
                  </a:cubicBezTo>
                  <a:close/>
                  <a:moveTo>
                    <a:pt x="43" y="39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5" y="41"/>
                    <a:pt x="31" y="43"/>
                    <a:pt x="27" y="43"/>
                  </a:cubicBezTo>
                  <a:cubicBezTo>
                    <a:pt x="23" y="43"/>
                    <a:pt x="19" y="41"/>
                    <a:pt x="16" y="39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1" y="34"/>
                    <a:pt x="10" y="30"/>
                    <a:pt x="10" y="25"/>
                  </a:cubicBezTo>
                  <a:cubicBezTo>
                    <a:pt x="10" y="21"/>
                    <a:pt x="11" y="17"/>
                    <a:pt x="14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9" y="10"/>
                    <a:pt x="23" y="8"/>
                    <a:pt x="27" y="8"/>
                  </a:cubicBezTo>
                  <a:cubicBezTo>
                    <a:pt x="32" y="8"/>
                    <a:pt x="36" y="9"/>
                    <a:pt x="39" y="1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3" y="17"/>
                    <a:pt x="45" y="21"/>
                    <a:pt x="45" y="25"/>
                  </a:cubicBezTo>
                  <a:cubicBezTo>
                    <a:pt x="45" y="30"/>
                    <a:pt x="43" y="34"/>
                    <a:pt x="40" y="37"/>
                  </a:cubicBezTo>
                  <a:lnTo>
                    <a:pt x="43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21"/>
            <p:cNvSpPr/>
            <p:nvPr/>
          </p:nvSpPr>
          <p:spPr>
            <a:xfrm>
              <a:off x="9129183" y="2324101"/>
              <a:ext cx="40217" cy="14817"/>
            </a:xfrm>
            <a:custGeom>
              <a:rect b="b" l="l" r="r" t="t"/>
              <a:pathLst>
                <a:path extrusionOk="0" h="5" w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2" y="5"/>
                    <a:pt x="4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5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3" name="Google Shape;1373;p21"/>
            <p:cNvSpPr/>
            <p:nvPr/>
          </p:nvSpPr>
          <p:spPr>
            <a:xfrm>
              <a:off x="8902700" y="2324101"/>
              <a:ext cx="40217" cy="14817"/>
            </a:xfrm>
            <a:custGeom>
              <a:rect b="b" l="l" r="r" t="t"/>
              <a:pathLst>
                <a:path extrusionOk="0" h="5" w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2" y="5"/>
                    <a:pt x="4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5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4" name="Google Shape;1374;p21"/>
            <p:cNvSpPr/>
            <p:nvPr/>
          </p:nvSpPr>
          <p:spPr>
            <a:xfrm>
              <a:off x="9311217" y="2004484"/>
              <a:ext cx="433917" cy="440267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21"/>
            <p:cNvSpPr/>
            <p:nvPr/>
          </p:nvSpPr>
          <p:spPr>
            <a:xfrm>
              <a:off x="9389533" y="2112434"/>
              <a:ext cx="355600" cy="332317"/>
            </a:xfrm>
            <a:custGeom>
              <a:rect b="b" l="l" r="r" t="t"/>
              <a:pathLst>
                <a:path extrusionOk="0" h="157" w="168">
                  <a:moveTo>
                    <a:pt x="168" y="43"/>
                  </a:moveTo>
                  <a:lnTo>
                    <a:pt x="125" y="0"/>
                  </a:lnTo>
                  <a:lnTo>
                    <a:pt x="125" y="35"/>
                  </a:lnTo>
                  <a:lnTo>
                    <a:pt x="101" y="11"/>
                  </a:lnTo>
                  <a:lnTo>
                    <a:pt x="63" y="49"/>
                  </a:lnTo>
                  <a:lnTo>
                    <a:pt x="15" y="0"/>
                  </a:lnTo>
                  <a:lnTo>
                    <a:pt x="14" y="20"/>
                  </a:lnTo>
                  <a:lnTo>
                    <a:pt x="3" y="28"/>
                  </a:lnTo>
                  <a:lnTo>
                    <a:pt x="0" y="100"/>
                  </a:lnTo>
                  <a:lnTo>
                    <a:pt x="57" y="157"/>
                  </a:lnTo>
                  <a:lnTo>
                    <a:pt x="168" y="157"/>
                  </a:lnTo>
                  <a:lnTo>
                    <a:pt x="168" y="4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6" name="Google Shape;1376;p21"/>
            <p:cNvSpPr/>
            <p:nvPr/>
          </p:nvSpPr>
          <p:spPr>
            <a:xfrm>
              <a:off x="9370483" y="2110318"/>
              <a:ext cx="336550" cy="220133"/>
            </a:xfrm>
            <a:custGeom>
              <a:rect b="b" l="l" r="r" t="t"/>
              <a:pathLst>
                <a:path extrusionOk="0" h="77" w="119">
                  <a:moveTo>
                    <a:pt x="86" y="38"/>
                  </a:moveTo>
                  <a:cubicBezTo>
                    <a:pt x="86" y="53"/>
                    <a:pt x="73" y="65"/>
                    <a:pt x="58" y="65"/>
                  </a:cubicBezTo>
                  <a:cubicBezTo>
                    <a:pt x="42" y="65"/>
                    <a:pt x="30" y="53"/>
                    <a:pt x="30" y="38"/>
                  </a:cubicBezTo>
                  <a:cubicBezTo>
                    <a:pt x="30" y="22"/>
                    <a:pt x="42" y="10"/>
                    <a:pt x="58" y="10"/>
                  </a:cubicBezTo>
                  <a:cubicBezTo>
                    <a:pt x="73" y="10"/>
                    <a:pt x="86" y="22"/>
                    <a:pt x="86" y="38"/>
                  </a:cubicBezTo>
                  <a:close/>
                  <a:moveTo>
                    <a:pt x="95" y="38"/>
                  </a:moveTo>
                  <a:cubicBezTo>
                    <a:pt x="95" y="58"/>
                    <a:pt x="79" y="75"/>
                    <a:pt x="58" y="75"/>
                  </a:cubicBezTo>
                  <a:cubicBezTo>
                    <a:pt x="37" y="75"/>
                    <a:pt x="20" y="58"/>
                    <a:pt x="20" y="38"/>
                  </a:cubicBezTo>
                  <a:cubicBezTo>
                    <a:pt x="20" y="17"/>
                    <a:pt x="37" y="0"/>
                    <a:pt x="58" y="0"/>
                  </a:cubicBezTo>
                  <a:cubicBezTo>
                    <a:pt x="79" y="0"/>
                    <a:pt x="95" y="17"/>
                    <a:pt x="95" y="38"/>
                  </a:cubicBezTo>
                  <a:close/>
                  <a:moveTo>
                    <a:pt x="89" y="38"/>
                  </a:moveTo>
                  <a:cubicBezTo>
                    <a:pt x="89" y="20"/>
                    <a:pt x="75" y="6"/>
                    <a:pt x="58" y="6"/>
                  </a:cubicBezTo>
                  <a:cubicBezTo>
                    <a:pt x="41" y="6"/>
                    <a:pt x="27" y="20"/>
                    <a:pt x="27" y="38"/>
                  </a:cubicBezTo>
                  <a:cubicBezTo>
                    <a:pt x="27" y="55"/>
                    <a:pt x="41" y="69"/>
                    <a:pt x="58" y="69"/>
                  </a:cubicBezTo>
                  <a:cubicBezTo>
                    <a:pt x="75" y="69"/>
                    <a:pt x="89" y="55"/>
                    <a:pt x="89" y="38"/>
                  </a:cubicBezTo>
                  <a:close/>
                  <a:moveTo>
                    <a:pt x="100" y="1"/>
                  </a:moveTo>
                  <a:cubicBezTo>
                    <a:pt x="100" y="77"/>
                    <a:pt x="100" y="77"/>
                    <a:pt x="100" y="77"/>
                  </a:cubicBezTo>
                  <a:cubicBezTo>
                    <a:pt x="110" y="77"/>
                    <a:pt x="103" y="48"/>
                    <a:pt x="103" y="48"/>
                  </a:cubicBezTo>
                  <a:cubicBezTo>
                    <a:pt x="119" y="20"/>
                    <a:pt x="100" y="1"/>
                    <a:pt x="100" y="1"/>
                  </a:cubicBezTo>
                  <a:close/>
                  <a:moveTo>
                    <a:pt x="14" y="15"/>
                  </a:moveTo>
                  <a:cubicBezTo>
                    <a:pt x="14" y="15"/>
                    <a:pt x="13" y="15"/>
                    <a:pt x="10" y="1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5" y="16"/>
                    <a:pt x="3" y="16"/>
                    <a:pt x="3" y="15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1" y="24"/>
                    <a:pt x="7" y="24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51"/>
                    <a:pt x="5" y="59"/>
                    <a:pt x="5" y="65"/>
                  </a:cubicBezTo>
                  <a:cubicBezTo>
                    <a:pt x="5" y="75"/>
                    <a:pt x="7" y="76"/>
                    <a:pt x="9" y="76"/>
                  </a:cubicBezTo>
                  <a:cubicBezTo>
                    <a:pt x="11" y="76"/>
                    <a:pt x="13" y="75"/>
                    <a:pt x="13" y="65"/>
                  </a:cubicBezTo>
                  <a:cubicBezTo>
                    <a:pt x="13" y="58"/>
                    <a:pt x="11" y="51"/>
                    <a:pt x="10" y="47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2" y="24"/>
                    <a:pt x="14" y="23"/>
                    <a:pt x="15" y="22"/>
                  </a:cubicBezTo>
                  <a:cubicBezTo>
                    <a:pt x="18" y="19"/>
                    <a:pt x="18" y="15"/>
                    <a:pt x="18" y="15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7" name="Google Shape;1377;p21"/>
            <p:cNvSpPr/>
            <p:nvPr/>
          </p:nvSpPr>
          <p:spPr>
            <a:xfrm>
              <a:off x="10773833" y="2004484"/>
              <a:ext cx="433917" cy="440267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8" name="Google Shape;1378;p21"/>
            <p:cNvSpPr/>
            <p:nvPr/>
          </p:nvSpPr>
          <p:spPr>
            <a:xfrm>
              <a:off x="10837333" y="2089151"/>
              <a:ext cx="370417" cy="355600"/>
            </a:xfrm>
            <a:custGeom>
              <a:rect b="b" l="l" r="r" t="t"/>
              <a:pathLst>
                <a:path extrusionOk="0" h="168" w="175">
                  <a:moveTo>
                    <a:pt x="175" y="35"/>
                  </a:moveTo>
                  <a:lnTo>
                    <a:pt x="140" y="0"/>
                  </a:lnTo>
                  <a:lnTo>
                    <a:pt x="143" y="16"/>
                  </a:lnTo>
                  <a:lnTo>
                    <a:pt x="136" y="31"/>
                  </a:lnTo>
                  <a:lnTo>
                    <a:pt x="146" y="35"/>
                  </a:lnTo>
                  <a:lnTo>
                    <a:pt x="113" y="127"/>
                  </a:lnTo>
                  <a:lnTo>
                    <a:pt x="76" y="126"/>
                  </a:lnTo>
                  <a:lnTo>
                    <a:pt x="41" y="101"/>
                  </a:lnTo>
                  <a:lnTo>
                    <a:pt x="0" y="103"/>
                  </a:lnTo>
                  <a:lnTo>
                    <a:pt x="64" y="168"/>
                  </a:lnTo>
                  <a:lnTo>
                    <a:pt x="175" y="168"/>
                  </a:lnTo>
                  <a:lnTo>
                    <a:pt x="175" y="3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21"/>
            <p:cNvSpPr/>
            <p:nvPr/>
          </p:nvSpPr>
          <p:spPr>
            <a:xfrm>
              <a:off x="10837333" y="2074334"/>
              <a:ext cx="317500" cy="292100"/>
            </a:xfrm>
            <a:custGeom>
              <a:rect b="b" l="l" r="r" t="t"/>
              <a:pathLst>
                <a:path extrusionOk="0" h="102" w="112">
                  <a:moveTo>
                    <a:pt x="106" y="28"/>
                  </a:moveTo>
                  <a:cubicBezTo>
                    <a:pt x="108" y="24"/>
                    <a:pt x="110" y="20"/>
                    <a:pt x="110" y="16"/>
                  </a:cubicBezTo>
                  <a:cubicBezTo>
                    <a:pt x="110" y="7"/>
                    <a:pt x="103" y="0"/>
                    <a:pt x="95" y="0"/>
                  </a:cubicBezTo>
                  <a:cubicBezTo>
                    <a:pt x="86" y="0"/>
                    <a:pt x="80" y="7"/>
                    <a:pt x="80" y="16"/>
                  </a:cubicBezTo>
                  <a:cubicBezTo>
                    <a:pt x="80" y="19"/>
                    <a:pt x="81" y="23"/>
                    <a:pt x="82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112" y="28"/>
                    <a:pt x="112" y="28"/>
                    <a:pt x="112" y="28"/>
                  </a:cubicBezTo>
                  <a:lnTo>
                    <a:pt x="106" y="28"/>
                  </a:lnTo>
                  <a:close/>
                  <a:moveTo>
                    <a:pt x="95" y="7"/>
                  </a:moveTo>
                  <a:cubicBezTo>
                    <a:pt x="99" y="7"/>
                    <a:pt x="103" y="11"/>
                    <a:pt x="103" y="16"/>
                  </a:cubicBezTo>
                  <a:cubicBezTo>
                    <a:pt x="103" y="20"/>
                    <a:pt x="99" y="24"/>
                    <a:pt x="95" y="24"/>
                  </a:cubicBezTo>
                  <a:cubicBezTo>
                    <a:pt x="90" y="24"/>
                    <a:pt x="86" y="20"/>
                    <a:pt x="86" y="16"/>
                  </a:cubicBezTo>
                  <a:cubicBezTo>
                    <a:pt x="86" y="11"/>
                    <a:pt x="90" y="7"/>
                    <a:pt x="95" y="7"/>
                  </a:cubicBezTo>
                  <a:close/>
                  <a:moveTo>
                    <a:pt x="79" y="30"/>
                  </a:moveTo>
                  <a:cubicBezTo>
                    <a:pt x="72" y="49"/>
                    <a:pt x="72" y="49"/>
                    <a:pt x="72" y="49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6" y="14"/>
                    <a:pt x="56" y="14"/>
                    <a:pt x="56" y="14"/>
                  </a:cubicBezTo>
                  <a:lnTo>
                    <a:pt x="79" y="30"/>
                  </a:lnTo>
                  <a:close/>
                  <a:moveTo>
                    <a:pt x="72" y="51"/>
                  </a:moveTo>
                  <a:cubicBezTo>
                    <a:pt x="64" y="72"/>
                    <a:pt x="64" y="72"/>
                    <a:pt x="64" y="72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8" y="34"/>
                    <a:pt x="48" y="34"/>
                    <a:pt x="48" y="34"/>
                  </a:cubicBezTo>
                  <a:lnTo>
                    <a:pt x="72" y="51"/>
                  </a:lnTo>
                  <a:close/>
                  <a:moveTo>
                    <a:pt x="29" y="12"/>
                  </a:moveTo>
                  <a:cubicBezTo>
                    <a:pt x="54" y="13"/>
                    <a:pt x="54" y="13"/>
                    <a:pt x="54" y="1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23" y="30"/>
                    <a:pt x="23" y="30"/>
                    <a:pt x="23" y="30"/>
                  </a:cubicBezTo>
                  <a:lnTo>
                    <a:pt x="29" y="12"/>
                  </a:lnTo>
                  <a:close/>
                  <a:moveTo>
                    <a:pt x="22" y="32"/>
                  </a:moveTo>
                  <a:cubicBezTo>
                    <a:pt x="46" y="33"/>
                    <a:pt x="46" y="33"/>
                    <a:pt x="46" y="33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15" y="53"/>
                    <a:pt x="15" y="53"/>
                    <a:pt x="15" y="53"/>
                  </a:cubicBezTo>
                  <a:lnTo>
                    <a:pt x="22" y="32"/>
                  </a:lnTo>
                  <a:close/>
                  <a:moveTo>
                    <a:pt x="31" y="79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38" y="56"/>
                    <a:pt x="38" y="56"/>
                    <a:pt x="38" y="56"/>
                  </a:cubicBezTo>
                  <a:lnTo>
                    <a:pt x="31" y="79"/>
                  </a:lnTo>
                  <a:close/>
                  <a:moveTo>
                    <a:pt x="33" y="80"/>
                  </a:moveTo>
                  <a:cubicBezTo>
                    <a:pt x="40" y="57"/>
                    <a:pt x="40" y="57"/>
                    <a:pt x="40" y="57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6" y="96"/>
                    <a:pt x="56" y="96"/>
                    <a:pt x="56" y="96"/>
                  </a:cubicBezTo>
                  <a:lnTo>
                    <a:pt x="33" y="80"/>
                  </a:lnTo>
                  <a:close/>
                  <a:moveTo>
                    <a:pt x="82" y="98"/>
                  </a:moveTo>
                  <a:cubicBezTo>
                    <a:pt x="58" y="97"/>
                    <a:pt x="58" y="97"/>
                    <a:pt x="58" y="9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90" y="76"/>
                    <a:pt x="90" y="76"/>
                    <a:pt x="90" y="76"/>
                  </a:cubicBezTo>
                  <a:lnTo>
                    <a:pt x="82" y="98"/>
                  </a:lnTo>
                  <a:close/>
                  <a:moveTo>
                    <a:pt x="91" y="74"/>
                  </a:moveTo>
                  <a:cubicBezTo>
                    <a:pt x="66" y="72"/>
                    <a:pt x="66" y="72"/>
                    <a:pt x="66" y="72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98" y="53"/>
                    <a:pt x="98" y="53"/>
                    <a:pt x="98" y="53"/>
                  </a:cubicBezTo>
                  <a:lnTo>
                    <a:pt x="91" y="74"/>
                  </a:lnTo>
                  <a:close/>
                  <a:moveTo>
                    <a:pt x="75" y="49"/>
                  </a:moveTo>
                  <a:cubicBezTo>
                    <a:pt x="81" y="31"/>
                    <a:pt x="81" y="31"/>
                    <a:pt x="81" y="3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9" y="39"/>
                    <a:pt x="95" y="44"/>
                    <a:pt x="95" y="44"/>
                  </a:cubicBezTo>
                  <a:cubicBezTo>
                    <a:pt x="95" y="44"/>
                    <a:pt x="100" y="39"/>
                    <a:pt x="104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99" y="51"/>
                    <a:pt x="99" y="51"/>
                    <a:pt x="99" y="51"/>
                  </a:cubicBezTo>
                  <a:lnTo>
                    <a:pt x="75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21"/>
            <p:cNvSpPr/>
            <p:nvPr/>
          </p:nvSpPr>
          <p:spPr>
            <a:xfrm>
              <a:off x="11267017" y="2004484"/>
              <a:ext cx="438150" cy="440267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21"/>
            <p:cNvSpPr/>
            <p:nvPr/>
          </p:nvSpPr>
          <p:spPr>
            <a:xfrm>
              <a:off x="11516783" y="2112434"/>
              <a:ext cx="33867" cy="57150"/>
            </a:xfrm>
            <a:custGeom>
              <a:rect b="b" l="l" r="r" t="t"/>
              <a:pathLst>
                <a:path extrusionOk="0" h="20" w="12">
                  <a:moveTo>
                    <a:pt x="11" y="20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14"/>
                    <a:pt x="11" y="13"/>
                    <a:pt x="12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11" y="20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2" name="Google Shape;1382;p21"/>
            <p:cNvSpPr/>
            <p:nvPr/>
          </p:nvSpPr>
          <p:spPr>
            <a:xfrm>
              <a:off x="11360150" y="2139951"/>
              <a:ext cx="345017" cy="304800"/>
            </a:xfrm>
            <a:custGeom>
              <a:rect b="b" l="l" r="r" t="t"/>
              <a:pathLst>
                <a:path extrusionOk="0" h="106" w="121">
                  <a:moveTo>
                    <a:pt x="90" y="0"/>
                  </a:moveTo>
                  <a:cubicBezTo>
                    <a:pt x="83" y="7"/>
                    <a:pt x="83" y="7"/>
                    <a:pt x="83" y="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6"/>
                    <a:pt x="81" y="38"/>
                    <a:pt x="79" y="4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121" y="106"/>
                    <a:pt x="121" y="106"/>
                    <a:pt x="121" y="106"/>
                  </a:cubicBezTo>
                  <a:cubicBezTo>
                    <a:pt x="121" y="31"/>
                    <a:pt x="121" y="31"/>
                    <a:pt x="121" y="31"/>
                  </a:cubicBezTo>
                  <a:lnTo>
                    <a:pt x="90" y="0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3" name="Google Shape;1383;p21"/>
            <p:cNvSpPr/>
            <p:nvPr/>
          </p:nvSpPr>
          <p:spPr>
            <a:xfrm>
              <a:off x="11358033" y="2106084"/>
              <a:ext cx="266700" cy="224367"/>
            </a:xfrm>
            <a:custGeom>
              <a:rect b="b" l="l" r="r" t="t"/>
              <a:pathLst>
                <a:path extrusionOk="0" h="78" w="94">
                  <a:moveTo>
                    <a:pt x="5" y="11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7"/>
                    <a:pt x="10" y="78"/>
                    <a:pt x="9" y="78"/>
                  </a:cubicBezTo>
                  <a:cubicBezTo>
                    <a:pt x="8" y="78"/>
                    <a:pt x="7" y="77"/>
                    <a:pt x="7" y="76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2" y="74"/>
                    <a:pt x="0" y="71"/>
                    <a:pt x="0" y="6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"/>
                    <a:pt x="2" y="11"/>
                    <a:pt x="5" y="11"/>
                  </a:cubicBezTo>
                  <a:close/>
                  <a:moveTo>
                    <a:pt x="88" y="11"/>
                  </a:moveTo>
                  <a:cubicBezTo>
                    <a:pt x="79" y="11"/>
                    <a:pt x="79" y="11"/>
                    <a:pt x="79" y="11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82" y="77"/>
                    <a:pt x="83" y="78"/>
                    <a:pt x="84" y="78"/>
                  </a:cubicBezTo>
                  <a:cubicBezTo>
                    <a:pt x="85" y="78"/>
                    <a:pt x="86" y="77"/>
                    <a:pt x="86" y="76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91" y="74"/>
                    <a:pt x="94" y="71"/>
                    <a:pt x="94" y="69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94" y="14"/>
                    <a:pt x="91" y="11"/>
                    <a:pt x="88" y="11"/>
                  </a:cubicBezTo>
                  <a:close/>
                  <a:moveTo>
                    <a:pt x="61" y="11"/>
                  </a:moveTo>
                  <a:cubicBezTo>
                    <a:pt x="74" y="11"/>
                    <a:pt x="74" y="11"/>
                    <a:pt x="74" y="11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7" y="0"/>
                    <a:pt x="4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6" y="0"/>
                    <a:pt x="58" y="3"/>
                    <a:pt x="58" y="6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10"/>
                    <a:pt x="61" y="10"/>
                    <a:pt x="61" y="11"/>
                  </a:cubicBezTo>
                  <a:close/>
                  <a:moveTo>
                    <a:pt x="39" y="11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5"/>
                    <a:pt x="54" y="5"/>
                    <a:pt x="53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5"/>
                    <a:pt x="37" y="5"/>
                    <a:pt x="37" y="6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0"/>
                    <a:pt x="39" y="10"/>
                    <a:pt x="39" y="11"/>
                  </a:cubicBezTo>
                  <a:close/>
                  <a:moveTo>
                    <a:pt x="41" y="56"/>
                  </a:moveTo>
                  <a:cubicBezTo>
                    <a:pt x="41" y="53"/>
                    <a:pt x="39" y="50"/>
                    <a:pt x="36" y="50"/>
                  </a:cubicBezTo>
                  <a:cubicBezTo>
                    <a:pt x="33" y="50"/>
                    <a:pt x="30" y="53"/>
                    <a:pt x="30" y="56"/>
                  </a:cubicBezTo>
                  <a:cubicBezTo>
                    <a:pt x="30" y="59"/>
                    <a:pt x="33" y="61"/>
                    <a:pt x="36" y="61"/>
                  </a:cubicBezTo>
                  <a:cubicBezTo>
                    <a:pt x="39" y="61"/>
                    <a:pt x="41" y="59"/>
                    <a:pt x="41" y="56"/>
                  </a:cubicBezTo>
                  <a:close/>
                  <a:moveTo>
                    <a:pt x="43" y="35"/>
                  </a:moveTo>
                  <a:cubicBezTo>
                    <a:pt x="36" y="20"/>
                    <a:pt x="36" y="20"/>
                    <a:pt x="36" y="2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33" y="41"/>
                    <a:pt x="33" y="41"/>
                    <a:pt x="33" y="41"/>
                  </a:cubicBezTo>
                  <a:lnTo>
                    <a:pt x="43" y="35"/>
                  </a:lnTo>
                  <a:close/>
                  <a:moveTo>
                    <a:pt x="68" y="38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57" y="57"/>
                    <a:pt x="57" y="57"/>
                    <a:pt x="57" y="57"/>
                  </a:cubicBezTo>
                  <a:lnTo>
                    <a:pt x="6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4" name="Google Shape;1384;p21"/>
            <p:cNvSpPr/>
            <p:nvPr/>
          </p:nvSpPr>
          <p:spPr>
            <a:xfrm>
              <a:off x="11760200" y="2004484"/>
              <a:ext cx="433917" cy="440267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21"/>
            <p:cNvSpPr/>
            <p:nvPr/>
          </p:nvSpPr>
          <p:spPr>
            <a:xfrm>
              <a:off x="11815233" y="2127251"/>
              <a:ext cx="378883" cy="317500"/>
            </a:xfrm>
            <a:custGeom>
              <a:rect b="b" l="l" r="r" t="t"/>
              <a:pathLst>
                <a:path extrusionOk="0" h="150" w="179">
                  <a:moveTo>
                    <a:pt x="179" y="79"/>
                  </a:moveTo>
                  <a:lnTo>
                    <a:pt x="127" y="27"/>
                  </a:lnTo>
                  <a:lnTo>
                    <a:pt x="122" y="33"/>
                  </a:lnTo>
                  <a:lnTo>
                    <a:pt x="88" y="0"/>
                  </a:lnTo>
                  <a:lnTo>
                    <a:pt x="76" y="0"/>
                  </a:lnTo>
                  <a:lnTo>
                    <a:pt x="76" y="20"/>
                  </a:lnTo>
                  <a:lnTo>
                    <a:pt x="104" y="50"/>
                  </a:lnTo>
                  <a:lnTo>
                    <a:pt x="76" y="66"/>
                  </a:lnTo>
                  <a:lnTo>
                    <a:pt x="76" y="85"/>
                  </a:lnTo>
                  <a:lnTo>
                    <a:pt x="0" y="86"/>
                  </a:lnTo>
                  <a:lnTo>
                    <a:pt x="63" y="150"/>
                  </a:lnTo>
                  <a:lnTo>
                    <a:pt x="179" y="150"/>
                  </a:lnTo>
                  <a:lnTo>
                    <a:pt x="179" y="79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6" name="Google Shape;1386;p21"/>
            <p:cNvSpPr/>
            <p:nvPr/>
          </p:nvSpPr>
          <p:spPr>
            <a:xfrm>
              <a:off x="11808883" y="2123018"/>
              <a:ext cx="347133" cy="190500"/>
            </a:xfrm>
            <a:custGeom>
              <a:rect b="b" l="l" r="r" t="t"/>
              <a:pathLst>
                <a:path extrusionOk="0" h="66" w="122">
                  <a:moveTo>
                    <a:pt x="122" y="61"/>
                  </a:moveTo>
                  <a:cubicBezTo>
                    <a:pt x="122" y="61"/>
                    <a:pt x="122" y="61"/>
                    <a:pt x="122" y="61"/>
                  </a:cubicBezTo>
                  <a:cubicBezTo>
                    <a:pt x="122" y="64"/>
                    <a:pt x="120" y="66"/>
                    <a:pt x="117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2" y="66"/>
                    <a:pt x="0" y="64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59"/>
                    <a:pt x="2" y="57"/>
                    <a:pt x="4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20" y="57"/>
                    <a:pt x="122" y="59"/>
                    <a:pt x="122" y="61"/>
                  </a:cubicBezTo>
                  <a:close/>
                  <a:moveTo>
                    <a:pt x="114" y="53"/>
                  </a:moveTo>
                  <a:cubicBezTo>
                    <a:pt x="8" y="53"/>
                    <a:pt x="8" y="53"/>
                    <a:pt x="8" y="53"/>
                  </a:cubicBezTo>
                  <a:cubicBezTo>
                    <a:pt x="12" y="27"/>
                    <a:pt x="34" y="8"/>
                    <a:pt x="61" y="8"/>
                  </a:cubicBezTo>
                  <a:cubicBezTo>
                    <a:pt x="88" y="8"/>
                    <a:pt x="110" y="27"/>
                    <a:pt x="114" y="53"/>
                  </a:cubicBezTo>
                  <a:close/>
                  <a:moveTo>
                    <a:pt x="59" y="10"/>
                  </a:moveTo>
                  <a:cubicBezTo>
                    <a:pt x="58" y="9"/>
                    <a:pt x="29" y="11"/>
                    <a:pt x="23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2" y="30"/>
                    <a:pt x="44" y="12"/>
                    <a:pt x="59" y="10"/>
                  </a:cubicBezTo>
                  <a:close/>
                  <a:moveTo>
                    <a:pt x="53" y="3"/>
                  </a:moveTo>
                  <a:cubicBezTo>
                    <a:pt x="66" y="3"/>
                    <a:pt x="66" y="3"/>
                    <a:pt x="66" y="3"/>
                  </a:cubicBezTo>
                  <a:cubicBezTo>
                    <a:pt x="67" y="3"/>
                    <a:pt x="68" y="2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7" y="0"/>
                    <a:pt x="66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2" y="0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2"/>
                    <a:pt x="52" y="3"/>
                    <a:pt x="5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7" name="Google Shape;1387;p21"/>
            <p:cNvSpPr/>
            <p:nvPr/>
          </p:nvSpPr>
          <p:spPr>
            <a:xfrm>
              <a:off x="10773833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8" name="Google Shape;1388;p21"/>
            <p:cNvSpPr/>
            <p:nvPr/>
          </p:nvSpPr>
          <p:spPr>
            <a:xfrm>
              <a:off x="10854267" y="2641601"/>
              <a:ext cx="353483" cy="359833"/>
            </a:xfrm>
            <a:custGeom>
              <a:rect b="b" l="l" r="r" t="t"/>
              <a:pathLst>
                <a:path extrusionOk="0" h="170" w="167">
                  <a:moveTo>
                    <a:pt x="167" y="93"/>
                  </a:moveTo>
                  <a:lnTo>
                    <a:pt x="73" y="0"/>
                  </a:lnTo>
                  <a:lnTo>
                    <a:pt x="77" y="15"/>
                  </a:lnTo>
                  <a:lnTo>
                    <a:pt x="75" y="23"/>
                  </a:lnTo>
                  <a:lnTo>
                    <a:pt x="69" y="27"/>
                  </a:lnTo>
                  <a:lnTo>
                    <a:pt x="68" y="35"/>
                  </a:lnTo>
                  <a:lnTo>
                    <a:pt x="130" y="69"/>
                  </a:lnTo>
                  <a:lnTo>
                    <a:pt x="127" y="75"/>
                  </a:lnTo>
                  <a:lnTo>
                    <a:pt x="0" y="75"/>
                  </a:lnTo>
                  <a:lnTo>
                    <a:pt x="41" y="117"/>
                  </a:lnTo>
                  <a:lnTo>
                    <a:pt x="25" y="129"/>
                  </a:lnTo>
                  <a:lnTo>
                    <a:pt x="65" y="170"/>
                  </a:lnTo>
                  <a:lnTo>
                    <a:pt x="167" y="170"/>
                  </a:lnTo>
                  <a:lnTo>
                    <a:pt x="167" y="9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9" name="Google Shape;1389;p21"/>
            <p:cNvSpPr/>
            <p:nvPr/>
          </p:nvSpPr>
          <p:spPr>
            <a:xfrm>
              <a:off x="10847917" y="2635251"/>
              <a:ext cx="285750" cy="285750"/>
            </a:xfrm>
            <a:custGeom>
              <a:rect b="b" l="l" r="r" t="t"/>
              <a:pathLst>
                <a:path extrusionOk="0" h="100" w="101">
                  <a:moveTo>
                    <a:pt x="54" y="27"/>
                  </a:moveTo>
                  <a:cubicBezTo>
                    <a:pt x="54" y="27"/>
                    <a:pt x="54" y="26"/>
                    <a:pt x="54" y="26"/>
                  </a:cubicBezTo>
                  <a:cubicBezTo>
                    <a:pt x="55" y="24"/>
                    <a:pt x="57" y="22"/>
                    <a:pt x="58" y="20"/>
                  </a:cubicBezTo>
                  <a:cubicBezTo>
                    <a:pt x="60" y="17"/>
                    <a:pt x="62" y="15"/>
                    <a:pt x="62" y="12"/>
                  </a:cubicBezTo>
                  <a:cubicBezTo>
                    <a:pt x="62" y="5"/>
                    <a:pt x="57" y="0"/>
                    <a:pt x="51" y="0"/>
                  </a:cubicBezTo>
                  <a:cubicBezTo>
                    <a:pt x="44" y="0"/>
                    <a:pt x="39" y="6"/>
                    <a:pt x="39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7"/>
                    <a:pt x="46" y="4"/>
                    <a:pt x="51" y="4"/>
                  </a:cubicBezTo>
                  <a:cubicBezTo>
                    <a:pt x="55" y="4"/>
                    <a:pt x="58" y="8"/>
                    <a:pt x="58" y="12"/>
                  </a:cubicBezTo>
                  <a:cubicBezTo>
                    <a:pt x="58" y="14"/>
                    <a:pt x="56" y="15"/>
                    <a:pt x="55" y="18"/>
                  </a:cubicBezTo>
                  <a:cubicBezTo>
                    <a:pt x="53" y="20"/>
                    <a:pt x="52" y="22"/>
                    <a:pt x="50" y="24"/>
                  </a:cubicBezTo>
                  <a:cubicBezTo>
                    <a:pt x="49" y="25"/>
                    <a:pt x="48" y="26"/>
                    <a:pt x="47" y="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5" y="60"/>
                    <a:pt x="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9" y="60"/>
                    <a:pt x="101" y="55"/>
                    <a:pt x="101" y="52"/>
                  </a:cubicBezTo>
                  <a:cubicBezTo>
                    <a:pt x="101" y="51"/>
                    <a:pt x="101" y="51"/>
                    <a:pt x="101" y="51"/>
                  </a:cubicBezTo>
                  <a:lnTo>
                    <a:pt x="54" y="27"/>
                  </a:lnTo>
                  <a:close/>
                  <a:moveTo>
                    <a:pt x="93" y="56"/>
                  </a:moveTo>
                  <a:cubicBezTo>
                    <a:pt x="80" y="56"/>
                    <a:pt x="80" y="56"/>
                    <a:pt x="80" y="56"/>
                  </a:cubicBezTo>
                  <a:cubicBezTo>
                    <a:pt x="79" y="53"/>
                    <a:pt x="76" y="50"/>
                    <a:pt x="73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4" y="50"/>
                    <a:pt x="21" y="53"/>
                    <a:pt x="20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5" y="56"/>
                    <a:pt x="4" y="5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8" y="33"/>
                    <a:pt x="49" y="34"/>
                    <a:pt x="51" y="34"/>
                  </a:cubicBezTo>
                  <a:cubicBezTo>
                    <a:pt x="52" y="34"/>
                    <a:pt x="54" y="33"/>
                    <a:pt x="54" y="31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97" y="54"/>
                    <a:pt x="96" y="56"/>
                    <a:pt x="93" y="56"/>
                  </a:cubicBezTo>
                  <a:close/>
                  <a:moveTo>
                    <a:pt x="19" y="93"/>
                  </a:moveTo>
                  <a:cubicBezTo>
                    <a:pt x="80" y="93"/>
                    <a:pt x="80" y="93"/>
                    <a:pt x="80" y="93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19" y="100"/>
                    <a:pt x="19" y="100"/>
                    <a:pt x="19" y="100"/>
                  </a:cubicBezTo>
                  <a:lnTo>
                    <a:pt x="19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0" name="Google Shape;1390;p21"/>
            <p:cNvSpPr/>
            <p:nvPr/>
          </p:nvSpPr>
          <p:spPr>
            <a:xfrm>
              <a:off x="11267017" y="2563284"/>
              <a:ext cx="438150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21"/>
            <p:cNvSpPr/>
            <p:nvPr/>
          </p:nvSpPr>
          <p:spPr>
            <a:xfrm>
              <a:off x="11400367" y="2641601"/>
              <a:ext cx="304800" cy="359833"/>
            </a:xfrm>
            <a:custGeom>
              <a:rect b="b" l="l" r="r" t="t"/>
              <a:pathLst>
                <a:path extrusionOk="0" h="126" w="107">
                  <a:moveTo>
                    <a:pt x="107" y="63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23"/>
                    <a:pt x="49" y="26"/>
                  </a:cubicBezTo>
                  <a:cubicBezTo>
                    <a:pt x="46" y="49"/>
                    <a:pt x="31" y="51"/>
                    <a:pt x="31" y="51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9" y="126"/>
                    <a:pt x="29" y="126"/>
                    <a:pt x="29" y="126"/>
                  </a:cubicBezTo>
                  <a:cubicBezTo>
                    <a:pt x="107" y="126"/>
                    <a:pt x="107" y="126"/>
                    <a:pt x="107" y="126"/>
                  </a:cubicBezTo>
                  <a:lnTo>
                    <a:pt x="107" y="6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2" name="Google Shape;1392;p21"/>
            <p:cNvSpPr/>
            <p:nvPr/>
          </p:nvSpPr>
          <p:spPr>
            <a:xfrm>
              <a:off x="11404600" y="2609851"/>
              <a:ext cx="167217" cy="311150"/>
            </a:xfrm>
            <a:custGeom>
              <a:rect b="b" l="l" r="r" t="t"/>
              <a:pathLst>
                <a:path extrusionOk="0" h="109" w="59">
                  <a:moveTo>
                    <a:pt x="9" y="28"/>
                  </a:moveTo>
                  <a:cubicBezTo>
                    <a:pt x="9" y="28"/>
                    <a:pt x="6" y="10"/>
                    <a:pt x="22" y="11"/>
                  </a:cubicBezTo>
                  <a:cubicBezTo>
                    <a:pt x="22" y="11"/>
                    <a:pt x="49" y="0"/>
                    <a:pt x="50" y="26"/>
                  </a:cubicBezTo>
                  <a:cubicBezTo>
                    <a:pt x="50" y="26"/>
                    <a:pt x="49" y="35"/>
                    <a:pt x="48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8" y="32"/>
                    <a:pt x="47" y="29"/>
                    <a:pt x="46" y="27"/>
                  </a:cubicBezTo>
                  <a:cubicBezTo>
                    <a:pt x="39" y="28"/>
                    <a:pt x="28" y="29"/>
                    <a:pt x="22" y="21"/>
                  </a:cubicBezTo>
                  <a:cubicBezTo>
                    <a:pt x="22" y="21"/>
                    <a:pt x="19" y="25"/>
                    <a:pt x="14" y="27"/>
                  </a:cubicBezTo>
                  <a:cubicBezTo>
                    <a:pt x="12" y="29"/>
                    <a:pt x="12" y="32"/>
                    <a:pt x="12" y="35"/>
                  </a:cubicBezTo>
                  <a:cubicBezTo>
                    <a:pt x="12" y="36"/>
                    <a:pt x="12" y="37"/>
                    <a:pt x="12" y="37"/>
                  </a:cubicBezTo>
                  <a:cubicBezTo>
                    <a:pt x="11" y="35"/>
                    <a:pt x="10" y="28"/>
                    <a:pt x="9" y="28"/>
                  </a:cubicBezTo>
                  <a:close/>
                  <a:moveTo>
                    <a:pt x="44" y="61"/>
                  </a:moveTo>
                  <a:cubicBezTo>
                    <a:pt x="43" y="86"/>
                    <a:pt x="30" y="93"/>
                    <a:pt x="30" y="93"/>
                  </a:cubicBezTo>
                  <a:cubicBezTo>
                    <a:pt x="19" y="87"/>
                    <a:pt x="16" y="69"/>
                    <a:pt x="15" y="61"/>
                  </a:cubicBezTo>
                  <a:cubicBezTo>
                    <a:pt x="8" y="64"/>
                    <a:pt x="0" y="67"/>
                    <a:pt x="0" y="7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8"/>
                    <a:pt x="51" y="64"/>
                    <a:pt x="44" y="61"/>
                  </a:cubicBezTo>
                  <a:close/>
                  <a:moveTo>
                    <a:pt x="20" y="67"/>
                  </a:moveTo>
                  <a:cubicBezTo>
                    <a:pt x="30" y="62"/>
                    <a:pt x="30" y="62"/>
                    <a:pt x="30" y="62"/>
                  </a:cubicBezTo>
                  <a:cubicBezTo>
                    <a:pt x="20" y="57"/>
                    <a:pt x="20" y="57"/>
                    <a:pt x="20" y="57"/>
                  </a:cubicBezTo>
                  <a:lnTo>
                    <a:pt x="20" y="67"/>
                  </a:lnTo>
                  <a:close/>
                  <a:moveTo>
                    <a:pt x="39" y="67"/>
                  </a:moveTo>
                  <a:cubicBezTo>
                    <a:pt x="39" y="57"/>
                    <a:pt x="39" y="57"/>
                    <a:pt x="39" y="57"/>
                  </a:cubicBezTo>
                  <a:cubicBezTo>
                    <a:pt x="30" y="62"/>
                    <a:pt x="30" y="62"/>
                    <a:pt x="30" y="62"/>
                  </a:cubicBezTo>
                  <a:lnTo>
                    <a:pt x="39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3" name="Google Shape;1393;p21"/>
            <p:cNvSpPr/>
            <p:nvPr/>
          </p:nvSpPr>
          <p:spPr>
            <a:xfrm>
              <a:off x="11760200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4" name="Google Shape;1394;p21"/>
            <p:cNvSpPr/>
            <p:nvPr/>
          </p:nvSpPr>
          <p:spPr>
            <a:xfrm>
              <a:off x="11916833" y="2686051"/>
              <a:ext cx="277283" cy="315383"/>
            </a:xfrm>
            <a:custGeom>
              <a:rect b="b" l="l" r="r" t="t"/>
              <a:pathLst>
                <a:path extrusionOk="0" h="149" w="131">
                  <a:moveTo>
                    <a:pt x="131" y="45"/>
                  </a:moveTo>
                  <a:lnTo>
                    <a:pt x="87" y="0"/>
                  </a:lnTo>
                  <a:lnTo>
                    <a:pt x="87" y="108"/>
                  </a:lnTo>
                  <a:lnTo>
                    <a:pt x="83" y="111"/>
                  </a:lnTo>
                  <a:lnTo>
                    <a:pt x="13" y="110"/>
                  </a:lnTo>
                  <a:lnTo>
                    <a:pt x="12" y="99"/>
                  </a:lnTo>
                  <a:lnTo>
                    <a:pt x="0" y="102"/>
                  </a:lnTo>
                  <a:lnTo>
                    <a:pt x="47" y="149"/>
                  </a:lnTo>
                  <a:lnTo>
                    <a:pt x="131" y="149"/>
                  </a:lnTo>
                  <a:lnTo>
                    <a:pt x="131" y="4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21"/>
            <p:cNvSpPr/>
            <p:nvPr/>
          </p:nvSpPr>
          <p:spPr>
            <a:xfrm>
              <a:off x="12014200" y="2637367"/>
              <a:ext cx="50800" cy="52917"/>
            </a:xfrm>
            <a:custGeom>
              <a:rect b="b" l="l" r="r" t="t"/>
              <a:pathLst>
                <a:path extrusionOk="0" h="25" w="24">
                  <a:moveTo>
                    <a:pt x="24" y="2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23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21"/>
            <p:cNvSpPr/>
            <p:nvPr/>
          </p:nvSpPr>
          <p:spPr>
            <a:xfrm>
              <a:off x="11855450" y="2635251"/>
              <a:ext cx="251883" cy="289983"/>
            </a:xfrm>
            <a:custGeom>
              <a:rect b="b" l="l" r="r" t="t"/>
              <a:pathLst>
                <a:path extrusionOk="0" h="101" w="89">
                  <a:moveTo>
                    <a:pt x="83" y="21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6" y="21"/>
                    <a:pt x="35" y="22"/>
                    <a:pt x="35" y="2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3"/>
                    <a:pt x="36" y="94"/>
                    <a:pt x="37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4" y="94"/>
                    <a:pt x="85" y="93"/>
                    <a:pt x="85" y="92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5" y="22"/>
                    <a:pt x="84" y="21"/>
                    <a:pt x="83" y="21"/>
                  </a:cubicBezTo>
                  <a:close/>
                  <a:moveTo>
                    <a:pt x="56" y="83"/>
                  </a:moveTo>
                  <a:cubicBezTo>
                    <a:pt x="60" y="70"/>
                    <a:pt x="60" y="70"/>
                    <a:pt x="60" y="70"/>
                  </a:cubicBezTo>
                  <a:cubicBezTo>
                    <a:pt x="64" y="83"/>
                    <a:pt x="64" y="83"/>
                    <a:pt x="64" y="83"/>
                  </a:cubicBezTo>
                  <a:lnTo>
                    <a:pt x="56" y="83"/>
                  </a:lnTo>
                  <a:close/>
                  <a:moveTo>
                    <a:pt x="60" y="68"/>
                  </a:moveTo>
                  <a:cubicBezTo>
                    <a:pt x="60" y="68"/>
                    <a:pt x="39" y="77"/>
                    <a:pt x="39" y="64"/>
                  </a:cubicBezTo>
                  <a:cubicBezTo>
                    <a:pt x="39" y="51"/>
                    <a:pt x="60" y="31"/>
                    <a:pt x="60" y="31"/>
                  </a:cubicBezTo>
                  <a:cubicBezTo>
                    <a:pt x="60" y="31"/>
                    <a:pt x="81" y="51"/>
                    <a:pt x="81" y="64"/>
                  </a:cubicBezTo>
                  <a:cubicBezTo>
                    <a:pt x="81" y="77"/>
                    <a:pt x="60" y="68"/>
                    <a:pt x="60" y="68"/>
                  </a:cubicBezTo>
                  <a:close/>
                  <a:moveTo>
                    <a:pt x="89" y="21"/>
                  </a:moveTo>
                  <a:cubicBezTo>
                    <a:pt x="89" y="19"/>
                    <a:pt x="87" y="17"/>
                    <a:pt x="8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2" y="17"/>
                    <a:pt x="30" y="19"/>
                    <a:pt x="30" y="21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0" y="99"/>
                    <a:pt x="32" y="101"/>
                    <a:pt x="34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7" y="101"/>
                    <a:pt x="89" y="99"/>
                    <a:pt x="89" y="97"/>
                  </a:cubicBezTo>
                  <a:lnTo>
                    <a:pt x="89" y="21"/>
                  </a:lnTo>
                  <a:close/>
                  <a:moveTo>
                    <a:pt x="86" y="97"/>
                  </a:moveTo>
                  <a:cubicBezTo>
                    <a:pt x="86" y="97"/>
                    <a:pt x="86" y="98"/>
                    <a:pt x="85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3" y="98"/>
                    <a:pt x="33" y="97"/>
                    <a:pt x="33" y="97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0"/>
                    <a:pt x="33" y="20"/>
                    <a:pt x="34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6" y="20"/>
                    <a:pt x="86" y="20"/>
                    <a:pt x="86" y="21"/>
                  </a:cubicBezTo>
                  <a:lnTo>
                    <a:pt x="86" y="97"/>
                  </a:lnTo>
                  <a:close/>
                  <a:moveTo>
                    <a:pt x="19" y="17"/>
                  </a:moveTo>
                  <a:cubicBezTo>
                    <a:pt x="21" y="21"/>
                    <a:pt x="17" y="27"/>
                    <a:pt x="17" y="27"/>
                  </a:cubicBezTo>
                  <a:cubicBezTo>
                    <a:pt x="17" y="27"/>
                    <a:pt x="11" y="25"/>
                    <a:pt x="9" y="21"/>
                  </a:cubicBezTo>
                  <a:cubicBezTo>
                    <a:pt x="8" y="17"/>
                    <a:pt x="14" y="18"/>
                    <a:pt x="14" y="18"/>
                  </a:cubicBezTo>
                  <a:cubicBezTo>
                    <a:pt x="14" y="18"/>
                    <a:pt x="18" y="13"/>
                    <a:pt x="19" y="17"/>
                  </a:cubicBezTo>
                  <a:close/>
                  <a:moveTo>
                    <a:pt x="24" y="92"/>
                  </a:moveTo>
                  <a:cubicBezTo>
                    <a:pt x="27" y="90"/>
                    <a:pt x="27" y="90"/>
                    <a:pt x="27" y="90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3" y="95"/>
                    <a:pt x="21" y="93"/>
                    <a:pt x="20" y="9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6"/>
                    <a:pt x="1" y="14"/>
                    <a:pt x="3" y="13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7" y="1"/>
                    <a:pt x="57" y="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3"/>
                    <a:pt x="54" y="2"/>
                    <a:pt x="54" y="3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2"/>
                    <a:pt x="24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97" name="Google Shape;1397;p21"/>
            <p:cNvGrpSpPr/>
            <p:nvPr/>
          </p:nvGrpSpPr>
          <p:grpSpPr>
            <a:xfrm>
              <a:off x="6350" y="2563284"/>
              <a:ext cx="433917" cy="438150"/>
              <a:chOff x="6350" y="2563284"/>
              <a:chExt cx="433917" cy="438150"/>
            </a:xfrm>
          </p:grpSpPr>
          <p:sp>
            <p:nvSpPr>
              <p:cNvPr id="1398" name="Google Shape;1398;p21"/>
              <p:cNvSpPr/>
              <p:nvPr/>
            </p:nvSpPr>
            <p:spPr>
              <a:xfrm>
                <a:off x="6350" y="2563284"/>
                <a:ext cx="433917" cy="438150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9" name="Google Shape;1399;p21"/>
              <p:cNvSpPr/>
              <p:nvPr/>
            </p:nvSpPr>
            <p:spPr>
              <a:xfrm>
                <a:off x="156633" y="2753784"/>
                <a:ext cx="283633" cy="247650"/>
              </a:xfrm>
              <a:custGeom>
                <a:rect b="b" l="l" r="r" t="t"/>
                <a:pathLst>
                  <a:path extrusionOk="0" h="117" w="134">
                    <a:moveTo>
                      <a:pt x="134" y="47"/>
                    </a:moveTo>
                    <a:lnTo>
                      <a:pt x="87" y="0"/>
                    </a:lnTo>
                    <a:lnTo>
                      <a:pt x="73" y="8"/>
                    </a:lnTo>
                    <a:lnTo>
                      <a:pt x="56" y="24"/>
                    </a:lnTo>
                    <a:lnTo>
                      <a:pt x="60" y="55"/>
                    </a:lnTo>
                    <a:lnTo>
                      <a:pt x="35" y="39"/>
                    </a:lnTo>
                    <a:lnTo>
                      <a:pt x="0" y="64"/>
                    </a:lnTo>
                    <a:lnTo>
                      <a:pt x="53" y="117"/>
                    </a:lnTo>
                    <a:lnTo>
                      <a:pt x="134" y="117"/>
                    </a:lnTo>
                    <a:lnTo>
                      <a:pt x="134" y="47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0" name="Google Shape;1400;p21"/>
              <p:cNvSpPr/>
              <p:nvPr/>
            </p:nvSpPr>
            <p:spPr>
              <a:xfrm>
                <a:off x="107950" y="2669117"/>
                <a:ext cx="237067" cy="232833"/>
              </a:xfrm>
              <a:custGeom>
                <a:rect b="b" l="l" r="r" t="t"/>
                <a:pathLst>
                  <a:path extrusionOk="0" h="81" w="84">
                    <a:moveTo>
                      <a:pt x="82" y="29"/>
                    </a:moveTo>
                    <a:cubicBezTo>
                      <a:pt x="80" y="23"/>
                      <a:pt x="59" y="30"/>
                      <a:pt x="54" y="25"/>
                    </a:cubicBezTo>
                    <a:cubicBezTo>
                      <a:pt x="49" y="21"/>
                      <a:pt x="49" y="0"/>
                      <a:pt x="42" y="0"/>
                    </a:cubicBezTo>
                    <a:cubicBezTo>
                      <a:pt x="35" y="0"/>
                      <a:pt x="35" y="21"/>
                      <a:pt x="30" y="25"/>
                    </a:cubicBezTo>
                    <a:cubicBezTo>
                      <a:pt x="24" y="30"/>
                      <a:pt x="4" y="23"/>
                      <a:pt x="2" y="29"/>
                    </a:cubicBezTo>
                    <a:cubicBezTo>
                      <a:pt x="0" y="36"/>
                      <a:pt x="20" y="42"/>
                      <a:pt x="22" y="49"/>
                    </a:cubicBezTo>
                    <a:cubicBezTo>
                      <a:pt x="24" y="56"/>
                      <a:pt x="12" y="72"/>
                      <a:pt x="17" y="77"/>
                    </a:cubicBezTo>
                    <a:cubicBezTo>
                      <a:pt x="22" y="81"/>
                      <a:pt x="35" y="63"/>
                      <a:pt x="42" y="63"/>
                    </a:cubicBezTo>
                    <a:cubicBezTo>
                      <a:pt x="49" y="63"/>
                      <a:pt x="61" y="81"/>
                      <a:pt x="67" y="77"/>
                    </a:cubicBezTo>
                    <a:cubicBezTo>
                      <a:pt x="72" y="72"/>
                      <a:pt x="60" y="56"/>
                      <a:pt x="62" y="49"/>
                    </a:cubicBezTo>
                    <a:cubicBezTo>
                      <a:pt x="64" y="42"/>
                      <a:pt x="84" y="36"/>
                      <a:pt x="82" y="29"/>
                    </a:cubicBezTo>
                    <a:close/>
                    <a:moveTo>
                      <a:pt x="58" y="64"/>
                    </a:moveTo>
                    <a:cubicBezTo>
                      <a:pt x="55" y="67"/>
                      <a:pt x="47" y="55"/>
                      <a:pt x="42" y="55"/>
                    </a:cubicBezTo>
                    <a:cubicBezTo>
                      <a:pt x="37" y="55"/>
                      <a:pt x="29" y="67"/>
                      <a:pt x="26" y="64"/>
                    </a:cubicBezTo>
                    <a:cubicBezTo>
                      <a:pt x="22" y="61"/>
                      <a:pt x="30" y="50"/>
                      <a:pt x="29" y="45"/>
                    </a:cubicBezTo>
                    <a:cubicBezTo>
                      <a:pt x="27" y="41"/>
                      <a:pt x="14" y="37"/>
                      <a:pt x="16" y="33"/>
                    </a:cubicBezTo>
                    <a:cubicBezTo>
                      <a:pt x="17" y="28"/>
                      <a:pt x="30" y="33"/>
                      <a:pt x="34" y="30"/>
                    </a:cubicBezTo>
                    <a:cubicBezTo>
                      <a:pt x="37" y="27"/>
                      <a:pt x="37" y="13"/>
                      <a:pt x="42" y="13"/>
                    </a:cubicBezTo>
                    <a:cubicBezTo>
                      <a:pt x="47" y="13"/>
                      <a:pt x="47" y="27"/>
                      <a:pt x="50" y="30"/>
                    </a:cubicBezTo>
                    <a:cubicBezTo>
                      <a:pt x="53" y="33"/>
                      <a:pt x="67" y="28"/>
                      <a:pt x="68" y="33"/>
                    </a:cubicBezTo>
                    <a:cubicBezTo>
                      <a:pt x="70" y="37"/>
                      <a:pt x="57" y="41"/>
                      <a:pt x="55" y="45"/>
                    </a:cubicBezTo>
                    <a:cubicBezTo>
                      <a:pt x="54" y="50"/>
                      <a:pt x="62" y="61"/>
                      <a:pt x="58" y="64"/>
                    </a:cubicBezTo>
                    <a:close/>
                    <a:moveTo>
                      <a:pt x="63" y="34"/>
                    </a:moveTo>
                    <a:cubicBezTo>
                      <a:pt x="62" y="30"/>
                      <a:pt x="51" y="34"/>
                      <a:pt x="48" y="32"/>
                    </a:cubicBezTo>
                    <a:cubicBezTo>
                      <a:pt x="46" y="29"/>
                      <a:pt x="46" y="19"/>
                      <a:pt x="42" y="19"/>
                    </a:cubicBezTo>
                    <a:cubicBezTo>
                      <a:pt x="38" y="19"/>
                      <a:pt x="38" y="29"/>
                      <a:pt x="35" y="32"/>
                    </a:cubicBezTo>
                    <a:cubicBezTo>
                      <a:pt x="33" y="34"/>
                      <a:pt x="22" y="30"/>
                      <a:pt x="21" y="34"/>
                    </a:cubicBezTo>
                    <a:cubicBezTo>
                      <a:pt x="20" y="37"/>
                      <a:pt x="30" y="41"/>
                      <a:pt x="31" y="44"/>
                    </a:cubicBezTo>
                    <a:cubicBezTo>
                      <a:pt x="33" y="48"/>
                      <a:pt x="26" y="56"/>
                      <a:pt x="29" y="58"/>
                    </a:cubicBezTo>
                    <a:cubicBezTo>
                      <a:pt x="32" y="61"/>
                      <a:pt x="38" y="52"/>
                      <a:pt x="42" y="52"/>
                    </a:cubicBezTo>
                    <a:cubicBezTo>
                      <a:pt x="46" y="52"/>
                      <a:pt x="52" y="61"/>
                      <a:pt x="55" y="58"/>
                    </a:cubicBezTo>
                    <a:cubicBezTo>
                      <a:pt x="58" y="56"/>
                      <a:pt x="51" y="48"/>
                      <a:pt x="52" y="44"/>
                    </a:cubicBezTo>
                    <a:cubicBezTo>
                      <a:pt x="54" y="41"/>
                      <a:pt x="64" y="37"/>
                      <a:pt x="63" y="34"/>
                    </a:cubicBezTo>
                    <a:close/>
                    <a:moveTo>
                      <a:pt x="49" y="50"/>
                    </a:moveTo>
                    <a:cubicBezTo>
                      <a:pt x="47" y="51"/>
                      <a:pt x="44" y="46"/>
                      <a:pt x="42" y="46"/>
                    </a:cubicBezTo>
                    <a:cubicBezTo>
                      <a:pt x="40" y="46"/>
                      <a:pt x="36" y="51"/>
                      <a:pt x="35" y="50"/>
                    </a:cubicBezTo>
                    <a:cubicBezTo>
                      <a:pt x="33" y="48"/>
                      <a:pt x="37" y="44"/>
                      <a:pt x="36" y="42"/>
                    </a:cubicBezTo>
                    <a:cubicBezTo>
                      <a:pt x="36" y="40"/>
                      <a:pt x="30" y="38"/>
                      <a:pt x="30" y="36"/>
                    </a:cubicBezTo>
                    <a:cubicBezTo>
                      <a:pt x="31" y="34"/>
                      <a:pt x="37" y="36"/>
                      <a:pt x="38" y="35"/>
                    </a:cubicBezTo>
                    <a:cubicBezTo>
                      <a:pt x="40" y="34"/>
                      <a:pt x="40" y="28"/>
                      <a:pt x="42" y="28"/>
                    </a:cubicBezTo>
                    <a:cubicBezTo>
                      <a:pt x="44" y="28"/>
                      <a:pt x="44" y="34"/>
                      <a:pt x="45" y="35"/>
                    </a:cubicBezTo>
                    <a:cubicBezTo>
                      <a:pt x="47" y="36"/>
                      <a:pt x="53" y="34"/>
                      <a:pt x="53" y="36"/>
                    </a:cubicBezTo>
                    <a:cubicBezTo>
                      <a:pt x="54" y="38"/>
                      <a:pt x="48" y="40"/>
                      <a:pt x="48" y="42"/>
                    </a:cubicBezTo>
                    <a:cubicBezTo>
                      <a:pt x="47" y="44"/>
                      <a:pt x="51" y="48"/>
                      <a:pt x="49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01" name="Google Shape;1401;p21"/>
            <p:cNvSpPr/>
            <p:nvPr/>
          </p:nvSpPr>
          <p:spPr>
            <a:xfrm>
              <a:off x="497417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2" name="Google Shape;1402;p21"/>
            <p:cNvSpPr/>
            <p:nvPr/>
          </p:nvSpPr>
          <p:spPr>
            <a:xfrm>
              <a:off x="599017" y="2683934"/>
              <a:ext cx="332317" cy="317500"/>
            </a:xfrm>
            <a:custGeom>
              <a:rect b="b" l="l" r="r" t="t"/>
              <a:pathLst>
                <a:path extrusionOk="0" h="150" w="157">
                  <a:moveTo>
                    <a:pt x="157" y="43"/>
                  </a:moveTo>
                  <a:lnTo>
                    <a:pt x="114" y="0"/>
                  </a:lnTo>
                  <a:lnTo>
                    <a:pt x="115" y="61"/>
                  </a:lnTo>
                  <a:lnTo>
                    <a:pt x="106" y="70"/>
                  </a:lnTo>
                  <a:lnTo>
                    <a:pt x="69" y="70"/>
                  </a:lnTo>
                  <a:lnTo>
                    <a:pt x="67" y="92"/>
                  </a:lnTo>
                  <a:lnTo>
                    <a:pt x="48" y="97"/>
                  </a:lnTo>
                  <a:lnTo>
                    <a:pt x="0" y="93"/>
                  </a:lnTo>
                  <a:lnTo>
                    <a:pt x="55" y="150"/>
                  </a:lnTo>
                  <a:lnTo>
                    <a:pt x="157" y="150"/>
                  </a:lnTo>
                  <a:lnTo>
                    <a:pt x="157" y="4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3" name="Google Shape;1403;p21"/>
            <p:cNvSpPr/>
            <p:nvPr/>
          </p:nvSpPr>
          <p:spPr>
            <a:xfrm>
              <a:off x="586317" y="2673351"/>
              <a:ext cx="262467" cy="220133"/>
            </a:xfrm>
            <a:custGeom>
              <a:rect b="b" l="l" r="r" t="t"/>
              <a:pathLst>
                <a:path extrusionOk="0" h="77" w="92">
                  <a:moveTo>
                    <a:pt x="46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5" y="19"/>
                    <a:pt x="0" y="24"/>
                    <a:pt x="0" y="3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2"/>
                    <a:pt x="5" y="77"/>
                    <a:pt x="11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2" y="77"/>
                    <a:pt x="57" y="72"/>
                    <a:pt x="57" y="6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24"/>
                    <a:pt x="52" y="19"/>
                    <a:pt x="46" y="19"/>
                  </a:cubicBezTo>
                  <a:close/>
                  <a:moveTo>
                    <a:pt x="53" y="66"/>
                  </a:moveTo>
                  <a:cubicBezTo>
                    <a:pt x="53" y="70"/>
                    <a:pt x="50" y="73"/>
                    <a:pt x="46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7" y="73"/>
                    <a:pt x="4" y="70"/>
                    <a:pt x="4" y="66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7"/>
                    <a:pt x="7" y="24"/>
                    <a:pt x="11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50" y="24"/>
                    <a:pt x="53" y="27"/>
                    <a:pt x="53" y="30"/>
                  </a:cubicBezTo>
                  <a:lnTo>
                    <a:pt x="53" y="66"/>
                  </a:lnTo>
                  <a:close/>
                  <a:moveTo>
                    <a:pt x="92" y="11"/>
                  </a:moveTo>
                  <a:cubicBezTo>
                    <a:pt x="92" y="47"/>
                    <a:pt x="92" y="47"/>
                    <a:pt x="92" y="47"/>
                  </a:cubicBezTo>
                  <a:cubicBezTo>
                    <a:pt x="92" y="53"/>
                    <a:pt x="87" y="58"/>
                    <a:pt x="81" y="5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5" y="54"/>
                    <a:pt x="88" y="50"/>
                    <a:pt x="88" y="47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8" y="8"/>
                    <a:pt x="85" y="5"/>
                    <a:pt x="81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5"/>
                    <a:pt x="39" y="8"/>
                    <a:pt x="39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5"/>
                    <a:pt x="40" y="0"/>
                    <a:pt x="46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lose/>
                  <a:moveTo>
                    <a:pt x="22" y="34"/>
                  </a:moveTo>
                  <a:cubicBezTo>
                    <a:pt x="22" y="38"/>
                    <a:pt x="19" y="40"/>
                    <a:pt x="16" y="40"/>
                  </a:cubicBezTo>
                  <a:cubicBezTo>
                    <a:pt x="13" y="40"/>
                    <a:pt x="10" y="38"/>
                    <a:pt x="10" y="34"/>
                  </a:cubicBezTo>
                  <a:cubicBezTo>
                    <a:pt x="10" y="31"/>
                    <a:pt x="13" y="28"/>
                    <a:pt x="16" y="28"/>
                  </a:cubicBezTo>
                  <a:cubicBezTo>
                    <a:pt x="19" y="28"/>
                    <a:pt x="22" y="31"/>
                    <a:pt x="22" y="34"/>
                  </a:cubicBezTo>
                  <a:close/>
                  <a:moveTo>
                    <a:pt x="48" y="34"/>
                  </a:moveTo>
                  <a:cubicBezTo>
                    <a:pt x="48" y="38"/>
                    <a:pt x="45" y="40"/>
                    <a:pt x="42" y="40"/>
                  </a:cubicBezTo>
                  <a:cubicBezTo>
                    <a:pt x="38" y="40"/>
                    <a:pt x="36" y="38"/>
                    <a:pt x="36" y="34"/>
                  </a:cubicBezTo>
                  <a:cubicBezTo>
                    <a:pt x="36" y="31"/>
                    <a:pt x="38" y="28"/>
                    <a:pt x="42" y="28"/>
                  </a:cubicBezTo>
                  <a:cubicBezTo>
                    <a:pt x="45" y="28"/>
                    <a:pt x="48" y="31"/>
                    <a:pt x="48" y="34"/>
                  </a:cubicBezTo>
                  <a:close/>
                  <a:moveTo>
                    <a:pt x="22" y="63"/>
                  </a:moveTo>
                  <a:cubicBezTo>
                    <a:pt x="22" y="66"/>
                    <a:pt x="19" y="69"/>
                    <a:pt x="16" y="69"/>
                  </a:cubicBezTo>
                  <a:cubicBezTo>
                    <a:pt x="13" y="69"/>
                    <a:pt x="10" y="66"/>
                    <a:pt x="10" y="63"/>
                  </a:cubicBezTo>
                  <a:cubicBezTo>
                    <a:pt x="10" y="60"/>
                    <a:pt x="13" y="57"/>
                    <a:pt x="16" y="57"/>
                  </a:cubicBezTo>
                  <a:cubicBezTo>
                    <a:pt x="19" y="57"/>
                    <a:pt x="22" y="60"/>
                    <a:pt x="22" y="63"/>
                  </a:cubicBezTo>
                  <a:close/>
                  <a:moveTo>
                    <a:pt x="48" y="63"/>
                  </a:moveTo>
                  <a:cubicBezTo>
                    <a:pt x="48" y="66"/>
                    <a:pt x="45" y="69"/>
                    <a:pt x="42" y="69"/>
                  </a:cubicBezTo>
                  <a:cubicBezTo>
                    <a:pt x="38" y="69"/>
                    <a:pt x="36" y="66"/>
                    <a:pt x="36" y="63"/>
                  </a:cubicBezTo>
                  <a:cubicBezTo>
                    <a:pt x="36" y="60"/>
                    <a:pt x="38" y="57"/>
                    <a:pt x="42" y="57"/>
                  </a:cubicBezTo>
                  <a:cubicBezTo>
                    <a:pt x="45" y="57"/>
                    <a:pt x="48" y="60"/>
                    <a:pt x="48" y="63"/>
                  </a:cubicBezTo>
                  <a:close/>
                  <a:moveTo>
                    <a:pt x="76" y="21"/>
                  </a:moveTo>
                  <a:cubicBezTo>
                    <a:pt x="73" y="21"/>
                    <a:pt x="70" y="18"/>
                    <a:pt x="70" y="15"/>
                  </a:cubicBezTo>
                  <a:cubicBezTo>
                    <a:pt x="70" y="12"/>
                    <a:pt x="73" y="9"/>
                    <a:pt x="76" y="9"/>
                  </a:cubicBezTo>
                  <a:cubicBezTo>
                    <a:pt x="80" y="9"/>
                    <a:pt x="82" y="12"/>
                    <a:pt x="82" y="15"/>
                  </a:cubicBezTo>
                  <a:cubicBezTo>
                    <a:pt x="82" y="18"/>
                    <a:pt x="80" y="21"/>
                    <a:pt x="76" y="21"/>
                  </a:cubicBezTo>
                  <a:close/>
                  <a:moveTo>
                    <a:pt x="64" y="37"/>
                  </a:moveTo>
                  <a:cubicBezTo>
                    <a:pt x="63" y="37"/>
                    <a:pt x="62" y="36"/>
                    <a:pt x="62" y="36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3" y="25"/>
                    <a:pt x="64" y="25"/>
                  </a:cubicBezTo>
                  <a:cubicBezTo>
                    <a:pt x="67" y="25"/>
                    <a:pt x="70" y="27"/>
                    <a:pt x="70" y="31"/>
                  </a:cubicBezTo>
                  <a:cubicBezTo>
                    <a:pt x="70" y="34"/>
                    <a:pt x="67" y="37"/>
                    <a:pt x="64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21"/>
            <p:cNvSpPr/>
            <p:nvPr/>
          </p:nvSpPr>
          <p:spPr>
            <a:xfrm>
              <a:off x="984250" y="2563284"/>
              <a:ext cx="436033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21"/>
            <p:cNvSpPr/>
            <p:nvPr/>
          </p:nvSpPr>
          <p:spPr>
            <a:xfrm>
              <a:off x="1051983" y="2690284"/>
              <a:ext cx="368300" cy="311150"/>
            </a:xfrm>
            <a:custGeom>
              <a:rect b="b" l="l" r="r" t="t"/>
              <a:pathLst>
                <a:path extrusionOk="0" h="147" w="174">
                  <a:moveTo>
                    <a:pt x="174" y="59"/>
                  </a:moveTo>
                  <a:lnTo>
                    <a:pt x="115" y="0"/>
                  </a:lnTo>
                  <a:lnTo>
                    <a:pt x="114" y="75"/>
                  </a:lnTo>
                  <a:lnTo>
                    <a:pt x="56" y="75"/>
                  </a:lnTo>
                  <a:lnTo>
                    <a:pt x="43" y="48"/>
                  </a:lnTo>
                  <a:lnTo>
                    <a:pt x="0" y="70"/>
                  </a:lnTo>
                  <a:lnTo>
                    <a:pt x="75" y="147"/>
                  </a:lnTo>
                  <a:lnTo>
                    <a:pt x="174" y="147"/>
                  </a:lnTo>
                  <a:lnTo>
                    <a:pt x="174" y="59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6" name="Google Shape;1406;p21"/>
            <p:cNvSpPr/>
            <p:nvPr/>
          </p:nvSpPr>
          <p:spPr>
            <a:xfrm>
              <a:off x="1041400" y="2675467"/>
              <a:ext cx="325967" cy="203200"/>
            </a:xfrm>
            <a:custGeom>
              <a:rect b="b" l="l" r="r" t="t"/>
              <a:pathLst>
                <a:path extrusionOk="0" h="71" w="115">
                  <a:moveTo>
                    <a:pt x="40" y="61"/>
                  </a:moveTo>
                  <a:cubicBezTo>
                    <a:pt x="40" y="66"/>
                    <a:pt x="36" y="71"/>
                    <a:pt x="30" y="71"/>
                  </a:cubicBezTo>
                  <a:cubicBezTo>
                    <a:pt x="25" y="71"/>
                    <a:pt x="21" y="66"/>
                    <a:pt x="21" y="61"/>
                  </a:cubicBezTo>
                  <a:cubicBezTo>
                    <a:pt x="21" y="56"/>
                    <a:pt x="25" y="52"/>
                    <a:pt x="30" y="52"/>
                  </a:cubicBezTo>
                  <a:cubicBezTo>
                    <a:pt x="36" y="52"/>
                    <a:pt x="40" y="56"/>
                    <a:pt x="40" y="61"/>
                  </a:cubicBezTo>
                  <a:close/>
                  <a:moveTo>
                    <a:pt x="68" y="17"/>
                  </a:moveTo>
                  <a:cubicBezTo>
                    <a:pt x="63" y="17"/>
                    <a:pt x="59" y="21"/>
                    <a:pt x="59" y="2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1"/>
                    <a:pt x="74" y="17"/>
                    <a:pt x="68" y="17"/>
                  </a:cubicBezTo>
                  <a:close/>
                  <a:moveTo>
                    <a:pt x="115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5" y="62"/>
                    <a:pt x="114" y="63"/>
                    <a:pt x="112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55"/>
                    <a:pt x="37" y="49"/>
                    <a:pt x="30" y="49"/>
                  </a:cubicBezTo>
                  <a:cubicBezTo>
                    <a:pt x="24" y="49"/>
                    <a:pt x="18" y="55"/>
                    <a:pt x="18" y="62"/>
                  </a:cubicBezTo>
                  <a:cubicBezTo>
                    <a:pt x="18" y="62"/>
                    <a:pt x="18" y="62"/>
                    <a:pt x="18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6" y="63"/>
                    <a:pt x="0" y="56"/>
                    <a:pt x="0" y="4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87" y="0"/>
                    <a:pt x="91" y="4"/>
                    <a:pt x="95" y="14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6" y="53"/>
                    <a:pt x="106" y="56"/>
                    <a:pt x="104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6"/>
                    <a:pt x="111" y="55"/>
                    <a:pt x="112" y="55"/>
                  </a:cubicBezTo>
                  <a:cubicBezTo>
                    <a:pt x="113" y="55"/>
                    <a:pt x="113" y="55"/>
                    <a:pt x="113" y="55"/>
                  </a:cubicBezTo>
                  <a:cubicBezTo>
                    <a:pt x="114" y="55"/>
                    <a:pt x="115" y="56"/>
                    <a:pt x="115" y="57"/>
                  </a:cubicBezTo>
                  <a:lnTo>
                    <a:pt x="115" y="60"/>
                  </a:lnTo>
                  <a:close/>
                  <a:moveTo>
                    <a:pt x="52" y="10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2" y="26"/>
                    <a:pt x="52" y="26"/>
                    <a:pt x="52" y="26"/>
                  </a:cubicBezTo>
                  <a:lnTo>
                    <a:pt x="52" y="10"/>
                  </a:lnTo>
                  <a:close/>
                  <a:moveTo>
                    <a:pt x="81" y="26"/>
                  </a:moveTo>
                  <a:cubicBezTo>
                    <a:pt x="81" y="19"/>
                    <a:pt x="75" y="13"/>
                    <a:pt x="68" y="13"/>
                  </a:cubicBezTo>
                  <a:cubicBezTo>
                    <a:pt x="61" y="13"/>
                    <a:pt x="55" y="19"/>
                    <a:pt x="55" y="26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81" y="59"/>
                    <a:pt x="81" y="59"/>
                    <a:pt x="81" y="59"/>
                  </a:cubicBezTo>
                  <a:lnTo>
                    <a:pt x="81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7" name="Google Shape;1407;p21"/>
            <p:cNvSpPr/>
            <p:nvPr/>
          </p:nvSpPr>
          <p:spPr>
            <a:xfrm>
              <a:off x="1475317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8" name="Google Shape;1408;p21"/>
            <p:cNvSpPr/>
            <p:nvPr/>
          </p:nvSpPr>
          <p:spPr>
            <a:xfrm>
              <a:off x="1621367" y="2669117"/>
              <a:ext cx="287867" cy="332317"/>
            </a:xfrm>
            <a:custGeom>
              <a:rect b="b" l="l" r="r" t="t"/>
              <a:pathLst>
                <a:path extrusionOk="0" h="157" w="136">
                  <a:moveTo>
                    <a:pt x="136" y="104"/>
                  </a:moveTo>
                  <a:lnTo>
                    <a:pt x="34" y="0"/>
                  </a:lnTo>
                  <a:lnTo>
                    <a:pt x="17" y="62"/>
                  </a:lnTo>
                  <a:lnTo>
                    <a:pt x="14" y="87"/>
                  </a:lnTo>
                  <a:lnTo>
                    <a:pt x="0" y="88"/>
                  </a:lnTo>
                  <a:lnTo>
                    <a:pt x="14" y="102"/>
                  </a:lnTo>
                  <a:lnTo>
                    <a:pt x="15" y="108"/>
                  </a:lnTo>
                  <a:lnTo>
                    <a:pt x="63" y="157"/>
                  </a:lnTo>
                  <a:lnTo>
                    <a:pt x="136" y="157"/>
                  </a:lnTo>
                  <a:lnTo>
                    <a:pt x="136" y="104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21"/>
            <p:cNvSpPr/>
            <p:nvPr/>
          </p:nvSpPr>
          <p:spPr>
            <a:xfrm>
              <a:off x="1579033" y="2652184"/>
              <a:ext cx="232833" cy="258233"/>
            </a:xfrm>
            <a:custGeom>
              <a:rect b="b" l="l" r="r" t="t"/>
              <a:pathLst>
                <a:path extrusionOk="0" h="90" w="82">
                  <a:moveTo>
                    <a:pt x="2" y="15"/>
                  </a:moveTo>
                  <a:cubicBezTo>
                    <a:pt x="2" y="13"/>
                    <a:pt x="1" y="10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4" y="6"/>
                    <a:pt x="10" y="5"/>
                    <a:pt x="13" y="0"/>
                  </a:cubicBezTo>
                  <a:cubicBezTo>
                    <a:pt x="14" y="1"/>
                    <a:pt x="16" y="3"/>
                    <a:pt x="20" y="3"/>
                  </a:cubicBezTo>
                  <a:cubicBezTo>
                    <a:pt x="23" y="3"/>
                    <a:pt x="26" y="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0" y="5"/>
                    <a:pt x="35" y="6"/>
                    <a:pt x="39" y="6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10"/>
                    <a:pt x="38" y="13"/>
                    <a:pt x="37" y="16"/>
                  </a:cubicBezTo>
                  <a:cubicBezTo>
                    <a:pt x="31" y="15"/>
                    <a:pt x="28" y="10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19" y="15"/>
                    <a:pt x="14" y="10"/>
                    <a:pt x="13" y="10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4"/>
                    <a:pt x="5" y="15"/>
                    <a:pt x="2" y="15"/>
                  </a:cubicBezTo>
                  <a:close/>
                  <a:moveTo>
                    <a:pt x="21" y="72"/>
                  </a:moveTo>
                  <a:cubicBezTo>
                    <a:pt x="20" y="72"/>
                    <a:pt x="19" y="72"/>
                    <a:pt x="19" y="72"/>
                  </a:cubicBezTo>
                  <a:cubicBezTo>
                    <a:pt x="15" y="72"/>
                    <a:pt x="13" y="70"/>
                    <a:pt x="12" y="66"/>
                  </a:cubicBezTo>
                  <a:cubicBezTo>
                    <a:pt x="11" y="50"/>
                    <a:pt x="7" y="34"/>
                    <a:pt x="3" y="18"/>
                  </a:cubicBezTo>
                  <a:cubicBezTo>
                    <a:pt x="6" y="17"/>
                    <a:pt x="10" y="16"/>
                    <a:pt x="13" y="12"/>
                  </a:cubicBezTo>
                  <a:cubicBezTo>
                    <a:pt x="15" y="14"/>
                    <a:pt x="21" y="16"/>
                    <a:pt x="27" y="12"/>
                  </a:cubicBezTo>
                  <a:cubicBezTo>
                    <a:pt x="28" y="14"/>
                    <a:pt x="31" y="18"/>
                    <a:pt x="37" y="18"/>
                  </a:cubicBezTo>
                  <a:cubicBezTo>
                    <a:pt x="33" y="34"/>
                    <a:pt x="28" y="50"/>
                    <a:pt x="27" y="66"/>
                  </a:cubicBezTo>
                  <a:cubicBezTo>
                    <a:pt x="27" y="70"/>
                    <a:pt x="24" y="72"/>
                    <a:pt x="21" y="72"/>
                  </a:cubicBezTo>
                  <a:close/>
                  <a:moveTo>
                    <a:pt x="25" y="64"/>
                  </a:moveTo>
                  <a:cubicBezTo>
                    <a:pt x="25" y="60"/>
                    <a:pt x="25" y="60"/>
                    <a:pt x="25" y="60"/>
                  </a:cubicBezTo>
                  <a:cubicBezTo>
                    <a:pt x="25" y="56"/>
                    <a:pt x="23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6" y="54"/>
                    <a:pt x="13" y="56"/>
                    <a:pt x="13" y="60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7"/>
                    <a:pt x="16" y="70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23" y="70"/>
                    <a:pt x="25" y="67"/>
                    <a:pt x="25" y="64"/>
                  </a:cubicBezTo>
                  <a:close/>
                  <a:moveTo>
                    <a:pt x="76" y="35"/>
                  </a:moveTo>
                  <a:cubicBezTo>
                    <a:pt x="76" y="35"/>
                    <a:pt x="76" y="35"/>
                    <a:pt x="76" y="34"/>
                  </a:cubicBezTo>
                  <a:cubicBezTo>
                    <a:pt x="74" y="35"/>
                    <a:pt x="72" y="34"/>
                    <a:pt x="69" y="32"/>
                  </a:cubicBezTo>
                  <a:cubicBezTo>
                    <a:pt x="66" y="30"/>
                    <a:pt x="65" y="28"/>
                    <a:pt x="65" y="26"/>
                  </a:cubicBezTo>
                  <a:cubicBezTo>
                    <a:pt x="59" y="29"/>
                    <a:pt x="54" y="26"/>
                    <a:pt x="51" y="24"/>
                  </a:cubicBezTo>
                  <a:cubicBezTo>
                    <a:pt x="51" y="24"/>
                    <a:pt x="50" y="24"/>
                    <a:pt x="50" y="24"/>
                  </a:cubicBezTo>
                  <a:cubicBezTo>
                    <a:pt x="49" y="27"/>
                    <a:pt x="48" y="29"/>
                    <a:pt x="47" y="32"/>
                  </a:cubicBezTo>
                  <a:cubicBezTo>
                    <a:pt x="49" y="33"/>
                    <a:pt x="54" y="35"/>
                    <a:pt x="58" y="33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60" y="34"/>
                    <a:pt x="61" y="42"/>
                    <a:pt x="70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43"/>
                    <a:pt x="70" y="49"/>
                    <a:pt x="75" y="53"/>
                  </a:cubicBezTo>
                  <a:cubicBezTo>
                    <a:pt x="77" y="51"/>
                    <a:pt x="79" y="50"/>
                    <a:pt x="81" y="48"/>
                  </a:cubicBezTo>
                  <a:cubicBezTo>
                    <a:pt x="82" y="48"/>
                    <a:pt x="82" y="47"/>
                    <a:pt x="82" y="47"/>
                  </a:cubicBezTo>
                  <a:cubicBezTo>
                    <a:pt x="79" y="45"/>
                    <a:pt x="75" y="40"/>
                    <a:pt x="76" y="35"/>
                  </a:cubicBezTo>
                  <a:close/>
                  <a:moveTo>
                    <a:pt x="73" y="55"/>
                  </a:moveTo>
                  <a:cubicBezTo>
                    <a:pt x="60" y="65"/>
                    <a:pt x="47" y="75"/>
                    <a:pt x="36" y="87"/>
                  </a:cubicBezTo>
                  <a:cubicBezTo>
                    <a:pt x="34" y="90"/>
                    <a:pt x="31" y="90"/>
                    <a:pt x="28" y="88"/>
                  </a:cubicBezTo>
                  <a:cubicBezTo>
                    <a:pt x="27" y="88"/>
                    <a:pt x="27" y="87"/>
                    <a:pt x="26" y="87"/>
                  </a:cubicBezTo>
                  <a:cubicBezTo>
                    <a:pt x="23" y="85"/>
                    <a:pt x="23" y="81"/>
                    <a:pt x="25" y="78"/>
                  </a:cubicBezTo>
                  <a:cubicBezTo>
                    <a:pt x="34" y="65"/>
                    <a:pt x="40" y="49"/>
                    <a:pt x="46" y="34"/>
                  </a:cubicBezTo>
                  <a:cubicBezTo>
                    <a:pt x="49" y="36"/>
                    <a:pt x="53" y="38"/>
                    <a:pt x="58" y="36"/>
                  </a:cubicBezTo>
                  <a:cubicBezTo>
                    <a:pt x="59" y="38"/>
                    <a:pt x="61" y="43"/>
                    <a:pt x="68" y="44"/>
                  </a:cubicBezTo>
                  <a:cubicBezTo>
                    <a:pt x="68" y="46"/>
                    <a:pt x="69" y="51"/>
                    <a:pt x="73" y="55"/>
                  </a:cubicBezTo>
                  <a:close/>
                  <a:moveTo>
                    <a:pt x="39" y="73"/>
                  </a:moveTo>
                  <a:cubicBezTo>
                    <a:pt x="38" y="72"/>
                    <a:pt x="38" y="72"/>
                    <a:pt x="38" y="72"/>
                  </a:cubicBezTo>
                  <a:cubicBezTo>
                    <a:pt x="35" y="70"/>
                    <a:pt x="32" y="71"/>
                    <a:pt x="30" y="74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5" y="80"/>
                    <a:pt x="26" y="84"/>
                    <a:pt x="28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31" y="88"/>
                    <a:pt x="35" y="87"/>
                    <a:pt x="37" y="85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2" y="78"/>
                    <a:pt x="41" y="75"/>
                    <a:pt x="39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0" name="Google Shape;1410;p21"/>
            <p:cNvSpPr/>
            <p:nvPr/>
          </p:nvSpPr>
          <p:spPr>
            <a:xfrm>
              <a:off x="1966383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1" name="Google Shape;1411;p21"/>
            <p:cNvSpPr/>
            <p:nvPr/>
          </p:nvSpPr>
          <p:spPr>
            <a:xfrm>
              <a:off x="2095500" y="2738967"/>
              <a:ext cx="304800" cy="262467"/>
            </a:xfrm>
            <a:custGeom>
              <a:rect b="b" l="l" r="r" t="t"/>
              <a:pathLst>
                <a:path extrusionOk="0" h="124" w="144">
                  <a:moveTo>
                    <a:pt x="144" y="44"/>
                  </a:moveTo>
                  <a:lnTo>
                    <a:pt x="101" y="0"/>
                  </a:lnTo>
                  <a:lnTo>
                    <a:pt x="86" y="63"/>
                  </a:lnTo>
                  <a:lnTo>
                    <a:pt x="0" y="70"/>
                  </a:lnTo>
                  <a:lnTo>
                    <a:pt x="55" y="124"/>
                  </a:lnTo>
                  <a:lnTo>
                    <a:pt x="144" y="124"/>
                  </a:lnTo>
                  <a:lnTo>
                    <a:pt x="144" y="44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21"/>
            <p:cNvSpPr/>
            <p:nvPr/>
          </p:nvSpPr>
          <p:spPr>
            <a:xfrm>
              <a:off x="2067983" y="2667001"/>
              <a:ext cx="237067" cy="220133"/>
            </a:xfrm>
            <a:custGeom>
              <a:rect b="b" l="l" r="r" t="t"/>
              <a:pathLst>
                <a:path extrusionOk="0" h="77" w="84">
                  <a:moveTo>
                    <a:pt x="25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9"/>
                    <a:pt x="31" y="0"/>
                    <a:pt x="42" y="0"/>
                  </a:cubicBezTo>
                  <a:cubicBezTo>
                    <a:pt x="53" y="0"/>
                    <a:pt x="61" y="9"/>
                    <a:pt x="62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11"/>
                    <a:pt x="51" y="3"/>
                    <a:pt x="42" y="3"/>
                  </a:cubicBezTo>
                  <a:cubicBezTo>
                    <a:pt x="33" y="3"/>
                    <a:pt x="25" y="11"/>
                    <a:pt x="25" y="21"/>
                  </a:cubicBezTo>
                  <a:close/>
                  <a:moveTo>
                    <a:pt x="10" y="77"/>
                  </a:moveTo>
                  <a:cubicBezTo>
                    <a:pt x="74" y="77"/>
                    <a:pt x="74" y="77"/>
                    <a:pt x="74" y="77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8" y="66"/>
                    <a:pt x="8" y="66"/>
                    <a:pt x="8" y="66"/>
                  </a:cubicBezTo>
                  <a:lnTo>
                    <a:pt x="10" y="77"/>
                  </a:lnTo>
                  <a:close/>
                  <a:moveTo>
                    <a:pt x="84" y="24"/>
                  </a:moveTo>
                  <a:cubicBezTo>
                    <a:pt x="76" y="64"/>
                    <a:pt x="76" y="64"/>
                    <a:pt x="76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7" y="55"/>
                    <a:pt x="51" y="49"/>
                    <a:pt x="51" y="49"/>
                  </a:cubicBezTo>
                  <a:cubicBezTo>
                    <a:pt x="45" y="54"/>
                    <a:pt x="45" y="62"/>
                    <a:pt x="45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2"/>
                    <a:pt x="40" y="51"/>
                    <a:pt x="34" y="42"/>
                  </a:cubicBezTo>
                  <a:cubicBezTo>
                    <a:pt x="34" y="42"/>
                    <a:pt x="39" y="55"/>
                    <a:pt x="34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lnTo>
                    <a:pt x="84" y="24"/>
                  </a:lnTo>
                  <a:close/>
                  <a:moveTo>
                    <a:pt x="42" y="39"/>
                  </a:moveTo>
                  <a:cubicBezTo>
                    <a:pt x="42" y="36"/>
                    <a:pt x="42" y="36"/>
                    <a:pt x="42" y="36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6" y="39"/>
                    <a:pt x="48" y="38"/>
                    <a:pt x="48" y="38"/>
                  </a:cubicBezTo>
                  <a:cubicBezTo>
                    <a:pt x="43" y="31"/>
                    <a:pt x="35" y="35"/>
                    <a:pt x="35" y="35"/>
                  </a:cubicBezTo>
                  <a:cubicBezTo>
                    <a:pt x="37" y="33"/>
                    <a:pt x="37" y="29"/>
                    <a:pt x="37" y="29"/>
                  </a:cubicBezTo>
                  <a:cubicBezTo>
                    <a:pt x="33" y="30"/>
                    <a:pt x="32" y="35"/>
                    <a:pt x="32" y="37"/>
                  </a:cubicBezTo>
                  <a:cubicBezTo>
                    <a:pt x="31" y="34"/>
                    <a:pt x="28" y="30"/>
                    <a:pt x="23" y="33"/>
                  </a:cubicBezTo>
                  <a:cubicBezTo>
                    <a:pt x="23" y="33"/>
                    <a:pt x="24" y="33"/>
                    <a:pt x="24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6" y="36"/>
                    <a:pt x="26" y="36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7"/>
                    <a:pt x="28" y="37"/>
                    <a:pt x="28" y="37"/>
                  </a:cubicBezTo>
                  <a:cubicBezTo>
                    <a:pt x="24" y="37"/>
                    <a:pt x="18" y="38"/>
                    <a:pt x="17" y="46"/>
                  </a:cubicBezTo>
                  <a:cubicBezTo>
                    <a:pt x="17" y="46"/>
                    <a:pt x="18" y="46"/>
                    <a:pt x="19" y="46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2" y="45"/>
                    <a:pt x="23" y="44"/>
                    <a:pt x="23" y="44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6" y="42"/>
                    <a:pt x="28" y="42"/>
                    <a:pt x="28" y="41"/>
                  </a:cubicBezTo>
                  <a:cubicBezTo>
                    <a:pt x="28" y="41"/>
                    <a:pt x="23" y="47"/>
                    <a:pt x="29" y="53"/>
                  </a:cubicBezTo>
                  <a:cubicBezTo>
                    <a:pt x="29" y="53"/>
                    <a:pt x="29" y="53"/>
                    <a:pt x="30" y="52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2" y="49"/>
                    <a:pt x="32" y="48"/>
                    <a:pt x="32" y="47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3"/>
                    <a:pt x="34" y="42"/>
                    <a:pt x="33" y="40"/>
                  </a:cubicBezTo>
                  <a:cubicBezTo>
                    <a:pt x="35" y="43"/>
                    <a:pt x="39" y="45"/>
                    <a:pt x="39" y="45"/>
                  </a:cubicBezTo>
                  <a:cubicBezTo>
                    <a:pt x="40" y="40"/>
                    <a:pt x="37" y="38"/>
                    <a:pt x="37" y="38"/>
                  </a:cubicBezTo>
                  <a:cubicBezTo>
                    <a:pt x="37" y="38"/>
                    <a:pt x="38" y="39"/>
                    <a:pt x="39" y="39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9"/>
                    <a:pt x="41" y="39"/>
                    <a:pt x="42" y="39"/>
                  </a:cubicBezTo>
                  <a:close/>
                  <a:moveTo>
                    <a:pt x="56" y="47"/>
                  </a:moveTo>
                  <a:cubicBezTo>
                    <a:pt x="56" y="47"/>
                    <a:pt x="56" y="47"/>
                    <a:pt x="57" y="47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0" y="45"/>
                    <a:pt x="60" y="45"/>
                  </a:cubicBezTo>
                  <a:cubicBezTo>
                    <a:pt x="57" y="43"/>
                    <a:pt x="55" y="45"/>
                    <a:pt x="53" y="47"/>
                  </a:cubicBezTo>
                  <a:cubicBezTo>
                    <a:pt x="54" y="45"/>
                    <a:pt x="54" y="42"/>
                    <a:pt x="51" y="41"/>
                  </a:cubicBezTo>
                  <a:cubicBezTo>
                    <a:pt x="51" y="41"/>
                    <a:pt x="50" y="43"/>
                    <a:pt x="52" y="45"/>
                  </a:cubicBezTo>
                  <a:cubicBezTo>
                    <a:pt x="52" y="45"/>
                    <a:pt x="47" y="41"/>
                    <a:pt x="43" y="45"/>
                  </a:cubicBezTo>
                  <a:cubicBezTo>
                    <a:pt x="43" y="45"/>
                    <a:pt x="44" y="46"/>
                    <a:pt x="46" y="46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7"/>
                    <a:pt x="48" y="47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7"/>
                    <a:pt x="50" y="47"/>
                    <a:pt x="50" y="47"/>
                  </a:cubicBezTo>
                  <a:cubicBezTo>
                    <a:pt x="50" y="47"/>
                    <a:pt x="48" y="48"/>
                    <a:pt x="47" y="51"/>
                  </a:cubicBezTo>
                  <a:cubicBezTo>
                    <a:pt x="47" y="51"/>
                    <a:pt x="50" y="50"/>
                    <a:pt x="52" y="49"/>
                  </a:cubicBezTo>
                  <a:cubicBezTo>
                    <a:pt x="52" y="49"/>
                    <a:pt x="51" y="51"/>
                    <a:pt x="51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5"/>
                    <a:pt x="52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8" y="55"/>
                    <a:pt x="55" y="50"/>
                    <a:pt x="55" y="50"/>
                  </a:cubicBezTo>
                  <a:cubicBezTo>
                    <a:pt x="56" y="51"/>
                    <a:pt x="56" y="51"/>
                    <a:pt x="57" y="52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3"/>
                    <a:pt x="59" y="54"/>
                    <a:pt x="59" y="54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1" y="55"/>
                    <a:pt x="62" y="55"/>
                    <a:pt x="62" y="55"/>
                  </a:cubicBezTo>
                  <a:cubicBezTo>
                    <a:pt x="63" y="50"/>
                    <a:pt x="59" y="48"/>
                    <a:pt x="56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3" name="Google Shape;1413;p21"/>
            <p:cNvSpPr/>
            <p:nvPr/>
          </p:nvSpPr>
          <p:spPr>
            <a:xfrm>
              <a:off x="2453217" y="2563284"/>
              <a:ext cx="436033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4" name="Google Shape;1414;p21"/>
            <p:cNvSpPr/>
            <p:nvPr/>
          </p:nvSpPr>
          <p:spPr>
            <a:xfrm>
              <a:off x="2686050" y="2650067"/>
              <a:ext cx="203200" cy="351367"/>
            </a:xfrm>
            <a:custGeom>
              <a:rect b="b" l="l" r="r" t="t"/>
              <a:pathLst>
                <a:path extrusionOk="0" h="166" w="96">
                  <a:moveTo>
                    <a:pt x="96" y="63"/>
                  </a:moveTo>
                  <a:lnTo>
                    <a:pt x="33" y="0"/>
                  </a:lnTo>
                  <a:lnTo>
                    <a:pt x="20" y="17"/>
                  </a:lnTo>
                  <a:lnTo>
                    <a:pt x="17" y="73"/>
                  </a:lnTo>
                  <a:lnTo>
                    <a:pt x="0" y="107"/>
                  </a:lnTo>
                  <a:lnTo>
                    <a:pt x="60" y="166"/>
                  </a:lnTo>
                  <a:lnTo>
                    <a:pt x="96" y="166"/>
                  </a:lnTo>
                  <a:lnTo>
                    <a:pt x="96" y="6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5" name="Google Shape;1415;p21"/>
            <p:cNvSpPr/>
            <p:nvPr/>
          </p:nvSpPr>
          <p:spPr>
            <a:xfrm>
              <a:off x="2561167" y="2650067"/>
              <a:ext cx="232833" cy="262467"/>
            </a:xfrm>
            <a:custGeom>
              <a:rect b="b" l="l" r="r" t="t"/>
              <a:pathLst>
                <a:path extrusionOk="0" h="92" w="82">
                  <a:moveTo>
                    <a:pt x="81" y="69"/>
                  </a:moveTo>
                  <a:cubicBezTo>
                    <a:pt x="69" y="67"/>
                    <a:pt x="69" y="47"/>
                    <a:pt x="69" y="47"/>
                  </a:cubicBezTo>
                  <a:cubicBezTo>
                    <a:pt x="60" y="59"/>
                    <a:pt x="69" y="92"/>
                    <a:pt x="69" y="92"/>
                  </a:cubicBezTo>
                  <a:cubicBezTo>
                    <a:pt x="56" y="91"/>
                    <a:pt x="46" y="82"/>
                    <a:pt x="38" y="72"/>
                  </a:cubicBezTo>
                  <a:cubicBezTo>
                    <a:pt x="46" y="67"/>
                    <a:pt x="51" y="56"/>
                    <a:pt x="51" y="44"/>
                  </a:cubicBezTo>
                  <a:cubicBezTo>
                    <a:pt x="51" y="33"/>
                    <a:pt x="47" y="23"/>
                    <a:pt x="40" y="18"/>
                  </a:cubicBezTo>
                  <a:cubicBezTo>
                    <a:pt x="48" y="9"/>
                    <a:pt x="57" y="1"/>
                    <a:pt x="69" y="0"/>
                  </a:cubicBezTo>
                  <a:cubicBezTo>
                    <a:pt x="69" y="0"/>
                    <a:pt x="60" y="34"/>
                    <a:pt x="69" y="45"/>
                  </a:cubicBezTo>
                  <a:cubicBezTo>
                    <a:pt x="69" y="45"/>
                    <a:pt x="69" y="25"/>
                    <a:pt x="81" y="23"/>
                  </a:cubicBezTo>
                  <a:cubicBezTo>
                    <a:pt x="81" y="23"/>
                    <a:pt x="82" y="43"/>
                    <a:pt x="74" y="46"/>
                  </a:cubicBezTo>
                  <a:cubicBezTo>
                    <a:pt x="82" y="50"/>
                    <a:pt x="81" y="69"/>
                    <a:pt x="81" y="69"/>
                  </a:cubicBezTo>
                  <a:close/>
                  <a:moveTo>
                    <a:pt x="49" y="44"/>
                  </a:moveTo>
                  <a:cubicBezTo>
                    <a:pt x="49" y="56"/>
                    <a:pt x="44" y="66"/>
                    <a:pt x="37" y="71"/>
                  </a:cubicBezTo>
                  <a:cubicBezTo>
                    <a:pt x="27" y="59"/>
                    <a:pt x="22" y="47"/>
                    <a:pt x="22" y="47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8" y="32"/>
                    <a:pt x="38" y="19"/>
                  </a:cubicBezTo>
                  <a:cubicBezTo>
                    <a:pt x="45" y="24"/>
                    <a:pt x="49" y="34"/>
                    <a:pt x="49" y="44"/>
                  </a:cubicBezTo>
                  <a:close/>
                  <a:moveTo>
                    <a:pt x="43" y="40"/>
                  </a:moveTo>
                  <a:cubicBezTo>
                    <a:pt x="43" y="37"/>
                    <a:pt x="41" y="34"/>
                    <a:pt x="38" y="34"/>
                  </a:cubicBezTo>
                  <a:cubicBezTo>
                    <a:pt x="35" y="34"/>
                    <a:pt x="33" y="37"/>
                    <a:pt x="33" y="40"/>
                  </a:cubicBezTo>
                  <a:cubicBezTo>
                    <a:pt x="33" y="43"/>
                    <a:pt x="35" y="45"/>
                    <a:pt x="38" y="45"/>
                  </a:cubicBezTo>
                  <a:cubicBezTo>
                    <a:pt x="41" y="45"/>
                    <a:pt x="43" y="43"/>
                    <a:pt x="43" y="40"/>
                  </a:cubicBezTo>
                  <a:close/>
                  <a:moveTo>
                    <a:pt x="36" y="11"/>
                  </a:moveTo>
                  <a:cubicBezTo>
                    <a:pt x="36" y="16"/>
                    <a:pt x="31" y="21"/>
                    <a:pt x="25" y="21"/>
                  </a:cubicBezTo>
                  <a:cubicBezTo>
                    <a:pt x="20" y="21"/>
                    <a:pt x="15" y="16"/>
                    <a:pt x="15" y="11"/>
                  </a:cubicBezTo>
                  <a:cubicBezTo>
                    <a:pt x="15" y="5"/>
                    <a:pt x="20" y="0"/>
                    <a:pt x="25" y="0"/>
                  </a:cubicBezTo>
                  <a:cubicBezTo>
                    <a:pt x="31" y="0"/>
                    <a:pt x="36" y="5"/>
                    <a:pt x="36" y="11"/>
                  </a:cubicBezTo>
                  <a:close/>
                  <a:moveTo>
                    <a:pt x="32" y="7"/>
                  </a:moveTo>
                  <a:cubicBezTo>
                    <a:pt x="32" y="5"/>
                    <a:pt x="30" y="4"/>
                    <a:pt x="28" y="4"/>
                  </a:cubicBezTo>
                  <a:cubicBezTo>
                    <a:pt x="27" y="4"/>
                    <a:pt x="25" y="5"/>
                    <a:pt x="25" y="7"/>
                  </a:cubicBezTo>
                  <a:cubicBezTo>
                    <a:pt x="25" y="9"/>
                    <a:pt x="27" y="10"/>
                    <a:pt x="28" y="10"/>
                  </a:cubicBezTo>
                  <a:cubicBezTo>
                    <a:pt x="30" y="10"/>
                    <a:pt x="32" y="9"/>
                    <a:pt x="32" y="7"/>
                  </a:cubicBezTo>
                  <a:close/>
                  <a:moveTo>
                    <a:pt x="16" y="26"/>
                  </a:moveTo>
                  <a:cubicBezTo>
                    <a:pt x="16" y="31"/>
                    <a:pt x="12" y="34"/>
                    <a:pt x="8" y="34"/>
                  </a:cubicBezTo>
                  <a:cubicBezTo>
                    <a:pt x="3" y="34"/>
                    <a:pt x="0" y="31"/>
                    <a:pt x="0" y="26"/>
                  </a:cubicBezTo>
                  <a:cubicBezTo>
                    <a:pt x="0" y="22"/>
                    <a:pt x="3" y="18"/>
                    <a:pt x="8" y="18"/>
                  </a:cubicBezTo>
                  <a:cubicBezTo>
                    <a:pt x="12" y="18"/>
                    <a:pt x="16" y="22"/>
                    <a:pt x="16" y="26"/>
                  </a:cubicBezTo>
                  <a:close/>
                  <a:moveTo>
                    <a:pt x="12" y="23"/>
                  </a:moveTo>
                  <a:cubicBezTo>
                    <a:pt x="12" y="21"/>
                    <a:pt x="11" y="20"/>
                    <a:pt x="10" y="20"/>
                  </a:cubicBezTo>
                  <a:cubicBezTo>
                    <a:pt x="8" y="20"/>
                    <a:pt x="7" y="21"/>
                    <a:pt x="7" y="23"/>
                  </a:cubicBezTo>
                  <a:cubicBezTo>
                    <a:pt x="7" y="24"/>
                    <a:pt x="8" y="26"/>
                    <a:pt x="10" y="26"/>
                  </a:cubicBezTo>
                  <a:cubicBezTo>
                    <a:pt x="11" y="26"/>
                    <a:pt x="12" y="24"/>
                    <a:pt x="12" y="23"/>
                  </a:cubicBezTo>
                  <a:close/>
                  <a:moveTo>
                    <a:pt x="18" y="41"/>
                  </a:moveTo>
                  <a:cubicBezTo>
                    <a:pt x="18" y="43"/>
                    <a:pt x="16" y="45"/>
                    <a:pt x="14" y="45"/>
                  </a:cubicBezTo>
                  <a:cubicBezTo>
                    <a:pt x="11" y="45"/>
                    <a:pt x="9" y="43"/>
                    <a:pt x="9" y="41"/>
                  </a:cubicBezTo>
                  <a:cubicBezTo>
                    <a:pt x="9" y="38"/>
                    <a:pt x="11" y="36"/>
                    <a:pt x="14" y="36"/>
                  </a:cubicBezTo>
                  <a:cubicBezTo>
                    <a:pt x="16" y="36"/>
                    <a:pt x="18" y="38"/>
                    <a:pt x="18" y="41"/>
                  </a:cubicBezTo>
                  <a:close/>
                  <a:moveTo>
                    <a:pt x="16" y="40"/>
                  </a:moveTo>
                  <a:cubicBezTo>
                    <a:pt x="16" y="39"/>
                    <a:pt x="16" y="38"/>
                    <a:pt x="15" y="38"/>
                  </a:cubicBezTo>
                  <a:cubicBezTo>
                    <a:pt x="14" y="38"/>
                    <a:pt x="13" y="39"/>
                    <a:pt x="13" y="40"/>
                  </a:cubicBezTo>
                  <a:cubicBezTo>
                    <a:pt x="13" y="40"/>
                    <a:pt x="14" y="41"/>
                    <a:pt x="15" y="41"/>
                  </a:cubicBezTo>
                  <a:cubicBezTo>
                    <a:pt x="16" y="41"/>
                    <a:pt x="16" y="40"/>
                    <a:pt x="16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21"/>
            <p:cNvSpPr/>
            <p:nvPr/>
          </p:nvSpPr>
          <p:spPr>
            <a:xfrm>
              <a:off x="2937933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7" name="Google Shape;1417;p21"/>
            <p:cNvSpPr/>
            <p:nvPr/>
          </p:nvSpPr>
          <p:spPr>
            <a:xfrm>
              <a:off x="2995083" y="2675467"/>
              <a:ext cx="376767" cy="325967"/>
            </a:xfrm>
            <a:custGeom>
              <a:rect b="b" l="l" r="r" t="t"/>
              <a:pathLst>
                <a:path extrusionOk="0" h="154" w="178">
                  <a:moveTo>
                    <a:pt x="178" y="103"/>
                  </a:moveTo>
                  <a:lnTo>
                    <a:pt x="76" y="0"/>
                  </a:lnTo>
                  <a:lnTo>
                    <a:pt x="0" y="103"/>
                  </a:lnTo>
                  <a:lnTo>
                    <a:pt x="52" y="154"/>
                  </a:lnTo>
                  <a:lnTo>
                    <a:pt x="178" y="154"/>
                  </a:lnTo>
                  <a:lnTo>
                    <a:pt x="178" y="10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8" name="Google Shape;1418;p21"/>
            <p:cNvSpPr/>
            <p:nvPr/>
          </p:nvSpPr>
          <p:spPr>
            <a:xfrm>
              <a:off x="2995083" y="2673351"/>
              <a:ext cx="319617" cy="220133"/>
            </a:xfrm>
            <a:custGeom>
              <a:rect b="b" l="l" r="r" t="t"/>
              <a:pathLst>
                <a:path extrusionOk="0" h="77" w="113">
                  <a:moveTo>
                    <a:pt x="89" y="49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57" y="60"/>
                    <a:pt x="57" y="30"/>
                    <a:pt x="57" y="30"/>
                  </a:cubicBezTo>
                  <a:cubicBezTo>
                    <a:pt x="57" y="30"/>
                    <a:pt x="57" y="60"/>
                    <a:pt x="76" y="77"/>
                  </a:cubicBezTo>
                  <a:cubicBezTo>
                    <a:pt x="89" y="77"/>
                    <a:pt x="89" y="77"/>
                    <a:pt x="89" y="77"/>
                  </a:cubicBezTo>
                  <a:lnTo>
                    <a:pt x="89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9" name="Google Shape;1419;p21"/>
            <p:cNvSpPr/>
            <p:nvPr/>
          </p:nvSpPr>
          <p:spPr>
            <a:xfrm>
              <a:off x="3435350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0" name="Google Shape;1420;p21"/>
            <p:cNvSpPr/>
            <p:nvPr/>
          </p:nvSpPr>
          <p:spPr>
            <a:xfrm>
              <a:off x="3481917" y="2747434"/>
              <a:ext cx="387350" cy="254000"/>
            </a:xfrm>
            <a:custGeom>
              <a:rect b="b" l="l" r="r" t="t"/>
              <a:pathLst>
                <a:path extrusionOk="0" h="120" w="183">
                  <a:moveTo>
                    <a:pt x="183" y="35"/>
                  </a:moveTo>
                  <a:lnTo>
                    <a:pt x="148" y="0"/>
                  </a:lnTo>
                  <a:lnTo>
                    <a:pt x="102" y="43"/>
                  </a:lnTo>
                  <a:lnTo>
                    <a:pt x="66" y="42"/>
                  </a:lnTo>
                  <a:lnTo>
                    <a:pt x="50" y="21"/>
                  </a:lnTo>
                  <a:lnTo>
                    <a:pt x="19" y="30"/>
                  </a:lnTo>
                  <a:lnTo>
                    <a:pt x="0" y="48"/>
                  </a:lnTo>
                  <a:lnTo>
                    <a:pt x="73" y="120"/>
                  </a:lnTo>
                  <a:lnTo>
                    <a:pt x="183" y="120"/>
                  </a:lnTo>
                  <a:lnTo>
                    <a:pt x="183" y="3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1" name="Google Shape;1421;p21"/>
            <p:cNvSpPr/>
            <p:nvPr/>
          </p:nvSpPr>
          <p:spPr>
            <a:xfrm>
              <a:off x="3462867" y="2694517"/>
              <a:ext cx="361950" cy="182033"/>
            </a:xfrm>
            <a:custGeom>
              <a:rect b="b" l="l" r="r" t="t"/>
              <a:pathLst>
                <a:path extrusionOk="0" h="63" w="128">
                  <a:moveTo>
                    <a:pt x="49" y="52"/>
                  </a:moveTo>
                  <a:cubicBezTo>
                    <a:pt x="49" y="58"/>
                    <a:pt x="44" y="63"/>
                    <a:pt x="38" y="63"/>
                  </a:cubicBezTo>
                  <a:cubicBezTo>
                    <a:pt x="32" y="63"/>
                    <a:pt x="27" y="58"/>
                    <a:pt x="27" y="52"/>
                  </a:cubicBezTo>
                  <a:cubicBezTo>
                    <a:pt x="27" y="46"/>
                    <a:pt x="32" y="41"/>
                    <a:pt x="38" y="41"/>
                  </a:cubicBezTo>
                  <a:cubicBezTo>
                    <a:pt x="44" y="41"/>
                    <a:pt x="49" y="46"/>
                    <a:pt x="49" y="52"/>
                  </a:cubicBezTo>
                  <a:close/>
                  <a:moveTo>
                    <a:pt x="104" y="41"/>
                  </a:moveTo>
                  <a:cubicBezTo>
                    <a:pt x="98" y="41"/>
                    <a:pt x="93" y="46"/>
                    <a:pt x="93" y="52"/>
                  </a:cubicBezTo>
                  <a:cubicBezTo>
                    <a:pt x="93" y="58"/>
                    <a:pt x="98" y="63"/>
                    <a:pt x="104" y="63"/>
                  </a:cubicBezTo>
                  <a:cubicBezTo>
                    <a:pt x="110" y="63"/>
                    <a:pt x="115" y="58"/>
                    <a:pt x="115" y="52"/>
                  </a:cubicBezTo>
                  <a:cubicBezTo>
                    <a:pt x="115" y="46"/>
                    <a:pt x="110" y="41"/>
                    <a:pt x="104" y="41"/>
                  </a:cubicBezTo>
                  <a:close/>
                  <a:moveTo>
                    <a:pt x="128" y="37"/>
                  </a:moveTo>
                  <a:cubicBezTo>
                    <a:pt x="128" y="50"/>
                    <a:pt x="128" y="50"/>
                    <a:pt x="128" y="50"/>
                  </a:cubicBezTo>
                  <a:cubicBezTo>
                    <a:pt x="128" y="51"/>
                    <a:pt x="128" y="53"/>
                    <a:pt x="128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9" y="43"/>
                    <a:pt x="112" y="37"/>
                    <a:pt x="104" y="37"/>
                  </a:cubicBezTo>
                  <a:cubicBezTo>
                    <a:pt x="95" y="37"/>
                    <a:pt x="88" y="43"/>
                    <a:pt x="88" y="5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3" y="43"/>
                    <a:pt x="46" y="37"/>
                    <a:pt x="38" y="37"/>
                  </a:cubicBezTo>
                  <a:cubicBezTo>
                    <a:pt x="29" y="37"/>
                    <a:pt x="22" y="43"/>
                    <a:pt x="2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0" y="28"/>
                    <a:pt x="27" y="23"/>
                  </a:cubicBezTo>
                  <a:cubicBezTo>
                    <a:pt x="34" y="22"/>
                    <a:pt x="40" y="4"/>
                    <a:pt x="70" y="2"/>
                  </a:cubicBezTo>
                  <a:cubicBezTo>
                    <a:pt x="115" y="0"/>
                    <a:pt x="126" y="22"/>
                    <a:pt x="128" y="37"/>
                  </a:cubicBezTo>
                  <a:close/>
                  <a:moveTo>
                    <a:pt x="109" y="23"/>
                  </a:moveTo>
                  <a:cubicBezTo>
                    <a:pt x="109" y="23"/>
                    <a:pt x="106" y="8"/>
                    <a:pt x="79" y="8"/>
                  </a:cubicBezTo>
                  <a:cubicBezTo>
                    <a:pt x="53" y="8"/>
                    <a:pt x="51" y="16"/>
                    <a:pt x="44" y="23"/>
                  </a:cubicBezTo>
                  <a:lnTo>
                    <a:pt x="10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2" name="Google Shape;1422;p21"/>
            <p:cNvSpPr/>
            <p:nvPr/>
          </p:nvSpPr>
          <p:spPr>
            <a:xfrm>
              <a:off x="3915833" y="2563284"/>
              <a:ext cx="438150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3" name="Google Shape;1423;p21"/>
            <p:cNvSpPr/>
            <p:nvPr/>
          </p:nvSpPr>
          <p:spPr>
            <a:xfrm>
              <a:off x="4138083" y="2669117"/>
              <a:ext cx="215900" cy="332317"/>
            </a:xfrm>
            <a:custGeom>
              <a:rect b="b" l="l" r="r" t="t"/>
              <a:pathLst>
                <a:path extrusionOk="0" h="157" w="102">
                  <a:moveTo>
                    <a:pt x="102" y="75"/>
                  </a:moveTo>
                  <a:lnTo>
                    <a:pt x="27" y="0"/>
                  </a:lnTo>
                  <a:lnTo>
                    <a:pt x="36" y="40"/>
                  </a:lnTo>
                  <a:lnTo>
                    <a:pt x="0" y="112"/>
                  </a:lnTo>
                  <a:lnTo>
                    <a:pt x="44" y="157"/>
                  </a:lnTo>
                  <a:lnTo>
                    <a:pt x="102" y="157"/>
                  </a:lnTo>
                  <a:lnTo>
                    <a:pt x="102" y="7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4" name="Google Shape;1424;p21"/>
            <p:cNvSpPr/>
            <p:nvPr/>
          </p:nvSpPr>
          <p:spPr>
            <a:xfrm>
              <a:off x="4049183" y="2650067"/>
              <a:ext cx="179917" cy="256117"/>
            </a:xfrm>
            <a:custGeom>
              <a:rect b="b" l="l" r="r" t="t"/>
              <a:pathLst>
                <a:path extrusionOk="0" h="90" w="63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60"/>
                    <a:pt x="31" y="90"/>
                    <a:pt x="31" y="90"/>
                  </a:cubicBezTo>
                  <a:cubicBezTo>
                    <a:pt x="31" y="90"/>
                    <a:pt x="63" y="61"/>
                    <a:pt x="63" y="31"/>
                  </a:cubicBezTo>
                  <a:cubicBezTo>
                    <a:pt x="63" y="14"/>
                    <a:pt x="49" y="0"/>
                    <a:pt x="31" y="0"/>
                  </a:cubicBezTo>
                  <a:close/>
                  <a:moveTo>
                    <a:pt x="31" y="52"/>
                  </a:moveTo>
                  <a:cubicBezTo>
                    <a:pt x="20" y="52"/>
                    <a:pt x="10" y="43"/>
                    <a:pt x="10" y="31"/>
                  </a:cubicBezTo>
                  <a:cubicBezTo>
                    <a:pt x="10" y="19"/>
                    <a:pt x="20" y="9"/>
                    <a:pt x="31" y="9"/>
                  </a:cubicBezTo>
                  <a:cubicBezTo>
                    <a:pt x="43" y="9"/>
                    <a:pt x="53" y="19"/>
                    <a:pt x="53" y="31"/>
                  </a:cubicBezTo>
                  <a:cubicBezTo>
                    <a:pt x="53" y="43"/>
                    <a:pt x="43" y="52"/>
                    <a:pt x="31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5" name="Google Shape;1425;p21"/>
            <p:cNvSpPr/>
            <p:nvPr/>
          </p:nvSpPr>
          <p:spPr>
            <a:xfrm>
              <a:off x="4413250" y="2563284"/>
              <a:ext cx="436033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6" name="Google Shape;1426;p21"/>
            <p:cNvSpPr/>
            <p:nvPr/>
          </p:nvSpPr>
          <p:spPr>
            <a:xfrm>
              <a:off x="4497917" y="2698751"/>
              <a:ext cx="351367" cy="302683"/>
            </a:xfrm>
            <a:custGeom>
              <a:rect b="b" l="l" r="r" t="t"/>
              <a:pathLst>
                <a:path extrusionOk="0" h="143" w="166">
                  <a:moveTo>
                    <a:pt x="166" y="39"/>
                  </a:moveTo>
                  <a:lnTo>
                    <a:pt x="127" y="0"/>
                  </a:lnTo>
                  <a:lnTo>
                    <a:pt x="119" y="88"/>
                  </a:lnTo>
                  <a:lnTo>
                    <a:pt x="0" y="86"/>
                  </a:lnTo>
                  <a:lnTo>
                    <a:pt x="58" y="143"/>
                  </a:lnTo>
                  <a:lnTo>
                    <a:pt x="166" y="143"/>
                  </a:lnTo>
                  <a:lnTo>
                    <a:pt x="166" y="39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7" name="Google Shape;1427;p21"/>
            <p:cNvSpPr/>
            <p:nvPr/>
          </p:nvSpPr>
          <p:spPr>
            <a:xfrm>
              <a:off x="4491567" y="2675467"/>
              <a:ext cx="283633" cy="213783"/>
            </a:xfrm>
            <a:custGeom>
              <a:rect b="b" l="l" r="r" t="t"/>
              <a:pathLst>
                <a:path extrusionOk="0" h="75" w="100">
                  <a:moveTo>
                    <a:pt x="92" y="5"/>
                  </a:moveTo>
                  <a:cubicBezTo>
                    <a:pt x="70" y="5"/>
                    <a:pt x="70" y="5"/>
                    <a:pt x="70" y="5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4" y="5"/>
                    <a:pt x="0" y="9"/>
                    <a:pt x="0" y="1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4" y="75"/>
                    <a:pt x="9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6" y="75"/>
                    <a:pt x="100" y="71"/>
                    <a:pt x="100" y="67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9"/>
                    <a:pt x="96" y="5"/>
                    <a:pt x="92" y="5"/>
                  </a:cubicBezTo>
                  <a:close/>
                  <a:moveTo>
                    <a:pt x="51" y="70"/>
                  </a:moveTo>
                  <a:cubicBezTo>
                    <a:pt x="35" y="70"/>
                    <a:pt x="23" y="58"/>
                    <a:pt x="23" y="43"/>
                  </a:cubicBezTo>
                  <a:cubicBezTo>
                    <a:pt x="23" y="28"/>
                    <a:pt x="35" y="16"/>
                    <a:pt x="51" y="16"/>
                  </a:cubicBezTo>
                  <a:cubicBezTo>
                    <a:pt x="66" y="16"/>
                    <a:pt x="78" y="28"/>
                    <a:pt x="78" y="43"/>
                  </a:cubicBezTo>
                  <a:cubicBezTo>
                    <a:pt x="78" y="58"/>
                    <a:pt x="66" y="70"/>
                    <a:pt x="51" y="70"/>
                  </a:cubicBezTo>
                  <a:close/>
                  <a:moveTo>
                    <a:pt x="91" y="18"/>
                  </a:move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5" y="16"/>
                    <a:pt x="75" y="15"/>
                  </a:cubicBezTo>
                  <a:cubicBezTo>
                    <a:pt x="75" y="13"/>
                    <a:pt x="77" y="11"/>
                    <a:pt x="78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3" y="11"/>
                    <a:pt x="94" y="13"/>
                    <a:pt x="94" y="15"/>
                  </a:cubicBezTo>
                  <a:cubicBezTo>
                    <a:pt x="94" y="16"/>
                    <a:pt x="93" y="18"/>
                    <a:pt x="91" y="18"/>
                  </a:cubicBezTo>
                  <a:close/>
                  <a:moveTo>
                    <a:pt x="2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3"/>
                  </a:lnTo>
                  <a:close/>
                  <a:moveTo>
                    <a:pt x="51" y="21"/>
                  </a:moveTo>
                  <a:cubicBezTo>
                    <a:pt x="39" y="21"/>
                    <a:pt x="29" y="31"/>
                    <a:pt x="29" y="43"/>
                  </a:cubicBezTo>
                  <a:cubicBezTo>
                    <a:pt x="29" y="55"/>
                    <a:pt x="39" y="65"/>
                    <a:pt x="51" y="65"/>
                  </a:cubicBezTo>
                  <a:cubicBezTo>
                    <a:pt x="63" y="65"/>
                    <a:pt x="72" y="55"/>
                    <a:pt x="72" y="43"/>
                  </a:cubicBezTo>
                  <a:cubicBezTo>
                    <a:pt x="72" y="31"/>
                    <a:pt x="63" y="21"/>
                    <a:pt x="51" y="21"/>
                  </a:cubicBezTo>
                  <a:close/>
                  <a:moveTo>
                    <a:pt x="60" y="33"/>
                  </a:moveTo>
                  <a:cubicBezTo>
                    <a:pt x="50" y="33"/>
                    <a:pt x="42" y="41"/>
                    <a:pt x="42" y="51"/>
                  </a:cubicBezTo>
                  <a:cubicBezTo>
                    <a:pt x="42" y="55"/>
                    <a:pt x="43" y="58"/>
                    <a:pt x="44" y="60"/>
                  </a:cubicBezTo>
                  <a:cubicBezTo>
                    <a:pt x="37" y="58"/>
                    <a:pt x="32" y="51"/>
                    <a:pt x="32" y="43"/>
                  </a:cubicBezTo>
                  <a:cubicBezTo>
                    <a:pt x="32" y="33"/>
                    <a:pt x="40" y="25"/>
                    <a:pt x="51" y="25"/>
                  </a:cubicBezTo>
                  <a:cubicBezTo>
                    <a:pt x="57" y="25"/>
                    <a:pt x="63" y="29"/>
                    <a:pt x="67" y="34"/>
                  </a:cubicBezTo>
                  <a:cubicBezTo>
                    <a:pt x="65" y="33"/>
                    <a:pt x="63" y="33"/>
                    <a:pt x="6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8" name="Google Shape;1428;p21"/>
            <p:cNvSpPr/>
            <p:nvPr/>
          </p:nvSpPr>
          <p:spPr>
            <a:xfrm>
              <a:off x="4897967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9" name="Google Shape;1429;p21"/>
            <p:cNvSpPr/>
            <p:nvPr/>
          </p:nvSpPr>
          <p:spPr>
            <a:xfrm>
              <a:off x="4980517" y="2846917"/>
              <a:ext cx="2117" cy="2117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0" name="Google Shape;1430;p21"/>
            <p:cNvSpPr/>
            <p:nvPr/>
          </p:nvSpPr>
          <p:spPr>
            <a:xfrm>
              <a:off x="4980517" y="2844801"/>
              <a:ext cx="2117" cy="2117"/>
            </a:xfrm>
            <a:custGeom>
              <a:rect b="b" l="l" r="r" t="t"/>
              <a:pathLst>
                <a:path extrusionOk="0" h="1" w="120000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1" name="Google Shape;1431;p21"/>
            <p:cNvSpPr/>
            <p:nvPr/>
          </p:nvSpPr>
          <p:spPr>
            <a:xfrm>
              <a:off x="4982633" y="2681817"/>
              <a:ext cx="349250" cy="319617"/>
            </a:xfrm>
            <a:custGeom>
              <a:rect b="b" l="l" r="r" t="t"/>
              <a:pathLst>
                <a:path extrusionOk="0" h="112" w="123">
                  <a:moveTo>
                    <a:pt x="123" y="112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9" y="2"/>
                    <a:pt x="78" y="3"/>
                    <a:pt x="78" y="5"/>
                  </a:cubicBezTo>
                  <a:cubicBezTo>
                    <a:pt x="78" y="9"/>
                    <a:pt x="76" y="12"/>
                    <a:pt x="74" y="12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2" y="13"/>
                    <a:pt x="72" y="13"/>
                    <a:pt x="71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91" y="47"/>
                    <a:pt x="95" y="52"/>
                    <a:pt x="95" y="59"/>
                  </a:cubicBezTo>
                  <a:cubicBezTo>
                    <a:pt x="95" y="67"/>
                    <a:pt x="89" y="73"/>
                    <a:pt x="81" y="73"/>
                  </a:cubicBezTo>
                  <a:cubicBezTo>
                    <a:pt x="73" y="73"/>
                    <a:pt x="67" y="67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2" y="50"/>
                    <a:pt x="35" y="43"/>
                    <a:pt x="26" y="43"/>
                  </a:cubicBezTo>
                  <a:cubicBezTo>
                    <a:pt x="17" y="43"/>
                    <a:pt x="10" y="50"/>
                    <a:pt x="1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53" y="112"/>
                    <a:pt x="53" y="112"/>
                    <a:pt x="53" y="112"/>
                  </a:cubicBezTo>
                  <a:lnTo>
                    <a:pt x="123" y="112"/>
                  </a:lnTo>
                  <a:close/>
                  <a:moveTo>
                    <a:pt x="26" y="73"/>
                  </a:moveTo>
                  <a:cubicBezTo>
                    <a:pt x="19" y="73"/>
                    <a:pt x="12" y="67"/>
                    <a:pt x="12" y="59"/>
                  </a:cubicBezTo>
                  <a:cubicBezTo>
                    <a:pt x="12" y="51"/>
                    <a:pt x="19" y="44"/>
                    <a:pt x="26" y="44"/>
                  </a:cubicBezTo>
                  <a:cubicBezTo>
                    <a:pt x="34" y="44"/>
                    <a:pt x="41" y="51"/>
                    <a:pt x="41" y="59"/>
                  </a:cubicBezTo>
                  <a:cubicBezTo>
                    <a:pt x="41" y="67"/>
                    <a:pt x="34" y="73"/>
                    <a:pt x="26" y="73"/>
                  </a:cubicBez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2" name="Google Shape;1432;p21"/>
            <p:cNvSpPr/>
            <p:nvPr/>
          </p:nvSpPr>
          <p:spPr>
            <a:xfrm>
              <a:off x="4982633" y="2673351"/>
              <a:ext cx="268817" cy="215900"/>
            </a:xfrm>
            <a:custGeom>
              <a:rect b="b" l="l" r="r" t="t"/>
              <a:pathLst>
                <a:path extrusionOk="0" h="76" w="95">
                  <a:moveTo>
                    <a:pt x="26" y="47"/>
                  </a:moveTo>
                  <a:cubicBezTo>
                    <a:pt x="19" y="47"/>
                    <a:pt x="12" y="54"/>
                    <a:pt x="12" y="62"/>
                  </a:cubicBezTo>
                  <a:cubicBezTo>
                    <a:pt x="12" y="70"/>
                    <a:pt x="19" y="76"/>
                    <a:pt x="26" y="76"/>
                  </a:cubicBezTo>
                  <a:cubicBezTo>
                    <a:pt x="34" y="76"/>
                    <a:pt x="41" y="70"/>
                    <a:pt x="41" y="62"/>
                  </a:cubicBezTo>
                  <a:cubicBezTo>
                    <a:pt x="41" y="54"/>
                    <a:pt x="34" y="47"/>
                    <a:pt x="26" y="47"/>
                  </a:cubicBezTo>
                  <a:close/>
                  <a:moveTo>
                    <a:pt x="26" y="70"/>
                  </a:moveTo>
                  <a:cubicBezTo>
                    <a:pt x="22" y="70"/>
                    <a:pt x="19" y="66"/>
                    <a:pt x="19" y="62"/>
                  </a:cubicBezTo>
                  <a:cubicBezTo>
                    <a:pt x="19" y="57"/>
                    <a:pt x="22" y="54"/>
                    <a:pt x="26" y="54"/>
                  </a:cubicBezTo>
                  <a:cubicBezTo>
                    <a:pt x="31" y="54"/>
                    <a:pt x="34" y="57"/>
                    <a:pt x="34" y="62"/>
                  </a:cubicBezTo>
                  <a:cubicBezTo>
                    <a:pt x="34" y="66"/>
                    <a:pt x="31" y="70"/>
                    <a:pt x="26" y="70"/>
                  </a:cubicBezTo>
                  <a:close/>
                  <a:moveTo>
                    <a:pt x="85" y="48"/>
                  </a:moveTo>
                  <a:cubicBezTo>
                    <a:pt x="77" y="22"/>
                    <a:pt x="77" y="22"/>
                    <a:pt x="77" y="22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2" y="16"/>
                    <a:pt x="73" y="16"/>
                    <a:pt x="74" y="16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2" y="0"/>
                    <a:pt x="69" y="1"/>
                    <a:pt x="67" y="3"/>
                  </a:cubicBezTo>
                  <a:cubicBezTo>
                    <a:pt x="67" y="3"/>
                    <a:pt x="66" y="3"/>
                    <a:pt x="65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3" y="4"/>
                    <a:pt x="61" y="6"/>
                    <a:pt x="61" y="8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1"/>
                    <a:pt x="53" y="12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5"/>
                    <a:pt x="54" y="15"/>
                    <a:pt x="55" y="15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4" y="13"/>
                    <a:pt x="65" y="14"/>
                    <a:pt x="66" y="14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2" y="50"/>
                    <a:pt x="70" y="52"/>
                    <a:pt x="68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6" y="54"/>
                    <a:pt x="44" y="50"/>
                    <a:pt x="44" y="46"/>
                  </a:cubicBezTo>
                  <a:cubicBezTo>
                    <a:pt x="44" y="43"/>
                    <a:pt x="45" y="41"/>
                    <a:pt x="47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2" y="39"/>
                    <a:pt x="54" y="37"/>
                    <a:pt x="54" y="35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2"/>
                    <a:pt x="52" y="31"/>
                    <a:pt x="5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8" y="31"/>
                    <a:pt x="16" y="32"/>
                    <a:pt x="16" y="34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9" y="38"/>
                    <a:pt x="0" y="48"/>
                    <a:pt x="0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52"/>
                    <a:pt x="17" y="46"/>
                    <a:pt x="26" y="46"/>
                  </a:cubicBezTo>
                  <a:cubicBezTo>
                    <a:pt x="35" y="46"/>
                    <a:pt x="42" y="52"/>
                    <a:pt x="43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7" y="61"/>
                    <a:pt x="67" y="62"/>
                    <a:pt x="67" y="62"/>
                  </a:cubicBezTo>
                  <a:cubicBezTo>
                    <a:pt x="67" y="70"/>
                    <a:pt x="73" y="76"/>
                    <a:pt x="81" y="76"/>
                  </a:cubicBezTo>
                  <a:cubicBezTo>
                    <a:pt x="89" y="76"/>
                    <a:pt x="95" y="70"/>
                    <a:pt x="95" y="62"/>
                  </a:cubicBezTo>
                  <a:cubicBezTo>
                    <a:pt x="95" y="55"/>
                    <a:pt x="91" y="50"/>
                    <a:pt x="85" y="48"/>
                  </a:cubicBezTo>
                  <a:close/>
                  <a:moveTo>
                    <a:pt x="81" y="70"/>
                  </a:moveTo>
                  <a:cubicBezTo>
                    <a:pt x="77" y="70"/>
                    <a:pt x="73" y="66"/>
                    <a:pt x="73" y="62"/>
                  </a:cubicBezTo>
                  <a:cubicBezTo>
                    <a:pt x="73" y="62"/>
                    <a:pt x="73" y="61"/>
                    <a:pt x="73" y="61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4" y="57"/>
                    <a:pt x="77" y="54"/>
                    <a:pt x="81" y="54"/>
                  </a:cubicBezTo>
                  <a:cubicBezTo>
                    <a:pt x="85" y="54"/>
                    <a:pt x="89" y="57"/>
                    <a:pt x="89" y="62"/>
                  </a:cubicBezTo>
                  <a:cubicBezTo>
                    <a:pt x="89" y="66"/>
                    <a:pt x="85" y="70"/>
                    <a:pt x="81" y="70"/>
                  </a:cubicBezTo>
                  <a:close/>
                  <a:moveTo>
                    <a:pt x="75" y="15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7" y="1"/>
                    <a:pt x="79" y="4"/>
                    <a:pt x="79" y="8"/>
                  </a:cubicBezTo>
                  <a:cubicBezTo>
                    <a:pt x="79" y="12"/>
                    <a:pt x="77" y="15"/>
                    <a:pt x="7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3" name="Google Shape;1433;p21"/>
            <p:cNvSpPr/>
            <p:nvPr/>
          </p:nvSpPr>
          <p:spPr>
            <a:xfrm>
              <a:off x="5384800" y="2563284"/>
              <a:ext cx="438150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4" name="Google Shape;1434;p21"/>
            <p:cNvSpPr/>
            <p:nvPr/>
          </p:nvSpPr>
          <p:spPr>
            <a:xfrm>
              <a:off x="5539317" y="2681817"/>
              <a:ext cx="283633" cy="319617"/>
            </a:xfrm>
            <a:custGeom>
              <a:rect b="b" l="l" r="r" t="t"/>
              <a:pathLst>
                <a:path extrusionOk="0" h="151" w="134">
                  <a:moveTo>
                    <a:pt x="134" y="69"/>
                  </a:moveTo>
                  <a:lnTo>
                    <a:pt x="64" y="0"/>
                  </a:lnTo>
                  <a:lnTo>
                    <a:pt x="60" y="66"/>
                  </a:lnTo>
                  <a:lnTo>
                    <a:pt x="40" y="78"/>
                  </a:lnTo>
                  <a:lnTo>
                    <a:pt x="24" y="78"/>
                  </a:lnTo>
                  <a:lnTo>
                    <a:pt x="10" y="69"/>
                  </a:lnTo>
                  <a:lnTo>
                    <a:pt x="0" y="65"/>
                  </a:lnTo>
                  <a:lnTo>
                    <a:pt x="24" y="88"/>
                  </a:lnTo>
                  <a:lnTo>
                    <a:pt x="31" y="88"/>
                  </a:lnTo>
                  <a:lnTo>
                    <a:pt x="31" y="98"/>
                  </a:lnTo>
                  <a:lnTo>
                    <a:pt x="18" y="106"/>
                  </a:lnTo>
                  <a:lnTo>
                    <a:pt x="63" y="151"/>
                  </a:lnTo>
                  <a:lnTo>
                    <a:pt x="134" y="151"/>
                  </a:lnTo>
                  <a:lnTo>
                    <a:pt x="134" y="69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5" name="Google Shape;1435;p21"/>
            <p:cNvSpPr/>
            <p:nvPr/>
          </p:nvSpPr>
          <p:spPr>
            <a:xfrm>
              <a:off x="5513917" y="2652184"/>
              <a:ext cx="192617" cy="254000"/>
            </a:xfrm>
            <a:custGeom>
              <a:rect b="b" l="l" r="r" t="t"/>
              <a:pathLst>
                <a:path extrusionOk="0" h="89" w="68">
                  <a:moveTo>
                    <a:pt x="27" y="68"/>
                  </a:moveTo>
                  <a:cubicBezTo>
                    <a:pt x="12" y="65"/>
                    <a:pt x="0" y="51"/>
                    <a:pt x="0" y="34"/>
                  </a:cubicBezTo>
                  <a:cubicBezTo>
                    <a:pt x="0" y="18"/>
                    <a:pt x="12" y="4"/>
                    <a:pt x="27" y="1"/>
                  </a:cubicBezTo>
                  <a:cubicBezTo>
                    <a:pt x="18" y="9"/>
                    <a:pt x="12" y="21"/>
                    <a:pt x="12" y="34"/>
                  </a:cubicBezTo>
                  <a:cubicBezTo>
                    <a:pt x="12" y="48"/>
                    <a:pt x="18" y="60"/>
                    <a:pt x="27" y="68"/>
                  </a:cubicBezTo>
                  <a:close/>
                  <a:moveTo>
                    <a:pt x="33" y="68"/>
                  </a:moveTo>
                  <a:cubicBezTo>
                    <a:pt x="41" y="60"/>
                    <a:pt x="47" y="48"/>
                    <a:pt x="47" y="34"/>
                  </a:cubicBezTo>
                  <a:cubicBezTo>
                    <a:pt x="47" y="20"/>
                    <a:pt x="41" y="8"/>
                    <a:pt x="33" y="0"/>
                  </a:cubicBezTo>
                  <a:cubicBezTo>
                    <a:pt x="25" y="8"/>
                    <a:pt x="20" y="20"/>
                    <a:pt x="20" y="34"/>
                  </a:cubicBezTo>
                  <a:cubicBezTo>
                    <a:pt x="20" y="48"/>
                    <a:pt x="25" y="60"/>
                    <a:pt x="33" y="68"/>
                  </a:cubicBezTo>
                  <a:close/>
                  <a:moveTo>
                    <a:pt x="39" y="0"/>
                  </a:moveTo>
                  <a:cubicBezTo>
                    <a:pt x="48" y="8"/>
                    <a:pt x="54" y="20"/>
                    <a:pt x="54" y="34"/>
                  </a:cubicBezTo>
                  <a:cubicBezTo>
                    <a:pt x="54" y="47"/>
                    <a:pt x="48" y="60"/>
                    <a:pt x="39" y="68"/>
                  </a:cubicBezTo>
                  <a:cubicBezTo>
                    <a:pt x="55" y="65"/>
                    <a:pt x="68" y="51"/>
                    <a:pt x="68" y="34"/>
                  </a:cubicBezTo>
                  <a:cubicBezTo>
                    <a:pt x="68" y="17"/>
                    <a:pt x="55" y="3"/>
                    <a:pt x="39" y="0"/>
                  </a:cubicBezTo>
                  <a:close/>
                  <a:moveTo>
                    <a:pt x="42" y="81"/>
                  </a:moveTo>
                  <a:cubicBezTo>
                    <a:pt x="43" y="81"/>
                    <a:pt x="43" y="81"/>
                    <a:pt x="43" y="81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6"/>
                    <a:pt x="38" y="76"/>
                    <a:pt x="38" y="76"/>
                  </a:cubicBezTo>
                  <a:lnTo>
                    <a:pt x="42" y="81"/>
                  </a:lnTo>
                  <a:close/>
                  <a:moveTo>
                    <a:pt x="25" y="81"/>
                  </a:moveTo>
                  <a:cubicBezTo>
                    <a:pt x="41" y="81"/>
                    <a:pt x="41" y="81"/>
                    <a:pt x="41" y="81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28" y="76"/>
                    <a:pt x="28" y="76"/>
                    <a:pt x="28" y="76"/>
                  </a:cubicBezTo>
                  <a:lnTo>
                    <a:pt x="25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6" name="Google Shape;1436;p21"/>
            <p:cNvSpPr/>
            <p:nvPr/>
          </p:nvSpPr>
          <p:spPr>
            <a:xfrm>
              <a:off x="5882217" y="2563284"/>
              <a:ext cx="436033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7" name="Google Shape;1437;p21"/>
            <p:cNvSpPr/>
            <p:nvPr/>
          </p:nvSpPr>
          <p:spPr>
            <a:xfrm>
              <a:off x="5977467" y="2755901"/>
              <a:ext cx="340783" cy="245533"/>
            </a:xfrm>
            <a:custGeom>
              <a:rect b="b" l="l" r="r" t="t"/>
              <a:pathLst>
                <a:path extrusionOk="0" h="86" w="120">
                  <a:moveTo>
                    <a:pt x="120" y="38"/>
                  </a:moveTo>
                  <a:cubicBezTo>
                    <a:pt x="91" y="10"/>
                    <a:pt x="91" y="10"/>
                    <a:pt x="91" y="10"/>
                  </a:cubicBezTo>
                  <a:cubicBezTo>
                    <a:pt x="93" y="13"/>
                    <a:pt x="95" y="17"/>
                    <a:pt x="95" y="21"/>
                  </a:cubicBezTo>
                  <a:cubicBezTo>
                    <a:pt x="95" y="32"/>
                    <a:pt x="86" y="41"/>
                    <a:pt x="75" y="41"/>
                  </a:cubicBezTo>
                  <a:cubicBezTo>
                    <a:pt x="64" y="41"/>
                    <a:pt x="55" y="32"/>
                    <a:pt x="55" y="21"/>
                  </a:cubicBezTo>
                  <a:cubicBezTo>
                    <a:pt x="55" y="13"/>
                    <a:pt x="60" y="6"/>
                    <a:pt x="67" y="3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35"/>
                    <a:pt x="23" y="42"/>
                    <a:pt x="12" y="42"/>
                  </a:cubicBezTo>
                  <a:cubicBezTo>
                    <a:pt x="8" y="42"/>
                    <a:pt x="4" y="40"/>
                    <a:pt x="1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120" y="86"/>
                    <a:pt x="120" y="86"/>
                    <a:pt x="120" y="86"/>
                  </a:cubicBezTo>
                  <a:lnTo>
                    <a:pt x="120" y="38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8" name="Google Shape;1438;p21"/>
            <p:cNvSpPr/>
            <p:nvPr/>
          </p:nvSpPr>
          <p:spPr>
            <a:xfrm>
              <a:off x="5956300" y="2690284"/>
              <a:ext cx="292100" cy="182033"/>
            </a:xfrm>
            <a:custGeom>
              <a:rect b="b" l="l" r="r" t="t"/>
              <a:pathLst>
                <a:path extrusionOk="0" h="64" w="103">
                  <a:moveTo>
                    <a:pt x="83" y="24"/>
                  </a:moveTo>
                  <a:cubicBezTo>
                    <a:pt x="81" y="24"/>
                    <a:pt x="79" y="25"/>
                    <a:pt x="77" y="25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3"/>
                    <a:pt x="70" y="3"/>
                    <a:pt x="70" y="2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0" y="1"/>
                    <a:pt x="69" y="0"/>
                    <a:pt x="6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0"/>
                    <a:pt x="54" y="1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5" y="4"/>
                    <a:pt x="5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4" y="18"/>
                    <a:pt x="45" y="17"/>
                    <a:pt x="45" y="16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3"/>
                    <a:pt x="44" y="12"/>
                    <a:pt x="43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4" y="13"/>
                    <a:pt x="24" y="1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6" y="18"/>
                    <a:pt x="27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5" y="25"/>
                    <a:pt x="23" y="24"/>
                    <a:pt x="20" y="24"/>
                  </a:cubicBezTo>
                  <a:cubicBezTo>
                    <a:pt x="9" y="24"/>
                    <a:pt x="0" y="33"/>
                    <a:pt x="0" y="44"/>
                  </a:cubicBezTo>
                  <a:cubicBezTo>
                    <a:pt x="0" y="55"/>
                    <a:pt x="9" y="64"/>
                    <a:pt x="20" y="64"/>
                  </a:cubicBezTo>
                  <a:cubicBezTo>
                    <a:pt x="31" y="64"/>
                    <a:pt x="39" y="57"/>
                    <a:pt x="40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68" y="29"/>
                    <a:pt x="63" y="36"/>
                    <a:pt x="63" y="44"/>
                  </a:cubicBezTo>
                  <a:cubicBezTo>
                    <a:pt x="63" y="55"/>
                    <a:pt x="72" y="64"/>
                    <a:pt x="83" y="64"/>
                  </a:cubicBezTo>
                  <a:cubicBezTo>
                    <a:pt x="94" y="64"/>
                    <a:pt x="103" y="55"/>
                    <a:pt x="103" y="44"/>
                  </a:cubicBezTo>
                  <a:cubicBezTo>
                    <a:pt x="103" y="33"/>
                    <a:pt x="94" y="24"/>
                    <a:pt x="83" y="24"/>
                  </a:cubicBezTo>
                  <a:close/>
                  <a:moveTo>
                    <a:pt x="32" y="23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37"/>
                    <a:pt x="36" y="30"/>
                    <a:pt x="30" y="27"/>
                  </a:cubicBezTo>
                  <a:lnTo>
                    <a:pt x="32" y="23"/>
                  </a:lnTo>
                  <a:close/>
                  <a:moveTo>
                    <a:pt x="25" y="44"/>
                  </a:moveTo>
                  <a:cubicBezTo>
                    <a:pt x="25" y="43"/>
                    <a:pt x="24" y="42"/>
                    <a:pt x="23" y="41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4" y="32"/>
                    <a:pt x="38" y="38"/>
                    <a:pt x="38" y="44"/>
                  </a:cubicBezTo>
                  <a:lnTo>
                    <a:pt x="25" y="44"/>
                  </a:lnTo>
                  <a:close/>
                  <a:moveTo>
                    <a:pt x="20" y="62"/>
                  </a:moveTo>
                  <a:cubicBezTo>
                    <a:pt x="11" y="62"/>
                    <a:pt x="3" y="54"/>
                    <a:pt x="3" y="44"/>
                  </a:cubicBezTo>
                  <a:cubicBezTo>
                    <a:pt x="3" y="35"/>
                    <a:pt x="11" y="27"/>
                    <a:pt x="20" y="27"/>
                  </a:cubicBezTo>
                  <a:cubicBezTo>
                    <a:pt x="23" y="27"/>
                    <a:pt x="24" y="27"/>
                    <a:pt x="26" y="2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0" y="40"/>
                  </a:cubicBezTo>
                  <a:cubicBezTo>
                    <a:pt x="18" y="40"/>
                    <a:pt x="16" y="42"/>
                    <a:pt x="16" y="44"/>
                  </a:cubicBezTo>
                  <a:cubicBezTo>
                    <a:pt x="16" y="47"/>
                    <a:pt x="18" y="49"/>
                    <a:pt x="20" y="49"/>
                  </a:cubicBezTo>
                  <a:cubicBezTo>
                    <a:pt x="22" y="49"/>
                    <a:pt x="24" y="48"/>
                    <a:pt x="24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6" y="55"/>
                    <a:pt x="29" y="62"/>
                    <a:pt x="20" y="62"/>
                  </a:cubicBezTo>
                  <a:close/>
                  <a:moveTo>
                    <a:pt x="51" y="43"/>
                  </a:moveTo>
                  <a:cubicBezTo>
                    <a:pt x="35" y="22"/>
                    <a:pt x="35" y="22"/>
                    <a:pt x="35" y="22"/>
                  </a:cubicBezTo>
                  <a:cubicBezTo>
                    <a:pt x="71" y="22"/>
                    <a:pt x="71" y="22"/>
                    <a:pt x="71" y="22"/>
                  </a:cubicBezTo>
                  <a:lnTo>
                    <a:pt x="51" y="43"/>
                  </a:lnTo>
                  <a:close/>
                  <a:moveTo>
                    <a:pt x="83" y="62"/>
                  </a:moveTo>
                  <a:cubicBezTo>
                    <a:pt x="73" y="62"/>
                    <a:pt x="65" y="54"/>
                    <a:pt x="65" y="44"/>
                  </a:cubicBezTo>
                  <a:cubicBezTo>
                    <a:pt x="65" y="37"/>
                    <a:pt x="70" y="31"/>
                    <a:pt x="76" y="29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79" y="42"/>
                    <a:pt x="78" y="43"/>
                    <a:pt x="78" y="44"/>
                  </a:cubicBezTo>
                  <a:cubicBezTo>
                    <a:pt x="78" y="47"/>
                    <a:pt x="80" y="49"/>
                    <a:pt x="83" y="49"/>
                  </a:cubicBezTo>
                  <a:cubicBezTo>
                    <a:pt x="85" y="49"/>
                    <a:pt x="87" y="47"/>
                    <a:pt x="87" y="44"/>
                  </a:cubicBezTo>
                  <a:cubicBezTo>
                    <a:pt x="87" y="42"/>
                    <a:pt x="85" y="40"/>
                    <a:pt x="83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80" y="27"/>
                    <a:pt x="81" y="27"/>
                    <a:pt x="83" y="27"/>
                  </a:cubicBezTo>
                  <a:cubicBezTo>
                    <a:pt x="92" y="27"/>
                    <a:pt x="100" y="35"/>
                    <a:pt x="100" y="44"/>
                  </a:cubicBezTo>
                  <a:cubicBezTo>
                    <a:pt x="100" y="54"/>
                    <a:pt x="92" y="62"/>
                    <a:pt x="83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9" name="Google Shape;1439;p21"/>
            <p:cNvSpPr/>
            <p:nvPr/>
          </p:nvSpPr>
          <p:spPr>
            <a:xfrm>
              <a:off x="6366933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0" name="Google Shape;1440;p21"/>
            <p:cNvSpPr/>
            <p:nvPr/>
          </p:nvSpPr>
          <p:spPr>
            <a:xfrm>
              <a:off x="6616700" y="2741084"/>
              <a:ext cx="184150" cy="260350"/>
            </a:xfrm>
            <a:custGeom>
              <a:rect b="b" l="l" r="r" t="t"/>
              <a:pathLst>
                <a:path extrusionOk="0" h="123" w="87">
                  <a:moveTo>
                    <a:pt x="9" y="0"/>
                  </a:moveTo>
                  <a:lnTo>
                    <a:pt x="3" y="51"/>
                  </a:lnTo>
                  <a:lnTo>
                    <a:pt x="16" y="66"/>
                  </a:lnTo>
                  <a:lnTo>
                    <a:pt x="12" y="76"/>
                  </a:lnTo>
                  <a:lnTo>
                    <a:pt x="0" y="76"/>
                  </a:lnTo>
                  <a:lnTo>
                    <a:pt x="45" y="123"/>
                  </a:lnTo>
                  <a:lnTo>
                    <a:pt x="87" y="123"/>
                  </a:lnTo>
                  <a:lnTo>
                    <a:pt x="87" y="7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1" name="Google Shape;1441;p21"/>
            <p:cNvSpPr/>
            <p:nvPr/>
          </p:nvSpPr>
          <p:spPr>
            <a:xfrm>
              <a:off x="6477000" y="2650067"/>
              <a:ext cx="222250" cy="262467"/>
            </a:xfrm>
            <a:custGeom>
              <a:rect b="b" l="l" r="r" t="t"/>
              <a:pathLst>
                <a:path extrusionOk="0" h="92" w="78">
                  <a:moveTo>
                    <a:pt x="50" y="75"/>
                  </a:moveTo>
                  <a:cubicBezTo>
                    <a:pt x="46" y="78"/>
                    <a:pt x="45" y="83"/>
                    <a:pt x="47" y="86"/>
                  </a:cubicBezTo>
                  <a:cubicBezTo>
                    <a:pt x="50" y="90"/>
                    <a:pt x="55" y="92"/>
                    <a:pt x="58" y="89"/>
                  </a:cubicBezTo>
                  <a:cubicBezTo>
                    <a:pt x="62" y="87"/>
                    <a:pt x="64" y="82"/>
                    <a:pt x="61" y="78"/>
                  </a:cubicBezTo>
                  <a:cubicBezTo>
                    <a:pt x="59" y="74"/>
                    <a:pt x="54" y="73"/>
                    <a:pt x="50" y="75"/>
                  </a:cubicBezTo>
                  <a:close/>
                  <a:moveTo>
                    <a:pt x="57" y="86"/>
                  </a:moveTo>
                  <a:cubicBezTo>
                    <a:pt x="54" y="87"/>
                    <a:pt x="52" y="87"/>
                    <a:pt x="50" y="85"/>
                  </a:cubicBezTo>
                  <a:cubicBezTo>
                    <a:pt x="49" y="82"/>
                    <a:pt x="50" y="80"/>
                    <a:pt x="52" y="78"/>
                  </a:cubicBezTo>
                  <a:cubicBezTo>
                    <a:pt x="54" y="77"/>
                    <a:pt x="57" y="78"/>
                    <a:pt x="58" y="80"/>
                  </a:cubicBezTo>
                  <a:cubicBezTo>
                    <a:pt x="60" y="82"/>
                    <a:pt x="59" y="85"/>
                    <a:pt x="57" y="86"/>
                  </a:cubicBezTo>
                  <a:close/>
                  <a:moveTo>
                    <a:pt x="45" y="78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1"/>
                    <a:pt x="5" y="2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6" y="75"/>
                    <a:pt x="45" y="77"/>
                    <a:pt x="45" y="78"/>
                  </a:cubicBezTo>
                  <a:close/>
                  <a:moveTo>
                    <a:pt x="74" y="74"/>
                  </a:moveTo>
                  <a:cubicBezTo>
                    <a:pt x="64" y="79"/>
                    <a:pt x="64" y="79"/>
                    <a:pt x="64" y="79"/>
                  </a:cubicBezTo>
                  <a:cubicBezTo>
                    <a:pt x="64" y="79"/>
                    <a:pt x="64" y="78"/>
                    <a:pt x="63" y="77"/>
                  </a:cubicBezTo>
                  <a:cubicBezTo>
                    <a:pt x="60" y="72"/>
                    <a:pt x="54" y="70"/>
                    <a:pt x="49" y="73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2" y="44"/>
                    <a:pt x="33" y="41"/>
                    <a:pt x="36" y="3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2" y="30"/>
                    <a:pt x="56" y="31"/>
                    <a:pt x="57" y="33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8" y="68"/>
                    <a:pt x="77" y="72"/>
                    <a:pt x="74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2" name="Google Shape;1442;p21"/>
            <p:cNvSpPr/>
            <p:nvPr/>
          </p:nvSpPr>
          <p:spPr>
            <a:xfrm>
              <a:off x="6860117" y="2563284"/>
              <a:ext cx="436033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3" name="Google Shape;1443;p21"/>
            <p:cNvSpPr/>
            <p:nvPr/>
          </p:nvSpPr>
          <p:spPr>
            <a:xfrm>
              <a:off x="7012517" y="2707217"/>
              <a:ext cx="283633" cy="294217"/>
            </a:xfrm>
            <a:custGeom>
              <a:rect b="b" l="l" r="r" t="t"/>
              <a:pathLst>
                <a:path extrusionOk="0" h="103" w="100">
                  <a:moveTo>
                    <a:pt x="100" y="48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7"/>
                    <a:pt x="60" y="16"/>
                    <a:pt x="60" y="26"/>
                  </a:cubicBezTo>
                  <a:cubicBezTo>
                    <a:pt x="60" y="47"/>
                    <a:pt x="43" y="64"/>
                    <a:pt x="23" y="64"/>
                  </a:cubicBezTo>
                  <a:cubicBezTo>
                    <a:pt x="14" y="64"/>
                    <a:pt x="6" y="61"/>
                    <a:pt x="0" y="56"/>
                  </a:cubicBezTo>
                  <a:cubicBezTo>
                    <a:pt x="47" y="103"/>
                    <a:pt x="47" y="103"/>
                    <a:pt x="47" y="103"/>
                  </a:cubicBezTo>
                  <a:cubicBezTo>
                    <a:pt x="100" y="103"/>
                    <a:pt x="100" y="103"/>
                    <a:pt x="100" y="103"/>
                  </a:cubicBezTo>
                  <a:lnTo>
                    <a:pt x="100" y="48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4" name="Google Shape;1444;p21"/>
            <p:cNvSpPr/>
            <p:nvPr/>
          </p:nvSpPr>
          <p:spPr>
            <a:xfrm>
              <a:off x="6959600" y="2660651"/>
              <a:ext cx="243417" cy="245533"/>
            </a:xfrm>
            <a:custGeom>
              <a:rect b="b" l="l" r="r" t="t"/>
              <a:pathLst>
                <a:path extrusionOk="0" h="86" w="86">
                  <a:moveTo>
                    <a:pt x="73" y="18"/>
                  </a:moveTo>
                  <a:cubicBezTo>
                    <a:pt x="59" y="2"/>
                    <a:pt x="35" y="0"/>
                    <a:pt x="19" y="13"/>
                  </a:cubicBezTo>
                  <a:cubicBezTo>
                    <a:pt x="3" y="27"/>
                    <a:pt x="0" y="51"/>
                    <a:pt x="14" y="67"/>
                  </a:cubicBezTo>
                  <a:cubicBezTo>
                    <a:pt x="27" y="84"/>
                    <a:pt x="51" y="86"/>
                    <a:pt x="68" y="72"/>
                  </a:cubicBezTo>
                  <a:cubicBezTo>
                    <a:pt x="84" y="59"/>
                    <a:pt x="86" y="35"/>
                    <a:pt x="73" y="18"/>
                  </a:cubicBezTo>
                  <a:close/>
                  <a:moveTo>
                    <a:pt x="16" y="65"/>
                  </a:moveTo>
                  <a:cubicBezTo>
                    <a:pt x="14" y="62"/>
                    <a:pt x="12" y="59"/>
                    <a:pt x="11" y="56"/>
                  </a:cubicBezTo>
                  <a:cubicBezTo>
                    <a:pt x="11" y="44"/>
                    <a:pt x="14" y="31"/>
                    <a:pt x="26" y="22"/>
                  </a:cubicBezTo>
                  <a:cubicBezTo>
                    <a:pt x="26" y="22"/>
                    <a:pt x="19" y="22"/>
                    <a:pt x="12" y="27"/>
                  </a:cubicBezTo>
                  <a:cubicBezTo>
                    <a:pt x="14" y="23"/>
                    <a:pt x="16" y="20"/>
                    <a:pt x="20" y="17"/>
                  </a:cubicBezTo>
                  <a:cubicBezTo>
                    <a:pt x="22" y="17"/>
                    <a:pt x="25" y="19"/>
                    <a:pt x="26" y="22"/>
                  </a:cubicBezTo>
                  <a:cubicBezTo>
                    <a:pt x="25" y="19"/>
                    <a:pt x="25" y="15"/>
                    <a:pt x="25" y="13"/>
                  </a:cubicBezTo>
                  <a:cubicBezTo>
                    <a:pt x="30" y="10"/>
                    <a:pt x="35" y="8"/>
                    <a:pt x="40" y="8"/>
                  </a:cubicBezTo>
                  <a:cubicBezTo>
                    <a:pt x="31" y="14"/>
                    <a:pt x="26" y="22"/>
                    <a:pt x="26" y="22"/>
                  </a:cubicBezTo>
                  <a:cubicBezTo>
                    <a:pt x="39" y="13"/>
                    <a:pt x="53" y="13"/>
                    <a:pt x="64" y="15"/>
                  </a:cubicBezTo>
                  <a:cubicBezTo>
                    <a:pt x="66" y="16"/>
                    <a:pt x="69" y="18"/>
                    <a:pt x="70" y="20"/>
                  </a:cubicBezTo>
                  <a:cubicBezTo>
                    <a:pt x="80" y="32"/>
                    <a:pt x="81" y="47"/>
                    <a:pt x="75" y="59"/>
                  </a:cubicBezTo>
                  <a:cubicBezTo>
                    <a:pt x="65" y="17"/>
                    <a:pt x="26" y="22"/>
                    <a:pt x="26" y="22"/>
                  </a:cubicBezTo>
                  <a:cubicBezTo>
                    <a:pt x="26" y="22"/>
                    <a:pt x="13" y="60"/>
                    <a:pt x="54" y="76"/>
                  </a:cubicBezTo>
                  <a:cubicBezTo>
                    <a:pt x="41" y="81"/>
                    <a:pt x="25" y="77"/>
                    <a:pt x="16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5" name="Google Shape;1445;p21"/>
            <p:cNvSpPr/>
            <p:nvPr/>
          </p:nvSpPr>
          <p:spPr>
            <a:xfrm>
              <a:off x="7344833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6" name="Google Shape;1446;p21"/>
            <p:cNvSpPr/>
            <p:nvPr/>
          </p:nvSpPr>
          <p:spPr>
            <a:xfrm>
              <a:off x="7490883" y="2705101"/>
              <a:ext cx="287867" cy="296333"/>
            </a:xfrm>
            <a:custGeom>
              <a:rect b="b" l="l" r="r" t="t"/>
              <a:pathLst>
                <a:path extrusionOk="0" h="104" w="102">
                  <a:moveTo>
                    <a:pt x="102" y="49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60" y="7"/>
                    <a:pt x="65" y="17"/>
                    <a:pt x="65" y="28"/>
                  </a:cubicBezTo>
                  <a:cubicBezTo>
                    <a:pt x="65" y="49"/>
                    <a:pt x="48" y="65"/>
                    <a:pt x="27" y="65"/>
                  </a:cubicBezTo>
                  <a:cubicBezTo>
                    <a:pt x="17" y="65"/>
                    <a:pt x="7" y="61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0" y="104"/>
                    <a:pt x="50" y="104"/>
                    <a:pt x="50" y="104"/>
                  </a:cubicBezTo>
                  <a:cubicBezTo>
                    <a:pt x="102" y="104"/>
                    <a:pt x="102" y="104"/>
                    <a:pt x="102" y="104"/>
                  </a:cubicBezTo>
                  <a:lnTo>
                    <a:pt x="102" y="49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7" name="Google Shape;1447;p21"/>
            <p:cNvSpPr/>
            <p:nvPr/>
          </p:nvSpPr>
          <p:spPr>
            <a:xfrm>
              <a:off x="7459133" y="2673351"/>
              <a:ext cx="218017" cy="220133"/>
            </a:xfrm>
            <a:custGeom>
              <a:rect b="b" l="l" r="r" t="t"/>
              <a:pathLst>
                <a:path extrusionOk="0" h="77" w="77">
                  <a:moveTo>
                    <a:pt x="38" y="0"/>
                  </a:moveTo>
                  <a:cubicBezTo>
                    <a:pt x="17" y="0"/>
                    <a:pt x="0" y="17"/>
                    <a:pt x="0" y="39"/>
                  </a:cubicBezTo>
                  <a:cubicBezTo>
                    <a:pt x="0" y="60"/>
                    <a:pt x="17" y="77"/>
                    <a:pt x="38" y="77"/>
                  </a:cubicBezTo>
                  <a:cubicBezTo>
                    <a:pt x="60" y="77"/>
                    <a:pt x="77" y="60"/>
                    <a:pt x="77" y="39"/>
                  </a:cubicBezTo>
                  <a:cubicBezTo>
                    <a:pt x="77" y="17"/>
                    <a:pt x="60" y="0"/>
                    <a:pt x="38" y="0"/>
                  </a:cubicBezTo>
                  <a:close/>
                  <a:moveTo>
                    <a:pt x="38" y="73"/>
                  </a:moveTo>
                  <a:cubicBezTo>
                    <a:pt x="19" y="73"/>
                    <a:pt x="4" y="58"/>
                    <a:pt x="4" y="39"/>
                  </a:cubicBezTo>
                  <a:cubicBezTo>
                    <a:pt x="4" y="19"/>
                    <a:pt x="19" y="4"/>
                    <a:pt x="38" y="4"/>
                  </a:cubicBezTo>
                  <a:cubicBezTo>
                    <a:pt x="57" y="4"/>
                    <a:pt x="73" y="19"/>
                    <a:pt x="73" y="39"/>
                  </a:cubicBezTo>
                  <a:cubicBezTo>
                    <a:pt x="73" y="58"/>
                    <a:pt x="57" y="73"/>
                    <a:pt x="38" y="73"/>
                  </a:cubicBezTo>
                  <a:close/>
                  <a:moveTo>
                    <a:pt x="38" y="7"/>
                  </a:moveTo>
                  <a:cubicBezTo>
                    <a:pt x="21" y="7"/>
                    <a:pt x="7" y="21"/>
                    <a:pt x="7" y="39"/>
                  </a:cubicBezTo>
                  <a:cubicBezTo>
                    <a:pt x="7" y="56"/>
                    <a:pt x="21" y="70"/>
                    <a:pt x="38" y="70"/>
                  </a:cubicBezTo>
                  <a:cubicBezTo>
                    <a:pt x="56" y="70"/>
                    <a:pt x="70" y="56"/>
                    <a:pt x="70" y="39"/>
                  </a:cubicBezTo>
                  <a:cubicBezTo>
                    <a:pt x="70" y="21"/>
                    <a:pt x="56" y="7"/>
                    <a:pt x="38" y="7"/>
                  </a:cubicBezTo>
                  <a:close/>
                  <a:moveTo>
                    <a:pt x="38" y="14"/>
                  </a:moveTo>
                  <a:cubicBezTo>
                    <a:pt x="42" y="14"/>
                    <a:pt x="44" y="17"/>
                    <a:pt x="44" y="20"/>
                  </a:cubicBezTo>
                  <a:cubicBezTo>
                    <a:pt x="44" y="24"/>
                    <a:pt x="42" y="26"/>
                    <a:pt x="38" y="26"/>
                  </a:cubicBezTo>
                  <a:cubicBezTo>
                    <a:pt x="35" y="26"/>
                    <a:pt x="32" y="24"/>
                    <a:pt x="32" y="20"/>
                  </a:cubicBezTo>
                  <a:cubicBezTo>
                    <a:pt x="32" y="17"/>
                    <a:pt x="35" y="14"/>
                    <a:pt x="38" y="14"/>
                  </a:cubicBezTo>
                  <a:close/>
                  <a:moveTo>
                    <a:pt x="49" y="63"/>
                  </a:moveTo>
                  <a:cubicBezTo>
                    <a:pt x="28" y="63"/>
                    <a:pt x="28" y="63"/>
                    <a:pt x="28" y="63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9" y="58"/>
                    <a:pt x="49" y="58"/>
                    <a:pt x="49" y="58"/>
                  </a:cubicBezTo>
                  <a:lnTo>
                    <a:pt x="49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8" name="Google Shape;1448;p21"/>
            <p:cNvSpPr/>
            <p:nvPr/>
          </p:nvSpPr>
          <p:spPr>
            <a:xfrm>
              <a:off x="7842250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9" name="Google Shape;1449;p21"/>
            <p:cNvSpPr/>
            <p:nvPr/>
          </p:nvSpPr>
          <p:spPr>
            <a:xfrm>
              <a:off x="7924800" y="2692401"/>
              <a:ext cx="351367" cy="309033"/>
            </a:xfrm>
            <a:custGeom>
              <a:rect b="b" l="l" r="r" t="t"/>
              <a:pathLst>
                <a:path extrusionOk="0" h="146" w="166">
                  <a:moveTo>
                    <a:pt x="166" y="51"/>
                  </a:moveTo>
                  <a:lnTo>
                    <a:pt x="115" y="0"/>
                  </a:lnTo>
                  <a:lnTo>
                    <a:pt x="113" y="84"/>
                  </a:lnTo>
                  <a:lnTo>
                    <a:pt x="0" y="84"/>
                  </a:lnTo>
                  <a:lnTo>
                    <a:pt x="61" y="146"/>
                  </a:lnTo>
                  <a:lnTo>
                    <a:pt x="166" y="146"/>
                  </a:lnTo>
                  <a:lnTo>
                    <a:pt x="166" y="51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0" name="Google Shape;1450;p21"/>
            <p:cNvSpPr/>
            <p:nvPr/>
          </p:nvSpPr>
          <p:spPr>
            <a:xfrm>
              <a:off x="7920567" y="2690284"/>
              <a:ext cx="275167" cy="182033"/>
            </a:xfrm>
            <a:custGeom>
              <a:rect b="b" l="l" r="r" t="t"/>
              <a:pathLst>
                <a:path extrusionOk="0" h="64" w="97">
                  <a:moveTo>
                    <a:pt x="88" y="50"/>
                  </a:moveTo>
                  <a:cubicBezTo>
                    <a:pt x="88" y="2"/>
                    <a:pt x="88" y="2"/>
                    <a:pt x="88" y="2"/>
                  </a:cubicBezTo>
                  <a:cubicBezTo>
                    <a:pt x="88" y="1"/>
                    <a:pt x="87" y="0"/>
                    <a:pt x="8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1" y="64"/>
                    <a:pt x="2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6" y="64"/>
                    <a:pt x="97" y="62"/>
                    <a:pt x="97" y="60"/>
                  </a:cubicBezTo>
                  <a:lnTo>
                    <a:pt x="88" y="50"/>
                  </a:lnTo>
                  <a:close/>
                  <a:moveTo>
                    <a:pt x="54" y="62"/>
                  </a:moveTo>
                  <a:cubicBezTo>
                    <a:pt x="43" y="62"/>
                    <a:pt x="43" y="62"/>
                    <a:pt x="43" y="62"/>
                  </a:cubicBezTo>
                  <a:cubicBezTo>
                    <a:pt x="43" y="62"/>
                    <a:pt x="42" y="61"/>
                    <a:pt x="42" y="60"/>
                  </a:cubicBezTo>
                  <a:cubicBezTo>
                    <a:pt x="42" y="60"/>
                    <a:pt x="42" y="61"/>
                    <a:pt x="42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1"/>
                    <a:pt x="55" y="60"/>
                    <a:pt x="55" y="60"/>
                  </a:cubicBezTo>
                  <a:cubicBezTo>
                    <a:pt x="55" y="61"/>
                    <a:pt x="55" y="62"/>
                    <a:pt x="54" y="62"/>
                  </a:cubicBezTo>
                  <a:close/>
                  <a:moveTo>
                    <a:pt x="8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84" y="4"/>
                    <a:pt x="84" y="4"/>
                    <a:pt x="84" y="4"/>
                  </a:cubicBezTo>
                  <a:lnTo>
                    <a:pt x="84" y="46"/>
                  </a:lnTo>
                  <a:close/>
                  <a:moveTo>
                    <a:pt x="52" y="34"/>
                  </a:moveTo>
                  <a:cubicBezTo>
                    <a:pt x="55" y="36"/>
                    <a:pt x="55" y="39"/>
                    <a:pt x="52" y="41"/>
                  </a:cubicBezTo>
                  <a:cubicBezTo>
                    <a:pt x="50" y="43"/>
                    <a:pt x="47" y="43"/>
                    <a:pt x="45" y="41"/>
                  </a:cubicBezTo>
                  <a:cubicBezTo>
                    <a:pt x="43" y="39"/>
                    <a:pt x="43" y="36"/>
                    <a:pt x="45" y="34"/>
                  </a:cubicBezTo>
                  <a:cubicBezTo>
                    <a:pt x="47" y="31"/>
                    <a:pt x="50" y="31"/>
                    <a:pt x="52" y="34"/>
                  </a:cubicBezTo>
                  <a:close/>
                  <a:moveTo>
                    <a:pt x="63" y="25"/>
                  </a:moveTo>
                  <a:cubicBezTo>
                    <a:pt x="59" y="29"/>
                    <a:pt x="59" y="29"/>
                    <a:pt x="59" y="29"/>
                  </a:cubicBezTo>
                  <a:cubicBezTo>
                    <a:pt x="53" y="24"/>
                    <a:pt x="44" y="24"/>
                    <a:pt x="38" y="30"/>
                  </a:cubicBezTo>
                  <a:cubicBezTo>
                    <a:pt x="38" y="30"/>
                    <a:pt x="38" y="30"/>
                    <a:pt x="37" y="3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6"/>
                    <a:pt x="34" y="26"/>
                  </a:cubicBezTo>
                  <a:cubicBezTo>
                    <a:pt x="42" y="18"/>
                    <a:pt x="55" y="18"/>
                    <a:pt x="63" y="25"/>
                  </a:cubicBezTo>
                  <a:close/>
                  <a:moveTo>
                    <a:pt x="30" y="23"/>
                  </a:move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7" y="18"/>
                  </a:cubicBezTo>
                  <a:cubicBezTo>
                    <a:pt x="39" y="6"/>
                    <a:pt x="58" y="6"/>
                    <a:pt x="71" y="17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57" y="11"/>
                    <a:pt x="40" y="12"/>
                    <a:pt x="30" y="22"/>
                  </a:cubicBezTo>
                  <a:cubicBezTo>
                    <a:pt x="30" y="22"/>
                    <a:pt x="30" y="22"/>
                    <a:pt x="3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1" name="Google Shape;1451;p21"/>
            <p:cNvSpPr/>
            <p:nvPr/>
          </p:nvSpPr>
          <p:spPr>
            <a:xfrm>
              <a:off x="8329083" y="2563284"/>
              <a:ext cx="436033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2" name="Google Shape;1452;p21"/>
            <p:cNvSpPr/>
            <p:nvPr/>
          </p:nvSpPr>
          <p:spPr>
            <a:xfrm>
              <a:off x="8439150" y="2675467"/>
              <a:ext cx="325967" cy="325967"/>
            </a:xfrm>
            <a:custGeom>
              <a:rect b="b" l="l" r="r" t="t"/>
              <a:pathLst>
                <a:path extrusionOk="0" h="154" w="154">
                  <a:moveTo>
                    <a:pt x="154" y="42"/>
                  </a:moveTo>
                  <a:lnTo>
                    <a:pt x="113" y="0"/>
                  </a:lnTo>
                  <a:lnTo>
                    <a:pt x="94" y="1"/>
                  </a:lnTo>
                  <a:lnTo>
                    <a:pt x="93" y="80"/>
                  </a:lnTo>
                  <a:lnTo>
                    <a:pt x="7" y="80"/>
                  </a:lnTo>
                  <a:lnTo>
                    <a:pt x="7" y="86"/>
                  </a:lnTo>
                  <a:lnTo>
                    <a:pt x="2" y="91"/>
                  </a:lnTo>
                  <a:lnTo>
                    <a:pt x="0" y="100"/>
                  </a:lnTo>
                  <a:lnTo>
                    <a:pt x="54" y="154"/>
                  </a:lnTo>
                  <a:lnTo>
                    <a:pt x="154" y="154"/>
                  </a:lnTo>
                  <a:lnTo>
                    <a:pt x="154" y="42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3" name="Google Shape;1453;p21"/>
            <p:cNvSpPr/>
            <p:nvPr/>
          </p:nvSpPr>
          <p:spPr>
            <a:xfrm>
              <a:off x="8422217" y="2675467"/>
              <a:ext cx="258233" cy="220133"/>
            </a:xfrm>
            <a:custGeom>
              <a:rect b="b" l="l" r="r" t="t"/>
              <a:pathLst>
                <a:path extrusionOk="0" h="77" w="91">
                  <a:moveTo>
                    <a:pt x="6" y="52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7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3" y="57"/>
                    <a:pt x="13" y="57"/>
                  </a:cubicBezTo>
                  <a:cubicBezTo>
                    <a:pt x="12" y="57"/>
                    <a:pt x="11" y="57"/>
                    <a:pt x="11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7" y="55"/>
                    <a:pt x="6" y="53"/>
                    <a:pt x="6" y="52"/>
                  </a:cubicBezTo>
                  <a:close/>
                  <a:moveTo>
                    <a:pt x="54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30" y="8"/>
                    <a:pt x="32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3" y="10"/>
                    <a:pt x="43" y="12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54" y="15"/>
                    <a:pt x="54" y="15"/>
                    <a:pt x="54" y="15"/>
                  </a:cubicBezTo>
                  <a:lnTo>
                    <a:pt x="54" y="55"/>
                  </a:lnTo>
                  <a:close/>
                  <a:moveTo>
                    <a:pt x="30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1"/>
                    <a:pt x="41" y="11"/>
                    <a:pt x="40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1"/>
                    <a:pt x="30" y="11"/>
                    <a:pt x="30" y="12"/>
                  </a:cubicBezTo>
                  <a:lnTo>
                    <a:pt x="30" y="15"/>
                  </a:lnTo>
                  <a:close/>
                  <a:moveTo>
                    <a:pt x="58" y="56"/>
                  </a:moveTo>
                  <a:cubicBezTo>
                    <a:pt x="58" y="57"/>
                    <a:pt x="58" y="57"/>
                    <a:pt x="59" y="57"/>
                  </a:cubicBezTo>
                  <a:cubicBezTo>
                    <a:pt x="60" y="57"/>
                    <a:pt x="61" y="57"/>
                    <a:pt x="61" y="56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4" y="55"/>
                    <a:pt x="65" y="53"/>
                    <a:pt x="65" y="52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5" y="17"/>
                    <a:pt x="64" y="15"/>
                    <a:pt x="62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8" y="55"/>
                    <a:pt x="58" y="55"/>
                    <a:pt x="58" y="55"/>
                  </a:cubicBezTo>
                  <a:lnTo>
                    <a:pt x="58" y="56"/>
                  </a:lnTo>
                  <a:close/>
                  <a:moveTo>
                    <a:pt x="18" y="69"/>
                  </a:moveTo>
                  <a:cubicBezTo>
                    <a:pt x="18" y="73"/>
                    <a:pt x="15" y="77"/>
                    <a:pt x="11" y="77"/>
                  </a:cubicBezTo>
                  <a:cubicBezTo>
                    <a:pt x="7" y="77"/>
                    <a:pt x="4" y="73"/>
                    <a:pt x="4" y="69"/>
                  </a:cubicBezTo>
                  <a:cubicBezTo>
                    <a:pt x="4" y="65"/>
                    <a:pt x="7" y="62"/>
                    <a:pt x="11" y="62"/>
                  </a:cubicBezTo>
                  <a:cubicBezTo>
                    <a:pt x="15" y="62"/>
                    <a:pt x="18" y="65"/>
                    <a:pt x="18" y="69"/>
                  </a:cubicBezTo>
                  <a:close/>
                  <a:moveTo>
                    <a:pt x="15" y="69"/>
                  </a:moveTo>
                  <a:cubicBezTo>
                    <a:pt x="15" y="67"/>
                    <a:pt x="13" y="66"/>
                    <a:pt x="11" y="66"/>
                  </a:cubicBezTo>
                  <a:cubicBezTo>
                    <a:pt x="9" y="66"/>
                    <a:pt x="7" y="67"/>
                    <a:pt x="7" y="69"/>
                  </a:cubicBezTo>
                  <a:cubicBezTo>
                    <a:pt x="7" y="71"/>
                    <a:pt x="9" y="73"/>
                    <a:pt x="11" y="73"/>
                  </a:cubicBezTo>
                  <a:cubicBezTo>
                    <a:pt x="13" y="73"/>
                    <a:pt x="15" y="71"/>
                    <a:pt x="15" y="69"/>
                  </a:cubicBezTo>
                  <a:close/>
                  <a:moveTo>
                    <a:pt x="70" y="69"/>
                  </a:moveTo>
                  <a:cubicBezTo>
                    <a:pt x="70" y="73"/>
                    <a:pt x="66" y="77"/>
                    <a:pt x="62" y="77"/>
                  </a:cubicBezTo>
                  <a:cubicBezTo>
                    <a:pt x="58" y="77"/>
                    <a:pt x="55" y="73"/>
                    <a:pt x="55" y="69"/>
                  </a:cubicBezTo>
                  <a:cubicBezTo>
                    <a:pt x="55" y="65"/>
                    <a:pt x="58" y="62"/>
                    <a:pt x="62" y="62"/>
                  </a:cubicBezTo>
                  <a:cubicBezTo>
                    <a:pt x="66" y="62"/>
                    <a:pt x="70" y="65"/>
                    <a:pt x="70" y="69"/>
                  </a:cubicBezTo>
                  <a:close/>
                  <a:moveTo>
                    <a:pt x="66" y="69"/>
                  </a:moveTo>
                  <a:cubicBezTo>
                    <a:pt x="66" y="67"/>
                    <a:pt x="64" y="66"/>
                    <a:pt x="62" y="66"/>
                  </a:cubicBezTo>
                  <a:cubicBezTo>
                    <a:pt x="60" y="66"/>
                    <a:pt x="59" y="67"/>
                    <a:pt x="59" y="69"/>
                  </a:cubicBezTo>
                  <a:cubicBezTo>
                    <a:pt x="59" y="71"/>
                    <a:pt x="60" y="73"/>
                    <a:pt x="62" y="73"/>
                  </a:cubicBezTo>
                  <a:cubicBezTo>
                    <a:pt x="64" y="73"/>
                    <a:pt x="66" y="71"/>
                    <a:pt x="66" y="69"/>
                  </a:cubicBezTo>
                  <a:close/>
                  <a:moveTo>
                    <a:pt x="91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7" y="61"/>
                    <a:pt x="77" y="61"/>
                    <a:pt x="77" y="61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91" y="4"/>
                    <a:pt x="91" y="4"/>
                    <a:pt x="91" y="4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4" name="Google Shape;1454;p21"/>
            <p:cNvSpPr/>
            <p:nvPr/>
          </p:nvSpPr>
          <p:spPr>
            <a:xfrm>
              <a:off x="8820150" y="2563284"/>
              <a:ext cx="436033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5" name="Google Shape;1455;p21"/>
            <p:cNvSpPr/>
            <p:nvPr/>
          </p:nvSpPr>
          <p:spPr>
            <a:xfrm>
              <a:off x="8964083" y="2686051"/>
              <a:ext cx="292100" cy="315383"/>
            </a:xfrm>
            <a:custGeom>
              <a:rect b="b" l="l" r="r" t="t"/>
              <a:pathLst>
                <a:path extrusionOk="0" h="149" w="138">
                  <a:moveTo>
                    <a:pt x="138" y="73"/>
                  </a:moveTo>
                  <a:lnTo>
                    <a:pt x="66" y="0"/>
                  </a:lnTo>
                  <a:lnTo>
                    <a:pt x="61" y="7"/>
                  </a:lnTo>
                  <a:lnTo>
                    <a:pt x="62" y="27"/>
                  </a:lnTo>
                  <a:lnTo>
                    <a:pt x="47" y="30"/>
                  </a:lnTo>
                  <a:lnTo>
                    <a:pt x="39" y="44"/>
                  </a:lnTo>
                  <a:lnTo>
                    <a:pt x="31" y="100"/>
                  </a:lnTo>
                  <a:lnTo>
                    <a:pt x="10" y="99"/>
                  </a:lnTo>
                  <a:lnTo>
                    <a:pt x="0" y="107"/>
                  </a:lnTo>
                  <a:lnTo>
                    <a:pt x="42" y="149"/>
                  </a:lnTo>
                  <a:lnTo>
                    <a:pt x="138" y="149"/>
                  </a:lnTo>
                  <a:lnTo>
                    <a:pt x="138" y="7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6" name="Google Shape;1456;p21"/>
            <p:cNvSpPr/>
            <p:nvPr/>
          </p:nvSpPr>
          <p:spPr>
            <a:xfrm>
              <a:off x="8947150" y="2656417"/>
              <a:ext cx="188383" cy="256117"/>
            </a:xfrm>
            <a:custGeom>
              <a:rect b="b" l="l" r="r" t="t"/>
              <a:pathLst>
                <a:path extrusionOk="0" h="90" w="66">
                  <a:moveTo>
                    <a:pt x="45" y="19"/>
                  </a:moveTo>
                  <a:cubicBezTo>
                    <a:pt x="45" y="17"/>
                    <a:pt x="45" y="17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5" y="13"/>
                    <a:pt x="48" y="10"/>
                    <a:pt x="51" y="10"/>
                  </a:cubicBezTo>
                  <a:cubicBezTo>
                    <a:pt x="55" y="10"/>
                    <a:pt x="57" y="13"/>
                    <a:pt x="57" y="16"/>
                  </a:cubicBezTo>
                  <a:cubicBezTo>
                    <a:pt x="58" y="16"/>
                    <a:pt x="58" y="17"/>
                    <a:pt x="58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2"/>
                    <a:pt x="54" y="24"/>
                    <a:pt x="51" y="24"/>
                  </a:cubicBezTo>
                  <a:cubicBezTo>
                    <a:pt x="49" y="24"/>
                    <a:pt x="47" y="22"/>
                    <a:pt x="4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19"/>
                  </a:cubicBezTo>
                  <a:close/>
                  <a:moveTo>
                    <a:pt x="66" y="56"/>
                  </a:moveTo>
                  <a:cubicBezTo>
                    <a:pt x="66" y="58"/>
                    <a:pt x="64" y="59"/>
                    <a:pt x="63" y="59"/>
                  </a:cubicBezTo>
                  <a:cubicBezTo>
                    <a:pt x="61" y="59"/>
                    <a:pt x="60" y="58"/>
                    <a:pt x="60" y="56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87"/>
                    <a:pt x="59" y="87"/>
                    <a:pt x="59" y="87"/>
                  </a:cubicBezTo>
                  <a:cubicBezTo>
                    <a:pt x="59" y="89"/>
                    <a:pt x="58" y="90"/>
                    <a:pt x="56" y="90"/>
                  </a:cubicBezTo>
                  <a:cubicBezTo>
                    <a:pt x="54" y="90"/>
                    <a:pt x="53" y="89"/>
                    <a:pt x="53" y="87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1" y="57"/>
                    <a:pt x="52" y="57"/>
                    <a:pt x="51" y="57"/>
                  </a:cubicBezTo>
                  <a:cubicBezTo>
                    <a:pt x="51" y="57"/>
                    <a:pt x="50" y="57"/>
                    <a:pt x="50" y="5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9"/>
                    <a:pt x="49" y="90"/>
                    <a:pt x="47" y="90"/>
                  </a:cubicBezTo>
                  <a:cubicBezTo>
                    <a:pt x="45" y="90"/>
                    <a:pt x="44" y="89"/>
                    <a:pt x="44" y="87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37" y="45"/>
                    <a:pt x="34" y="45"/>
                  </a:cubicBezTo>
                  <a:cubicBezTo>
                    <a:pt x="34" y="49"/>
                    <a:pt x="34" y="52"/>
                    <a:pt x="34" y="56"/>
                  </a:cubicBezTo>
                  <a:cubicBezTo>
                    <a:pt x="34" y="68"/>
                    <a:pt x="32" y="79"/>
                    <a:pt x="28" y="90"/>
                  </a:cubicBezTo>
                  <a:cubicBezTo>
                    <a:pt x="25" y="88"/>
                    <a:pt x="21" y="88"/>
                    <a:pt x="17" y="88"/>
                  </a:cubicBezTo>
                  <a:cubicBezTo>
                    <a:pt x="13" y="88"/>
                    <a:pt x="10" y="88"/>
                    <a:pt x="6" y="90"/>
                  </a:cubicBezTo>
                  <a:cubicBezTo>
                    <a:pt x="2" y="79"/>
                    <a:pt x="0" y="68"/>
                    <a:pt x="0" y="56"/>
                  </a:cubicBezTo>
                  <a:cubicBezTo>
                    <a:pt x="0" y="35"/>
                    <a:pt x="6" y="16"/>
                    <a:pt x="17" y="0"/>
                  </a:cubicBezTo>
                  <a:cubicBezTo>
                    <a:pt x="25" y="12"/>
                    <a:pt x="31" y="26"/>
                    <a:pt x="33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28"/>
                    <a:pt x="41" y="26"/>
                    <a:pt x="44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62" y="26"/>
                    <a:pt x="65" y="29"/>
                    <a:pt x="65" y="33"/>
                  </a:cubicBezTo>
                  <a:lnTo>
                    <a:pt x="66" y="56"/>
                  </a:lnTo>
                  <a:close/>
                  <a:moveTo>
                    <a:pt x="31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6" y="46"/>
                    <a:pt x="24" y="44"/>
                    <a:pt x="24" y="42"/>
                  </a:cubicBezTo>
                  <a:cubicBezTo>
                    <a:pt x="24" y="40"/>
                    <a:pt x="26" y="39"/>
                    <a:pt x="26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28" y="28"/>
                    <a:pt x="24" y="17"/>
                    <a:pt x="17" y="7"/>
                  </a:cubicBezTo>
                  <a:cubicBezTo>
                    <a:pt x="8" y="21"/>
                    <a:pt x="3" y="37"/>
                    <a:pt x="3" y="54"/>
                  </a:cubicBezTo>
                  <a:cubicBezTo>
                    <a:pt x="3" y="64"/>
                    <a:pt x="5" y="74"/>
                    <a:pt x="8" y="83"/>
                  </a:cubicBezTo>
                  <a:cubicBezTo>
                    <a:pt x="11" y="81"/>
                    <a:pt x="14" y="81"/>
                    <a:pt x="17" y="81"/>
                  </a:cubicBezTo>
                  <a:cubicBezTo>
                    <a:pt x="20" y="81"/>
                    <a:pt x="23" y="81"/>
                    <a:pt x="26" y="83"/>
                  </a:cubicBezTo>
                  <a:cubicBezTo>
                    <a:pt x="30" y="74"/>
                    <a:pt x="31" y="64"/>
                    <a:pt x="31" y="54"/>
                  </a:cubicBezTo>
                  <a:cubicBezTo>
                    <a:pt x="31" y="51"/>
                    <a:pt x="31" y="48"/>
                    <a:pt x="31" y="45"/>
                  </a:cubicBezTo>
                  <a:close/>
                  <a:moveTo>
                    <a:pt x="14" y="52"/>
                  </a:moveTo>
                  <a:cubicBezTo>
                    <a:pt x="14" y="62"/>
                    <a:pt x="15" y="70"/>
                    <a:pt x="16" y="78"/>
                  </a:cubicBezTo>
                  <a:cubicBezTo>
                    <a:pt x="16" y="77"/>
                    <a:pt x="17" y="77"/>
                    <a:pt x="17" y="77"/>
                  </a:cubicBezTo>
                  <a:cubicBezTo>
                    <a:pt x="17" y="77"/>
                    <a:pt x="18" y="77"/>
                    <a:pt x="18" y="78"/>
                  </a:cubicBezTo>
                  <a:cubicBezTo>
                    <a:pt x="19" y="70"/>
                    <a:pt x="20" y="62"/>
                    <a:pt x="20" y="52"/>
                  </a:cubicBezTo>
                  <a:cubicBezTo>
                    <a:pt x="20" y="37"/>
                    <a:pt x="18" y="23"/>
                    <a:pt x="17" y="11"/>
                  </a:cubicBezTo>
                  <a:cubicBezTo>
                    <a:pt x="16" y="23"/>
                    <a:pt x="14" y="37"/>
                    <a:pt x="14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7" name="Google Shape;1457;p21"/>
            <p:cNvSpPr/>
            <p:nvPr/>
          </p:nvSpPr>
          <p:spPr>
            <a:xfrm>
              <a:off x="9304867" y="2563284"/>
              <a:ext cx="433917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8" name="Google Shape;1458;p21"/>
            <p:cNvSpPr/>
            <p:nvPr/>
          </p:nvSpPr>
          <p:spPr>
            <a:xfrm>
              <a:off x="9414933" y="2673351"/>
              <a:ext cx="323850" cy="328083"/>
            </a:xfrm>
            <a:custGeom>
              <a:rect b="b" l="l" r="r" t="t"/>
              <a:pathLst>
                <a:path extrusionOk="0" h="155" w="153">
                  <a:moveTo>
                    <a:pt x="153" y="40"/>
                  </a:moveTo>
                  <a:lnTo>
                    <a:pt x="113" y="0"/>
                  </a:lnTo>
                  <a:lnTo>
                    <a:pt x="105" y="44"/>
                  </a:lnTo>
                  <a:lnTo>
                    <a:pt x="93" y="31"/>
                  </a:lnTo>
                  <a:lnTo>
                    <a:pt x="95" y="50"/>
                  </a:lnTo>
                  <a:lnTo>
                    <a:pt x="90" y="66"/>
                  </a:lnTo>
                  <a:lnTo>
                    <a:pt x="77" y="71"/>
                  </a:lnTo>
                  <a:lnTo>
                    <a:pt x="61" y="66"/>
                  </a:lnTo>
                  <a:lnTo>
                    <a:pt x="51" y="50"/>
                  </a:lnTo>
                  <a:lnTo>
                    <a:pt x="40" y="51"/>
                  </a:lnTo>
                  <a:lnTo>
                    <a:pt x="31" y="66"/>
                  </a:lnTo>
                  <a:lnTo>
                    <a:pt x="16" y="71"/>
                  </a:lnTo>
                  <a:lnTo>
                    <a:pt x="0" y="67"/>
                  </a:lnTo>
                  <a:lnTo>
                    <a:pt x="87" y="155"/>
                  </a:lnTo>
                  <a:lnTo>
                    <a:pt x="153" y="155"/>
                  </a:lnTo>
                  <a:lnTo>
                    <a:pt x="153" y="40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9" name="Google Shape;1459;p21"/>
            <p:cNvSpPr/>
            <p:nvPr/>
          </p:nvSpPr>
          <p:spPr>
            <a:xfrm>
              <a:off x="9402233" y="2669117"/>
              <a:ext cx="251883" cy="224367"/>
            </a:xfrm>
            <a:custGeom>
              <a:rect b="b" l="l" r="r" t="t"/>
              <a:pathLst>
                <a:path extrusionOk="0" h="78" w="89">
                  <a:moveTo>
                    <a:pt x="45" y="45"/>
                  </a:moveTo>
                  <a:cubicBezTo>
                    <a:pt x="47" y="50"/>
                    <a:pt x="50" y="55"/>
                    <a:pt x="60" y="55"/>
                  </a:cubicBezTo>
                  <a:cubicBezTo>
                    <a:pt x="78" y="55"/>
                    <a:pt x="78" y="43"/>
                    <a:pt x="78" y="33"/>
                  </a:cubicBezTo>
                  <a:cubicBezTo>
                    <a:pt x="78" y="21"/>
                    <a:pt x="65" y="21"/>
                    <a:pt x="61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2" y="20"/>
                    <a:pt x="6" y="21"/>
                    <a:pt x="3" y="25"/>
                  </a:cubicBezTo>
                  <a:cubicBezTo>
                    <a:pt x="1" y="27"/>
                    <a:pt x="0" y="29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4"/>
                    <a:pt x="1" y="55"/>
                    <a:pt x="18" y="55"/>
                  </a:cubicBezTo>
                  <a:cubicBezTo>
                    <a:pt x="27" y="55"/>
                    <a:pt x="30" y="50"/>
                    <a:pt x="32" y="45"/>
                  </a:cubicBezTo>
                  <a:cubicBezTo>
                    <a:pt x="34" y="41"/>
                    <a:pt x="35" y="39"/>
                    <a:pt x="39" y="39"/>
                  </a:cubicBezTo>
                  <a:cubicBezTo>
                    <a:pt x="42" y="39"/>
                    <a:pt x="43" y="41"/>
                    <a:pt x="45" y="45"/>
                  </a:cubicBezTo>
                  <a:close/>
                  <a:moveTo>
                    <a:pt x="29" y="44"/>
                  </a:moveTo>
                  <a:cubicBezTo>
                    <a:pt x="27" y="48"/>
                    <a:pt x="25" y="52"/>
                    <a:pt x="18" y="52"/>
                  </a:cubicBezTo>
                  <a:cubicBezTo>
                    <a:pt x="4" y="52"/>
                    <a:pt x="4" y="44"/>
                    <a:pt x="4" y="33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0"/>
                    <a:pt x="4" y="28"/>
                    <a:pt x="5" y="27"/>
                  </a:cubicBezTo>
                  <a:cubicBezTo>
                    <a:pt x="8" y="24"/>
                    <a:pt x="14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9" y="24"/>
                    <a:pt x="74" y="25"/>
                    <a:pt x="74" y="33"/>
                  </a:cubicBezTo>
                  <a:cubicBezTo>
                    <a:pt x="74" y="43"/>
                    <a:pt x="74" y="52"/>
                    <a:pt x="60" y="52"/>
                  </a:cubicBezTo>
                  <a:cubicBezTo>
                    <a:pt x="52" y="52"/>
                    <a:pt x="50" y="48"/>
                    <a:pt x="48" y="44"/>
                  </a:cubicBezTo>
                  <a:cubicBezTo>
                    <a:pt x="47" y="40"/>
                    <a:pt x="45" y="36"/>
                    <a:pt x="39" y="36"/>
                  </a:cubicBezTo>
                  <a:cubicBezTo>
                    <a:pt x="33" y="36"/>
                    <a:pt x="31" y="40"/>
                    <a:pt x="29" y="44"/>
                  </a:cubicBezTo>
                  <a:close/>
                  <a:moveTo>
                    <a:pt x="38" y="72"/>
                  </a:moveTo>
                  <a:cubicBezTo>
                    <a:pt x="55" y="72"/>
                    <a:pt x="55" y="72"/>
                    <a:pt x="55" y="72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38" y="78"/>
                    <a:pt x="38" y="78"/>
                    <a:pt x="38" y="78"/>
                  </a:cubicBezTo>
                  <a:lnTo>
                    <a:pt x="38" y="72"/>
                  </a:lnTo>
                  <a:close/>
                  <a:moveTo>
                    <a:pt x="89" y="0"/>
                  </a:moveTo>
                  <a:cubicBezTo>
                    <a:pt x="89" y="59"/>
                    <a:pt x="89" y="59"/>
                    <a:pt x="89" y="59"/>
                  </a:cubicBezTo>
                  <a:cubicBezTo>
                    <a:pt x="89" y="73"/>
                    <a:pt x="77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2" y="72"/>
                    <a:pt x="82" y="71"/>
                    <a:pt x="82" y="59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0" name="Google Shape;1460;p21"/>
            <p:cNvSpPr/>
            <p:nvPr/>
          </p:nvSpPr>
          <p:spPr>
            <a:xfrm>
              <a:off x="10289117" y="2563284"/>
              <a:ext cx="436033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1" name="Google Shape;1461;p21"/>
            <p:cNvSpPr/>
            <p:nvPr/>
          </p:nvSpPr>
          <p:spPr>
            <a:xfrm>
              <a:off x="10390717" y="2660651"/>
              <a:ext cx="334433" cy="340783"/>
            </a:xfrm>
            <a:custGeom>
              <a:rect b="b" l="l" r="r" t="t"/>
              <a:pathLst>
                <a:path extrusionOk="0" h="161" w="158">
                  <a:moveTo>
                    <a:pt x="158" y="81"/>
                  </a:moveTo>
                  <a:lnTo>
                    <a:pt x="78" y="0"/>
                  </a:lnTo>
                  <a:lnTo>
                    <a:pt x="66" y="2"/>
                  </a:lnTo>
                  <a:lnTo>
                    <a:pt x="65" y="102"/>
                  </a:lnTo>
                  <a:lnTo>
                    <a:pt x="0" y="102"/>
                  </a:lnTo>
                  <a:lnTo>
                    <a:pt x="58" y="161"/>
                  </a:lnTo>
                  <a:lnTo>
                    <a:pt x="158" y="161"/>
                  </a:lnTo>
                  <a:lnTo>
                    <a:pt x="158" y="81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2" name="Google Shape;1462;p21"/>
            <p:cNvSpPr/>
            <p:nvPr/>
          </p:nvSpPr>
          <p:spPr>
            <a:xfrm>
              <a:off x="10390717" y="2641601"/>
              <a:ext cx="243417" cy="292100"/>
            </a:xfrm>
            <a:custGeom>
              <a:rect b="b" l="l" r="r" t="t"/>
              <a:pathLst>
                <a:path extrusionOk="0" h="102" w="86">
                  <a:moveTo>
                    <a:pt x="83" y="63"/>
                  </a:moveTo>
                  <a:cubicBezTo>
                    <a:pt x="81" y="71"/>
                    <a:pt x="52" y="76"/>
                    <a:pt x="52" y="7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86" y="51"/>
                    <a:pt x="83" y="63"/>
                  </a:cubicBezTo>
                  <a:close/>
                  <a:moveTo>
                    <a:pt x="18" y="63"/>
                  </a:moveTo>
                  <a:cubicBezTo>
                    <a:pt x="20" y="71"/>
                    <a:pt x="48" y="76"/>
                    <a:pt x="48" y="7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14" y="49"/>
                    <a:pt x="18" y="63"/>
                  </a:cubicBezTo>
                  <a:close/>
                  <a:moveTo>
                    <a:pt x="60" y="7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12"/>
                    <a:pt x="47" y="12"/>
                    <a:pt x="47" y="12"/>
                  </a:cubicBezTo>
                  <a:lnTo>
                    <a:pt x="60" y="7"/>
                  </a:lnTo>
                  <a:close/>
                  <a:moveTo>
                    <a:pt x="58" y="101"/>
                  </a:moveTo>
                  <a:cubicBezTo>
                    <a:pt x="75" y="100"/>
                    <a:pt x="82" y="82"/>
                    <a:pt x="82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" y="90"/>
                    <a:pt x="40" y="102"/>
                    <a:pt x="58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3" name="Google Shape;1463;p21"/>
            <p:cNvSpPr/>
            <p:nvPr/>
          </p:nvSpPr>
          <p:spPr>
            <a:xfrm>
              <a:off x="10289117" y="2004484"/>
              <a:ext cx="436033" cy="440267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4" name="Google Shape;1464;p21"/>
            <p:cNvSpPr/>
            <p:nvPr/>
          </p:nvSpPr>
          <p:spPr>
            <a:xfrm>
              <a:off x="10407650" y="2112434"/>
              <a:ext cx="317500" cy="332317"/>
            </a:xfrm>
            <a:custGeom>
              <a:rect b="b" l="l" r="r" t="t"/>
              <a:pathLst>
                <a:path extrusionOk="0" h="157" w="150">
                  <a:moveTo>
                    <a:pt x="150" y="46"/>
                  </a:moveTo>
                  <a:lnTo>
                    <a:pt x="105" y="0"/>
                  </a:lnTo>
                  <a:lnTo>
                    <a:pt x="105" y="107"/>
                  </a:lnTo>
                  <a:lnTo>
                    <a:pt x="0" y="107"/>
                  </a:lnTo>
                  <a:lnTo>
                    <a:pt x="50" y="157"/>
                  </a:lnTo>
                  <a:lnTo>
                    <a:pt x="150" y="157"/>
                  </a:lnTo>
                  <a:lnTo>
                    <a:pt x="150" y="46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5" name="Google Shape;1465;p21"/>
            <p:cNvSpPr/>
            <p:nvPr/>
          </p:nvSpPr>
          <p:spPr>
            <a:xfrm>
              <a:off x="10407650" y="2112434"/>
              <a:ext cx="224367" cy="226483"/>
            </a:xfrm>
            <a:custGeom>
              <a:rect b="b" l="l" r="r" t="t"/>
              <a:pathLst>
                <a:path extrusionOk="0" h="79" w="79">
                  <a:moveTo>
                    <a:pt x="0" y="1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10"/>
                    <a:pt x="79" y="10"/>
                    <a:pt x="79" y="10"/>
                  </a:cubicBezTo>
                  <a:lnTo>
                    <a:pt x="0" y="10"/>
                  </a:lnTo>
                  <a:close/>
                  <a:moveTo>
                    <a:pt x="32" y="5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51" y="38"/>
                    <a:pt x="51" y="38"/>
                    <a:pt x="51" y="38"/>
                  </a:cubicBezTo>
                  <a:lnTo>
                    <a:pt x="32" y="57"/>
                  </a:lnTo>
                  <a:close/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0"/>
                  </a:lnTo>
                  <a:close/>
                  <a:moveTo>
                    <a:pt x="7" y="5"/>
                  </a:moveTo>
                  <a:cubicBezTo>
                    <a:pt x="7" y="5"/>
                    <a:pt x="7" y="6"/>
                    <a:pt x="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2"/>
                    <a:pt x="7" y="2"/>
                  </a:cubicBezTo>
                  <a:lnTo>
                    <a:pt x="7" y="5"/>
                  </a:lnTo>
                  <a:close/>
                  <a:moveTo>
                    <a:pt x="15" y="5"/>
                  </a:moveTo>
                  <a:cubicBezTo>
                    <a:pt x="15" y="5"/>
                    <a:pt x="15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2"/>
                    <a:pt x="15" y="2"/>
                  </a:cubicBezTo>
                  <a:lnTo>
                    <a:pt x="15" y="5"/>
                  </a:lnTo>
                  <a:close/>
                  <a:moveTo>
                    <a:pt x="23" y="5"/>
                  </a:moveTo>
                  <a:cubicBezTo>
                    <a:pt x="23" y="5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5"/>
                    <a:pt x="18" y="5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3" y="2"/>
                    <a:pt x="23" y="2"/>
                  </a:cubicBezTo>
                  <a:lnTo>
                    <a:pt x="23" y="5"/>
                  </a:lnTo>
                  <a:close/>
                  <a:moveTo>
                    <a:pt x="31" y="5"/>
                  </a:moveTo>
                  <a:cubicBezTo>
                    <a:pt x="31" y="5"/>
                    <a:pt x="30" y="6"/>
                    <a:pt x="30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6"/>
                    <a:pt x="26" y="5"/>
                    <a:pt x="26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1"/>
                    <a:pt x="27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1" y="2"/>
                    <a:pt x="31" y="2"/>
                  </a:cubicBezTo>
                  <a:lnTo>
                    <a:pt x="31" y="5"/>
                  </a:lnTo>
                  <a:close/>
                  <a:moveTo>
                    <a:pt x="38" y="5"/>
                  </a:moveTo>
                  <a:cubicBezTo>
                    <a:pt x="38" y="5"/>
                    <a:pt x="38" y="6"/>
                    <a:pt x="38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5"/>
                    <a:pt x="34" y="5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5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2"/>
                    <a:pt x="38" y="2"/>
                  </a:cubicBezTo>
                  <a:lnTo>
                    <a:pt x="38" y="5"/>
                  </a:lnTo>
                  <a:close/>
                  <a:moveTo>
                    <a:pt x="46" y="5"/>
                  </a:moveTo>
                  <a:cubicBezTo>
                    <a:pt x="46" y="5"/>
                    <a:pt x="46" y="6"/>
                    <a:pt x="45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6"/>
                    <a:pt x="42" y="5"/>
                    <a:pt x="42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1"/>
                    <a:pt x="43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6" y="1"/>
                    <a:pt x="46" y="2"/>
                    <a:pt x="46" y="2"/>
                  </a:cubicBezTo>
                  <a:lnTo>
                    <a:pt x="46" y="5"/>
                  </a:lnTo>
                  <a:close/>
                  <a:moveTo>
                    <a:pt x="54" y="5"/>
                  </a:moveTo>
                  <a:cubicBezTo>
                    <a:pt x="54" y="5"/>
                    <a:pt x="54" y="6"/>
                    <a:pt x="53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5"/>
                    <a:pt x="50" y="5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1"/>
                    <a:pt x="50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4" y="1"/>
                    <a:pt x="54" y="2"/>
                    <a:pt x="54" y="2"/>
                  </a:cubicBezTo>
                  <a:lnTo>
                    <a:pt x="54" y="5"/>
                  </a:lnTo>
                  <a:close/>
                  <a:moveTo>
                    <a:pt x="62" y="5"/>
                  </a:moveTo>
                  <a:cubicBezTo>
                    <a:pt x="62" y="5"/>
                    <a:pt x="62" y="6"/>
                    <a:pt x="61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7" y="5"/>
                    <a:pt x="57" y="5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8" y="1"/>
                    <a:pt x="58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2" y="1"/>
                    <a:pt x="62" y="2"/>
                    <a:pt x="62" y="2"/>
                  </a:cubicBezTo>
                  <a:lnTo>
                    <a:pt x="62" y="5"/>
                  </a:lnTo>
                  <a:close/>
                  <a:moveTo>
                    <a:pt x="70" y="5"/>
                  </a:moveTo>
                  <a:cubicBezTo>
                    <a:pt x="70" y="5"/>
                    <a:pt x="69" y="6"/>
                    <a:pt x="69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6"/>
                    <a:pt x="65" y="5"/>
                    <a:pt x="65" y="5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6" y="1"/>
                    <a:pt x="66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1"/>
                    <a:pt x="70" y="2"/>
                    <a:pt x="70" y="2"/>
                  </a:cubicBezTo>
                  <a:lnTo>
                    <a:pt x="70" y="5"/>
                  </a:lnTo>
                  <a:close/>
                  <a:moveTo>
                    <a:pt x="77" y="5"/>
                  </a:moveTo>
                  <a:cubicBezTo>
                    <a:pt x="77" y="5"/>
                    <a:pt x="77" y="6"/>
                    <a:pt x="77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6"/>
                    <a:pt x="73" y="5"/>
                    <a:pt x="73" y="5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3" y="2"/>
                    <a:pt x="73" y="1"/>
                    <a:pt x="74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7" y="2"/>
                    <a:pt x="77" y="2"/>
                  </a:cubicBezTo>
                  <a:lnTo>
                    <a:pt x="77" y="5"/>
                  </a:lnTo>
                  <a:close/>
                  <a:moveTo>
                    <a:pt x="79" y="79"/>
                  </a:moveTo>
                  <a:cubicBezTo>
                    <a:pt x="79" y="72"/>
                    <a:pt x="79" y="72"/>
                    <a:pt x="79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0" y="79"/>
                    <a:pt x="0" y="79"/>
                  </a:cubicBezTo>
                  <a:lnTo>
                    <a:pt x="79" y="79"/>
                  </a:lnTo>
                  <a:close/>
                  <a:moveTo>
                    <a:pt x="7" y="77"/>
                  </a:moveTo>
                  <a:cubicBezTo>
                    <a:pt x="7" y="78"/>
                    <a:pt x="7" y="78"/>
                    <a:pt x="6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8"/>
                    <a:pt x="3" y="78"/>
                    <a:pt x="3" y="77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lnTo>
                    <a:pt x="7" y="77"/>
                  </a:lnTo>
                  <a:close/>
                  <a:moveTo>
                    <a:pt x="15" y="77"/>
                  </a:moveTo>
                  <a:cubicBezTo>
                    <a:pt x="15" y="78"/>
                    <a:pt x="15" y="78"/>
                    <a:pt x="14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8"/>
                    <a:pt x="11" y="77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5" y="74"/>
                    <a:pt x="15" y="74"/>
                    <a:pt x="15" y="74"/>
                  </a:cubicBezTo>
                  <a:lnTo>
                    <a:pt x="15" y="77"/>
                  </a:lnTo>
                  <a:close/>
                  <a:moveTo>
                    <a:pt x="23" y="77"/>
                  </a:moveTo>
                  <a:cubicBezTo>
                    <a:pt x="23" y="78"/>
                    <a:pt x="22" y="78"/>
                    <a:pt x="22" y="78"/>
                  </a:cubicBezTo>
                  <a:cubicBezTo>
                    <a:pt x="19" y="78"/>
                    <a:pt x="19" y="78"/>
                    <a:pt x="19" y="78"/>
                  </a:cubicBezTo>
                  <a:cubicBezTo>
                    <a:pt x="19" y="78"/>
                    <a:pt x="18" y="78"/>
                    <a:pt x="18" y="77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74"/>
                    <a:pt x="19" y="74"/>
                    <a:pt x="19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4"/>
                    <a:pt x="23" y="74"/>
                    <a:pt x="23" y="74"/>
                  </a:cubicBezTo>
                  <a:lnTo>
                    <a:pt x="23" y="77"/>
                  </a:lnTo>
                  <a:close/>
                  <a:moveTo>
                    <a:pt x="31" y="77"/>
                  </a:moveTo>
                  <a:cubicBezTo>
                    <a:pt x="31" y="78"/>
                    <a:pt x="30" y="78"/>
                    <a:pt x="30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6" y="78"/>
                    <a:pt x="26" y="78"/>
                    <a:pt x="26" y="77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4"/>
                    <a:pt x="26" y="74"/>
                    <a:pt x="27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4"/>
                    <a:pt x="31" y="74"/>
                    <a:pt x="31" y="74"/>
                  </a:cubicBezTo>
                  <a:lnTo>
                    <a:pt x="31" y="77"/>
                  </a:lnTo>
                  <a:close/>
                  <a:moveTo>
                    <a:pt x="38" y="77"/>
                  </a:moveTo>
                  <a:cubicBezTo>
                    <a:pt x="38" y="78"/>
                    <a:pt x="38" y="78"/>
                    <a:pt x="38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4" y="78"/>
                    <a:pt x="34" y="78"/>
                    <a:pt x="34" y="77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74"/>
                    <a:pt x="34" y="74"/>
                    <a:pt x="35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lnTo>
                    <a:pt x="38" y="77"/>
                  </a:lnTo>
                  <a:close/>
                  <a:moveTo>
                    <a:pt x="46" y="77"/>
                  </a:moveTo>
                  <a:cubicBezTo>
                    <a:pt x="46" y="78"/>
                    <a:pt x="46" y="78"/>
                    <a:pt x="45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2" y="78"/>
                    <a:pt x="42" y="78"/>
                    <a:pt x="42" y="77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42" y="74"/>
                    <a:pt x="42" y="74"/>
                    <a:pt x="43" y="74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46" y="74"/>
                    <a:pt x="46" y="74"/>
                    <a:pt x="46" y="74"/>
                  </a:cubicBezTo>
                  <a:lnTo>
                    <a:pt x="46" y="77"/>
                  </a:lnTo>
                  <a:close/>
                  <a:moveTo>
                    <a:pt x="54" y="77"/>
                  </a:moveTo>
                  <a:cubicBezTo>
                    <a:pt x="54" y="78"/>
                    <a:pt x="54" y="78"/>
                    <a:pt x="53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0" y="78"/>
                    <a:pt x="50" y="78"/>
                    <a:pt x="50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4" y="74"/>
                    <a:pt x="54" y="74"/>
                    <a:pt x="54" y="74"/>
                  </a:cubicBezTo>
                  <a:lnTo>
                    <a:pt x="54" y="77"/>
                  </a:lnTo>
                  <a:close/>
                  <a:moveTo>
                    <a:pt x="62" y="77"/>
                  </a:moveTo>
                  <a:cubicBezTo>
                    <a:pt x="62" y="78"/>
                    <a:pt x="62" y="78"/>
                    <a:pt x="61" y="78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7" y="78"/>
                    <a:pt x="57" y="77"/>
                  </a:cubicBezTo>
                  <a:cubicBezTo>
                    <a:pt x="57" y="74"/>
                    <a:pt x="57" y="74"/>
                    <a:pt x="57" y="74"/>
                  </a:cubicBezTo>
                  <a:cubicBezTo>
                    <a:pt x="57" y="74"/>
                    <a:pt x="58" y="74"/>
                    <a:pt x="58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2" y="74"/>
                    <a:pt x="62" y="74"/>
                    <a:pt x="62" y="74"/>
                  </a:cubicBezTo>
                  <a:lnTo>
                    <a:pt x="62" y="77"/>
                  </a:lnTo>
                  <a:close/>
                  <a:moveTo>
                    <a:pt x="70" y="77"/>
                  </a:moveTo>
                  <a:cubicBezTo>
                    <a:pt x="70" y="78"/>
                    <a:pt x="69" y="78"/>
                    <a:pt x="69" y="78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66" y="78"/>
                    <a:pt x="65" y="78"/>
                    <a:pt x="65" y="77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74"/>
                    <a:pt x="66" y="74"/>
                    <a:pt x="66" y="74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9" y="74"/>
                    <a:pt x="70" y="74"/>
                    <a:pt x="70" y="74"/>
                  </a:cubicBezTo>
                  <a:lnTo>
                    <a:pt x="70" y="77"/>
                  </a:lnTo>
                  <a:close/>
                  <a:moveTo>
                    <a:pt x="77" y="77"/>
                  </a:moveTo>
                  <a:cubicBezTo>
                    <a:pt x="77" y="78"/>
                    <a:pt x="77" y="78"/>
                    <a:pt x="77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3" y="78"/>
                    <a:pt x="73" y="78"/>
                    <a:pt x="73" y="77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73" y="74"/>
                    <a:pt x="73" y="74"/>
                    <a:pt x="74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74"/>
                    <a:pt x="77" y="74"/>
                    <a:pt x="77" y="74"/>
                  </a:cubicBezTo>
                  <a:lnTo>
                    <a:pt x="77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466" name="Google Shape;1466;p21"/>
            <p:cNvGrpSpPr/>
            <p:nvPr/>
          </p:nvGrpSpPr>
          <p:grpSpPr>
            <a:xfrm>
              <a:off x="4904317" y="2004484"/>
              <a:ext cx="433917" cy="440267"/>
              <a:chOff x="4904317" y="2004484"/>
              <a:chExt cx="433917" cy="440267"/>
            </a:xfrm>
          </p:grpSpPr>
          <p:sp>
            <p:nvSpPr>
              <p:cNvPr id="1467" name="Google Shape;1467;p21"/>
              <p:cNvSpPr/>
              <p:nvPr/>
            </p:nvSpPr>
            <p:spPr>
              <a:xfrm>
                <a:off x="4904317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8" name="Google Shape;1468;p21"/>
              <p:cNvSpPr/>
              <p:nvPr/>
            </p:nvSpPr>
            <p:spPr>
              <a:xfrm>
                <a:off x="5022850" y="2118784"/>
                <a:ext cx="315383" cy="325967"/>
              </a:xfrm>
              <a:custGeom>
                <a:rect b="b" l="l" r="r" t="t"/>
                <a:pathLst>
                  <a:path extrusionOk="0" h="154" w="149">
                    <a:moveTo>
                      <a:pt x="149" y="54"/>
                    </a:moveTo>
                    <a:lnTo>
                      <a:pt x="95" y="0"/>
                    </a:lnTo>
                    <a:lnTo>
                      <a:pt x="0" y="96"/>
                    </a:lnTo>
                    <a:lnTo>
                      <a:pt x="56" y="154"/>
                    </a:lnTo>
                    <a:lnTo>
                      <a:pt x="149" y="154"/>
                    </a:lnTo>
                    <a:lnTo>
                      <a:pt x="149" y="54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9" name="Google Shape;1469;p21"/>
              <p:cNvSpPr/>
              <p:nvPr/>
            </p:nvSpPr>
            <p:spPr>
              <a:xfrm>
                <a:off x="4980517" y="2074334"/>
                <a:ext cx="285750" cy="289983"/>
              </a:xfrm>
              <a:custGeom>
                <a:rect b="b" l="l" r="r" t="t"/>
                <a:pathLst>
                  <a:path extrusionOk="0" h="101" w="101">
                    <a:moveTo>
                      <a:pt x="81" y="51"/>
                    </a:moveTo>
                    <a:cubicBezTo>
                      <a:pt x="81" y="68"/>
                      <a:pt x="67" y="81"/>
                      <a:pt x="51" y="81"/>
                    </a:cubicBezTo>
                    <a:cubicBezTo>
                      <a:pt x="34" y="81"/>
                      <a:pt x="20" y="68"/>
                      <a:pt x="20" y="51"/>
                    </a:cubicBezTo>
                    <a:cubicBezTo>
                      <a:pt x="20" y="34"/>
                      <a:pt x="34" y="21"/>
                      <a:pt x="51" y="21"/>
                    </a:cubicBezTo>
                    <a:cubicBezTo>
                      <a:pt x="67" y="21"/>
                      <a:pt x="81" y="34"/>
                      <a:pt x="81" y="51"/>
                    </a:cubicBezTo>
                    <a:close/>
                    <a:moveTo>
                      <a:pt x="5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55" y="15"/>
                      <a:pt x="55" y="15"/>
                      <a:pt x="55" y="15"/>
                    </a:cubicBezTo>
                    <a:lnTo>
                      <a:pt x="55" y="0"/>
                    </a:lnTo>
                    <a:close/>
                    <a:moveTo>
                      <a:pt x="55" y="87"/>
                    </a:moveTo>
                    <a:cubicBezTo>
                      <a:pt x="47" y="87"/>
                      <a:pt x="47" y="87"/>
                      <a:pt x="47" y="87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55" y="101"/>
                      <a:pt x="55" y="101"/>
                      <a:pt x="55" y="101"/>
                    </a:cubicBezTo>
                    <a:lnTo>
                      <a:pt x="55" y="87"/>
                    </a:lnTo>
                    <a:close/>
                    <a:moveTo>
                      <a:pt x="0" y="47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47"/>
                      <a:pt x="14" y="47"/>
                      <a:pt x="14" y="47"/>
                    </a:cubicBezTo>
                    <a:lnTo>
                      <a:pt x="0" y="47"/>
                    </a:lnTo>
                    <a:close/>
                    <a:moveTo>
                      <a:pt x="87" y="47"/>
                    </a:moveTo>
                    <a:cubicBezTo>
                      <a:pt x="87" y="55"/>
                      <a:pt x="87" y="55"/>
                      <a:pt x="87" y="55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1" y="47"/>
                      <a:pt x="101" y="47"/>
                      <a:pt x="101" y="47"/>
                    </a:cubicBezTo>
                    <a:lnTo>
                      <a:pt x="87" y="47"/>
                    </a:lnTo>
                    <a:close/>
                    <a:moveTo>
                      <a:pt x="18" y="12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8" y="22"/>
                      <a:pt x="28" y="22"/>
                      <a:pt x="28" y="22"/>
                    </a:cubicBezTo>
                    <a:lnTo>
                      <a:pt x="18" y="12"/>
                    </a:lnTo>
                    <a:close/>
                    <a:moveTo>
                      <a:pt x="79" y="74"/>
                    </a:moveTo>
                    <a:cubicBezTo>
                      <a:pt x="73" y="79"/>
                      <a:pt x="73" y="79"/>
                      <a:pt x="73" y="79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9" y="84"/>
                      <a:pt x="89" y="84"/>
                      <a:pt x="89" y="84"/>
                    </a:cubicBezTo>
                    <a:lnTo>
                      <a:pt x="79" y="74"/>
                    </a:lnTo>
                    <a:close/>
                    <a:moveTo>
                      <a:pt x="12" y="84"/>
                    </a:moveTo>
                    <a:cubicBezTo>
                      <a:pt x="18" y="89"/>
                      <a:pt x="18" y="89"/>
                      <a:pt x="18" y="89"/>
                    </a:cubicBezTo>
                    <a:cubicBezTo>
                      <a:pt x="28" y="79"/>
                      <a:pt x="28" y="79"/>
                      <a:pt x="28" y="79"/>
                    </a:cubicBezTo>
                    <a:cubicBezTo>
                      <a:pt x="22" y="74"/>
                      <a:pt x="22" y="74"/>
                      <a:pt x="22" y="74"/>
                    </a:cubicBezTo>
                    <a:lnTo>
                      <a:pt x="12" y="84"/>
                    </a:lnTo>
                    <a:close/>
                    <a:moveTo>
                      <a:pt x="73" y="22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89" y="18"/>
                      <a:pt x="89" y="18"/>
                      <a:pt x="89" y="18"/>
                    </a:cubicBezTo>
                    <a:cubicBezTo>
                      <a:pt x="83" y="12"/>
                      <a:pt x="83" y="12"/>
                      <a:pt x="83" y="12"/>
                    </a:cubicBezTo>
                    <a:lnTo>
                      <a:pt x="73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70" name="Google Shape;1470;p21"/>
            <p:cNvSpPr/>
            <p:nvPr/>
          </p:nvSpPr>
          <p:spPr>
            <a:xfrm>
              <a:off x="9791700" y="2563284"/>
              <a:ext cx="438150" cy="438150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1" name="Google Shape;1471;p21"/>
            <p:cNvSpPr/>
            <p:nvPr/>
          </p:nvSpPr>
          <p:spPr>
            <a:xfrm>
              <a:off x="9977967" y="2656417"/>
              <a:ext cx="251883" cy="345017"/>
            </a:xfrm>
            <a:custGeom>
              <a:rect b="b" l="l" r="r" t="t"/>
              <a:pathLst>
                <a:path extrusionOk="0" h="163" w="119">
                  <a:moveTo>
                    <a:pt x="119" y="66"/>
                  </a:moveTo>
                  <a:lnTo>
                    <a:pt x="53" y="0"/>
                  </a:lnTo>
                  <a:lnTo>
                    <a:pt x="53" y="9"/>
                  </a:lnTo>
                  <a:lnTo>
                    <a:pt x="40" y="104"/>
                  </a:lnTo>
                  <a:lnTo>
                    <a:pt x="18" y="105"/>
                  </a:lnTo>
                  <a:lnTo>
                    <a:pt x="18" y="117"/>
                  </a:lnTo>
                  <a:lnTo>
                    <a:pt x="0" y="124"/>
                  </a:lnTo>
                  <a:lnTo>
                    <a:pt x="38" y="163"/>
                  </a:lnTo>
                  <a:lnTo>
                    <a:pt x="119" y="163"/>
                  </a:lnTo>
                  <a:lnTo>
                    <a:pt x="119" y="66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2" name="Google Shape;1472;p21"/>
            <p:cNvSpPr/>
            <p:nvPr/>
          </p:nvSpPr>
          <p:spPr>
            <a:xfrm>
              <a:off x="9939867" y="2656417"/>
              <a:ext cx="150283" cy="262467"/>
            </a:xfrm>
            <a:custGeom>
              <a:rect b="b" l="l" r="r" t="t"/>
              <a:pathLst>
                <a:path extrusionOk="0" h="92" w="53">
                  <a:moveTo>
                    <a:pt x="53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3" y="5"/>
                  </a:lnTo>
                  <a:close/>
                  <a:moveTo>
                    <a:pt x="53" y="7"/>
                  </a:moveTo>
                  <a:cubicBezTo>
                    <a:pt x="46" y="75"/>
                    <a:pt x="46" y="75"/>
                    <a:pt x="46" y="75"/>
                  </a:cubicBezTo>
                  <a:cubicBezTo>
                    <a:pt x="46" y="80"/>
                    <a:pt x="41" y="83"/>
                    <a:pt x="35" y="83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1" y="83"/>
                    <a:pt x="7" y="80"/>
                    <a:pt x="7" y="75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3" y="7"/>
                  </a:lnTo>
                  <a:close/>
                  <a:moveTo>
                    <a:pt x="35" y="27"/>
                  </a:moveTo>
                  <a:cubicBezTo>
                    <a:pt x="37" y="29"/>
                    <a:pt x="37" y="29"/>
                    <a:pt x="37" y="29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8" y="23"/>
                    <a:pt x="38" y="23"/>
                    <a:pt x="38" y="23"/>
                  </a:cubicBezTo>
                  <a:lnTo>
                    <a:pt x="35" y="27"/>
                  </a:lnTo>
                  <a:close/>
                  <a:moveTo>
                    <a:pt x="25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5" y="18"/>
                    <a:pt x="25" y="18"/>
                    <a:pt x="25" y="18"/>
                  </a:cubicBezTo>
                  <a:lnTo>
                    <a:pt x="25" y="24"/>
                  </a:lnTo>
                  <a:close/>
                  <a:moveTo>
                    <a:pt x="12" y="25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4" y="23"/>
                    <a:pt x="14" y="23"/>
                    <a:pt x="14" y="23"/>
                  </a:cubicBezTo>
                  <a:lnTo>
                    <a:pt x="12" y="25"/>
                  </a:lnTo>
                  <a:close/>
                  <a:moveTo>
                    <a:pt x="13" y="39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9"/>
                    <a:pt x="7" y="39"/>
                    <a:pt x="7" y="39"/>
                  </a:cubicBezTo>
                  <a:lnTo>
                    <a:pt x="13" y="39"/>
                  </a:lnTo>
                  <a:close/>
                  <a:moveTo>
                    <a:pt x="18" y="48"/>
                  </a:moveTo>
                  <a:cubicBezTo>
                    <a:pt x="16" y="46"/>
                    <a:pt x="16" y="46"/>
                    <a:pt x="16" y="46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4" y="52"/>
                    <a:pt x="14" y="52"/>
                    <a:pt x="14" y="52"/>
                  </a:cubicBezTo>
                  <a:lnTo>
                    <a:pt x="18" y="48"/>
                  </a:lnTo>
                  <a:close/>
                  <a:moveTo>
                    <a:pt x="27" y="51"/>
                  </a:moveTo>
                  <a:cubicBezTo>
                    <a:pt x="25" y="51"/>
                    <a:pt x="25" y="51"/>
                    <a:pt x="25" y="51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7" y="56"/>
                    <a:pt x="27" y="56"/>
                    <a:pt x="27" y="56"/>
                  </a:cubicBezTo>
                  <a:lnTo>
                    <a:pt x="27" y="51"/>
                  </a:lnTo>
                  <a:close/>
                  <a:moveTo>
                    <a:pt x="37" y="37"/>
                  </a:moveTo>
                  <a:cubicBezTo>
                    <a:pt x="37" y="31"/>
                    <a:pt x="32" y="26"/>
                    <a:pt x="26" y="26"/>
                  </a:cubicBezTo>
                  <a:cubicBezTo>
                    <a:pt x="20" y="26"/>
                    <a:pt x="15" y="31"/>
                    <a:pt x="15" y="37"/>
                  </a:cubicBezTo>
                  <a:cubicBezTo>
                    <a:pt x="15" y="44"/>
                    <a:pt x="20" y="49"/>
                    <a:pt x="26" y="49"/>
                  </a:cubicBezTo>
                  <a:cubicBezTo>
                    <a:pt x="32" y="49"/>
                    <a:pt x="37" y="44"/>
                    <a:pt x="37" y="37"/>
                  </a:cubicBezTo>
                  <a:close/>
                  <a:moveTo>
                    <a:pt x="40" y="50"/>
                  </a:moveTo>
                  <a:cubicBezTo>
                    <a:pt x="37" y="46"/>
                    <a:pt x="37" y="46"/>
                    <a:pt x="37" y="46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40" y="50"/>
                  </a:lnTo>
                  <a:close/>
                  <a:moveTo>
                    <a:pt x="45" y="36"/>
                  </a:moveTo>
                  <a:cubicBezTo>
                    <a:pt x="40" y="36"/>
                    <a:pt x="40" y="36"/>
                    <a:pt x="40" y="36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9"/>
                    <a:pt x="45" y="39"/>
                    <a:pt x="45" y="39"/>
                  </a:cubicBezTo>
                  <a:lnTo>
                    <a:pt x="45" y="36"/>
                  </a:lnTo>
                  <a:close/>
                  <a:moveTo>
                    <a:pt x="13" y="92"/>
                  </a:moveTo>
                  <a:cubicBezTo>
                    <a:pt x="40" y="92"/>
                    <a:pt x="40" y="92"/>
                    <a:pt x="40" y="92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13" y="86"/>
                    <a:pt x="13" y="86"/>
                    <a:pt x="13" y="86"/>
                  </a:cubicBezTo>
                  <a:lnTo>
                    <a:pt x="13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3" name="Google Shape;1473;p21"/>
            <p:cNvSpPr/>
            <p:nvPr/>
          </p:nvSpPr>
          <p:spPr>
            <a:xfrm>
              <a:off x="9798050" y="2004484"/>
              <a:ext cx="438150" cy="440267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4" name="Google Shape;1474;p21"/>
            <p:cNvSpPr/>
            <p:nvPr/>
          </p:nvSpPr>
          <p:spPr>
            <a:xfrm>
              <a:off x="9925050" y="2114551"/>
              <a:ext cx="311150" cy="330200"/>
            </a:xfrm>
            <a:custGeom>
              <a:rect b="b" l="l" r="r" t="t"/>
              <a:pathLst>
                <a:path extrusionOk="0" h="156" w="147">
                  <a:moveTo>
                    <a:pt x="147" y="44"/>
                  </a:moveTo>
                  <a:lnTo>
                    <a:pt x="104" y="0"/>
                  </a:lnTo>
                  <a:lnTo>
                    <a:pt x="101" y="95"/>
                  </a:lnTo>
                  <a:lnTo>
                    <a:pt x="41" y="99"/>
                  </a:lnTo>
                  <a:lnTo>
                    <a:pt x="0" y="104"/>
                  </a:lnTo>
                  <a:lnTo>
                    <a:pt x="47" y="156"/>
                  </a:lnTo>
                  <a:lnTo>
                    <a:pt x="147" y="156"/>
                  </a:lnTo>
                  <a:lnTo>
                    <a:pt x="147" y="44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5" name="Google Shape;1475;p21"/>
            <p:cNvSpPr/>
            <p:nvPr/>
          </p:nvSpPr>
          <p:spPr>
            <a:xfrm>
              <a:off x="9925050" y="2112434"/>
              <a:ext cx="220133" cy="222250"/>
            </a:xfrm>
            <a:custGeom>
              <a:rect b="b" l="l" r="r" t="t"/>
              <a:pathLst>
                <a:path extrusionOk="0" h="78" w="77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0" y="0"/>
                  </a:lnTo>
                  <a:close/>
                  <a:moveTo>
                    <a:pt x="72" y="6"/>
                  </a:moveTo>
                  <a:cubicBezTo>
                    <a:pt x="72" y="54"/>
                    <a:pt x="72" y="54"/>
                    <a:pt x="72" y="54"/>
                  </a:cubicBezTo>
                  <a:cubicBezTo>
                    <a:pt x="66" y="48"/>
                    <a:pt x="57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0" y="41"/>
                    <a:pt x="45" y="48"/>
                    <a:pt x="42" y="52"/>
                  </a:cubicBezTo>
                  <a:cubicBezTo>
                    <a:pt x="35" y="43"/>
                    <a:pt x="27" y="35"/>
                    <a:pt x="25" y="35"/>
                  </a:cubicBezTo>
                  <a:cubicBezTo>
                    <a:pt x="22" y="34"/>
                    <a:pt x="11" y="45"/>
                    <a:pt x="5" y="51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72" y="6"/>
                  </a:lnTo>
                  <a:close/>
                  <a:moveTo>
                    <a:pt x="60" y="47"/>
                  </a:moveTo>
                  <a:cubicBezTo>
                    <a:pt x="56" y="47"/>
                    <a:pt x="56" y="47"/>
                    <a:pt x="56" y="47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0" y="45"/>
                    <a:pt x="52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4" y="43"/>
                    <a:pt x="57" y="45"/>
                    <a:pt x="60" y="47"/>
                  </a:cubicBezTo>
                  <a:close/>
                  <a:moveTo>
                    <a:pt x="33" y="45"/>
                  </a:moveTo>
                  <a:cubicBezTo>
                    <a:pt x="27" y="43"/>
                    <a:pt x="27" y="43"/>
                    <a:pt x="27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21" y="39"/>
                    <a:pt x="24" y="37"/>
                    <a:pt x="25" y="37"/>
                  </a:cubicBezTo>
                  <a:cubicBezTo>
                    <a:pt x="26" y="37"/>
                    <a:pt x="29" y="40"/>
                    <a:pt x="33" y="45"/>
                  </a:cubicBezTo>
                  <a:close/>
                  <a:moveTo>
                    <a:pt x="5" y="54"/>
                  </a:moveTo>
                  <a:cubicBezTo>
                    <a:pt x="5" y="54"/>
                    <a:pt x="5" y="54"/>
                    <a:pt x="5" y="54"/>
                  </a:cubicBezTo>
                  <a:cubicBezTo>
                    <a:pt x="9" y="51"/>
                    <a:pt x="13" y="47"/>
                    <a:pt x="16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9" y="52"/>
                    <a:pt x="45" y="59"/>
                    <a:pt x="51" y="66"/>
                  </a:cubicBezTo>
                  <a:cubicBezTo>
                    <a:pt x="5" y="66"/>
                    <a:pt x="5" y="66"/>
                    <a:pt x="5" y="66"/>
                  </a:cubicBezTo>
                  <a:lnTo>
                    <a:pt x="5" y="54"/>
                  </a:lnTo>
                  <a:close/>
                  <a:moveTo>
                    <a:pt x="54" y="66"/>
                  </a:moveTo>
                  <a:cubicBezTo>
                    <a:pt x="51" y="63"/>
                    <a:pt x="48" y="58"/>
                    <a:pt x="44" y="54"/>
                  </a:cubicBezTo>
                  <a:cubicBezTo>
                    <a:pt x="45" y="52"/>
                    <a:pt x="46" y="51"/>
                    <a:pt x="46" y="50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5" y="51"/>
                    <a:pt x="69" y="54"/>
                    <a:pt x="72" y="57"/>
                  </a:cubicBezTo>
                  <a:cubicBezTo>
                    <a:pt x="72" y="66"/>
                    <a:pt x="72" y="66"/>
                    <a:pt x="72" y="66"/>
                  </a:cubicBezTo>
                  <a:lnTo>
                    <a:pt x="54" y="66"/>
                  </a:lnTo>
                  <a:close/>
                  <a:moveTo>
                    <a:pt x="54" y="18"/>
                  </a:moveTo>
                  <a:cubicBezTo>
                    <a:pt x="57" y="18"/>
                    <a:pt x="59" y="20"/>
                    <a:pt x="60" y="22"/>
                  </a:cubicBezTo>
                  <a:cubicBezTo>
                    <a:pt x="60" y="22"/>
                    <a:pt x="61" y="22"/>
                    <a:pt x="61" y="22"/>
                  </a:cubicBezTo>
                  <a:cubicBezTo>
                    <a:pt x="64" y="22"/>
                    <a:pt x="66" y="24"/>
                    <a:pt x="66" y="27"/>
                  </a:cubicBezTo>
                  <a:cubicBezTo>
                    <a:pt x="67" y="28"/>
                    <a:pt x="68" y="29"/>
                    <a:pt x="68" y="31"/>
                  </a:cubicBezTo>
                  <a:cubicBezTo>
                    <a:pt x="68" y="34"/>
                    <a:pt x="66" y="36"/>
                    <a:pt x="64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6"/>
                    <a:pt x="40" y="34"/>
                    <a:pt x="40" y="31"/>
                  </a:cubicBezTo>
                  <a:cubicBezTo>
                    <a:pt x="40" y="29"/>
                    <a:pt x="41" y="27"/>
                    <a:pt x="43" y="26"/>
                  </a:cubicBezTo>
                  <a:cubicBezTo>
                    <a:pt x="44" y="25"/>
                    <a:pt x="45" y="23"/>
                    <a:pt x="47" y="23"/>
                  </a:cubicBezTo>
                  <a:cubicBezTo>
                    <a:pt x="47" y="23"/>
                    <a:pt x="47" y="23"/>
                    <a:pt x="48" y="24"/>
                  </a:cubicBezTo>
                  <a:cubicBezTo>
                    <a:pt x="48" y="20"/>
                    <a:pt x="51" y="18"/>
                    <a:pt x="54" y="18"/>
                  </a:cubicBezTo>
                  <a:close/>
                  <a:moveTo>
                    <a:pt x="43" y="12"/>
                  </a:moveTo>
                  <a:cubicBezTo>
                    <a:pt x="41" y="12"/>
                    <a:pt x="41" y="12"/>
                    <a:pt x="41" y="12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3" y="9"/>
                    <a:pt x="43" y="9"/>
                    <a:pt x="43" y="9"/>
                  </a:cubicBezTo>
                  <a:lnTo>
                    <a:pt x="43" y="12"/>
                  </a:lnTo>
                  <a:close/>
                  <a:moveTo>
                    <a:pt x="33" y="22"/>
                  </a:moveTo>
                  <a:cubicBezTo>
                    <a:pt x="30" y="22"/>
                    <a:pt x="30" y="22"/>
                    <a:pt x="30" y="2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3" y="20"/>
                    <a:pt x="33" y="20"/>
                    <a:pt x="33" y="20"/>
                  </a:cubicBezTo>
                  <a:lnTo>
                    <a:pt x="33" y="22"/>
                  </a:lnTo>
                  <a:close/>
                  <a:moveTo>
                    <a:pt x="35" y="16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4"/>
                    <a:pt x="37" y="14"/>
                    <a:pt x="37" y="14"/>
                  </a:cubicBezTo>
                  <a:lnTo>
                    <a:pt x="35" y="16"/>
                  </a:lnTo>
                  <a:close/>
                  <a:moveTo>
                    <a:pt x="35" y="27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29"/>
                    <a:pt x="33" y="29"/>
                    <a:pt x="33" y="29"/>
                  </a:cubicBezTo>
                  <a:lnTo>
                    <a:pt x="35" y="27"/>
                  </a:lnTo>
                  <a:close/>
                  <a:moveTo>
                    <a:pt x="49" y="16"/>
                  </a:moveTo>
                  <a:cubicBezTo>
                    <a:pt x="48" y="14"/>
                    <a:pt x="48" y="14"/>
                    <a:pt x="48" y="14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3"/>
                    <a:pt x="52" y="13"/>
                    <a:pt x="52" y="13"/>
                  </a:cubicBezTo>
                  <a:lnTo>
                    <a:pt x="49" y="16"/>
                  </a:lnTo>
                  <a:close/>
                  <a:moveTo>
                    <a:pt x="35" y="21"/>
                  </a:moveTo>
                  <a:cubicBezTo>
                    <a:pt x="35" y="17"/>
                    <a:pt x="38" y="14"/>
                    <a:pt x="42" y="14"/>
                  </a:cubicBezTo>
                  <a:cubicBezTo>
                    <a:pt x="45" y="14"/>
                    <a:pt x="48" y="16"/>
                    <a:pt x="49" y="18"/>
                  </a:cubicBezTo>
                  <a:cubicBezTo>
                    <a:pt x="48" y="19"/>
                    <a:pt x="47" y="21"/>
                    <a:pt x="46" y="23"/>
                  </a:cubicBezTo>
                  <a:cubicBezTo>
                    <a:pt x="46" y="23"/>
                    <a:pt x="46" y="23"/>
                    <a:pt x="45" y="23"/>
                  </a:cubicBezTo>
                  <a:cubicBezTo>
                    <a:pt x="44" y="23"/>
                    <a:pt x="42" y="24"/>
                    <a:pt x="42" y="26"/>
                  </a:cubicBezTo>
                  <a:cubicBezTo>
                    <a:pt x="40" y="26"/>
                    <a:pt x="39" y="27"/>
                    <a:pt x="39" y="28"/>
                  </a:cubicBezTo>
                  <a:cubicBezTo>
                    <a:pt x="36" y="26"/>
                    <a:pt x="35" y="24"/>
                    <a:pt x="3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476" name="Google Shape;1476;p21"/>
            <p:cNvGrpSpPr/>
            <p:nvPr/>
          </p:nvGrpSpPr>
          <p:grpSpPr>
            <a:xfrm>
              <a:off x="2453217" y="2004484"/>
              <a:ext cx="433917" cy="440267"/>
              <a:chOff x="2453217" y="2004484"/>
              <a:chExt cx="433917" cy="440267"/>
            </a:xfrm>
          </p:grpSpPr>
          <p:sp>
            <p:nvSpPr>
              <p:cNvPr id="1477" name="Google Shape;1477;p21"/>
              <p:cNvSpPr/>
              <p:nvPr/>
            </p:nvSpPr>
            <p:spPr>
              <a:xfrm>
                <a:off x="2453217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8" name="Google Shape;1478;p21"/>
              <p:cNvSpPr/>
              <p:nvPr/>
            </p:nvSpPr>
            <p:spPr>
              <a:xfrm>
                <a:off x="2569633" y="2120901"/>
                <a:ext cx="317500" cy="323850"/>
              </a:xfrm>
              <a:custGeom>
                <a:rect b="b" l="l" r="r" t="t"/>
                <a:pathLst>
                  <a:path extrusionOk="0" h="153" w="150">
                    <a:moveTo>
                      <a:pt x="150" y="57"/>
                    </a:moveTo>
                    <a:lnTo>
                      <a:pt x="95" y="0"/>
                    </a:lnTo>
                    <a:lnTo>
                      <a:pt x="94" y="4"/>
                    </a:lnTo>
                    <a:lnTo>
                      <a:pt x="80" y="12"/>
                    </a:lnTo>
                    <a:lnTo>
                      <a:pt x="19" y="77"/>
                    </a:lnTo>
                    <a:lnTo>
                      <a:pt x="1" y="91"/>
                    </a:lnTo>
                    <a:lnTo>
                      <a:pt x="0" y="96"/>
                    </a:lnTo>
                    <a:lnTo>
                      <a:pt x="56" y="153"/>
                    </a:lnTo>
                    <a:lnTo>
                      <a:pt x="150" y="153"/>
                    </a:lnTo>
                    <a:lnTo>
                      <a:pt x="150" y="57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9" name="Google Shape;1479;p21"/>
              <p:cNvSpPr/>
              <p:nvPr/>
            </p:nvSpPr>
            <p:spPr>
              <a:xfrm>
                <a:off x="2529417" y="2080684"/>
                <a:ext cx="281517" cy="283633"/>
              </a:xfrm>
              <a:custGeom>
                <a:rect b="b" l="l" r="r" t="t"/>
                <a:pathLst>
                  <a:path extrusionOk="0" h="99" w="99">
                    <a:moveTo>
                      <a:pt x="89" y="66"/>
                    </a:moveTo>
                    <a:cubicBezTo>
                      <a:pt x="87" y="60"/>
                      <a:pt x="82" y="58"/>
                      <a:pt x="80" y="57"/>
                    </a:cubicBezTo>
                    <a:cubicBezTo>
                      <a:pt x="80" y="56"/>
                      <a:pt x="80" y="56"/>
                      <a:pt x="80" y="55"/>
                    </a:cubicBezTo>
                    <a:cubicBezTo>
                      <a:pt x="82" y="55"/>
                      <a:pt x="85" y="55"/>
                      <a:pt x="88" y="53"/>
                    </a:cubicBezTo>
                    <a:cubicBezTo>
                      <a:pt x="83" y="54"/>
                      <a:pt x="81" y="53"/>
                      <a:pt x="81" y="52"/>
                    </a:cubicBezTo>
                    <a:cubicBezTo>
                      <a:pt x="83" y="51"/>
                      <a:pt x="86" y="50"/>
                      <a:pt x="89" y="51"/>
                    </a:cubicBezTo>
                    <a:cubicBezTo>
                      <a:pt x="92" y="54"/>
                      <a:pt x="96" y="54"/>
                      <a:pt x="99" y="50"/>
                    </a:cubicBezTo>
                    <a:cubicBezTo>
                      <a:pt x="98" y="50"/>
                      <a:pt x="95" y="52"/>
                      <a:pt x="93" y="50"/>
                    </a:cubicBezTo>
                    <a:cubicBezTo>
                      <a:pt x="88" y="45"/>
                      <a:pt x="83" y="44"/>
                      <a:pt x="80" y="45"/>
                    </a:cubicBezTo>
                    <a:cubicBezTo>
                      <a:pt x="80" y="44"/>
                      <a:pt x="80" y="43"/>
                      <a:pt x="80" y="43"/>
                    </a:cubicBezTo>
                    <a:cubicBezTo>
                      <a:pt x="82" y="42"/>
                      <a:pt x="84" y="41"/>
                      <a:pt x="86" y="38"/>
                    </a:cubicBezTo>
                    <a:cubicBezTo>
                      <a:pt x="83" y="41"/>
                      <a:pt x="80" y="40"/>
                      <a:pt x="79" y="40"/>
                    </a:cubicBezTo>
                    <a:cubicBezTo>
                      <a:pt x="81" y="38"/>
                      <a:pt x="83" y="35"/>
                      <a:pt x="87" y="36"/>
                    </a:cubicBezTo>
                    <a:cubicBezTo>
                      <a:pt x="90" y="37"/>
                      <a:pt x="94" y="35"/>
                      <a:pt x="95" y="31"/>
                    </a:cubicBezTo>
                    <a:cubicBezTo>
                      <a:pt x="95" y="32"/>
                      <a:pt x="92" y="34"/>
                      <a:pt x="89" y="33"/>
                    </a:cubicBezTo>
                    <a:cubicBezTo>
                      <a:pt x="83" y="31"/>
                      <a:pt x="78" y="32"/>
                      <a:pt x="76" y="33"/>
                    </a:cubicBezTo>
                    <a:cubicBezTo>
                      <a:pt x="75" y="33"/>
                      <a:pt x="75" y="32"/>
                      <a:pt x="75" y="32"/>
                    </a:cubicBezTo>
                    <a:cubicBezTo>
                      <a:pt x="76" y="30"/>
                      <a:pt x="78" y="28"/>
                      <a:pt x="79" y="25"/>
                    </a:cubicBezTo>
                    <a:cubicBezTo>
                      <a:pt x="77" y="29"/>
                      <a:pt x="74" y="29"/>
                      <a:pt x="73" y="29"/>
                    </a:cubicBezTo>
                    <a:cubicBezTo>
                      <a:pt x="74" y="27"/>
                      <a:pt x="75" y="23"/>
                      <a:pt x="79" y="23"/>
                    </a:cubicBezTo>
                    <a:cubicBezTo>
                      <a:pt x="82" y="22"/>
                      <a:pt x="85" y="19"/>
                      <a:pt x="85" y="15"/>
                    </a:cubicBezTo>
                    <a:cubicBezTo>
                      <a:pt x="84" y="16"/>
                      <a:pt x="83" y="19"/>
                      <a:pt x="80" y="19"/>
                    </a:cubicBezTo>
                    <a:cubicBezTo>
                      <a:pt x="73" y="19"/>
                      <a:pt x="69" y="22"/>
                      <a:pt x="67" y="24"/>
                    </a:cubicBezTo>
                    <a:cubicBezTo>
                      <a:pt x="67" y="24"/>
                      <a:pt x="66" y="24"/>
                      <a:pt x="66" y="23"/>
                    </a:cubicBezTo>
                    <a:cubicBezTo>
                      <a:pt x="67" y="22"/>
                      <a:pt x="68" y="19"/>
                      <a:pt x="67" y="16"/>
                    </a:cubicBezTo>
                    <a:cubicBezTo>
                      <a:pt x="66" y="20"/>
                      <a:pt x="64" y="21"/>
                      <a:pt x="64" y="22"/>
                    </a:cubicBezTo>
                    <a:cubicBezTo>
                      <a:pt x="63" y="19"/>
                      <a:pt x="63" y="15"/>
                      <a:pt x="66" y="14"/>
                    </a:cubicBezTo>
                    <a:cubicBezTo>
                      <a:pt x="69" y="12"/>
                      <a:pt x="71" y="8"/>
                      <a:pt x="69" y="4"/>
                    </a:cubicBezTo>
                    <a:cubicBezTo>
                      <a:pt x="69" y="5"/>
                      <a:pt x="69" y="8"/>
                      <a:pt x="66" y="10"/>
                    </a:cubicBezTo>
                    <a:cubicBezTo>
                      <a:pt x="60" y="13"/>
                      <a:pt x="57" y="17"/>
                      <a:pt x="56" y="19"/>
                    </a:cubicBezTo>
                    <a:cubicBezTo>
                      <a:pt x="56" y="19"/>
                      <a:pt x="55" y="19"/>
                      <a:pt x="54" y="19"/>
                    </a:cubicBezTo>
                    <a:cubicBezTo>
                      <a:pt x="55" y="17"/>
                      <a:pt x="54" y="14"/>
                      <a:pt x="53" y="11"/>
                    </a:cubicBezTo>
                    <a:cubicBezTo>
                      <a:pt x="54" y="16"/>
                      <a:pt x="52" y="18"/>
                      <a:pt x="52" y="18"/>
                    </a:cubicBezTo>
                    <a:cubicBezTo>
                      <a:pt x="51" y="16"/>
                      <a:pt x="49" y="13"/>
                      <a:pt x="51" y="10"/>
                    </a:cubicBezTo>
                    <a:cubicBezTo>
                      <a:pt x="53" y="7"/>
                      <a:pt x="53" y="3"/>
                      <a:pt x="50" y="0"/>
                    </a:cubicBezTo>
                    <a:cubicBezTo>
                      <a:pt x="50" y="1"/>
                      <a:pt x="52" y="4"/>
                      <a:pt x="49" y="7"/>
                    </a:cubicBezTo>
                    <a:cubicBezTo>
                      <a:pt x="45" y="11"/>
                      <a:pt x="44" y="16"/>
                      <a:pt x="44" y="19"/>
                    </a:cubicBezTo>
                    <a:cubicBezTo>
                      <a:pt x="44" y="19"/>
                      <a:pt x="43" y="19"/>
                      <a:pt x="42" y="19"/>
                    </a:cubicBezTo>
                    <a:cubicBezTo>
                      <a:pt x="42" y="17"/>
                      <a:pt x="40" y="15"/>
                      <a:pt x="38" y="13"/>
                    </a:cubicBezTo>
                    <a:cubicBezTo>
                      <a:pt x="40" y="16"/>
                      <a:pt x="40" y="19"/>
                      <a:pt x="40" y="20"/>
                    </a:cubicBezTo>
                    <a:cubicBezTo>
                      <a:pt x="38" y="18"/>
                      <a:pt x="35" y="16"/>
                      <a:pt x="36" y="12"/>
                    </a:cubicBezTo>
                    <a:cubicBezTo>
                      <a:pt x="37" y="9"/>
                      <a:pt x="35" y="5"/>
                      <a:pt x="31" y="4"/>
                    </a:cubicBezTo>
                    <a:cubicBezTo>
                      <a:pt x="31" y="5"/>
                      <a:pt x="34" y="7"/>
                      <a:pt x="33" y="10"/>
                    </a:cubicBezTo>
                    <a:cubicBezTo>
                      <a:pt x="30" y="16"/>
                      <a:pt x="32" y="21"/>
                      <a:pt x="33" y="23"/>
                    </a:cubicBezTo>
                    <a:cubicBezTo>
                      <a:pt x="32" y="24"/>
                      <a:pt x="32" y="24"/>
                      <a:pt x="31" y="24"/>
                    </a:cubicBezTo>
                    <a:cubicBezTo>
                      <a:pt x="30" y="23"/>
                      <a:pt x="28" y="21"/>
                      <a:pt x="25" y="20"/>
                    </a:cubicBezTo>
                    <a:cubicBezTo>
                      <a:pt x="28" y="23"/>
                      <a:pt x="29" y="25"/>
                      <a:pt x="29" y="26"/>
                    </a:cubicBezTo>
                    <a:cubicBezTo>
                      <a:pt x="27" y="25"/>
                      <a:pt x="23" y="24"/>
                      <a:pt x="23" y="21"/>
                    </a:cubicBezTo>
                    <a:cubicBezTo>
                      <a:pt x="22" y="17"/>
                      <a:pt x="19" y="14"/>
                      <a:pt x="15" y="15"/>
                    </a:cubicBezTo>
                    <a:cubicBezTo>
                      <a:pt x="15" y="15"/>
                      <a:pt x="19" y="16"/>
                      <a:pt x="19" y="19"/>
                    </a:cubicBezTo>
                    <a:cubicBezTo>
                      <a:pt x="19" y="26"/>
                      <a:pt x="22" y="30"/>
                      <a:pt x="24" y="32"/>
                    </a:cubicBezTo>
                    <a:cubicBezTo>
                      <a:pt x="24" y="32"/>
                      <a:pt x="23" y="33"/>
                      <a:pt x="23" y="33"/>
                    </a:cubicBezTo>
                    <a:cubicBezTo>
                      <a:pt x="21" y="32"/>
                      <a:pt x="19" y="31"/>
                      <a:pt x="15" y="32"/>
                    </a:cubicBezTo>
                    <a:cubicBezTo>
                      <a:pt x="20" y="33"/>
                      <a:pt x="21" y="35"/>
                      <a:pt x="22" y="35"/>
                    </a:cubicBezTo>
                    <a:cubicBezTo>
                      <a:pt x="19" y="36"/>
                      <a:pt x="15" y="36"/>
                      <a:pt x="14" y="33"/>
                    </a:cubicBezTo>
                    <a:cubicBezTo>
                      <a:pt x="12" y="30"/>
                      <a:pt x="8" y="29"/>
                      <a:pt x="4" y="31"/>
                    </a:cubicBezTo>
                    <a:cubicBezTo>
                      <a:pt x="5" y="31"/>
                      <a:pt x="8" y="30"/>
                      <a:pt x="10" y="33"/>
                    </a:cubicBezTo>
                    <a:cubicBezTo>
                      <a:pt x="12" y="39"/>
                      <a:pt x="16" y="42"/>
                      <a:pt x="19" y="43"/>
                    </a:cubicBezTo>
                    <a:cubicBezTo>
                      <a:pt x="19" y="43"/>
                      <a:pt x="19" y="44"/>
                      <a:pt x="19" y="45"/>
                    </a:cubicBezTo>
                    <a:cubicBezTo>
                      <a:pt x="17" y="44"/>
                      <a:pt x="14" y="45"/>
                      <a:pt x="11" y="46"/>
                    </a:cubicBezTo>
                    <a:cubicBezTo>
                      <a:pt x="15" y="45"/>
                      <a:pt x="18" y="47"/>
                      <a:pt x="18" y="47"/>
                    </a:cubicBezTo>
                    <a:cubicBezTo>
                      <a:pt x="16" y="48"/>
                      <a:pt x="12" y="50"/>
                      <a:pt x="10" y="48"/>
                    </a:cubicBezTo>
                    <a:cubicBezTo>
                      <a:pt x="7" y="46"/>
                      <a:pt x="3" y="46"/>
                      <a:pt x="0" y="49"/>
                    </a:cubicBezTo>
                    <a:cubicBezTo>
                      <a:pt x="1" y="49"/>
                      <a:pt x="4" y="47"/>
                      <a:pt x="6" y="50"/>
                    </a:cubicBezTo>
                    <a:cubicBezTo>
                      <a:pt x="11" y="54"/>
                      <a:pt x="16" y="55"/>
                      <a:pt x="19" y="55"/>
                    </a:cubicBezTo>
                    <a:cubicBezTo>
                      <a:pt x="19" y="55"/>
                      <a:pt x="19" y="56"/>
                      <a:pt x="19" y="57"/>
                    </a:cubicBezTo>
                    <a:cubicBezTo>
                      <a:pt x="17" y="57"/>
                      <a:pt x="15" y="59"/>
                      <a:pt x="13" y="61"/>
                    </a:cubicBezTo>
                    <a:cubicBezTo>
                      <a:pt x="16" y="59"/>
                      <a:pt x="19" y="59"/>
                      <a:pt x="19" y="59"/>
                    </a:cubicBezTo>
                    <a:cubicBezTo>
                      <a:pt x="18" y="61"/>
                      <a:pt x="15" y="64"/>
                      <a:pt x="12" y="63"/>
                    </a:cubicBezTo>
                    <a:cubicBezTo>
                      <a:pt x="8" y="62"/>
                      <a:pt x="5" y="64"/>
                      <a:pt x="3" y="68"/>
                    </a:cubicBezTo>
                    <a:cubicBezTo>
                      <a:pt x="4" y="68"/>
                      <a:pt x="6" y="65"/>
                      <a:pt x="10" y="66"/>
                    </a:cubicBezTo>
                    <a:cubicBezTo>
                      <a:pt x="16" y="69"/>
                      <a:pt x="20" y="67"/>
                      <a:pt x="23" y="66"/>
                    </a:cubicBezTo>
                    <a:cubicBezTo>
                      <a:pt x="23" y="67"/>
                      <a:pt x="24" y="67"/>
                      <a:pt x="24" y="68"/>
                    </a:cubicBezTo>
                    <a:cubicBezTo>
                      <a:pt x="22" y="69"/>
                      <a:pt x="21" y="71"/>
                      <a:pt x="20" y="75"/>
                    </a:cubicBezTo>
                    <a:cubicBezTo>
                      <a:pt x="22" y="71"/>
                      <a:pt x="25" y="70"/>
                      <a:pt x="25" y="70"/>
                    </a:cubicBezTo>
                    <a:cubicBezTo>
                      <a:pt x="25" y="73"/>
                      <a:pt x="23" y="76"/>
                      <a:pt x="20" y="77"/>
                    </a:cubicBezTo>
                    <a:cubicBezTo>
                      <a:pt x="16" y="77"/>
                      <a:pt x="14" y="80"/>
                      <a:pt x="14" y="85"/>
                    </a:cubicBezTo>
                    <a:cubicBezTo>
                      <a:pt x="15" y="84"/>
                      <a:pt x="16" y="81"/>
                      <a:pt x="19" y="80"/>
                    </a:cubicBezTo>
                    <a:cubicBezTo>
                      <a:pt x="26" y="80"/>
                      <a:pt x="30" y="77"/>
                      <a:pt x="31" y="75"/>
                    </a:cubicBezTo>
                    <a:cubicBezTo>
                      <a:pt x="32" y="75"/>
                      <a:pt x="32" y="76"/>
                      <a:pt x="33" y="76"/>
                    </a:cubicBezTo>
                    <a:cubicBezTo>
                      <a:pt x="32" y="78"/>
                      <a:pt x="31" y="81"/>
                      <a:pt x="32" y="84"/>
                    </a:cubicBezTo>
                    <a:cubicBezTo>
                      <a:pt x="32" y="80"/>
                      <a:pt x="34" y="78"/>
                      <a:pt x="35" y="78"/>
                    </a:cubicBezTo>
                    <a:cubicBezTo>
                      <a:pt x="35" y="80"/>
                      <a:pt x="36" y="84"/>
                      <a:pt x="33" y="86"/>
                    </a:cubicBezTo>
                    <a:cubicBezTo>
                      <a:pt x="29" y="88"/>
                      <a:pt x="28" y="91"/>
                      <a:pt x="30" y="96"/>
                    </a:cubicBezTo>
                    <a:cubicBezTo>
                      <a:pt x="30" y="95"/>
                      <a:pt x="30" y="91"/>
                      <a:pt x="33" y="90"/>
                    </a:cubicBezTo>
                    <a:cubicBezTo>
                      <a:pt x="39" y="87"/>
                      <a:pt x="42" y="83"/>
                      <a:pt x="42" y="80"/>
                    </a:cubicBezTo>
                    <a:cubicBezTo>
                      <a:pt x="43" y="80"/>
                      <a:pt x="44" y="80"/>
                      <a:pt x="44" y="80"/>
                    </a:cubicBezTo>
                    <a:cubicBezTo>
                      <a:pt x="44" y="83"/>
                      <a:pt x="44" y="85"/>
                      <a:pt x="46" y="88"/>
                    </a:cubicBezTo>
                    <a:cubicBezTo>
                      <a:pt x="45" y="84"/>
                      <a:pt x="46" y="82"/>
                      <a:pt x="47" y="81"/>
                    </a:cubicBezTo>
                    <a:cubicBezTo>
                      <a:pt x="48" y="83"/>
                      <a:pt x="50" y="87"/>
                      <a:pt x="48" y="89"/>
                    </a:cubicBezTo>
                    <a:cubicBezTo>
                      <a:pt x="46" y="92"/>
                      <a:pt x="46" y="96"/>
                      <a:pt x="49" y="99"/>
                    </a:cubicBezTo>
                    <a:cubicBezTo>
                      <a:pt x="49" y="98"/>
                      <a:pt x="47" y="95"/>
                      <a:pt x="50" y="93"/>
                    </a:cubicBezTo>
                    <a:cubicBezTo>
                      <a:pt x="54" y="88"/>
                      <a:pt x="55" y="83"/>
                      <a:pt x="55" y="80"/>
                    </a:cubicBezTo>
                    <a:cubicBezTo>
                      <a:pt x="55" y="80"/>
                      <a:pt x="56" y="80"/>
                      <a:pt x="56" y="80"/>
                    </a:cubicBezTo>
                    <a:cubicBezTo>
                      <a:pt x="57" y="82"/>
                      <a:pt x="58" y="84"/>
                      <a:pt x="61" y="86"/>
                    </a:cubicBezTo>
                    <a:cubicBezTo>
                      <a:pt x="59" y="83"/>
                      <a:pt x="59" y="80"/>
                      <a:pt x="59" y="80"/>
                    </a:cubicBezTo>
                    <a:cubicBezTo>
                      <a:pt x="61" y="81"/>
                      <a:pt x="64" y="84"/>
                      <a:pt x="63" y="87"/>
                    </a:cubicBezTo>
                    <a:cubicBezTo>
                      <a:pt x="62" y="91"/>
                      <a:pt x="64" y="94"/>
                      <a:pt x="68" y="96"/>
                    </a:cubicBezTo>
                    <a:cubicBezTo>
                      <a:pt x="68" y="95"/>
                      <a:pt x="65" y="93"/>
                      <a:pt x="66" y="90"/>
                    </a:cubicBezTo>
                    <a:cubicBezTo>
                      <a:pt x="69" y="83"/>
                      <a:pt x="67" y="79"/>
                      <a:pt x="66" y="76"/>
                    </a:cubicBezTo>
                    <a:cubicBezTo>
                      <a:pt x="66" y="76"/>
                      <a:pt x="67" y="75"/>
                      <a:pt x="67" y="75"/>
                    </a:cubicBezTo>
                    <a:cubicBezTo>
                      <a:pt x="69" y="77"/>
                      <a:pt x="71" y="78"/>
                      <a:pt x="74" y="79"/>
                    </a:cubicBezTo>
                    <a:cubicBezTo>
                      <a:pt x="70" y="77"/>
                      <a:pt x="70" y="74"/>
                      <a:pt x="70" y="74"/>
                    </a:cubicBezTo>
                    <a:cubicBezTo>
                      <a:pt x="72" y="74"/>
                      <a:pt x="76" y="76"/>
                      <a:pt x="76" y="79"/>
                    </a:cubicBezTo>
                    <a:cubicBezTo>
                      <a:pt x="77" y="83"/>
                      <a:pt x="80" y="85"/>
                      <a:pt x="84" y="85"/>
                    </a:cubicBezTo>
                    <a:cubicBezTo>
                      <a:pt x="83" y="85"/>
                      <a:pt x="80" y="84"/>
                      <a:pt x="80" y="80"/>
                    </a:cubicBezTo>
                    <a:cubicBezTo>
                      <a:pt x="80" y="74"/>
                      <a:pt x="77" y="70"/>
                      <a:pt x="75" y="68"/>
                    </a:cubicBezTo>
                    <a:cubicBezTo>
                      <a:pt x="75" y="67"/>
                      <a:pt x="75" y="67"/>
                      <a:pt x="76" y="66"/>
                    </a:cubicBezTo>
                    <a:cubicBezTo>
                      <a:pt x="77" y="68"/>
                      <a:pt x="80" y="68"/>
                      <a:pt x="83" y="67"/>
                    </a:cubicBezTo>
                    <a:cubicBezTo>
                      <a:pt x="79" y="67"/>
                      <a:pt x="78" y="65"/>
                      <a:pt x="77" y="64"/>
                    </a:cubicBezTo>
                    <a:cubicBezTo>
                      <a:pt x="80" y="64"/>
                      <a:pt x="84" y="64"/>
                      <a:pt x="85" y="66"/>
                    </a:cubicBezTo>
                    <a:cubicBezTo>
                      <a:pt x="87" y="70"/>
                      <a:pt x="91" y="71"/>
                      <a:pt x="95" y="69"/>
                    </a:cubicBezTo>
                    <a:cubicBezTo>
                      <a:pt x="94" y="69"/>
                      <a:pt x="91" y="69"/>
                      <a:pt x="89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80" name="Google Shape;1480;p21"/>
            <p:cNvGrpSpPr/>
            <p:nvPr/>
          </p:nvGrpSpPr>
          <p:grpSpPr>
            <a:xfrm>
              <a:off x="491067" y="2004484"/>
              <a:ext cx="433917" cy="440267"/>
              <a:chOff x="491067" y="2004484"/>
              <a:chExt cx="433917" cy="440267"/>
            </a:xfrm>
          </p:grpSpPr>
          <p:sp>
            <p:nvSpPr>
              <p:cNvPr id="1481" name="Google Shape;1481;p21"/>
              <p:cNvSpPr/>
              <p:nvPr/>
            </p:nvSpPr>
            <p:spPr>
              <a:xfrm>
                <a:off x="491067" y="2004484"/>
                <a:ext cx="433917" cy="440267"/>
              </a:xfrm>
              <a:prstGeom prst="rect">
                <a:avLst/>
              </a:prstGeom>
              <a:solidFill>
                <a:srgbClr val="2DB999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2" name="Google Shape;1482;p21"/>
              <p:cNvSpPr/>
              <p:nvPr/>
            </p:nvSpPr>
            <p:spPr>
              <a:xfrm>
                <a:off x="647700" y="2080684"/>
                <a:ext cx="277283" cy="364067"/>
              </a:xfrm>
              <a:custGeom>
                <a:rect b="b" l="l" r="r" t="t"/>
                <a:pathLst>
                  <a:path extrusionOk="0" h="172" w="131">
                    <a:moveTo>
                      <a:pt x="67" y="33"/>
                    </a:moveTo>
                    <a:lnTo>
                      <a:pt x="56" y="43"/>
                    </a:lnTo>
                    <a:lnTo>
                      <a:pt x="13" y="0"/>
                    </a:lnTo>
                    <a:lnTo>
                      <a:pt x="0" y="11"/>
                    </a:lnTo>
                    <a:lnTo>
                      <a:pt x="1" y="100"/>
                    </a:lnTo>
                    <a:lnTo>
                      <a:pt x="72" y="172"/>
                    </a:lnTo>
                    <a:lnTo>
                      <a:pt x="131" y="172"/>
                    </a:lnTo>
                    <a:lnTo>
                      <a:pt x="131" y="97"/>
                    </a:lnTo>
                    <a:lnTo>
                      <a:pt x="67" y="33"/>
                    </a:lnTo>
                    <a:close/>
                  </a:path>
                </a:pathLst>
              </a:custGeom>
              <a:solidFill>
                <a:srgbClr val="16A186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3" name="Google Shape;1483;p21"/>
              <p:cNvSpPr/>
              <p:nvPr/>
            </p:nvSpPr>
            <p:spPr>
              <a:xfrm>
                <a:off x="603250" y="2061634"/>
                <a:ext cx="211667" cy="309033"/>
              </a:xfrm>
              <a:custGeom>
                <a:rect b="b" l="l" r="r" t="t"/>
                <a:pathLst>
                  <a:path extrusionOk="0" h="108" w="74">
                    <a:moveTo>
                      <a:pt x="70" y="65"/>
                    </a:moveTo>
                    <a:cubicBezTo>
                      <a:pt x="71" y="53"/>
                      <a:pt x="64" y="48"/>
                      <a:pt x="61" y="44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2" y="41"/>
                      <a:pt x="61" y="38"/>
                      <a:pt x="59" y="38"/>
                    </a:cubicBezTo>
                    <a:cubicBezTo>
                      <a:pt x="58" y="38"/>
                      <a:pt x="56" y="40"/>
                      <a:pt x="56" y="43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47" y="52"/>
                      <a:pt x="45" y="59"/>
                      <a:pt x="45" y="66"/>
                    </a:cubicBezTo>
                    <a:cubicBezTo>
                      <a:pt x="45" y="64"/>
                      <a:pt x="44" y="62"/>
                      <a:pt x="44" y="60"/>
                    </a:cubicBezTo>
                    <a:cubicBezTo>
                      <a:pt x="42" y="45"/>
                      <a:pt x="46" y="34"/>
                      <a:pt x="46" y="34"/>
                    </a:cubicBezTo>
                    <a:cubicBezTo>
                      <a:pt x="51" y="21"/>
                      <a:pt x="64" y="27"/>
                      <a:pt x="71" y="36"/>
                    </a:cubicBezTo>
                    <a:cubicBezTo>
                      <a:pt x="74" y="42"/>
                      <a:pt x="73" y="54"/>
                      <a:pt x="70" y="65"/>
                    </a:cubicBezTo>
                    <a:close/>
                    <a:moveTo>
                      <a:pt x="61" y="49"/>
                    </a:moveTo>
                    <a:cubicBezTo>
                      <a:pt x="60" y="50"/>
                      <a:pt x="59" y="51"/>
                      <a:pt x="58" y="51"/>
                    </a:cubicBezTo>
                    <a:cubicBezTo>
                      <a:pt x="57" y="51"/>
                      <a:pt x="57" y="50"/>
                      <a:pt x="57" y="50"/>
                    </a:cubicBezTo>
                    <a:cubicBezTo>
                      <a:pt x="46" y="61"/>
                      <a:pt x="49" y="79"/>
                      <a:pt x="49" y="80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3"/>
                      <a:pt x="43" y="82"/>
                      <a:pt x="42" y="85"/>
                    </a:cubicBezTo>
                    <a:cubicBezTo>
                      <a:pt x="40" y="89"/>
                      <a:pt x="37" y="102"/>
                      <a:pt x="47" y="105"/>
                    </a:cubicBezTo>
                    <a:cubicBezTo>
                      <a:pt x="57" y="108"/>
                      <a:pt x="62" y="100"/>
                      <a:pt x="64" y="89"/>
                    </a:cubicBezTo>
                    <a:cubicBezTo>
                      <a:pt x="65" y="86"/>
                      <a:pt x="66" y="82"/>
                      <a:pt x="67" y="77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9" y="65"/>
                      <a:pt x="64" y="55"/>
                      <a:pt x="61" y="49"/>
                    </a:cubicBezTo>
                    <a:close/>
                    <a:moveTo>
                      <a:pt x="13" y="23"/>
                    </a:move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0"/>
                      <a:pt x="14" y="17"/>
                      <a:pt x="15" y="17"/>
                    </a:cubicBezTo>
                    <a:cubicBezTo>
                      <a:pt x="17" y="17"/>
                      <a:pt x="18" y="19"/>
                      <a:pt x="18" y="22"/>
                    </a:cubicBezTo>
                    <a:cubicBezTo>
                      <a:pt x="19" y="23"/>
                      <a:pt x="18" y="23"/>
                      <a:pt x="19" y="23"/>
                    </a:cubicBezTo>
                    <a:cubicBezTo>
                      <a:pt x="28" y="31"/>
                      <a:pt x="30" y="38"/>
                      <a:pt x="30" y="45"/>
                    </a:cubicBezTo>
                    <a:cubicBezTo>
                      <a:pt x="30" y="43"/>
                      <a:pt x="30" y="41"/>
                      <a:pt x="30" y="39"/>
                    </a:cubicBezTo>
                    <a:cubicBezTo>
                      <a:pt x="33" y="24"/>
                      <a:pt x="29" y="13"/>
                      <a:pt x="29" y="13"/>
                    </a:cubicBezTo>
                    <a:cubicBezTo>
                      <a:pt x="23" y="0"/>
                      <a:pt x="10" y="6"/>
                      <a:pt x="4" y="15"/>
                    </a:cubicBezTo>
                    <a:cubicBezTo>
                      <a:pt x="0" y="21"/>
                      <a:pt x="2" y="33"/>
                      <a:pt x="4" y="44"/>
                    </a:cubicBezTo>
                    <a:cubicBezTo>
                      <a:pt x="4" y="32"/>
                      <a:pt x="11" y="27"/>
                      <a:pt x="13" y="23"/>
                    </a:cubicBezTo>
                    <a:close/>
                    <a:moveTo>
                      <a:pt x="29" y="52"/>
                    </a:move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8"/>
                      <a:pt x="29" y="40"/>
                      <a:pt x="18" y="29"/>
                    </a:cubicBezTo>
                    <a:cubicBezTo>
                      <a:pt x="18" y="29"/>
                      <a:pt x="17" y="30"/>
                      <a:pt x="17" y="30"/>
                    </a:cubicBezTo>
                    <a:cubicBezTo>
                      <a:pt x="15" y="30"/>
                      <a:pt x="14" y="29"/>
                      <a:pt x="14" y="28"/>
                    </a:cubicBezTo>
                    <a:cubicBezTo>
                      <a:pt x="11" y="34"/>
                      <a:pt x="5" y="44"/>
                      <a:pt x="11" y="60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8" y="61"/>
                      <a:pt x="9" y="66"/>
                      <a:pt x="10" y="68"/>
                    </a:cubicBezTo>
                    <a:cubicBezTo>
                      <a:pt x="13" y="79"/>
                      <a:pt x="18" y="87"/>
                      <a:pt x="28" y="84"/>
                    </a:cubicBezTo>
                    <a:cubicBezTo>
                      <a:pt x="37" y="81"/>
                      <a:pt x="34" y="68"/>
                      <a:pt x="32" y="64"/>
                    </a:cubicBezTo>
                    <a:cubicBezTo>
                      <a:pt x="31" y="61"/>
                      <a:pt x="29" y="52"/>
                      <a:pt x="29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60950" lIns="121900" spcFirstLastPara="1" rIns="121900" wrap="square" tIns="6095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484" name="Google Shape;1484;p21"/>
          <p:cNvGrpSpPr/>
          <p:nvPr/>
        </p:nvGrpSpPr>
        <p:grpSpPr>
          <a:xfrm>
            <a:off x="1" y="3238498"/>
            <a:ext cx="12192055" cy="1003303"/>
            <a:chOff x="0" y="1383"/>
            <a:chExt cx="5760" cy="474"/>
          </a:xfrm>
        </p:grpSpPr>
        <p:sp>
          <p:nvSpPr>
            <p:cNvPr id="1485" name="Google Shape;1485;p21"/>
            <p:cNvSpPr/>
            <p:nvPr/>
          </p:nvSpPr>
          <p:spPr>
            <a:xfrm>
              <a:off x="0" y="1383"/>
              <a:ext cx="5760" cy="4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6" name="Google Shape;1486;p21"/>
            <p:cNvSpPr/>
            <p:nvPr/>
          </p:nvSpPr>
          <p:spPr>
            <a:xfrm>
              <a:off x="1390" y="1383"/>
              <a:ext cx="204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7" name="Google Shape;1487;p21"/>
            <p:cNvSpPr/>
            <p:nvPr/>
          </p:nvSpPr>
          <p:spPr>
            <a:xfrm>
              <a:off x="1412" y="1471"/>
              <a:ext cx="182" cy="121"/>
            </a:xfrm>
            <a:custGeom>
              <a:rect b="b" l="l" r="r" t="t"/>
              <a:pathLst>
                <a:path extrusionOk="0" h="121" w="182">
                  <a:moveTo>
                    <a:pt x="182" y="34"/>
                  </a:moveTo>
                  <a:lnTo>
                    <a:pt x="147" y="0"/>
                  </a:lnTo>
                  <a:lnTo>
                    <a:pt x="102" y="42"/>
                  </a:lnTo>
                  <a:lnTo>
                    <a:pt x="67" y="42"/>
                  </a:lnTo>
                  <a:lnTo>
                    <a:pt x="50" y="21"/>
                  </a:lnTo>
                  <a:lnTo>
                    <a:pt x="19" y="29"/>
                  </a:lnTo>
                  <a:lnTo>
                    <a:pt x="0" y="49"/>
                  </a:lnTo>
                  <a:lnTo>
                    <a:pt x="73" y="121"/>
                  </a:lnTo>
                  <a:lnTo>
                    <a:pt x="182" y="121"/>
                  </a:lnTo>
                  <a:lnTo>
                    <a:pt x="182" y="34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8" name="Google Shape;1488;p21"/>
            <p:cNvSpPr/>
            <p:nvPr/>
          </p:nvSpPr>
          <p:spPr>
            <a:xfrm>
              <a:off x="1494" y="1439"/>
              <a:ext cx="22" cy="12"/>
            </a:xfrm>
            <a:custGeom>
              <a:rect b="b" l="l" r="r" t="t"/>
              <a:pathLst>
                <a:path extrusionOk="0" h="6" w="12">
                  <a:moveTo>
                    <a:pt x="0" y="6"/>
                  </a:moveTo>
                  <a:cubicBezTo>
                    <a:pt x="0" y="6"/>
                    <a:pt x="0" y="1"/>
                    <a:pt x="3" y="1"/>
                  </a:cubicBezTo>
                  <a:cubicBezTo>
                    <a:pt x="6" y="1"/>
                    <a:pt x="9" y="1"/>
                    <a:pt x="9" y="1"/>
                  </a:cubicBezTo>
                  <a:cubicBezTo>
                    <a:pt x="9" y="1"/>
                    <a:pt x="12" y="0"/>
                    <a:pt x="12" y="6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9" name="Google Shape;1489;p21"/>
            <p:cNvSpPr/>
            <p:nvPr/>
          </p:nvSpPr>
          <p:spPr>
            <a:xfrm>
              <a:off x="1438" y="1503"/>
              <a:ext cx="30" cy="3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0" name="Google Shape;1490;p21"/>
            <p:cNvSpPr/>
            <p:nvPr/>
          </p:nvSpPr>
          <p:spPr>
            <a:xfrm>
              <a:off x="1526" y="1503"/>
              <a:ext cx="29" cy="3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1" name="Google Shape;1491;p21"/>
            <p:cNvSpPr/>
            <p:nvPr/>
          </p:nvSpPr>
          <p:spPr>
            <a:xfrm>
              <a:off x="1403" y="1449"/>
              <a:ext cx="169" cy="69"/>
            </a:xfrm>
            <a:custGeom>
              <a:rect b="b" l="l" r="r" t="t"/>
              <a:pathLst>
                <a:path extrusionOk="0" h="37" w="91">
                  <a:moveTo>
                    <a:pt x="50" y="2"/>
                  </a:moveTo>
                  <a:cubicBezTo>
                    <a:pt x="29" y="3"/>
                    <a:pt x="24" y="16"/>
                    <a:pt x="19" y="16"/>
                  </a:cubicBezTo>
                  <a:cubicBezTo>
                    <a:pt x="0" y="20"/>
                    <a:pt x="5" y="37"/>
                    <a:pt x="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1"/>
                    <a:pt x="21" y="26"/>
                    <a:pt x="27" y="26"/>
                  </a:cubicBezTo>
                  <a:cubicBezTo>
                    <a:pt x="33" y="26"/>
                    <a:pt x="38" y="31"/>
                    <a:pt x="38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1"/>
                    <a:pt x="68" y="26"/>
                    <a:pt x="74" y="26"/>
                  </a:cubicBezTo>
                  <a:cubicBezTo>
                    <a:pt x="80" y="26"/>
                    <a:pt x="85" y="31"/>
                    <a:pt x="85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1" y="37"/>
                    <a:pt x="91" y="37"/>
                    <a:pt x="91" y="36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0" y="16"/>
                    <a:pt x="82" y="0"/>
                    <a:pt x="50" y="2"/>
                  </a:cubicBezTo>
                  <a:close/>
                  <a:moveTo>
                    <a:pt x="64" y="27"/>
                  </a:moveTo>
                  <a:cubicBezTo>
                    <a:pt x="59" y="27"/>
                    <a:pt x="59" y="27"/>
                    <a:pt x="59" y="27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4" y="21"/>
                    <a:pt x="64" y="21"/>
                    <a:pt x="64" y="21"/>
                  </a:cubicBezTo>
                  <a:lnTo>
                    <a:pt x="64" y="27"/>
                  </a:lnTo>
                  <a:close/>
                  <a:moveTo>
                    <a:pt x="31" y="17"/>
                  </a:moveTo>
                  <a:cubicBezTo>
                    <a:pt x="36" y="11"/>
                    <a:pt x="38" y="6"/>
                    <a:pt x="57" y="6"/>
                  </a:cubicBezTo>
                  <a:cubicBezTo>
                    <a:pt x="76" y="6"/>
                    <a:pt x="78" y="17"/>
                    <a:pt x="78" y="17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2" name="Google Shape;1492;p21"/>
            <p:cNvSpPr/>
            <p:nvPr/>
          </p:nvSpPr>
          <p:spPr>
            <a:xfrm>
              <a:off x="2776" y="1383"/>
              <a:ext cx="204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3" name="Google Shape;1493;p21"/>
            <p:cNvSpPr/>
            <p:nvPr/>
          </p:nvSpPr>
          <p:spPr>
            <a:xfrm>
              <a:off x="2830" y="1426"/>
              <a:ext cx="150" cy="166"/>
            </a:xfrm>
            <a:custGeom>
              <a:rect b="b" l="l" r="r" t="t"/>
              <a:pathLst>
                <a:path extrusionOk="0" h="88" w="81">
                  <a:moveTo>
                    <a:pt x="57" y="0"/>
                  </a:moveTo>
                  <a:cubicBezTo>
                    <a:pt x="48" y="9"/>
                    <a:pt x="48" y="9"/>
                    <a:pt x="48" y="9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57" y="14"/>
                    <a:pt x="64" y="24"/>
                    <a:pt x="64" y="36"/>
                  </a:cubicBezTo>
                  <a:cubicBezTo>
                    <a:pt x="64" y="51"/>
                    <a:pt x="51" y="64"/>
                    <a:pt x="36" y="64"/>
                  </a:cubicBezTo>
                  <a:cubicBezTo>
                    <a:pt x="21" y="64"/>
                    <a:pt x="8" y="51"/>
                    <a:pt x="8" y="36"/>
                  </a:cubicBezTo>
                  <a:cubicBezTo>
                    <a:pt x="8" y="35"/>
                    <a:pt x="8" y="34"/>
                    <a:pt x="8" y="3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81" y="88"/>
                    <a:pt x="81" y="88"/>
                    <a:pt x="81" y="88"/>
                  </a:cubicBezTo>
                  <a:cubicBezTo>
                    <a:pt x="81" y="24"/>
                    <a:pt x="81" y="24"/>
                    <a:pt x="81" y="24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4" name="Google Shape;1494;p21"/>
            <p:cNvSpPr/>
            <p:nvPr/>
          </p:nvSpPr>
          <p:spPr>
            <a:xfrm>
              <a:off x="2804" y="1419"/>
              <a:ext cx="156" cy="141"/>
            </a:xfrm>
            <a:custGeom>
              <a:rect b="b" l="l" r="r" t="t"/>
              <a:pathLst>
                <a:path extrusionOk="0" h="75" w="84">
                  <a:moveTo>
                    <a:pt x="53" y="12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4" y="5"/>
                    <a:pt x="57" y="4"/>
                    <a:pt x="59" y="3"/>
                  </a:cubicBezTo>
                  <a:cubicBezTo>
                    <a:pt x="62" y="3"/>
                    <a:pt x="69" y="1"/>
                    <a:pt x="71" y="3"/>
                  </a:cubicBezTo>
                  <a:lnTo>
                    <a:pt x="53" y="12"/>
                  </a:lnTo>
                  <a:close/>
                  <a:moveTo>
                    <a:pt x="80" y="50"/>
                  </a:moveTo>
                  <a:cubicBezTo>
                    <a:pt x="75" y="66"/>
                    <a:pt x="59" y="75"/>
                    <a:pt x="43" y="71"/>
                  </a:cubicBezTo>
                  <a:cubicBezTo>
                    <a:pt x="29" y="67"/>
                    <a:pt x="20" y="53"/>
                    <a:pt x="22" y="39"/>
                  </a:cubicBezTo>
                  <a:cubicBezTo>
                    <a:pt x="20" y="40"/>
                    <a:pt x="19" y="40"/>
                    <a:pt x="19" y="40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5" y="29"/>
                    <a:pt x="22" y="24"/>
                    <a:pt x="30" y="19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4" y="11"/>
                    <a:pt x="47" y="9"/>
                    <a:pt x="49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7"/>
                    <a:pt x="67" y="11"/>
                    <a:pt x="65" y="13"/>
                  </a:cubicBezTo>
                  <a:cubicBezTo>
                    <a:pt x="64" y="14"/>
                    <a:pt x="64" y="14"/>
                    <a:pt x="63" y="15"/>
                  </a:cubicBezTo>
                  <a:cubicBezTo>
                    <a:pt x="76" y="21"/>
                    <a:pt x="84" y="36"/>
                    <a:pt x="80" y="50"/>
                  </a:cubicBezTo>
                  <a:close/>
                  <a:moveTo>
                    <a:pt x="40" y="17"/>
                  </a:moveTo>
                  <a:cubicBezTo>
                    <a:pt x="40" y="19"/>
                    <a:pt x="42" y="20"/>
                    <a:pt x="43" y="20"/>
                  </a:cubicBezTo>
                  <a:cubicBezTo>
                    <a:pt x="44" y="20"/>
                    <a:pt x="46" y="19"/>
                    <a:pt x="46" y="17"/>
                  </a:cubicBezTo>
                  <a:cubicBezTo>
                    <a:pt x="46" y="16"/>
                    <a:pt x="44" y="15"/>
                    <a:pt x="43" y="15"/>
                  </a:cubicBezTo>
                  <a:cubicBezTo>
                    <a:pt x="42" y="15"/>
                    <a:pt x="40" y="16"/>
                    <a:pt x="40" y="17"/>
                  </a:cubicBezTo>
                  <a:close/>
                  <a:moveTo>
                    <a:pt x="33" y="22"/>
                  </a:moveTo>
                  <a:cubicBezTo>
                    <a:pt x="33" y="23"/>
                    <a:pt x="34" y="24"/>
                    <a:pt x="36" y="24"/>
                  </a:cubicBezTo>
                  <a:cubicBezTo>
                    <a:pt x="37" y="24"/>
                    <a:pt x="38" y="23"/>
                    <a:pt x="38" y="22"/>
                  </a:cubicBezTo>
                  <a:cubicBezTo>
                    <a:pt x="38" y="20"/>
                    <a:pt x="37" y="19"/>
                    <a:pt x="36" y="19"/>
                  </a:cubicBezTo>
                  <a:cubicBezTo>
                    <a:pt x="34" y="19"/>
                    <a:pt x="33" y="20"/>
                    <a:pt x="33" y="22"/>
                  </a:cubicBezTo>
                  <a:close/>
                  <a:moveTo>
                    <a:pt x="26" y="26"/>
                  </a:moveTo>
                  <a:cubicBezTo>
                    <a:pt x="26" y="28"/>
                    <a:pt x="27" y="29"/>
                    <a:pt x="28" y="29"/>
                  </a:cubicBezTo>
                  <a:cubicBezTo>
                    <a:pt x="30" y="29"/>
                    <a:pt x="31" y="28"/>
                    <a:pt x="31" y="26"/>
                  </a:cubicBezTo>
                  <a:cubicBezTo>
                    <a:pt x="31" y="25"/>
                    <a:pt x="30" y="24"/>
                    <a:pt x="28" y="24"/>
                  </a:cubicBezTo>
                  <a:cubicBezTo>
                    <a:pt x="27" y="24"/>
                    <a:pt x="26" y="25"/>
                    <a:pt x="26" y="26"/>
                  </a:cubicBezTo>
                  <a:close/>
                  <a:moveTo>
                    <a:pt x="62" y="15"/>
                  </a:moveTo>
                  <a:cubicBezTo>
                    <a:pt x="59" y="18"/>
                    <a:pt x="54" y="21"/>
                    <a:pt x="48" y="2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1" y="34"/>
                    <a:pt x="26" y="37"/>
                    <a:pt x="22" y="38"/>
                  </a:cubicBezTo>
                  <a:cubicBezTo>
                    <a:pt x="22" y="51"/>
                    <a:pt x="30" y="62"/>
                    <a:pt x="43" y="66"/>
                  </a:cubicBezTo>
                  <a:cubicBezTo>
                    <a:pt x="57" y="69"/>
                    <a:pt x="72" y="61"/>
                    <a:pt x="76" y="46"/>
                  </a:cubicBezTo>
                  <a:cubicBezTo>
                    <a:pt x="80" y="34"/>
                    <a:pt x="74" y="21"/>
                    <a:pt x="62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5" name="Google Shape;1495;p21"/>
            <p:cNvSpPr/>
            <p:nvPr/>
          </p:nvSpPr>
          <p:spPr>
            <a:xfrm>
              <a:off x="3933" y="1383"/>
              <a:ext cx="207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6" name="Google Shape;1496;p21"/>
            <p:cNvSpPr/>
            <p:nvPr/>
          </p:nvSpPr>
          <p:spPr>
            <a:xfrm>
              <a:off x="3968" y="1419"/>
              <a:ext cx="172" cy="173"/>
            </a:xfrm>
            <a:custGeom>
              <a:rect b="b" l="l" r="r" t="t"/>
              <a:pathLst>
                <a:path extrusionOk="0" h="173" w="172">
                  <a:moveTo>
                    <a:pt x="172" y="32"/>
                  </a:moveTo>
                  <a:lnTo>
                    <a:pt x="140" y="0"/>
                  </a:lnTo>
                  <a:lnTo>
                    <a:pt x="67" y="73"/>
                  </a:lnTo>
                  <a:lnTo>
                    <a:pt x="56" y="64"/>
                  </a:lnTo>
                  <a:lnTo>
                    <a:pt x="56" y="84"/>
                  </a:lnTo>
                  <a:lnTo>
                    <a:pt x="56" y="135"/>
                  </a:lnTo>
                  <a:lnTo>
                    <a:pt x="34" y="137"/>
                  </a:lnTo>
                  <a:lnTo>
                    <a:pt x="0" y="137"/>
                  </a:lnTo>
                  <a:lnTo>
                    <a:pt x="36" y="173"/>
                  </a:lnTo>
                  <a:lnTo>
                    <a:pt x="172" y="173"/>
                  </a:lnTo>
                  <a:lnTo>
                    <a:pt x="172" y="32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7" name="Google Shape;1497;p21"/>
            <p:cNvSpPr/>
            <p:nvPr/>
          </p:nvSpPr>
          <p:spPr>
            <a:xfrm>
              <a:off x="3967" y="1419"/>
              <a:ext cx="143" cy="135"/>
            </a:xfrm>
            <a:custGeom>
              <a:rect b="b" l="l" r="r" t="t"/>
              <a:pathLst>
                <a:path extrusionOk="0" h="72" w="77">
                  <a:moveTo>
                    <a:pt x="72" y="9"/>
                  </a:moveTo>
                  <a:cubicBezTo>
                    <a:pt x="40" y="9"/>
                    <a:pt x="40" y="9"/>
                    <a:pt x="40" y="9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72" y="5"/>
                    <a:pt x="72" y="5"/>
                    <a:pt x="72" y="5"/>
                  </a:cubicBezTo>
                  <a:lnTo>
                    <a:pt x="72" y="9"/>
                  </a:lnTo>
                  <a:close/>
                  <a:moveTo>
                    <a:pt x="72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72" y="15"/>
                    <a:pt x="72" y="15"/>
                    <a:pt x="72" y="15"/>
                  </a:cubicBezTo>
                  <a:lnTo>
                    <a:pt x="72" y="10"/>
                  </a:lnTo>
                  <a:close/>
                  <a:moveTo>
                    <a:pt x="72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72" y="21"/>
                    <a:pt x="72" y="21"/>
                    <a:pt x="72" y="21"/>
                  </a:cubicBezTo>
                  <a:lnTo>
                    <a:pt x="72" y="16"/>
                  </a:lnTo>
                  <a:close/>
                  <a:moveTo>
                    <a:pt x="72" y="2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72" y="26"/>
                    <a:pt x="72" y="26"/>
                    <a:pt x="72" y="26"/>
                  </a:cubicBezTo>
                  <a:lnTo>
                    <a:pt x="72" y="22"/>
                  </a:lnTo>
                  <a:close/>
                  <a:moveTo>
                    <a:pt x="72" y="27"/>
                  </a:moveTo>
                  <a:cubicBezTo>
                    <a:pt x="40" y="27"/>
                    <a:pt x="40" y="27"/>
                    <a:pt x="40" y="2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27"/>
                  </a:lnTo>
                  <a:close/>
                  <a:moveTo>
                    <a:pt x="72" y="33"/>
                  </a:moveTo>
                  <a:cubicBezTo>
                    <a:pt x="40" y="33"/>
                    <a:pt x="40" y="33"/>
                    <a:pt x="40" y="33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72" y="38"/>
                    <a:pt x="72" y="38"/>
                    <a:pt x="72" y="38"/>
                  </a:cubicBezTo>
                  <a:lnTo>
                    <a:pt x="72" y="33"/>
                  </a:lnTo>
                  <a:close/>
                  <a:moveTo>
                    <a:pt x="72" y="39"/>
                  </a:moveTo>
                  <a:cubicBezTo>
                    <a:pt x="40" y="39"/>
                    <a:pt x="40" y="39"/>
                    <a:pt x="40" y="39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72" y="43"/>
                    <a:pt x="72" y="43"/>
                    <a:pt x="72" y="43"/>
                  </a:cubicBezTo>
                  <a:lnTo>
                    <a:pt x="72" y="39"/>
                  </a:lnTo>
                  <a:close/>
                  <a:moveTo>
                    <a:pt x="72" y="44"/>
                  </a:moveTo>
                  <a:cubicBezTo>
                    <a:pt x="40" y="44"/>
                    <a:pt x="40" y="44"/>
                    <a:pt x="40" y="44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72" y="49"/>
                    <a:pt x="72" y="49"/>
                    <a:pt x="72" y="49"/>
                  </a:cubicBezTo>
                  <a:lnTo>
                    <a:pt x="72" y="44"/>
                  </a:lnTo>
                  <a:close/>
                  <a:moveTo>
                    <a:pt x="12" y="50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0" y="53"/>
                    <a:pt x="11" y="52"/>
                    <a:pt x="12" y="50"/>
                  </a:cubicBezTo>
                  <a:close/>
                  <a:moveTo>
                    <a:pt x="2" y="67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0"/>
                    <a:pt x="1" y="68"/>
                    <a:pt x="2" y="67"/>
                  </a:cubicBezTo>
                  <a:close/>
                  <a:moveTo>
                    <a:pt x="5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5"/>
                    <a:pt x="4" y="63"/>
                    <a:pt x="5" y="62"/>
                  </a:cubicBezTo>
                  <a:close/>
                  <a:moveTo>
                    <a:pt x="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" y="59"/>
                    <a:pt x="7" y="58"/>
                    <a:pt x="8" y="56"/>
                  </a:cubicBezTo>
                  <a:close/>
                  <a:moveTo>
                    <a:pt x="19" y="42"/>
                  </a:moveTo>
                  <a:cubicBezTo>
                    <a:pt x="21" y="41"/>
                    <a:pt x="22" y="40"/>
                    <a:pt x="23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3"/>
                    <a:pt x="19" y="43"/>
                    <a:pt x="19" y="42"/>
                  </a:cubicBezTo>
                  <a:close/>
                  <a:moveTo>
                    <a:pt x="3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6" y="36"/>
                    <a:pt x="29" y="34"/>
                    <a:pt x="30" y="33"/>
                  </a:cubicBezTo>
                  <a:close/>
                  <a:moveTo>
                    <a:pt x="17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8"/>
                    <a:pt x="16" y="46"/>
                    <a:pt x="17" y="45"/>
                  </a:cubicBezTo>
                  <a:close/>
                  <a:moveTo>
                    <a:pt x="21" y="43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4" y="40"/>
                    <a:pt x="22" y="42"/>
                    <a:pt x="21" y="43"/>
                  </a:cubicBezTo>
                  <a:close/>
                  <a:moveTo>
                    <a:pt x="15" y="49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6"/>
                    <a:pt x="17" y="48"/>
                    <a:pt x="15" y="49"/>
                  </a:cubicBezTo>
                  <a:close/>
                  <a:moveTo>
                    <a:pt x="1" y="72"/>
                  </a:moveTo>
                  <a:cubicBezTo>
                    <a:pt x="31" y="72"/>
                    <a:pt x="31" y="72"/>
                    <a:pt x="31" y="72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9"/>
                    <a:pt x="2" y="71"/>
                    <a:pt x="1" y="72"/>
                  </a:cubicBezTo>
                  <a:close/>
                  <a:moveTo>
                    <a:pt x="27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5"/>
                    <a:pt x="29" y="36"/>
                    <a:pt x="27" y="38"/>
                  </a:cubicBezTo>
                  <a:close/>
                  <a:moveTo>
                    <a:pt x="4" y="67"/>
                  </a:moveTo>
                  <a:cubicBezTo>
                    <a:pt x="31" y="67"/>
                    <a:pt x="31" y="67"/>
                    <a:pt x="31" y="67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5" y="63"/>
                    <a:pt x="5" y="65"/>
                    <a:pt x="4" y="67"/>
                  </a:cubicBezTo>
                  <a:close/>
                  <a:moveTo>
                    <a:pt x="7" y="60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8"/>
                    <a:pt x="8" y="59"/>
                    <a:pt x="7" y="60"/>
                  </a:cubicBezTo>
                  <a:close/>
                  <a:moveTo>
                    <a:pt x="1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2"/>
                    <a:pt x="12" y="53"/>
                    <a:pt x="11" y="55"/>
                  </a:cubicBezTo>
                  <a:close/>
                  <a:moveTo>
                    <a:pt x="27" y="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7" y="0"/>
                  </a:lnTo>
                  <a:close/>
                  <a:moveTo>
                    <a:pt x="29" y="6"/>
                  </a:moveTo>
                  <a:cubicBezTo>
                    <a:pt x="28" y="6"/>
                    <a:pt x="27" y="7"/>
                    <a:pt x="27" y="9"/>
                  </a:cubicBezTo>
                  <a:cubicBezTo>
                    <a:pt x="27" y="10"/>
                    <a:pt x="28" y="11"/>
                    <a:pt x="29" y="11"/>
                  </a:cubicBezTo>
                  <a:cubicBezTo>
                    <a:pt x="31" y="11"/>
                    <a:pt x="32" y="10"/>
                    <a:pt x="32" y="9"/>
                  </a:cubicBezTo>
                  <a:cubicBezTo>
                    <a:pt x="32" y="7"/>
                    <a:pt x="31" y="6"/>
                    <a:pt x="29" y="6"/>
                  </a:cubicBezTo>
                  <a:close/>
                  <a:moveTo>
                    <a:pt x="29" y="7"/>
                  </a:moveTo>
                  <a:cubicBezTo>
                    <a:pt x="30" y="7"/>
                    <a:pt x="30" y="8"/>
                    <a:pt x="30" y="9"/>
                  </a:cubicBezTo>
                  <a:cubicBezTo>
                    <a:pt x="30" y="10"/>
                    <a:pt x="30" y="10"/>
                    <a:pt x="29" y="10"/>
                  </a:cubicBezTo>
                  <a:cubicBezTo>
                    <a:pt x="29" y="10"/>
                    <a:pt x="28" y="10"/>
                    <a:pt x="28" y="9"/>
                  </a:cubicBezTo>
                  <a:cubicBezTo>
                    <a:pt x="28" y="8"/>
                    <a:pt x="29" y="7"/>
                    <a:pt x="29" y="7"/>
                  </a:cubicBezTo>
                  <a:close/>
                  <a:moveTo>
                    <a:pt x="29" y="18"/>
                  </a:moveTo>
                  <a:cubicBezTo>
                    <a:pt x="30" y="18"/>
                    <a:pt x="30" y="18"/>
                    <a:pt x="30" y="18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lnTo>
                    <a:pt x="29" y="18"/>
                  </a:lnTo>
                  <a:close/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lose/>
                  <a:moveTo>
                    <a:pt x="28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8" y="27"/>
                    <a:pt x="28" y="27"/>
                    <a:pt x="28" y="27"/>
                  </a:cubicBezTo>
                  <a:lnTo>
                    <a:pt x="28" y="31"/>
                  </a:lnTo>
                  <a:close/>
                  <a:moveTo>
                    <a:pt x="77" y="0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7" y="0"/>
                  </a:lnTo>
                  <a:close/>
                  <a:moveTo>
                    <a:pt x="74" y="2"/>
                  </a:moveTo>
                  <a:cubicBezTo>
                    <a:pt x="38" y="2"/>
                    <a:pt x="38" y="2"/>
                    <a:pt x="38" y="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74" y="51"/>
                    <a:pt x="74" y="51"/>
                    <a:pt x="74" y="51"/>
                  </a:cubicBezTo>
                  <a:lnTo>
                    <a:pt x="74" y="2"/>
                  </a:lnTo>
                  <a:close/>
                  <a:moveTo>
                    <a:pt x="43" y="72"/>
                  </a:moveTo>
                  <a:cubicBezTo>
                    <a:pt x="45" y="72"/>
                    <a:pt x="45" y="72"/>
                    <a:pt x="45" y="72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8" y="72"/>
                    <a:pt x="68" y="72"/>
                    <a:pt x="68" y="72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43" y="55"/>
                    <a:pt x="43" y="55"/>
                    <a:pt x="43" y="55"/>
                  </a:cubicBezTo>
                  <a:lnTo>
                    <a:pt x="4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8" name="Google Shape;1498;p21"/>
            <p:cNvSpPr/>
            <p:nvPr/>
          </p:nvSpPr>
          <p:spPr>
            <a:xfrm>
              <a:off x="2" y="1383"/>
              <a:ext cx="206" cy="209"/>
            </a:xfrm>
            <a:prstGeom prst="rect">
              <a:avLst/>
            </a:prstGeom>
            <a:solidFill>
              <a:srgbClr val="F2674C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9" name="Google Shape;1499;p21"/>
            <p:cNvSpPr/>
            <p:nvPr/>
          </p:nvSpPr>
          <p:spPr>
            <a:xfrm>
              <a:off x="41" y="1438"/>
              <a:ext cx="167" cy="154"/>
            </a:xfrm>
            <a:custGeom>
              <a:rect b="b" l="l" r="r" t="t"/>
              <a:pathLst>
                <a:path extrusionOk="0" h="154" w="167">
                  <a:moveTo>
                    <a:pt x="167" y="77"/>
                  </a:moveTo>
                  <a:lnTo>
                    <a:pt x="123" y="32"/>
                  </a:lnTo>
                  <a:lnTo>
                    <a:pt x="123" y="33"/>
                  </a:lnTo>
                  <a:lnTo>
                    <a:pt x="97" y="7"/>
                  </a:lnTo>
                  <a:lnTo>
                    <a:pt x="80" y="0"/>
                  </a:lnTo>
                  <a:lnTo>
                    <a:pt x="50" y="7"/>
                  </a:lnTo>
                  <a:lnTo>
                    <a:pt x="22" y="11"/>
                  </a:lnTo>
                  <a:lnTo>
                    <a:pt x="9" y="18"/>
                  </a:lnTo>
                  <a:lnTo>
                    <a:pt x="0" y="33"/>
                  </a:lnTo>
                  <a:lnTo>
                    <a:pt x="61" y="96"/>
                  </a:lnTo>
                  <a:lnTo>
                    <a:pt x="28" y="109"/>
                  </a:lnTo>
                  <a:lnTo>
                    <a:pt x="20" y="118"/>
                  </a:lnTo>
                  <a:lnTo>
                    <a:pt x="56" y="154"/>
                  </a:lnTo>
                  <a:lnTo>
                    <a:pt x="167" y="154"/>
                  </a:lnTo>
                  <a:lnTo>
                    <a:pt x="167" y="77"/>
                  </a:lnTo>
                  <a:close/>
                </a:path>
              </a:pathLst>
            </a:custGeom>
            <a:solidFill>
              <a:srgbClr val="E54C3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0" name="Google Shape;1500;p21"/>
            <p:cNvSpPr/>
            <p:nvPr/>
          </p:nvSpPr>
          <p:spPr>
            <a:xfrm>
              <a:off x="41" y="1419"/>
              <a:ext cx="134" cy="135"/>
            </a:xfrm>
            <a:custGeom>
              <a:rect b="b" l="l" r="r" t="t"/>
              <a:pathLst>
                <a:path extrusionOk="0" h="72" w="72">
                  <a:moveTo>
                    <a:pt x="65" y="72"/>
                  </a:moveTo>
                  <a:cubicBezTo>
                    <a:pt x="11" y="72"/>
                    <a:pt x="11" y="72"/>
                    <a:pt x="11" y="72"/>
                  </a:cubicBezTo>
                  <a:cubicBezTo>
                    <a:pt x="11" y="72"/>
                    <a:pt x="16" y="63"/>
                    <a:pt x="30" y="60"/>
                  </a:cubicBezTo>
                  <a:cubicBezTo>
                    <a:pt x="37" y="45"/>
                    <a:pt x="30" y="21"/>
                    <a:pt x="30" y="21"/>
                  </a:cubicBezTo>
                  <a:cubicBezTo>
                    <a:pt x="40" y="38"/>
                    <a:pt x="39" y="54"/>
                    <a:pt x="38" y="59"/>
                  </a:cubicBezTo>
                  <a:cubicBezTo>
                    <a:pt x="40" y="59"/>
                    <a:pt x="41" y="59"/>
                    <a:pt x="42" y="59"/>
                  </a:cubicBezTo>
                  <a:cubicBezTo>
                    <a:pt x="42" y="54"/>
                    <a:pt x="43" y="44"/>
                    <a:pt x="53" y="36"/>
                  </a:cubicBezTo>
                  <a:cubicBezTo>
                    <a:pt x="53" y="36"/>
                    <a:pt x="46" y="45"/>
                    <a:pt x="48" y="60"/>
                  </a:cubicBezTo>
                  <a:cubicBezTo>
                    <a:pt x="61" y="63"/>
                    <a:pt x="65" y="72"/>
                    <a:pt x="65" y="72"/>
                  </a:cubicBezTo>
                  <a:close/>
                  <a:moveTo>
                    <a:pt x="12" y="19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6" y="22"/>
                    <a:pt x="18" y="21"/>
                    <a:pt x="20" y="20"/>
                  </a:cubicBezTo>
                  <a:cubicBezTo>
                    <a:pt x="20" y="20"/>
                    <a:pt x="10" y="30"/>
                    <a:pt x="20" y="41"/>
                  </a:cubicBezTo>
                  <a:cubicBezTo>
                    <a:pt x="20" y="41"/>
                    <a:pt x="21" y="40"/>
                    <a:pt x="22" y="38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5" y="34"/>
                    <a:pt x="26" y="32"/>
                    <a:pt x="27" y="30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4"/>
                    <a:pt x="29" y="21"/>
                    <a:pt x="28" y="18"/>
                  </a:cubicBezTo>
                  <a:cubicBezTo>
                    <a:pt x="32" y="23"/>
                    <a:pt x="39" y="26"/>
                    <a:pt x="39" y="26"/>
                  </a:cubicBezTo>
                  <a:cubicBezTo>
                    <a:pt x="40" y="19"/>
                    <a:pt x="34" y="15"/>
                    <a:pt x="34" y="15"/>
                  </a:cubicBezTo>
                  <a:cubicBezTo>
                    <a:pt x="35" y="15"/>
                    <a:pt x="37" y="16"/>
                    <a:pt x="38" y="16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1" y="16"/>
                    <a:pt x="42" y="16"/>
                    <a:pt x="43" y="16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0" y="16"/>
                    <a:pt x="53" y="15"/>
                    <a:pt x="53" y="15"/>
                  </a:cubicBezTo>
                  <a:cubicBezTo>
                    <a:pt x="45" y="2"/>
                    <a:pt x="31" y="10"/>
                    <a:pt x="31" y="10"/>
                  </a:cubicBezTo>
                  <a:cubicBezTo>
                    <a:pt x="35" y="6"/>
                    <a:pt x="34" y="0"/>
                    <a:pt x="34" y="0"/>
                  </a:cubicBezTo>
                  <a:cubicBezTo>
                    <a:pt x="27" y="1"/>
                    <a:pt x="26" y="9"/>
                    <a:pt x="26" y="12"/>
                  </a:cubicBezTo>
                  <a:cubicBezTo>
                    <a:pt x="24" y="8"/>
                    <a:pt x="19" y="0"/>
                    <a:pt x="11" y="6"/>
                  </a:cubicBezTo>
                  <a:cubicBezTo>
                    <a:pt x="11" y="6"/>
                    <a:pt x="12" y="7"/>
                    <a:pt x="13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1"/>
                    <a:pt x="16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9" y="13"/>
                    <a:pt x="20" y="13"/>
                  </a:cubicBezTo>
                  <a:cubicBezTo>
                    <a:pt x="12" y="13"/>
                    <a:pt x="2" y="14"/>
                    <a:pt x="0" y="29"/>
                  </a:cubicBezTo>
                  <a:cubicBezTo>
                    <a:pt x="0" y="29"/>
                    <a:pt x="1" y="29"/>
                    <a:pt x="4" y="28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6"/>
                    <a:pt x="10" y="26"/>
                    <a:pt x="11" y="25"/>
                  </a:cubicBezTo>
                  <a:lnTo>
                    <a:pt x="12" y="19"/>
                  </a:lnTo>
                  <a:close/>
                  <a:moveTo>
                    <a:pt x="61" y="32"/>
                  </a:moveTo>
                  <a:cubicBezTo>
                    <a:pt x="61" y="32"/>
                    <a:pt x="62" y="32"/>
                    <a:pt x="62" y="32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5" y="31"/>
                    <a:pt x="65" y="30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7" y="29"/>
                    <a:pt x="68" y="28"/>
                    <a:pt x="68" y="28"/>
                  </a:cubicBezTo>
                  <a:cubicBezTo>
                    <a:pt x="63" y="23"/>
                    <a:pt x="59" y="28"/>
                    <a:pt x="57" y="30"/>
                  </a:cubicBezTo>
                  <a:cubicBezTo>
                    <a:pt x="57" y="28"/>
                    <a:pt x="58" y="23"/>
                    <a:pt x="53" y="21"/>
                  </a:cubicBezTo>
                  <a:cubicBezTo>
                    <a:pt x="53" y="21"/>
                    <a:pt x="52" y="25"/>
                    <a:pt x="54" y="28"/>
                  </a:cubicBezTo>
                  <a:cubicBezTo>
                    <a:pt x="54" y="28"/>
                    <a:pt x="46" y="21"/>
                    <a:pt x="38" y="28"/>
                  </a:cubicBezTo>
                  <a:cubicBezTo>
                    <a:pt x="38" y="28"/>
                    <a:pt x="40" y="29"/>
                    <a:pt x="43" y="30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30"/>
                    <a:pt x="46" y="30"/>
                    <a:pt x="47" y="30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1"/>
                    <a:pt x="50" y="31"/>
                    <a:pt x="51" y="31"/>
                  </a:cubicBezTo>
                  <a:cubicBezTo>
                    <a:pt x="51" y="31"/>
                    <a:pt x="47" y="32"/>
                    <a:pt x="46" y="37"/>
                  </a:cubicBezTo>
                  <a:cubicBezTo>
                    <a:pt x="46" y="37"/>
                    <a:pt x="51" y="37"/>
                    <a:pt x="55" y="34"/>
                  </a:cubicBezTo>
                  <a:cubicBezTo>
                    <a:pt x="54" y="35"/>
                    <a:pt x="53" y="37"/>
                    <a:pt x="53" y="39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4" y="43"/>
                    <a:pt x="54" y="44"/>
                    <a:pt x="54" y="45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9"/>
                    <a:pt x="56" y="50"/>
                    <a:pt x="56" y="50"/>
                  </a:cubicBezTo>
                  <a:cubicBezTo>
                    <a:pt x="64" y="45"/>
                    <a:pt x="60" y="36"/>
                    <a:pt x="60" y="36"/>
                  </a:cubicBezTo>
                  <a:cubicBezTo>
                    <a:pt x="60" y="37"/>
                    <a:pt x="62" y="38"/>
                    <a:pt x="63" y="40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42"/>
                    <a:pt x="66" y="42"/>
                    <a:pt x="67" y="43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0" y="45"/>
                    <a:pt x="71" y="46"/>
                    <a:pt x="71" y="46"/>
                  </a:cubicBezTo>
                  <a:cubicBezTo>
                    <a:pt x="72" y="36"/>
                    <a:pt x="66" y="33"/>
                    <a:pt x="6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1" name="Google Shape;1501;p21"/>
            <p:cNvSpPr/>
            <p:nvPr/>
          </p:nvSpPr>
          <p:spPr>
            <a:xfrm>
              <a:off x="467" y="1383"/>
              <a:ext cx="207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2" name="Google Shape;1502;p21"/>
            <p:cNvSpPr/>
            <p:nvPr/>
          </p:nvSpPr>
          <p:spPr>
            <a:xfrm>
              <a:off x="540" y="1434"/>
              <a:ext cx="134" cy="158"/>
            </a:xfrm>
            <a:custGeom>
              <a:rect b="b" l="l" r="r" t="t"/>
              <a:pathLst>
                <a:path extrusionOk="0" h="158" w="134">
                  <a:moveTo>
                    <a:pt x="134" y="49"/>
                  </a:moveTo>
                  <a:lnTo>
                    <a:pt x="85" y="0"/>
                  </a:lnTo>
                  <a:lnTo>
                    <a:pt x="37" y="45"/>
                  </a:lnTo>
                  <a:lnTo>
                    <a:pt x="35" y="88"/>
                  </a:lnTo>
                  <a:lnTo>
                    <a:pt x="57" y="101"/>
                  </a:lnTo>
                  <a:lnTo>
                    <a:pt x="0" y="103"/>
                  </a:lnTo>
                  <a:lnTo>
                    <a:pt x="54" y="158"/>
                  </a:lnTo>
                  <a:lnTo>
                    <a:pt x="134" y="158"/>
                  </a:lnTo>
                  <a:lnTo>
                    <a:pt x="134" y="49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3" name="Google Shape;1503;p21"/>
            <p:cNvSpPr/>
            <p:nvPr/>
          </p:nvSpPr>
          <p:spPr>
            <a:xfrm>
              <a:off x="517" y="1434"/>
              <a:ext cx="110" cy="103"/>
            </a:xfrm>
            <a:custGeom>
              <a:rect b="b" l="l" r="r" t="t"/>
              <a:pathLst>
                <a:path extrusionOk="0" h="55" w="59">
                  <a:moveTo>
                    <a:pt x="32" y="24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32" y="47"/>
                    <a:pt x="32" y="47"/>
                    <a:pt x="32" y="47"/>
                  </a:cubicBezTo>
                  <a:lnTo>
                    <a:pt x="32" y="24"/>
                  </a:lnTo>
                  <a:close/>
                  <a:moveTo>
                    <a:pt x="40" y="53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48"/>
                    <a:pt x="30" y="48"/>
                    <a:pt x="30" y="48"/>
                  </a:cubicBezTo>
                  <a:lnTo>
                    <a:pt x="40" y="53"/>
                  </a:lnTo>
                  <a:close/>
                  <a:moveTo>
                    <a:pt x="46" y="7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6" y="10"/>
                    <a:pt x="26" y="14"/>
                    <a:pt x="29" y="16"/>
                  </a:cubicBezTo>
                  <a:cubicBezTo>
                    <a:pt x="31" y="17"/>
                    <a:pt x="35" y="16"/>
                    <a:pt x="38" y="13"/>
                  </a:cubicBezTo>
                  <a:cubicBezTo>
                    <a:pt x="39" y="11"/>
                    <a:pt x="40" y="9"/>
                    <a:pt x="39" y="7"/>
                  </a:cubicBezTo>
                  <a:lnTo>
                    <a:pt x="46" y="7"/>
                  </a:lnTo>
                  <a:close/>
                  <a:moveTo>
                    <a:pt x="37" y="4"/>
                  </a:moveTo>
                  <a:cubicBezTo>
                    <a:pt x="34" y="2"/>
                    <a:pt x="31" y="3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8" y="4"/>
                    <a:pt x="37" y="4"/>
                  </a:cubicBezTo>
                  <a:close/>
                  <a:moveTo>
                    <a:pt x="32" y="6"/>
                  </a:moveTo>
                  <a:cubicBezTo>
                    <a:pt x="31" y="7"/>
                    <a:pt x="31" y="7"/>
                    <a:pt x="30" y="6"/>
                  </a:cubicBezTo>
                  <a:cubicBezTo>
                    <a:pt x="30" y="6"/>
                    <a:pt x="30" y="5"/>
                    <a:pt x="31" y="5"/>
                  </a:cubicBezTo>
                  <a:cubicBezTo>
                    <a:pt x="32" y="4"/>
                    <a:pt x="32" y="4"/>
                    <a:pt x="33" y="5"/>
                  </a:cubicBezTo>
                  <a:cubicBezTo>
                    <a:pt x="33" y="5"/>
                    <a:pt x="33" y="6"/>
                    <a:pt x="32" y="6"/>
                  </a:cubicBezTo>
                  <a:close/>
                  <a:moveTo>
                    <a:pt x="34" y="4"/>
                  </a:moveTo>
                  <a:cubicBezTo>
                    <a:pt x="33" y="5"/>
                    <a:pt x="33" y="5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4" name="Google Shape;1504;p21"/>
            <p:cNvSpPr/>
            <p:nvPr/>
          </p:nvSpPr>
          <p:spPr>
            <a:xfrm>
              <a:off x="696" y="1383"/>
              <a:ext cx="204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5" name="Google Shape;1505;p21"/>
            <p:cNvSpPr/>
            <p:nvPr/>
          </p:nvSpPr>
          <p:spPr>
            <a:xfrm>
              <a:off x="739" y="1443"/>
              <a:ext cx="161" cy="149"/>
            </a:xfrm>
            <a:custGeom>
              <a:rect b="b" l="l" r="r" t="t"/>
              <a:pathLst>
                <a:path extrusionOk="0" h="149" w="161">
                  <a:moveTo>
                    <a:pt x="161" y="55"/>
                  </a:moveTo>
                  <a:lnTo>
                    <a:pt x="108" y="0"/>
                  </a:lnTo>
                  <a:lnTo>
                    <a:pt x="119" y="47"/>
                  </a:lnTo>
                  <a:lnTo>
                    <a:pt x="95" y="91"/>
                  </a:lnTo>
                  <a:lnTo>
                    <a:pt x="76" y="79"/>
                  </a:lnTo>
                  <a:lnTo>
                    <a:pt x="68" y="55"/>
                  </a:lnTo>
                  <a:lnTo>
                    <a:pt x="54" y="57"/>
                  </a:lnTo>
                  <a:lnTo>
                    <a:pt x="33" y="91"/>
                  </a:lnTo>
                  <a:lnTo>
                    <a:pt x="0" y="85"/>
                  </a:lnTo>
                  <a:lnTo>
                    <a:pt x="61" y="149"/>
                  </a:lnTo>
                  <a:lnTo>
                    <a:pt x="161" y="149"/>
                  </a:lnTo>
                  <a:lnTo>
                    <a:pt x="161" y="55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6" name="Google Shape;1506;p21"/>
            <p:cNvSpPr/>
            <p:nvPr/>
          </p:nvSpPr>
          <p:spPr>
            <a:xfrm>
              <a:off x="726" y="1434"/>
              <a:ext cx="148" cy="103"/>
            </a:xfrm>
            <a:custGeom>
              <a:rect b="b" l="l" r="r" t="t"/>
              <a:pathLst>
                <a:path extrusionOk="0" h="55" w="80">
                  <a:moveTo>
                    <a:pt x="3" y="3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3" y="3"/>
                    <a:pt x="19" y="1"/>
                  </a:cubicBezTo>
                  <a:cubicBezTo>
                    <a:pt x="22" y="0"/>
                    <a:pt x="24" y="1"/>
                    <a:pt x="24" y="2"/>
                  </a:cubicBezTo>
                  <a:cubicBezTo>
                    <a:pt x="23" y="4"/>
                    <a:pt x="22" y="4"/>
                    <a:pt x="20" y="3"/>
                  </a:cubicBezTo>
                  <a:cubicBezTo>
                    <a:pt x="19" y="3"/>
                    <a:pt x="15" y="4"/>
                    <a:pt x="13" y="11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5" y="27"/>
                    <a:pt x="3" y="31"/>
                  </a:cubicBezTo>
                  <a:close/>
                  <a:moveTo>
                    <a:pt x="59" y="3"/>
                  </a:moveTo>
                  <a:cubicBezTo>
                    <a:pt x="60" y="3"/>
                    <a:pt x="64" y="4"/>
                    <a:pt x="66" y="11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5" y="27"/>
                    <a:pt x="77" y="3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7" y="3"/>
                    <a:pt x="60" y="1"/>
                  </a:cubicBezTo>
                  <a:cubicBezTo>
                    <a:pt x="58" y="0"/>
                    <a:pt x="55" y="1"/>
                    <a:pt x="56" y="2"/>
                  </a:cubicBezTo>
                  <a:cubicBezTo>
                    <a:pt x="56" y="4"/>
                    <a:pt x="57" y="4"/>
                    <a:pt x="59" y="3"/>
                  </a:cubicBezTo>
                  <a:close/>
                  <a:moveTo>
                    <a:pt x="61" y="55"/>
                  </a:moveTo>
                  <a:cubicBezTo>
                    <a:pt x="48" y="55"/>
                    <a:pt x="44" y="44"/>
                    <a:pt x="43" y="37"/>
                  </a:cubicBezTo>
                  <a:cubicBezTo>
                    <a:pt x="40" y="36"/>
                    <a:pt x="38" y="36"/>
                    <a:pt x="36" y="37"/>
                  </a:cubicBezTo>
                  <a:cubicBezTo>
                    <a:pt x="35" y="44"/>
                    <a:pt x="32" y="55"/>
                    <a:pt x="18" y="55"/>
                  </a:cubicBezTo>
                  <a:cubicBezTo>
                    <a:pt x="0" y="55"/>
                    <a:pt x="3" y="35"/>
                    <a:pt x="3" y="35"/>
                  </a:cubicBezTo>
                  <a:cubicBezTo>
                    <a:pt x="3" y="35"/>
                    <a:pt x="3" y="30"/>
                    <a:pt x="9" y="28"/>
                  </a:cubicBezTo>
                  <a:cubicBezTo>
                    <a:pt x="17" y="25"/>
                    <a:pt x="34" y="27"/>
                    <a:pt x="36" y="30"/>
                  </a:cubicBezTo>
                  <a:cubicBezTo>
                    <a:pt x="38" y="30"/>
                    <a:pt x="41" y="30"/>
                    <a:pt x="43" y="30"/>
                  </a:cubicBezTo>
                  <a:cubicBezTo>
                    <a:pt x="46" y="27"/>
                    <a:pt x="62" y="25"/>
                    <a:pt x="71" y="28"/>
                  </a:cubicBezTo>
                  <a:cubicBezTo>
                    <a:pt x="76" y="30"/>
                    <a:pt x="77" y="35"/>
                    <a:pt x="77" y="35"/>
                  </a:cubicBezTo>
                  <a:cubicBezTo>
                    <a:pt x="77" y="35"/>
                    <a:pt x="80" y="55"/>
                    <a:pt x="61" y="55"/>
                  </a:cubicBezTo>
                  <a:close/>
                  <a:moveTo>
                    <a:pt x="23" y="30"/>
                  </a:moveTo>
                  <a:cubicBezTo>
                    <a:pt x="19" y="29"/>
                    <a:pt x="14" y="30"/>
                    <a:pt x="11" y="31"/>
                  </a:cubicBezTo>
                  <a:cubicBezTo>
                    <a:pt x="6" y="33"/>
                    <a:pt x="6" y="36"/>
                    <a:pt x="6" y="36"/>
                  </a:cubicBezTo>
                  <a:cubicBezTo>
                    <a:pt x="6" y="36"/>
                    <a:pt x="4" y="47"/>
                    <a:pt x="12" y="50"/>
                  </a:cubicBezTo>
                  <a:cubicBezTo>
                    <a:pt x="12" y="49"/>
                    <a:pt x="12" y="48"/>
                    <a:pt x="12" y="47"/>
                  </a:cubicBezTo>
                  <a:cubicBezTo>
                    <a:pt x="12" y="39"/>
                    <a:pt x="16" y="32"/>
                    <a:pt x="23" y="30"/>
                  </a:cubicBezTo>
                  <a:close/>
                  <a:moveTo>
                    <a:pt x="64" y="30"/>
                  </a:moveTo>
                  <a:cubicBezTo>
                    <a:pt x="56" y="29"/>
                    <a:pt x="46" y="31"/>
                    <a:pt x="46" y="33"/>
                  </a:cubicBezTo>
                  <a:cubicBezTo>
                    <a:pt x="46" y="35"/>
                    <a:pt x="46" y="44"/>
                    <a:pt x="52" y="49"/>
                  </a:cubicBezTo>
                  <a:cubicBezTo>
                    <a:pt x="52" y="48"/>
                    <a:pt x="52" y="48"/>
                    <a:pt x="52" y="47"/>
                  </a:cubicBezTo>
                  <a:cubicBezTo>
                    <a:pt x="52" y="39"/>
                    <a:pt x="57" y="32"/>
                    <a:pt x="6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7" name="Google Shape;1507;p21"/>
            <p:cNvSpPr/>
            <p:nvPr/>
          </p:nvSpPr>
          <p:spPr>
            <a:xfrm>
              <a:off x="927" y="1383"/>
              <a:ext cx="206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8" name="Google Shape;1508;p21"/>
            <p:cNvSpPr/>
            <p:nvPr/>
          </p:nvSpPr>
          <p:spPr>
            <a:xfrm>
              <a:off x="994" y="1424"/>
              <a:ext cx="139" cy="168"/>
            </a:xfrm>
            <a:custGeom>
              <a:rect b="b" l="l" r="r" t="t"/>
              <a:pathLst>
                <a:path extrusionOk="0" h="168" w="139">
                  <a:moveTo>
                    <a:pt x="139" y="53"/>
                  </a:moveTo>
                  <a:lnTo>
                    <a:pt x="87" y="0"/>
                  </a:lnTo>
                  <a:lnTo>
                    <a:pt x="87" y="32"/>
                  </a:lnTo>
                  <a:lnTo>
                    <a:pt x="80" y="51"/>
                  </a:lnTo>
                  <a:lnTo>
                    <a:pt x="87" y="70"/>
                  </a:lnTo>
                  <a:lnTo>
                    <a:pt x="85" y="93"/>
                  </a:lnTo>
                  <a:lnTo>
                    <a:pt x="68" y="117"/>
                  </a:lnTo>
                  <a:lnTo>
                    <a:pt x="29" y="128"/>
                  </a:lnTo>
                  <a:lnTo>
                    <a:pt x="0" y="117"/>
                  </a:lnTo>
                  <a:lnTo>
                    <a:pt x="50" y="168"/>
                  </a:lnTo>
                  <a:lnTo>
                    <a:pt x="139" y="168"/>
                  </a:lnTo>
                  <a:lnTo>
                    <a:pt x="139" y="53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9" name="Google Shape;1509;p21"/>
            <p:cNvSpPr/>
            <p:nvPr/>
          </p:nvSpPr>
          <p:spPr>
            <a:xfrm>
              <a:off x="975" y="1419"/>
              <a:ext cx="113" cy="135"/>
            </a:xfrm>
            <a:custGeom>
              <a:rect b="b" l="l" r="r" t="t"/>
              <a:pathLst>
                <a:path extrusionOk="0" h="72" w="61">
                  <a:moveTo>
                    <a:pt x="49" y="36"/>
                  </a:moveTo>
                  <a:cubicBezTo>
                    <a:pt x="49" y="36"/>
                    <a:pt x="61" y="24"/>
                    <a:pt x="61" y="12"/>
                  </a:cubicBezTo>
                  <a:cubicBezTo>
                    <a:pt x="61" y="5"/>
                    <a:pt x="55" y="0"/>
                    <a:pt x="49" y="0"/>
                  </a:cubicBezTo>
                  <a:cubicBezTo>
                    <a:pt x="42" y="0"/>
                    <a:pt x="36" y="5"/>
                    <a:pt x="36" y="12"/>
                  </a:cubicBezTo>
                  <a:cubicBezTo>
                    <a:pt x="36" y="24"/>
                    <a:pt x="49" y="36"/>
                    <a:pt x="49" y="36"/>
                  </a:cubicBezTo>
                  <a:close/>
                  <a:moveTo>
                    <a:pt x="49" y="5"/>
                  </a:moveTo>
                  <a:cubicBezTo>
                    <a:pt x="52" y="5"/>
                    <a:pt x="55" y="8"/>
                    <a:pt x="55" y="12"/>
                  </a:cubicBezTo>
                  <a:cubicBezTo>
                    <a:pt x="55" y="16"/>
                    <a:pt x="52" y="19"/>
                    <a:pt x="49" y="19"/>
                  </a:cubicBezTo>
                  <a:cubicBezTo>
                    <a:pt x="45" y="19"/>
                    <a:pt x="42" y="16"/>
                    <a:pt x="42" y="12"/>
                  </a:cubicBezTo>
                  <a:cubicBezTo>
                    <a:pt x="42" y="8"/>
                    <a:pt x="45" y="5"/>
                    <a:pt x="49" y="5"/>
                  </a:cubicBezTo>
                  <a:close/>
                  <a:moveTo>
                    <a:pt x="53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4" y="34"/>
                    <a:pt x="53" y="33"/>
                    <a:pt x="54" y="33"/>
                  </a:cubicBezTo>
                  <a:cubicBezTo>
                    <a:pt x="55" y="36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5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1"/>
                    <a:pt x="54" y="40"/>
                    <a:pt x="53" y="40"/>
                  </a:cubicBezTo>
                  <a:cubicBezTo>
                    <a:pt x="53" y="40"/>
                    <a:pt x="53" y="40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8"/>
                    <a:pt x="52" y="38"/>
                    <a:pt x="52" y="38"/>
                  </a:cubicBezTo>
                  <a:cubicBezTo>
                    <a:pt x="51" y="38"/>
                    <a:pt x="52" y="38"/>
                    <a:pt x="51" y="37"/>
                  </a:cubicBezTo>
                  <a:cubicBezTo>
                    <a:pt x="51" y="37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3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39"/>
                    <a:pt x="52" y="39"/>
                  </a:cubicBezTo>
                  <a:cubicBezTo>
                    <a:pt x="52" y="39"/>
                    <a:pt x="52" y="39"/>
                    <a:pt x="51" y="39"/>
                  </a:cubicBezTo>
                  <a:cubicBezTo>
                    <a:pt x="51" y="39"/>
                    <a:pt x="51" y="39"/>
                    <a:pt x="51" y="38"/>
                  </a:cubicBezTo>
                  <a:cubicBezTo>
                    <a:pt x="50" y="38"/>
                    <a:pt x="50" y="38"/>
                    <a:pt x="49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9" y="38"/>
                    <a:pt x="49" y="38"/>
                    <a:pt x="48" y="39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7" y="40"/>
                    <a:pt x="47" y="40"/>
                  </a:cubicBezTo>
                  <a:cubicBezTo>
                    <a:pt x="46" y="40"/>
                    <a:pt x="47" y="40"/>
                    <a:pt x="48" y="40"/>
                  </a:cubicBezTo>
                  <a:cubicBezTo>
                    <a:pt x="49" y="40"/>
                    <a:pt x="50" y="40"/>
                    <a:pt x="50" y="40"/>
                  </a:cubicBezTo>
                  <a:cubicBezTo>
                    <a:pt x="51" y="40"/>
                    <a:pt x="51" y="41"/>
                    <a:pt x="51" y="41"/>
                  </a:cubicBezTo>
                  <a:cubicBezTo>
                    <a:pt x="51" y="42"/>
                    <a:pt x="52" y="42"/>
                    <a:pt x="53" y="42"/>
                  </a:cubicBezTo>
                  <a:cubicBezTo>
                    <a:pt x="53" y="42"/>
                    <a:pt x="53" y="41"/>
                    <a:pt x="54" y="41"/>
                  </a:cubicBezTo>
                  <a:cubicBezTo>
                    <a:pt x="54" y="41"/>
                    <a:pt x="54" y="42"/>
                    <a:pt x="55" y="42"/>
                  </a:cubicBezTo>
                  <a:cubicBezTo>
                    <a:pt x="56" y="49"/>
                    <a:pt x="54" y="54"/>
                    <a:pt x="53" y="56"/>
                  </a:cubicBezTo>
                  <a:cubicBezTo>
                    <a:pt x="52" y="57"/>
                    <a:pt x="52" y="57"/>
                    <a:pt x="51" y="56"/>
                  </a:cubicBezTo>
                  <a:cubicBezTo>
                    <a:pt x="51" y="55"/>
                    <a:pt x="51" y="54"/>
                    <a:pt x="51" y="53"/>
                  </a:cubicBezTo>
                  <a:cubicBezTo>
                    <a:pt x="52" y="52"/>
                    <a:pt x="51" y="52"/>
                    <a:pt x="50" y="51"/>
                  </a:cubicBezTo>
                  <a:cubicBezTo>
                    <a:pt x="50" y="51"/>
                    <a:pt x="50" y="50"/>
                    <a:pt x="50" y="49"/>
                  </a:cubicBezTo>
                  <a:cubicBezTo>
                    <a:pt x="50" y="49"/>
                    <a:pt x="49" y="49"/>
                    <a:pt x="48" y="49"/>
                  </a:cubicBezTo>
                  <a:cubicBezTo>
                    <a:pt x="47" y="49"/>
                    <a:pt x="46" y="49"/>
                    <a:pt x="45" y="48"/>
                  </a:cubicBezTo>
                  <a:cubicBezTo>
                    <a:pt x="44" y="48"/>
                    <a:pt x="44" y="48"/>
                    <a:pt x="43" y="46"/>
                  </a:cubicBezTo>
                  <a:cubicBezTo>
                    <a:pt x="43" y="44"/>
                    <a:pt x="45" y="43"/>
                    <a:pt x="45" y="42"/>
                  </a:cubicBezTo>
                  <a:cubicBezTo>
                    <a:pt x="45" y="41"/>
                    <a:pt x="46" y="41"/>
                    <a:pt x="46" y="40"/>
                  </a:cubicBezTo>
                  <a:cubicBezTo>
                    <a:pt x="46" y="40"/>
                    <a:pt x="45" y="40"/>
                    <a:pt x="45" y="39"/>
                  </a:cubicBezTo>
                  <a:cubicBezTo>
                    <a:pt x="45" y="39"/>
                    <a:pt x="46" y="38"/>
                    <a:pt x="46" y="38"/>
                  </a:cubicBezTo>
                  <a:cubicBezTo>
                    <a:pt x="47" y="38"/>
                    <a:pt x="47" y="37"/>
                    <a:pt x="47" y="37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6" y="36"/>
                    <a:pt x="46" y="36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4" y="33"/>
                    <a:pt x="42" y="31"/>
                    <a:pt x="40" y="29"/>
                  </a:cubicBezTo>
                  <a:cubicBezTo>
                    <a:pt x="40" y="29"/>
                    <a:pt x="39" y="29"/>
                    <a:pt x="39" y="29"/>
                  </a:cubicBezTo>
                  <a:cubicBezTo>
                    <a:pt x="38" y="29"/>
                    <a:pt x="38" y="30"/>
                    <a:pt x="37" y="30"/>
                  </a:cubicBezTo>
                  <a:cubicBezTo>
                    <a:pt x="37" y="30"/>
                    <a:pt x="36" y="31"/>
                    <a:pt x="36" y="32"/>
                  </a:cubicBezTo>
                  <a:cubicBezTo>
                    <a:pt x="36" y="33"/>
                    <a:pt x="34" y="31"/>
                    <a:pt x="34" y="30"/>
                  </a:cubicBezTo>
                  <a:cubicBezTo>
                    <a:pt x="33" y="30"/>
                    <a:pt x="34" y="29"/>
                    <a:pt x="33" y="28"/>
                  </a:cubicBezTo>
                  <a:cubicBezTo>
                    <a:pt x="33" y="27"/>
                    <a:pt x="33" y="28"/>
                    <a:pt x="33" y="26"/>
                  </a:cubicBezTo>
                  <a:cubicBezTo>
                    <a:pt x="33" y="25"/>
                    <a:pt x="32" y="25"/>
                    <a:pt x="31" y="25"/>
                  </a:cubicBezTo>
                  <a:cubicBezTo>
                    <a:pt x="29" y="25"/>
                    <a:pt x="29" y="24"/>
                    <a:pt x="28" y="24"/>
                  </a:cubicBezTo>
                  <a:cubicBezTo>
                    <a:pt x="27" y="23"/>
                    <a:pt x="29" y="23"/>
                    <a:pt x="30" y="23"/>
                  </a:cubicBezTo>
                  <a:cubicBezTo>
                    <a:pt x="31" y="23"/>
                    <a:pt x="30" y="22"/>
                    <a:pt x="31" y="22"/>
                  </a:cubicBezTo>
                  <a:cubicBezTo>
                    <a:pt x="31" y="22"/>
                    <a:pt x="32" y="21"/>
                    <a:pt x="33" y="21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5" y="18"/>
                    <a:pt x="34" y="16"/>
                    <a:pt x="34" y="14"/>
                  </a:cubicBezTo>
                  <a:cubicBezTo>
                    <a:pt x="32" y="14"/>
                    <a:pt x="31" y="14"/>
                    <a:pt x="29" y="14"/>
                  </a:cubicBezTo>
                  <a:cubicBezTo>
                    <a:pt x="13" y="14"/>
                    <a:pt x="0" y="27"/>
                    <a:pt x="0" y="43"/>
                  </a:cubicBezTo>
                  <a:cubicBezTo>
                    <a:pt x="0" y="59"/>
                    <a:pt x="13" y="72"/>
                    <a:pt x="29" y="72"/>
                  </a:cubicBezTo>
                  <a:cubicBezTo>
                    <a:pt x="45" y="72"/>
                    <a:pt x="58" y="59"/>
                    <a:pt x="58" y="43"/>
                  </a:cubicBezTo>
                  <a:cubicBezTo>
                    <a:pt x="58" y="39"/>
                    <a:pt x="57" y="34"/>
                    <a:pt x="56" y="30"/>
                  </a:cubicBezTo>
                  <a:cubicBezTo>
                    <a:pt x="55" y="32"/>
                    <a:pt x="53" y="33"/>
                    <a:pt x="53" y="34"/>
                  </a:cubicBezTo>
                  <a:close/>
                  <a:moveTo>
                    <a:pt x="37" y="54"/>
                  </a:moveTo>
                  <a:cubicBezTo>
                    <a:pt x="37" y="54"/>
                    <a:pt x="37" y="55"/>
                    <a:pt x="37" y="56"/>
                  </a:cubicBezTo>
                  <a:cubicBezTo>
                    <a:pt x="36" y="57"/>
                    <a:pt x="35" y="57"/>
                    <a:pt x="35" y="57"/>
                  </a:cubicBezTo>
                  <a:cubicBezTo>
                    <a:pt x="34" y="58"/>
                    <a:pt x="35" y="58"/>
                    <a:pt x="35" y="58"/>
                  </a:cubicBezTo>
                  <a:cubicBezTo>
                    <a:pt x="34" y="58"/>
                    <a:pt x="34" y="59"/>
                    <a:pt x="34" y="60"/>
                  </a:cubicBezTo>
                  <a:cubicBezTo>
                    <a:pt x="34" y="60"/>
                    <a:pt x="33" y="60"/>
                    <a:pt x="33" y="60"/>
                  </a:cubicBezTo>
                  <a:cubicBezTo>
                    <a:pt x="33" y="61"/>
                    <a:pt x="32" y="61"/>
                    <a:pt x="32" y="61"/>
                  </a:cubicBezTo>
                  <a:cubicBezTo>
                    <a:pt x="31" y="61"/>
                    <a:pt x="31" y="62"/>
                    <a:pt x="31" y="62"/>
                  </a:cubicBezTo>
                  <a:cubicBezTo>
                    <a:pt x="31" y="62"/>
                    <a:pt x="30" y="62"/>
                    <a:pt x="30" y="63"/>
                  </a:cubicBezTo>
                  <a:cubicBezTo>
                    <a:pt x="30" y="63"/>
                    <a:pt x="30" y="63"/>
                    <a:pt x="30" y="64"/>
                  </a:cubicBezTo>
                  <a:cubicBezTo>
                    <a:pt x="30" y="64"/>
                    <a:pt x="30" y="64"/>
                    <a:pt x="30" y="65"/>
                  </a:cubicBezTo>
                  <a:cubicBezTo>
                    <a:pt x="30" y="65"/>
                    <a:pt x="30" y="65"/>
                    <a:pt x="29" y="65"/>
                  </a:cubicBezTo>
                  <a:cubicBezTo>
                    <a:pt x="29" y="66"/>
                    <a:pt x="29" y="66"/>
                    <a:pt x="30" y="66"/>
                  </a:cubicBezTo>
                  <a:cubicBezTo>
                    <a:pt x="30" y="67"/>
                    <a:pt x="31" y="67"/>
                    <a:pt x="30" y="67"/>
                  </a:cubicBezTo>
                  <a:cubicBezTo>
                    <a:pt x="26" y="67"/>
                    <a:pt x="28" y="63"/>
                    <a:pt x="28" y="62"/>
                  </a:cubicBezTo>
                  <a:cubicBezTo>
                    <a:pt x="28" y="61"/>
                    <a:pt x="29" y="59"/>
                    <a:pt x="29" y="58"/>
                  </a:cubicBezTo>
                  <a:cubicBezTo>
                    <a:pt x="29" y="56"/>
                    <a:pt x="30" y="56"/>
                    <a:pt x="28" y="55"/>
                  </a:cubicBezTo>
                  <a:cubicBezTo>
                    <a:pt x="27" y="54"/>
                    <a:pt x="28" y="54"/>
                    <a:pt x="27" y="53"/>
                  </a:cubicBezTo>
                  <a:cubicBezTo>
                    <a:pt x="25" y="51"/>
                    <a:pt x="26" y="50"/>
                    <a:pt x="27" y="50"/>
                  </a:cubicBezTo>
                  <a:cubicBezTo>
                    <a:pt x="27" y="49"/>
                    <a:pt x="27" y="50"/>
                    <a:pt x="27" y="49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8"/>
                    <a:pt x="26" y="48"/>
                    <a:pt x="25" y="48"/>
                  </a:cubicBezTo>
                  <a:cubicBezTo>
                    <a:pt x="25" y="48"/>
                    <a:pt x="25" y="48"/>
                    <a:pt x="25" y="47"/>
                  </a:cubicBezTo>
                  <a:cubicBezTo>
                    <a:pt x="24" y="47"/>
                    <a:pt x="24" y="47"/>
                    <a:pt x="23" y="47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0" y="46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8" y="42"/>
                    <a:pt x="16" y="41"/>
                  </a:cubicBezTo>
                  <a:cubicBezTo>
                    <a:pt x="15" y="41"/>
                    <a:pt x="14" y="39"/>
                    <a:pt x="14" y="38"/>
                  </a:cubicBezTo>
                  <a:cubicBezTo>
                    <a:pt x="15" y="37"/>
                    <a:pt x="14" y="37"/>
                    <a:pt x="14" y="36"/>
                  </a:cubicBezTo>
                  <a:cubicBezTo>
                    <a:pt x="13" y="35"/>
                    <a:pt x="13" y="34"/>
                    <a:pt x="11" y="33"/>
                  </a:cubicBezTo>
                  <a:cubicBezTo>
                    <a:pt x="9" y="31"/>
                    <a:pt x="6" y="33"/>
                    <a:pt x="4" y="33"/>
                  </a:cubicBezTo>
                  <a:cubicBezTo>
                    <a:pt x="5" y="30"/>
                    <a:pt x="7" y="28"/>
                    <a:pt x="7" y="28"/>
                  </a:cubicBezTo>
                  <a:cubicBezTo>
                    <a:pt x="9" y="28"/>
                    <a:pt x="10" y="28"/>
                    <a:pt x="12" y="28"/>
                  </a:cubicBezTo>
                  <a:cubicBezTo>
                    <a:pt x="13" y="28"/>
                    <a:pt x="14" y="27"/>
                    <a:pt x="14" y="27"/>
                  </a:cubicBezTo>
                  <a:cubicBezTo>
                    <a:pt x="15" y="26"/>
                    <a:pt x="16" y="25"/>
                    <a:pt x="16" y="25"/>
                  </a:cubicBezTo>
                  <a:cubicBezTo>
                    <a:pt x="17" y="24"/>
                    <a:pt x="18" y="24"/>
                    <a:pt x="20" y="24"/>
                  </a:cubicBezTo>
                  <a:cubicBezTo>
                    <a:pt x="22" y="23"/>
                    <a:pt x="21" y="23"/>
                    <a:pt x="22" y="22"/>
                  </a:cubicBezTo>
                  <a:cubicBezTo>
                    <a:pt x="24" y="21"/>
                    <a:pt x="27" y="21"/>
                    <a:pt x="30" y="21"/>
                  </a:cubicBezTo>
                  <a:cubicBezTo>
                    <a:pt x="32" y="21"/>
                    <a:pt x="29" y="22"/>
                    <a:pt x="28" y="23"/>
                  </a:cubicBezTo>
                  <a:cubicBezTo>
                    <a:pt x="28" y="23"/>
                    <a:pt x="27" y="24"/>
                    <a:pt x="27" y="24"/>
                  </a:cubicBezTo>
                  <a:cubicBezTo>
                    <a:pt x="26" y="25"/>
                    <a:pt x="26" y="25"/>
                    <a:pt x="27" y="26"/>
                  </a:cubicBezTo>
                  <a:cubicBezTo>
                    <a:pt x="27" y="26"/>
                    <a:pt x="29" y="27"/>
                    <a:pt x="29" y="28"/>
                  </a:cubicBezTo>
                  <a:cubicBezTo>
                    <a:pt x="30" y="28"/>
                    <a:pt x="29" y="28"/>
                    <a:pt x="30" y="29"/>
                  </a:cubicBezTo>
                  <a:cubicBezTo>
                    <a:pt x="31" y="29"/>
                    <a:pt x="31" y="30"/>
                    <a:pt x="30" y="30"/>
                  </a:cubicBezTo>
                  <a:cubicBezTo>
                    <a:pt x="29" y="29"/>
                    <a:pt x="30" y="30"/>
                    <a:pt x="30" y="30"/>
                  </a:cubicBezTo>
                  <a:cubicBezTo>
                    <a:pt x="30" y="31"/>
                    <a:pt x="31" y="31"/>
                    <a:pt x="30" y="31"/>
                  </a:cubicBezTo>
                  <a:cubicBezTo>
                    <a:pt x="29" y="31"/>
                    <a:pt x="29" y="31"/>
                    <a:pt x="28" y="30"/>
                  </a:cubicBezTo>
                  <a:cubicBezTo>
                    <a:pt x="27" y="30"/>
                    <a:pt x="27" y="30"/>
                    <a:pt x="28" y="29"/>
                  </a:cubicBezTo>
                  <a:cubicBezTo>
                    <a:pt x="29" y="28"/>
                    <a:pt x="27" y="29"/>
                    <a:pt x="26" y="29"/>
                  </a:cubicBezTo>
                  <a:cubicBezTo>
                    <a:pt x="25" y="28"/>
                    <a:pt x="26" y="29"/>
                    <a:pt x="26" y="30"/>
                  </a:cubicBezTo>
                  <a:cubicBezTo>
                    <a:pt x="26" y="31"/>
                    <a:pt x="26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0"/>
                    <a:pt x="23" y="31"/>
                    <a:pt x="23" y="32"/>
                  </a:cubicBezTo>
                  <a:cubicBezTo>
                    <a:pt x="22" y="32"/>
                    <a:pt x="23" y="33"/>
                    <a:pt x="23" y="33"/>
                  </a:cubicBezTo>
                  <a:cubicBezTo>
                    <a:pt x="24" y="33"/>
                    <a:pt x="24" y="34"/>
                    <a:pt x="25" y="34"/>
                  </a:cubicBezTo>
                  <a:cubicBezTo>
                    <a:pt x="26" y="34"/>
                    <a:pt x="25" y="34"/>
                    <a:pt x="26" y="35"/>
                  </a:cubicBezTo>
                  <a:cubicBezTo>
                    <a:pt x="27" y="36"/>
                    <a:pt x="26" y="35"/>
                    <a:pt x="27" y="34"/>
                  </a:cubicBezTo>
                  <a:cubicBezTo>
                    <a:pt x="27" y="34"/>
                    <a:pt x="27" y="34"/>
                    <a:pt x="27" y="33"/>
                  </a:cubicBezTo>
                  <a:cubicBezTo>
                    <a:pt x="27" y="32"/>
                    <a:pt x="27" y="32"/>
                    <a:pt x="27" y="31"/>
                  </a:cubicBezTo>
                  <a:cubicBezTo>
                    <a:pt x="28" y="31"/>
                    <a:pt x="28" y="31"/>
                    <a:pt x="29" y="32"/>
                  </a:cubicBezTo>
                  <a:cubicBezTo>
                    <a:pt x="29" y="32"/>
                    <a:pt x="29" y="33"/>
                    <a:pt x="30" y="33"/>
                  </a:cubicBezTo>
                  <a:cubicBezTo>
                    <a:pt x="30" y="33"/>
                    <a:pt x="30" y="32"/>
                    <a:pt x="31" y="33"/>
                  </a:cubicBezTo>
                  <a:cubicBezTo>
                    <a:pt x="31" y="33"/>
                    <a:pt x="31" y="33"/>
                    <a:pt x="32" y="34"/>
                  </a:cubicBezTo>
                  <a:cubicBezTo>
                    <a:pt x="32" y="34"/>
                    <a:pt x="32" y="34"/>
                    <a:pt x="32" y="35"/>
                  </a:cubicBezTo>
                  <a:cubicBezTo>
                    <a:pt x="33" y="35"/>
                    <a:pt x="33" y="36"/>
                    <a:pt x="33" y="36"/>
                  </a:cubicBezTo>
                  <a:cubicBezTo>
                    <a:pt x="34" y="37"/>
                    <a:pt x="33" y="37"/>
                    <a:pt x="32" y="37"/>
                  </a:cubicBezTo>
                  <a:cubicBezTo>
                    <a:pt x="31" y="37"/>
                    <a:pt x="32" y="36"/>
                    <a:pt x="32" y="36"/>
                  </a:cubicBezTo>
                  <a:cubicBezTo>
                    <a:pt x="31" y="35"/>
                    <a:pt x="31" y="36"/>
                    <a:pt x="30" y="37"/>
                  </a:cubicBezTo>
                  <a:cubicBezTo>
                    <a:pt x="30" y="37"/>
                    <a:pt x="31" y="37"/>
                    <a:pt x="31" y="38"/>
                  </a:cubicBezTo>
                  <a:cubicBezTo>
                    <a:pt x="30" y="38"/>
                    <a:pt x="30" y="38"/>
                    <a:pt x="29" y="38"/>
                  </a:cubicBezTo>
                  <a:cubicBezTo>
                    <a:pt x="28" y="38"/>
                    <a:pt x="29" y="39"/>
                    <a:pt x="28" y="39"/>
                  </a:cubicBezTo>
                  <a:cubicBezTo>
                    <a:pt x="28" y="39"/>
                    <a:pt x="28" y="40"/>
                    <a:pt x="27" y="40"/>
                  </a:cubicBezTo>
                  <a:cubicBezTo>
                    <a:pt x="27" y="41"/>
                    <a:pt x="27" y="41"/>
                    <a:pt x="26" y="41"/>
                  </a:cubicBezTo>
                  <a:cubicBezTo>
                    <a:pt x="26" y="42"/>
                    <a:pt x="26" y="43"/>
                    <a:pt x="26" y="43"/>
                  </a:cubicBezTo>
                  <a:cubicBezTo>
                    <a:pt x="26" y="44"/>
                    <a:pt x="26" y="44"/>
                    <a:pt x="26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2"/>
                    <a:pt x="23" y="42"/>
                    <a:pt x="22" y="42"/>
                  </a:cubicBezTo>
                  <a:cubicBezTo>
                    <a:pt x="21" y="43"/>
                    <a:pt x="21" y="44"/>
                    <a:pt x="22" y="45"/>
                  </a:cubicBezTo>
                  <a:cubicBezTo>
                    <a:pt x="22" y="46"/>
                    <a:pt x="23" y="46"/>
                    <a:pt x="23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5"/>
                    <a:pt x="24" y="45"/>
                    <a:pt x="24" y="46"/>
                  </a:cubicBezTo>
                  <a:cubicBezTo>
                    <a:pt x="24" y="46"/>
                    <a:pt x="24" y="46"/>
                    <a:pt x="25" y="46"/>
                  </a:cubicBezTo>
                  <a:cubicBezTo>
                    <a:pt x="26" y="46"/>
                    <a:pt x="25" y="47"/>
                    <a:pt x="25" y="47"/>
                  </a:cubicBezTo>
                  <a:cubicBezTo>
                    <a:pt x="25" y="48"/>
                    <a:pt x="25" y="48"/>
                    <a:pt x="26" y="48"/>
                  </a:cubicBezTo>
                  <a:cubicBezTo>
                    <a:pt x="26" y="48"/>
                    <a:pt x="26" y="48"/>
                    <a:pt x="27" y="48"/>
                  </a:cubicBezTo>
                  <a:cubicBezTo>
                    <a:pt x="27" y="48"/>
                    <a:pt x="27" y="48"/>
                    <a:pt x="28" y="47"/>
                  </a:cubicBezTo>
                  <a:cubicBezTo>
                    <a:pt x="28" y="47"/>
                    <a:pt x="28" y="47"/>
                    <a:pt x="29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48"/>
                    <a:pt x="31" y="48"/>
                    <a:pt x="32" y="48"/>
                  </a:cubicBezTo>
                  <a:cubicBezTo>
                    <a:pt x="32" y="49"/>
                    <a:pt x="32" y="49"/>
                    <a:pt x="33" y="49"/>
                  </a:cubicBezTo>
                  <a:cubicBezTo>
                    <a:pt x="34" y="49"/>
                    <a:pt x="34" y="50"/>
                    <a:pt x="34" y="50"/>
                  </a:cubicBezTo>
                  <a:cubicBezTo>
                    <a:pt x="34" y="50"/>
                    <a:pt x="35" y="51"/>
                    <a:pt x="35" y="51"/>
                  </a:cubicBezTo>
                  <a:cubicBezTo>
                    <a:pt x="36" y="51"/>
                    <a:pt x="36" y="51"/>
                    <a:pt x="37" y="51"/>
                  </a:cubicBezTo>
                  <a:cubicBezTo>
                    <a:pt x="37" y="51"/>
                    <a:pt x="38" y="52"/>
                    <a:pt x="38" y="52"/>
                  </a:cubicBezTo>
                  <a:cubicBezTo>
                    <a:pt x="39" y="53"/>
                    <a:pt x="37" y="54"/>
                    <a:pt x="37" y="54"/>
                  </a:cubicBezTo>
                  <a:close/>
                  <a:moveTo>
                    <a:pt x="30" y="46"/>
                  </a:move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9" y="46"/>
                    <a:pt x="28" y="46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6" y="45"/>
                  </a:cubicBezTo>
                  <a:cubicBezTo>
                    <a:pt x="26" y="44"/>
                    <a:pt x="26" y="44"/>
                    <a:pt x="25" y="44"/>
                  </a:cubicBezTo>
                  <a:cubicBezTo>
                    <a:pt x="25" y="45"/>
                    <a:pt x="25" y="45"/>
                    <a:pt x="25" y="44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30" y="45"/>
                    <a:pt x="30" y="45"/>
                  </a:cubicBezTo>
                  <a:cubicBezTo>
                    <a:pt x="30" y="45"/>
                    <a:pt x="30" y="46"/>
                    <a:pt x="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0" name="Google Shape;1510;p21"/>
            <p:cNvSpPr/>
            <p:nvPr/>
          </p:nvSpPr>
          <p:spPr>
            <a:xfrm>
              <a:off x="1620" y="1383"/>
              <a:ext cx="205" cy="209"/>
            </a:xfrm>
            <a:prstGeom prst="rect">
              <a:avLst/>
            </a:prstGeom>
            <a:solidFill>
              <a:srgbClr val="F2674C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1" name="Google Shape;1511;p21"/>
            <p:cNvSpPr/>
            <p:nvPr/>
          </p:nvSpPr>
          <p:spPr>
            <a:xfrm>
              <a:off x="1648" y="1424"/>
              <a:ext cx="177" cy="168"/>
            </a:xfrm>
            <a:custGeom>
              <a:rect b="b" l="l" r="r" t="t"/>
              <a:pathLst>
                <a:path extrusionOk="0" h="168" w="177">
                  <a:moveTo>
                    <a:pt x="177" y="66"/>
                  </a:moveTo>
                  <a:lnTo>
                    <a:pt x="114" y="0"/>
                  </a:lnTo>
                  <a:lnTo>
                    <a:pt x="121" y="57"/>
                  </a:lnTo>
                  <a:lnTo>
                    <a:pt x="92" y="110"/>
                  </a:lnTo>
                  <a:lnTo>
                    <a:pt x="71" y="115"/>
                  </a:lnTo>
                  <a:lnTo>
                    <a:pt x="32" y="81"/>
                  </a:lnTo>
                  <a:lnTo>
                    <a:pt x="32" y="113"/>
                  </a:lnTo>
                  <a:lnTo>
                    <a:pt x="0" y="115"/>
                  </a:lnTo>
                  <a:lnTo>
                    <a:pt x="12" y="126"/>
                  </a:lnTo>
                  <a:lnTo>
                    <a:pt x="8" y="130"/>
                  </a:lnTo>
                  <a:lnTo>
                    <a:pt x="43" y="168"/>
                  </a:lnTo>
                  <a:lnTo>
                    <a:pt x="177" y="168"/>
                  </a:lnTo>
                  <a:lnTo>
                    <a:pt x="177" y="66"/>
                  </a:lnTo>
                  <a:close/>
                </a:path>
              </a:pathLst>
            </a:custGeom>
            <a:solidFill>
              <a:srgbClr val="E54C3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2" name="Google Shape;1512;p21"/>
            <p:cNvSpPr/>
            <p:nvPr/>
          </p:nvSpPr>
          <p:spPr>
            <a:xfrm>
              <a:off x="1648" y="1419"/>
              <a:ext cx="149" cy="135"/>
            </a:xfrm>
            <a:custGeom>
              <a:rect b="b" l="l" r="r" t="t"/>
              <a:pathLst>
                <a:path extrusionOk="0" h="72" w="80">
                  <a:moveTo>
                    <a:pt x="80" y="59"/>
                  </a:moveTo>
                  <a:cubicBezTo>
                    <a:pt x="66" y="59"/>
                    <a:pt x="66" y="59"/>
                    <a:pt x="66" y="59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40"/>
                    <a:pt x="65" y="39"/>
                    <a:pt x="64" y="38"/>
                  </a:cubicBezTo>
                  <a:cubicBezTo>
                    <a:pt x="67" y="35"/>
                    <a:pt x="67" y="31"/>
                    <a:pt x="67" y="29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15"/>
                    <a:pt x="65" y="0"/>
                    <a:pt x="54" y="0"/>
                  </a:cubicBezTo>
                  <a:cubicBezTo>
                    <a:pt x="43" y="0"/>
                    <a:pt x="41" y="4"/>
                    <a:pt x="41" y="4"/>
                  </a:cubicBezTo>
                  <a:cubicBezTo>
                    <a:pt x="33" y="4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1"/>
                    <a:pt x="33" y="35"/>
                    <a:pt x="36" y="38"/>
                  </a:cubicBezTo>
                  <a:cubicBezTo>
                    <a:pt x="35" y="39"/>
                    <a:pt x="34" y="40"/>
                    <a:pt x="34" y="4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80" y="64"/>
                    <a:pt x="80" y="64"/>
                    <a:pt x="80" y="64"/>
                  </a:cubicBezTo>
                  <a:lnTo>
                    <a:pt x="80" y="59"/>
                  </a:lnTo>
                  <a:close/>
                  <a:moveTo>
                    <a:pt x="54" y="7"/>
                  </a:moveTo>
                  <a:cubicBezTo>
                    <a:pt x="54" y="7"/>
                    <a:pt x="54" y="17"/>
                    <a:pt x="60" y="18"/>
                  </a:cubicBezTo>
                  <a:cubicBezTo>
                    <a:pt x="60" y="26"/>
                    <a:pt x="57" y="27"/>
                    <a:pt x="55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4" y="35"/>
                    <a:pt x="60" y="36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5" y="34"/>
                    <a:pt x="45" y="29"/>
                  </a:cubicBezTo>
                  <a:cubicBezTo>
                    <a:pt x="43" y="27"/>
                    <a:pt x="40" y="27"/>
                    <a:pt x="40" y="17"/>
                  </a:cubicBezTo>
                  <a:cubicBezTo>
                    <a:pt x="43" y="16"/>
                    <a:pt x="50" y="14"/>
                    <a:pt x="54" y="7"/>
                  </a:cubicBezTo>
                  <a:close/>
                  <a:moveTo>
                    <a:pt x="26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8" y="51"/>
                    <a:pt x="12" y="48"/>
                    <a:pt x="17" y="48"/>
                  </a:cubicBezTo>
                  <a:cubicBezTo>
                    <a:pt x="21" y="48"/>
                    <a:pt x="25" y="51"/>
                    <a:pt x="26" y="56"/>
                  </a:cubicBezTo>
                  <a:close/>
                  <a:moveTo>
                    <a:pt x="18" y="47"/>
                  </a:moveTo>
                  <a:cubicBezTo>
                    <a:pt x="16" y="47"/>
                    <a:pt x="16" y="47"/>
                    <a:pt x="16" y="47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8" y="45"/>
                    <a:pt x="18" y="45"/>
                    <a:pt x="18" y="45"/>
                  </a:cubicBezTo>
                  <a:lnTo>
                    <a:pt x="18" y="47"/>
                  </a:lnTo>
                  <a:close/>
                  <a:moveTo>
                    <a:pt x="26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26" y="57"/>
                    <a:pt x="26" y="57"/>
                    <a:pt x="26" y="57"/>
                  </a:cubicBezTo>
                  <a:lnTo>
                    <a:pt x="26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3" name="Google Shape;1513;p21"/>
            <p:cNvSpPr/>
            <p:nvPr/>
          </p:nvSpPr>
          <p:spPr>
            <a:xfrm>
              <a:off x="1851" y="1383"/>
              <a:ext cx="205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4" name="Google Shape;1514;p21"/>
            <p:cNvSpPr/>
            <p:nvPr/>
          </p:nvSpPr>
          <p:spPr>
            <a:xfrm>
              <a:off x="1920" y="1419"/>
              <a:ext cx="136" cy="173"/>
            </a:xfrm>
            <a:custGeom>
              <a:rect b="b" l="l" r="r" t="t"/>
              <a:pathLst>
                <a:path extrusionOk="0" h="92" w="73">
                  <a:moveTo>
                    <a:pt x="73" y="43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4" y="25"/>
                    <a:pt x="28" y="33"/>
                  </a:cubicBezTo>
                  <a:cubicBezTo>
                    <a:pt x="27" y="34"/>
                    <a:pt x="27" y="40"/>
                    <a:pt x="27" y="4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73" y="92"/>
                    <a:pt x="73" y="92"/>
                    <a:pt x="73" y="92"/>
                  </a:cubicBezTo>
                  <a:lnTo>
                    <a:pt x="73" y="4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5" name="Google Shape;1515;p21"/>
            <p:cNvSpPr/>
            <p:nvPr/>
          </p:nvSpPr>
          <p:spPr>
            <a:xfrm>
              <a:off x="1920" y="1419"/>
              <a:ext cx="73" cy="135"/>
            </a:xfrm>
            <a:custGeom>
              <a:rect b="b" l="l" r="r" t="t"/>
              <a:pathLst>
                <a:path extrusionOk="0" h="72" w="39">
                  <a:moveTo>
                    <a:pt x="28" y="40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6" y="42"/>
                    <a:pt x="0" y="44"/>
                    <a:pt x="0" y="4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9" y="44"/>
                    <a:pt x="33" y="42"/>
                    <a:pt x="28" y="40"/>
                  </a:cubicBezTo>
                  <a:close/>
                  <a:moveTo>
                    <a:pt x="15" y="69"/>
                  </a:moveTo>
                  <a:cubicBezTo>
                    <a:pt x="14" y="69"/>
                    <a:pt x="13" y="68"/>
                    <a:pt x="13" y="67"/>
                  </a:cubicBezTo>
                  <a:cubicBezTo>
                    <a:pt x="13" y="66"/>
                    <a:pt x="14" y="65"/>
                    <a:pt x="15" y="65"/>
                  </a:cubicBezTo>
                  <a:cubicBezTo>
                    <a:pt x="16" y="65"/>
                    <a:pt x="17" y="66"/>
                    <a:pt x="17" y="67"/>
                  </a:cubicBezTo>
                  <a:cubicBezTo>
                    <a:pt x="17" y="68"/>
                    <a:pt x="16" y="69"/>
                    <a:pt x="15" y="69"/>
                  </a:cubicBezTo>
                  <a:close/>
                  <a:moveTo>
                    <a:pt x="15" y="61"/>
                  </a:moveTo>
                  <a:cubicBezTo>
                    <a:pt x="14" y="61"/>
                    <a:pt x="13" y="60"/>
                    <a:pt x="13" y="58"/>
                  </a:cubicBezTo>
                  <a:cubicBezTo>
                    <a:pt x="13" y="57"/>
                    <a:pt x="14" y="56"/>
                    <a:pt x="15" y="56"/>
                  </a:cubicBezTo>
                  <a:cubicBezTo>
                    <a:pt x="16" y="56"/>
                    <a:pt x="17" y="57"/>
                    <a:pt x="17" y="58"/>
                  </a:cubicBezTo>
                  <a:cubicBezTo>
                    <a:pt x="17" y="60"/>
                    <a:pt x="16" y="61"/>
                    <a:pt x="15" y="61"/>
                  </a:cubicBezTo>
                  <a:close/>
                  <a:moveTo>
                    <a:pt x="15" y="52"/>
                  </a:moveTo>
                  <a:cubicBezTo>
                    <a:pt x="14" y="52"/>
                    <a:pt x="13" y="51"/>
                    <a:pt x="13" y="50"/>
                  </a:cubicBezTo>
                  <a:cubicBezTo>
                    <a:pt x="13" y="48"/>
                    <a:pt x="14" y="47"/>
                    <a:pt x="15" y="47"/>
                  </a:cubicBezTo>
                  <a:cubicBezTo>
                    <a:pt x="16" y="47"/>
                    <a:pt x="17" y="48"/>
                    <a:pt x="17" y="50"/>
                  </a:cubicBezTo>
                  <a:cubicBezTo>
                    <a:pt x="17" y="51"/>
                    <a:pt x="16" y="52"/>
                    <a:pt x="15" y="52"/>
                  </a:cubicBezTo>
                  <a:close/>
                  <a:moveTo>
                    <a:pt x="25" y="69"/>
                  </a:moveTo>
                  <a:cubicBezTo>
                    <a:pt x="24" y="69"/>
                    <a:pt x="23" y="68"/>
                    <a:pt x="23" y="67"/>
                  </a:cubicBezTo>
                  <a:cubicBezTo>
                    <a:pt x="23" y="66"/>
                    <a:pt x="24" y="65"/>
                    <a:pt x="25" y="65"/>
                  </a:cubicBezTo>
                  <a:cubicBezTo>
                    <a:pt x="26" y="65"/>
                    <a:pt x="27" y="66"/>
                    <a:pt x="27" y="67"/>
                  </a:cubicBezTo>
                  <a:cubicBezTo>
                    <a:pt x="27" y="68"/>
                    <a:pt x="26" y="69"/>
                    <a:pt x="25" y="69"/>
                  </a:cubicBezTo>
                  <a:close/>
                  <a:moveTo>
                    <a:pt x="25" y="61"/>
                  </a:moveTo>
                  <a:cubicBezTo>
                    <a:pt x="24" y="61"/>
                    <a:pt x="23" y="60"/>
                    <a:pt x="23" y="58"/>
                  </a:cubicBezTo>
                  <a:cubicBezTo>
                    <a:pt x="23" y="57"/>
                    <a:pt x="24" y="56"/>
                    <a:pt x="25" y="56"/>
                  </a:cubicBezTo>
                  <a:cubicBezTo>
                    <a:pt x="26" y="56"/>
                    <a:pt x="27" y="57"/>
                    <a:pt x="27" y="58"/>
                  </a:cubicBezTo>
                  <a:cubicBezTo>
                    <a:pt x="27" y="60"/>
                    <a:pt x="26" y="61"/>
                    <a:pt x="25" y="61"/>
                  </a:cubicBezTo>
                  <a:close/>
                  <a:moveTo>
                    <a:pt x="25" y="52"/>
                  </a:moveTo>
                  <a:cubicBezTo>
                    <a:pt x="24" y="52"/>
                    <a:pt x="23" y="51"/>
                    <a:pt x="23" y="50"/>
                  </a:cubicBezTo>
                  <a:cubicBezTo>
                    <a:pt x="23" y="48"/>
                    <a:pt x="24" y="47"/>
                    <a:pt x="25" y="47"/>
                  </a:cubicBezTo>
                  <a:cubicBezTo>
                    <a:pt x="26" y="47"/>
                    <a:pt x="27" y="48"/>
                    <a:pt x="27" y="50"/>
                  </a:cubicBezTo>
                  <a:cubicBezTo>
                    <a:pt x="27" y="51"/>
                    <a:pt x="26" y="52"/>
                    <a:pt x="25" y="52"/>
                  </a:cubicBezTo>
                  <a:close/>
                  <a:moveTo>
                    <a:pt x="10" y="5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1" y="9"/>
                    <a:pt x="12" y="6"/>
                    <a:pt x="10" y="5"/>
                  </a:cubicBezTo>
                  <a:close/>
                  <a:moveTo>
                    <a:pt x="6" y="17"/>
                  </a:moveTo>
                  <a:cubicBezTo>
                    <a:pt x="6" y="17"/>
                    <a:pt x="4" y="10"/>
                    <a:pt x="9" y="7"/>
                  </a:cubicBezTo>
                  <a:cubicBezTo>
                    <a:pt x="11" y="8"/>
                    <a:pt x="15" y="9"/>
                    <a:pt x="20" y="9"/>
                  </a:cubicBezTo>
                  <a:cubicBezTo>
                    <a:pt x="23" y="9"/>
                    <a:pt x="27" y="8"/>
                    <a:pt x="31" y="7"/>
                  </a:cubicBezTo>
                  <a:cubicBezTo>
                    <a:pt x="33" y="9"/>
                    <a:pt x="34" y="12"/>
                    <a:pt x="34" y="16"/>
                  </a:cubicBezTo>
                  <a:cubicBezTo>
                    <a:pt x="34" y="16"/>
                    <a:pt x="34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3" y="20"/>
                    <a:pt x="33" y="22"/>
                    <a:pt x="33" y="24"/>
                  </a:cubicBezTo>
                  <a:cubicBezTo>
                    <a:pt x="33" y="24"/>
                    <a:pt x="33" y="23"/>
                    <a:pt x="33" y="23"/>
                  </a:cubicBezTo>
                  <a:cubicBezTo>
                    <a:pt x="33" y="20"/>
                    <a:pt x="32" y="18"/>
                    <a:pt x="31" y="17"/>
                  </a:cubicBezTo>
                  <a:cubicBezTo>
                    <a:pt x="27" y="18"/>
                    <a:pt x="19" y="18"/>
                    <a:pt x="14" y="13"/>
                  </a:cubicBezTo>
                  <a:cubicBezTo>
                    <a:pt x="14" y="13"/>
                    <a:pt x="13" y="16"/>
                    <a:pt x="9" y="17"/>
                  </a:cubicBezTo>
                  <a:cubicBezTo>
                    <a:pt x="8" y="18"/>
                    <a:pt x="7" y="20"/>
                    <a:pt x="7" y="23"/>
                  </a:cubicBezTo>
                  <a:cubicBezTo>
                    <a:pt x="7" y="23"/>
                    <a:pt x="8" y="24"/>
                    <a:pt x="8" y="24"/>
                  </a:cubicBezTo>
                  <a:cubicBezTo>
                    <a:pt x="7" y="22"/>
                    <a:pt x="7" y="20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6" name="Google Shape;1516;p21"/>
            <p:cNvSpPr/>
            <p:nvPr/>
          </p:nvSpPr>
          <p:spPr>
            <a:xfrm>
              <a:off x="2082" y="1383"/>
              <a:ext cx="206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7" name="Google Shape;1517;p21"/>
            <p:cNvSpPr/>
            <p:nvPr/>
          </p:nvSpPr>
          <p:spPr>
            <a:xfrm>
              <a:off x="2134" y="1436"/>
              <a:ext cx="154" cy="156"/>
            </a:xfrm>
            <a:custGeom>
              <a:rect b="b" l="l" r="r" t="t"/>
              <a:pathLst>
                <a:path extrusionOk="0" h="156" w="154">
                  <a:moveTo>
                    <a:pt x="95" y="0"/>
                  </a:moveTo>
                  <a:lnTo>
                    <a:pt x="99" y="7"/>
                  </a:lnTo>
                  <a:lnTo>
                    <a:pt x="102" y="19"/>
                  </a:lnTo>
                  <a:lnTo>
                    <a:pt x="112" y="30"/>
                  </a:lnTo>
                  <a:lnTo>
                    <a:pt x="117" y="54"/>
                  </a:lnTo>
                  <a:lnTo>
                    <a:pt x="112" y="79"/>
                  </a:lnTo>
                  <a:lnTo>
                    <a:pt x="99" y="98"/>
                  </a:lnTo>
                  <a:lnTo>
                    <a:pt x="67" y="114"/>
                  </a:lnTo>
                  <a:lnTo>
                    <a:pt x="45" y="118"/>
                  </a:lnTo>
                  <a:lnTo>
                    <a:pt x="22" y="111"/>
                  </a:lnTo>
                  <a:lnTo>
                    <a:pt x="7" y="99"/>
                  </a:lnTo>
                  <a:lnTo>
                    <a:pt x="0" y="94"/>
                  </a:lnTo>
                  <a:lnTo>
                    <a:pt x="61" y="156"/>
                  </a:lnTo>
                  <a:lnTo>
                    <a:pt x="154" y="156"/>
                  </a:lnTo>
                  <a:lnTo>
                    <a:pt x="154" y="6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8" name="Google Shape;1518;p21"/>
            <p:cNvSpPr/>
            <p:nvPr/>
          </p:nvSpPr>
          <p:spPr>
            <a:xfrm>
              <a:off x="2119" y="1419"/>
              <a:ext cx="134" cy="135"/>
            </a:xfrm>
            <a:custGeom>
              <a:rect b="b" l="l" r="r" t="t"/>
              <a:pathLst>
                <a:path extrusionOk="0" h="72" w="72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35" y="15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6" y="2"/>
                    <a:pt x="35" y="2"/>
                    <a:pt x="35" y="2"/>
                  </a:cubicBezTo>
                  <a:cubicBezTo>
                    <a:pt x="45" y="2"/>
                    <a:pt x="54" y="6"/>
                    <a:pt x="60" y="12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19"/>
                    <a:pt x="41" y="17"/>
                    <a:pt x="36" y="17"/>
                  </a:cubicBezTo>
                  <a:cubicBezTo>
                    <a:pt x="35" y="17"/>
                    <a:pt x="36" y="17"/>
                    <a:pt x="35" y="17"/>
                  </a:cubicBezTo>
                  <a:lnTo>
                    <a:pt x="35" y="15"/>
                  </a:lnTo>
                  <a:close/>
                  <a:moveTo>
                    <a:pt x="3" y="3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1" y="27"/>
                    <a:pt x="5" y="18"/>
                    <a:pt x="11" y="1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6"/>
                    <a:pt x="16" y="31"/>
                    <a:pt x="16" y="37"/>
                  </a:cubicBezTo>
                  <a:cubicBezTo>
                    <a:pt x="16" y="37"/>
                    <a:pt x="16" y="36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lnTo>
                    <a:pt x="3" y="37"/>
                  </a:lnTo>
                  <a:close/>
                  <a:moveTo>
                    <a:pt x="35" y="57"/>
                  </a:moveTo>
                  <a:cubicBezTo>
                    <a:pt x="35" y="69"/>
                    <a:pt x="35" y="69"/>
                    <a:pt x="35" y="69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26" y="71"/>
                    <a:pt x="17" y="67"/>
                    <a:pt x="11" y="6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5" y="53"/>
                    <a:pt x="30" y="55"/>
                    <a:pt x="35" y="56"/>
                  </a:cubicBezTo>
                  <a:lnTo>
                    <a:pt x="35" y="57"/>
                  </a:lnTo>
                  <a:close/>
                  <a:moveTo>
                    <a:pt x="36" y="54"/>
                  </a:moveTo>
                  <a:cubicBezTo>
                    <a:pt x="26" y="54"/>
                    <a:pt x="18" y="46"/>
                    <a:pt x="18" y="36"/>
                  </a:cubicBezTo>
                  <a:cubicBezTo>
                    <a:pt x="18" y="26"/>
                    <a:pt x="26" y="18"/>
                    <a:pt x="36" y="18"/>
                  </a:cubicBezTo>
                  <a:cubicBezTo>
                    <a:pt x="46" y="18"/>
                    <a:pt x="54" y="26"/>
                    <a:pt x="54" y="36"/>
                  </a:cubicBezTo>
                  <a:cubicBezTo>
                    <a:pt x="54" y="46"/>
                    <a:pt x="46" y="54"/>
                    <a:pt x="36" y="54"/>
                  </a:cubicBezTo>
                  <a:close/>
                  <a:moveTo>
                    <a:pt x="60" y="61"/>
                  </a:moveTo>
                  <a:cubicBezTo>
                    <a:pt x="49" y="50"/>
                    <a:pt x="49" y="50"/>
                    <a:pt x="49" y="50"/>
                  </a:cubicBezTo>
                  <a:cubicBezTo>
                    <a:pt x="53" y="47"/>
                    <a:pt x="55" y="42"/>
                    <a:pt x="55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70" y="46"/>
                    <a:pt x="66" y="55"/>
                    <a:pt x="60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9" name="Google Shape;1519;p21"/>
            <p:cNvSpPr/>
            <p:nvPr/>
          </p:nvSpPr>
          <p:spPr>
            <a:xfrm>
              <a:off x="2545" y="1383"/>
              <a:ext cx="205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0" name="Google Shape;1520;p21"/>
            <p:cNvSpPr/>
            <p:nvPr/>
          </p:nvSpPr>
          <p:spPr>
            <a:xfrm>
              <a:off x="2592" y="1455"/>
              <a:ext cx="158" cy="137"/>
            </a:xfrm>
            <a:custGeom>
              <a:rect b="b" l="l" r="r" t="t"/>
              <a:pathLst>
                <a:path extrusionOk="0" h="137" w="158">
                  <a:moveTo>
                    <a:pt x="104" y="0"/>
                  </a:moveTo>
                  <a:lnTo>
                    <a:pt x="0" y="50"/>
                  </a:lnTo>
                  <a:lnTo>
                    <a:pt x="39" y="88"/>
                  </a:lnTo>
                  <a:lnTo>
                    <a:pt x="13" y="99"/>
                  </a:lnTo>
                  <a:lnTo>
                    <a:pt x="50" y="137"/>
                  </a:lnTo>
                  <a:lnTo>
                    <a:pt x="158" y="137"/>
                  </a:lnTo>
                  <a:lnTo>
                    <a:pt x="158" y="56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1" name="Google Shape;1521;p21"/>
            <p:cNvSpPr/>
            <p:nvPr/>
          </p:nvSpPr>
          <p:spPr>
            <a:xfrm>
              <a:off x="2580" y="1432"/>
              <a:ext cx="38" cy="73"/>
            </a:xfrm>
            <a:custGeom>
              <a:rect b="b" l="l" r="r" t="t"/>
              <a:pathLst>
                <a:path extrusionOk="0" h="39" w="20">
                  <a:moveTo>
                    <a:pt x="18" y="0"/>
                  </a:moveTo>
                  <a:cubicBezTo>
                    <a:pt x="5" y="8"/>
                    <a:pt x="0" y="24"/>
                    <a:pt x="6" y="39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5" y="19"/>
                    <a:pt x="14" y="6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2" name="Google Shape;1522;p21"/>
            <p:cNvSpPr/>
            <p:nvPr/>
          </p:nvSpPr>
          <p:spPr>
            <a:xfrm>
              <a:off x="2629" y="1419"/>
              <a:ext cx="67" cy="47"/>
            </a:xfrm>
            <a:custGeom>
              <a:rect b="b" l="l" r="r" t="t"/>
              <a:pathLst>
                <a:path extrusionOk="0" h="25" w="36">
                  <a:moveTo>
                    <a:pt x="23" y="25"/>
                  </a:moveTo>
                  <a:cubicBezTo>
                    <a:pt x="36" y="20"/>
                    <a:pt x="36" y="20"/>
                    <a:pt x="36" y="20"/>
                  </a:cubicBezTo>
                  <a:cubicBezTo>
                    <a:pt x="29" y="6"/>
                    <a:pt x="14" y="0"/>
                    <a:pt x="0" y="3"/>
                  </a:cubicBezTo>
                  <a:cubicBezTo>
                    <a:pt x="8" y="4"/>
                    <a:pt x="16" y="13"/>
                    <a:pt x="23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3" name="Google Shape;1523;p21"/>
            <p:cNvSpPr/>
            <p:nvPr/>
          </p:nvSpPr>
          <p:spPr>
            <a:xfrm>
              <a:off x="2610" y="1430"/>
              <a:ext cx="32" cy="60"/>
            </a:xfrm>
            <a:custGeom>
              <a:rect b="b" l="l" r="r" t="t"/>
              <a:pathLst>
                <a:path extrusionOk="0" h="32" w="17">
                  <a:moveTo>
                    <a:pt x="6" y="32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5"/>
                    <a:pt x="1" y="18"/>
                    <a:pt x="6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4" name="Google Shape;1524;p21"/>
            <p:cNvSpPr/>
            <p:nvPr/>
          </p:nvSpPr>
          <p:spPr>
            <a:xfrm>
              <a:off x="2623" y="1424"/>
              <a:ext cx="45" cy="55"/>
            </a:xfrm>
            <a:custGeom>
              <a:rect b="b" l="l" r="r" t="t"/>
              <a:pathLst>
                <a:path extrusionOk="0" h="29" w="24">
                  <a:moveTo>
                    <a:pt x="24" y="24"/>
                  </a:moveTo>
                  <a:cubicBezTo>
                    <a:pt x="16" y="10"/>
                    <a:pt x="6" y="0"/>
                    <a:pt x="0" y="2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5" name="Google Shape;1525;p21"/>
            <p:cNvSpPr/>
            <p:nvPr/>
          </p:nvSpPr>
          <p:spPr>
            <a:xfrm>
              <a:off x="2614" y="1419"/>
              <a:ext cx="9" cy="11"/>
            </a:xfrm>
            <a:custGeom>
              <a:rect b="b" l="l" r="r" t="t"/>
              <a:pathLst>
                <a:path extrusionOk="0" h="6" w="5">
                  <a:moveTo>
                    <a:pt x="5" y="5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5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6" name="Google Shape;1526;p21"/>
            <p:cNvSpPr/>
            <p:nvPr/>
          </p:nvSpPr>
          <p:spPr>
            <a:xfrm>
              <a:off x="2603" y="1479"/>
              <a:ext cx="110" cy="75"/>
            </a:xfrm>
            <a:custGeom>
              <a:rect b="b" l="l" r="r" t="t"/>
              <a:pathLst>
                <a:path extrusionOk="0" h="40" w="59">
                  <a:moveTo>
                    <a:pt x="38" y="3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3" y="32"/>
                    <a:pt x="31" y="31"/>
                    <a:pt x="29" y="31"/>
                  </a:cubicBezTo>
                  <a:cubicBezTo>
                    <a:pt x="7" y="31"/>
                    <a:pt x="0" y="40"/>
                    <a:pt x="0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3" y="34"/>
                    <a:pt x="38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7" name="Google Shape;1527;p21"/>
            <p:cNvSpPr/>
            <p:nvPr/>
          </p:nvSpPr>
          <p:spPr>
            <a:xfrm>
              <a:off x="3007" y="1383"/>
              <a:ext cx="206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8" name="Google Shape;1528;p21"/>
            <p:cNvSpPr/>
            <p:nvPr/>
          </p:nvSpPr>
          <p:spPr>
            <a:xfrm>
              <a:off x="3066" y="1439"/>
              <a:ext cx="147" cy="153"/>
            </a:xfrm>
            <a:custGeom>
              <a:rect b="b" l="l" r="r" t="t"/>
              <a:pathLst>
                <a:path extrusionOk="0" h="153" w="147">
                  <a:moveTo>
                    <a:pt x="89" y="0"/>
                  </a:moveTo>
                  <a:lnTo>
                    <a:pt x="30" y="2"/>
                  </a:lnTo>
                  <a:lnTo>
                    <a:pt x="19" y="21"/>
                  </a:lnTo>
                  <a:lnTo>
                    <a:pt x="9" y="25"/>
                  </a:lnTo>
                  <a:lnTo>
                    <a:pt x="0" y="21"/>
                  </a:lnTo>
                  <a:lnTo>
                    <a:pt x="22" y="44"/>
                  </a:lnTo>
                  <a:lnTo>
                    <a:pt x="24" y="27"/>
                  </a:lnTo>
                  <a:lnTo>
                    <a:pt x="69" y="27"/>
                  </a:lnTo>
                  <a:lnTo>
                    <a:pt x="69" y="87"/>
                  </a:lnTo>
                  <a:lnTo>
                    <a:pt x="73" y="91"/>
                  </a:lnTo>
                  <a:lnTo>
                    <a:pt x="73" y="95"/>
                  </a:lnTo>
                  <a:lnTo>
                    <a:pt x="17" y="96"/>
                  </a:lnTo>
                  <a:lnTo>
                    <a:pt x="71" y="153"/>
                  </a:lnTo>
                  <a:lnTo>
                    <a:pt x="147" y="153"/>
                  </a:lnTo>
                  <a:lnTo>
                    <a:pt x="147" y="59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9" name="Google Shape;1529;p21"/>
            <p:cNvSpPr/>
            <p:nvPr/>
          </p:nvSpPr>
          <p:spPr>
            <a:xfrm>
              <a:off x="3060" y="1434"/>
              <a:ext cx="101" cy="103"/>
            </a:xfrm>
            <a:custGeom>
              <a:rect b="b" l="l" r="r" t="t"/>
              <a:pathLst>
                <a:path extrusionOk="0" h="55" w="54">
                  <a:moveTo>
                    <a:pt x="41" y="15"/>
                  </a:moveTo>
                  <a:cubicBezTo>
                    <a:pt x="40" y="47"/>
                    <a:pt x="40" y="47"/>
                    <a:pt x="40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5" y="19"/>
                  </a:cubicBezTo>
                  <a:cubicBezTo>
                    <a:pt x="34" y="19"/>
                    <a:pt x="33" y="20"/>
                    <a:pt x="33" y="21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0"/>
                    <a:pt x="28" y="19"/>
                    <a:pt x="27" y="19"/>
                  </a:cubicBezTo>
                  <a:cubicBezTo>
                    <a:pt x="26" y="19"/>
                    <a:pt x="25" y="20"/>
                    <a:pt x="25" y="21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0"/>
                    <a:pt x="20" y="19"/>
                    <a:pt x="19" y="19"/>
                  </a:cubicBezTo>
                  <a:cubicBezTo>
                    <a:pt x="18" y="19"/>
                    <a:pt x="17" y="19"/>
                    <a:pt x="17" y="21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15"/>
                    <a:pt x="13" y="15"/>
                    <a:pt x="13" y="15"/>
                  </a:cubicBezTo>
                  <a:lnTo>
                    <a:pt x="41" y="15"/>
                  </a:lnTo>
                  <a:close/>
                  <a:moveTo>
                    <a:pt x="41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42" y="51"/>
                    <a:pt x="42" y="51"/>
                    <a:pt x="42" y="51"/>
                  </a:cubicBezTo>
                  <a:lnTo>
                    <a:pt x="41" y="49"/>
                  </a:lnTo>
                  <a:close/>
                  <a:moveTo>
                    <a:pt x="42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42" y="55"/>
                    <a:pt x="42" y="55"/>
                    <a:pt x="42" y="55"/>
                  </a:cubicBezTo>
                  <a:lnTo>
                    <a:pt x="42" y="52"/>
                  </a:lnTo>
                  <a:close/>
                  <a:moveTo>
                    <a:pt x="15" y="12"/>
                  </a:moveTo>
                  <a:cubicBezTo>
                    <a:pt x="15" y="12"/>
                    <a:pt x="15" y="13"/>
                    <a:pt x="15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2"/>
                    <a:pt x="39" y="12"/>
                  </a:cubicBezTo>
                  <a:lnTo>
                    <a:pt x="15" y="12"/>
                  </a:lnTo>
                  <a:close/>
                  <a:moveTo>
                    <a:pt x="4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4" y="16"/>
                    <a:pt x="6" y="17"/>
                    <a:pt x="8" y="17"/>
                  </a:cubicBezTo>
                  <a:cubicBezTo>
                    <a:pt x="9" y="17"/>
                    <a:pt x="11" y="16"/>
                    <a:pt x="12" y="15"/>
                  </a:cubicBezTo>
                  <a:cubicBezTo>
                    <a:pt x="13" y="14"/>
                    <a:pt x="14" y="12"/>
                    <a:pt x="14" y="11"/>
                  </a:cubicBezTo>
                  <a:cubicBezTo>
                    <a:pt x="14" y="8"/>
                    <a:pt x="12" y="6"/>
                    <a:pt x="9" y="6"/>
                  </a:cubicBezTo>
                  <a:cubicBezTo>
                    <a:pt x="8" y="6"/>
                    <a:pt x="7" y="6"/>
                    <a:pt x="6" y="7"/>
                  </a:cubicBezTo>
                  <a:cubicBezTo>
                    <a:pt x="5" y="8"/>
                    <a:pt x="5" y="9"/>
                    <a:pt x="5" y="10"/>
                  </a:cubicBezTo>
                  <a:cubicBezTo>
                    <a:pt x="5" y="11"/>
                    <a:pt x="5" y="12"/>
                    <a:pt x="6" y="12"/>
                  </a:cubicBezTo>
                  <a:cubicBezTo>
                    <a:pt x="6" y="13"/>
                    <a:pt x="7" y="13"/>
                    <a:pt x="8" y="13"/>
                  </a:cubicBezTo>
                  <a:cubicBezTo>
                    <a:pt x="9" y="13"/>
                    <a:pt x="10" y="13"/>
                    <a:pt x="10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8"/>
                    <a:pt x="9" y="8"/>
                    <a:pt x="9" y="8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7" y="12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9" y="9"/>
                    <a:pt x="9" y="9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9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8" y="12"/>
                    <a:pt x="7" y="12"/>
                    <a:pt x="7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7"/>
                    <a:pt x="13" y="9"/>
                    <a:pt x="13" y="11"/>
                  </a:cubicBezTo>
                  <a:cubicBezTo>
                    <a:pt x="13" y="12"/>
                    <a:pt x="12" y="13"/>
                    <a:pt x="11" y="14"/>
                  </a:cubicBezTo>
                  <a:cubicBezTo>
                    <a:pt x="10" y="15"/>
                    <a:pt x="9" y="16"/>
                    <a:pt x="8" y="16"/>
                  </a:cubicBezTo>
                  <a:cubicBezTo>
                    <a:pt x="7" y="16"/>
                    <a:pt x="6" y="15"/>
                    <a:pt x="5" y="15"/>
                  </a:cubicBezTo>
                  <a:cubicBezTo>
                    <a:pt x="4" y="14"/>
                    <a:pt x="3" y="12"/>
                    <a:pt x="3" y="11"/>
                  </a:cubicBezTo>
                  <a:cubicBezTo>
                    <a:pt x="3" y="7"/>
                    <a:pt x="6" y="4"/>
                    <a:pt x="9" y="4"/>
                  </a:cubicBezTo>
                  <a:cubicBezTo>
                    <a:pt x="10" y="4"/>
                    <a:pt x="11" y="5"/>
                    <a:pt x="12" y="5"/>
                  </a:cubicBezTo>
                  <a:cubicBezTo>
                    <a:pt x="13" y="6"/>
                    <a:pt x="15" y="8"/>
                    <a:pt x="15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8"/>
                    <a:pt x="41" y="6"/>
                    <a:pt x="43" y="5"/>
                  </a:cubicBezTo>
                  <a:cubicBezTo>
                    <a:pt x="44" y="5"/>
                    <a:pt x="44" y="5"/>
                    <a:pt x="45" y="5"/>
                  </a:cubicBezTo>
                  <a:cubicBezTo>
                    <a:pt x="48" y="5"/>
                    <a:pt x="51" y="7"/>
                    <a:pt x="51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8" y="15"/>
                    <a:pt x="47" y="16"/>
                    <a:pt x="46" y="16"/>
                  </a:cubicBezTo>
                  <a:cubicBezTo>
                    <a:pt x="43" y="16"/>
                    <a:pt x="41" y="13"/>
                    <a:pt x="41" y="11"/>
                  </a:cubicBezTo>
                  <a:cubicBezTo>
                    <a:pt x="41" y="10"/>
                    <a:pt x="42" y="9"/>
                    <a:pt x="42" y="8"/>
                  </a:cubicBezTo>
                  <a:cubicBezTo>
                    <a:pt x="43" y="7"/>
                    <a:pt x="44" y="7"/>
                    <a:pt x="45" y="7"/>
                  </a:cubicBezTo>
                  <a:cubicBezTo>
                    <a:pt x="46" y="7"/>
                    <a:pt x="46" y="7"/>
                    <a:pt x="47" y="8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1"/>
                    <a:pt x="48" y="11"/>
                    <a:pt x="47" y="12"/>
                  </a:cubicBezTo>
                  <a:cubicBezTo>
                    <a:pt x="47" y="12"/>
                    <a:pt x="46" y="12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9"/>
                    <a:pt x="45" y="9"/>
                  </a:cubicBezTo>
                  <a:cubicBezTo>
                    <a:pt x="46" y="9"/>
                    <a:pt x="46" y="10"/>
                    <a:pt x="46" y="10"/>
                  </a:cubicBezTo>
                  <a:cubicBezTo>
                    <a:pt x="46" y="10"/>
                    <a:pt x="46" y="10"/>
                    <a:pt x="46" y="11"/>
                  </a:cubicBezTo>
                  <a:cubicBezTo>
                    <a:pt x="46" y="11"/>
                    <a:pt x="46" y="11"/>
                    <a:pt x="45" y="11"/>
                  </a:cubicBezTo>
                  <a:cubicBezTo>
                    <a:pt x="45" y="11"/>
                    <a:pt x="47" y="12"/>
                    <a:pt x="47" y="10"/>
                  </a:cubicBezTo>
                  <a:cubicBezTo>
                    <a:pt x="47" y="9"/>
                    <a:pt x="46" y="8"/>
                    <a:pt x="45" y="8"/>
                  </a:cubicBezTo>
                  <a:cubicBezTo>
                    <a:pt x="45" y="8"/>
                    <a:pt x="44" y="8"/>
                    <a:pt x="43" y="9"/>
                  </a:cubicBezTo>
                  <a:cubicBezTo>
                    <a:pt x="43" y="9"/>
                    <a:pt x="43" y="10"/>
                    <a:pt x="43" y="11"/>
                  </a:cubicBezTo>
                  <a:cubicBezTo>
                    <a:pt x="43" y="11"/>
                    <a:pt x="43" y="12"/>
                    <a:pt x="44" y="13"/>
                  </a:cubicBezTo>
                  <a:cubicBezTo>
                    <a:pt x="44" y="13"/>
                    <a:pt x="45" y="13"/>
                    <a:pt x="46" y="13"/>
                  </a:cubicBezTo>
                  <a:cubicBezTo>
                    <a:pt x="47" y="13"/>
                    <a:pt x="47" y="13"/>
                    <a:pt x="48" y="12"/>
                  </a:cubicBezTo>
                  <a:cubicBezTo>
                    <a:pt x="49" y="12"/>
                    <a:pt x="49" y="11"/>
                    <a:pt x="49" y="10"/>
                  </a:cubicBezTo>
                  <a:cubicBezTo>
                    <a:pt x="49" y="9"/>
                    <a:pt x="49" y="8"/>
                    <a:pt x="48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2" y="6"/>
                    <a:pt x="41" y="7"/>
                  </a:cubicBezTo>
                  <a:cubicBezTo>
                    <a:pt x="40" y="8"/>
                    <a:pt x="40" y="9"/>
                    <a:pt x="40" y="11"/>
                  </a:cubicBezTo>
                  <a:cubicBezTo>
                    <a:pt x="40" y="14"/>
                    <a:pt x="43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8" y="17"/>
                    <a:pt x="50" y="16"/>
                    <a:pt x="51" y="15"/>
                  </a:cubicBezTo>
                  <a:cubicBezTo>
                    <a:pt x="53" y="14"/>
                    <a:pt x="54" y="12"/>
                    <a:pt x="54" y="10"/>
                  </a:cubicBezTo>
                  <a:cubicBezTo>
                    <a:pt x="54" y="5"/>
                    <a:pt x="50" y="0"/>
                    <a:pt x="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0" name="Google Shape;1530;p21"/>
            <p:cNvSpPr/>
            <p:nvPr/>
          </p:nvSpPr>
          <p:spPr>
            <a:xfrm>
              <a:off x="3237" y="1383"/>
              <a:ext cx="207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1" name="Google Shape;1531;p21"/>
            <p:cNvSpPr/>
            <p:nvPr/>
          </p:nvSpPr>
          <p:spPr>
            <a:xfrm>
              <a:off x="3304" y="1436"/>
              <a:ext cx="140" cy="156"/>
            </a:xfrm>
            <a:custGeom>
              <a:rect b="b" l="l" r="r" t="t"/>
              <a:pathLst>
                <a:path extrusionOk="0" h="156" w="140">
                  <a:moveTo>
                    <a:pt x="140" y="73"/>
                  </a:moveTo>
                  <a:lnTo>
                    <a:pt x="65" y="0"/>
                  </a:lnTo>
                  <a:lnTo>
                    <a:pt x="50" y="0"/>
                  </a:lnTo>
                  <a:lnTo>
                    <a:pt x="50" y="98"/>
                  </a:lnTo>
                  <a:lnTo>
                    <a:pt x="0" y="98"/>
                  </a:lnTo>
                  <a:lnTo>
                    <a:pt x="58" y="156"/>
                  </a:lnTo>
                  <a:lnTo>
                    <a:pt x="140" y="156"/>
                  </a:lnTo>
                  <a:lnTo>
                    <a:pt x="140" y="73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2" name="Google Shape;1532;p21"/>
            <p:cNvSpPr/>
            <p:nvPr/>
          </p:nvSpPr>
          <p:spPr>
            <a:xfrm>
              <a:off x="3299" y="1434"/>
              <a:ext cx="89" cy="105"/>
            </a:xfrm>
            <a:custGeom>
              <a:rect b="b" l="l" r="r" t="t"/>
              <a:pathLst>
                <a:path extrusionOk="0" h="56" w="48">
                  <a:moveTo>
                    <a:pt x="12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12" y="7"/>
                  </a:lnTo>
                  <a:close/>
                  <a:moveTo>
                    <a:pt x="0" y="45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4" y="56"/>
                    <a:pt x="8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3" y="56"/>
                    <a:pt x="17" y="52"/>
                    <a:pt x="17" y="47"/>
                  </a:cubicBezTo>
                  <a:cubicBezTo>
                    <a:pt x="17" y="45"/>
                    <a:pt x="17" y="45"/>
                    <a:pt x="17" y="45"/>
                  </a:cubicBezTo>
                  <a:lnTo>
                    <a:pt x="0" y="45"/>
                  </a:lnTo>
                  <a:close/>
                  <a:moveTo>
                    <a:pt x="17" y="17"/>
                  </a:moveTo>
                  <a:cubicBezTo>
                    <a:pt x="17" y="11"/>
                    <a:pt x="13" y="9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4" y="9"/>
                    <a:pt x="0" y="11"/>
                    <a:pt x="0" y="17"/>
                  </a:cubicBezTo>
                  <a:lnTo>
                    <a:pt x="17" y="17"/>
                  </a:lnTo>
                  <a:close/>
                  <a:moveTo>
                    <a:pt x="0" y="2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0" y="20"/>
                  </a:lnTo>
                  <a:close/>
                  <a:moveTo>
                    <a:pt x="34" y="5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4" y="7"/>
                    <a:pt x="34" y="7"/>
                    <a:pt x="34" y="7"/>
                  </a:cubicBezTo>
                  <a:lnTo>
                    <a:pt x="34" y="5"/>
                  </a:lnTo>
                  <a:close/>
                  <a:moveTo>
                    <a:pt x="20" y="45"/>
                  </a:moveTo>
                  <a:cubicBezTo>
                    <a:pt x="20" y="47"/>
                    <a:pt x="20" y="47"/>
                    <a:pt x="20" y="47"/>
                  </a:cubicBezTo>
                  <a:cubicBezTo>
                    <a:pt x="20" y="52"/>
                    <a:pt x="25" y="56"/>
                    <a:pt x="29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4" y="56"/>
                    <a:pt x="38" y="52"/>
                    <a:pt x="38" y="47"/>
                  </a:cubicBezTo>
                  <a:cubicBezTo>
                    <a:pt x="38" y="45"/>
                    <a:pt x="38" y="45"/>
                    <a:pt x="38" y="45"/>
                  </a:cubicBezTo>
                  <a:lnTo>
                    <a:pt x="20" y="45"/>
                  </a:lnTo>
                  <a:close/>
                  <a:moveTo>
                    <a:pt x="38" y="17"/>
                  </a:moveTo>
                  <a:cubicBezTo>
                    <a:pt x="38" y="11"/>
                    <a:pt x="34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5" y="9"/>
                    <a:pt x="22" y="11"/>
                    <a:pt x="21" y="17"/>
                  </a:cubicBezTo>
                  <a:lnTo>
                    <a:pt x="38" y="17"/>
                  </a:lnTo>
                  <a:close/>
                  <a:moveTo>
                    <a:pt x="47" y="32"/>
                  </a:moveTo>
                  <a:cubicBezTo>
                    <a:pt x="47" y="36"/>
                    <a:pt x="44" y="39"/>
                    <a:pt x="39" y="39"/>
                  </a:cubicBezTo>
                  <a:cubicBezTo>
                    <a:pt x="35" y="39"/>
                    <a:pt x="32" y="36"/>
                    <a:pt x="32" y="32"/>
                  </a:cubicBezTo>
                  <a:cubicBezTo>
                    <a:pt x="32" y="27"/>
                    <a:pt x="35" y="24"/>
                    <a:pt x="39" y="24"/>
                  </a:cubicBezTo>
                  <a:cubicBezTo>
                    <a:pt x="44" y="24"/>
                    <a:pt x="47" y="27"/>
                    <a:pt x="47" y="32"/>
                  </a:cubicBezTo>
                  <a:close/>
                  <a:moveTo>
                    <a:pt x="45" y="32"/>
                  </a:moveTo>
                  <a:cubicBezTo>
                    <a:pt x="45" y="29"/>
                    <a:pt x="42" y="26"/>
                    <a:pt x="39" y="26"/>
                  </a:cubicBezTo>
                  <a:cubicBezTo>
                    <a:pt x="36" y="26"/>
                    <a:pt x="34" y="29"/>
                    <a:pt x="34" y="32"/>
                  </a:cubicBezTo>
                  <a:cubicBezTo>
                    <a:pt x="34" y="35"/>
                    <a:pt x="36" y="37"/>
                    <a:pt x="39" y="37"/>
                  </a:cubicBezTo>
                  <a:cubicBezTo>
                    <a:pt x="42" y="37"/>
                    <a:pt x="45" y="35"/>
                    <a:pt x="45" y="32"/>
                  </a:cubicBezTo>
                  <a:close/>
                  <a:moveTo>
                    <a:pt x="31" y="32"/>
                  </a:moveTo>
                  <a:cubicBezTo>
                    <a:pt x="31" y="28"/>
                    <a:pt x="34" y="24"/>
                    <a:pt x="38" y="23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4" y="39"/>
                    <a:pt x="31" y="36"/>
                    <a:pt x="31" y="32"/>
                  </a:cubicBezTo>
                  <a:close/>
                  <a:moveTo>
                    <a:pt x="39" y="27"/>
                  </a:moveTo>
                  <a:cubicBezTo>
                    <a:pt x="37" y="27"/>
                    <a:pt x="35" y="29"/>
                    <a:pt x="35" y="32"/>
                  </a:cubicBezTo>
                  <a:cubicBezTo>
                    <a:pt x="35" y="34"/>
                    <a:pt x="37" y="36"/>
                    <a:pt x="39" y="36"/>
                  </a:cubicBezTo>
                  <a:cubicBezTo>
                    <a:pt x="42" y="36"/>
                    <a:pt x="44" y="34"/>
                    <a:pt x="44" y="32"/>
                  </a:cubicBezTo>
                  <a:cubicBezTo>
                    <a:pt x="44" y="29"/>
                    <a:pt x="42" y="27"/>
                    <a:pt x="39" y="27"/>
                  </a:cubicBezTo>
                  <a:close/>
                  <a:moveTo>
                    <a:pt x="8" y="2"/>
                  </a:moveTo>
                  <a:cubicBezTo>
                    <a:pt x="8" y="1"/>
                    <a:pt x="7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lose/>
                  <a:moveTo>
                    <a:pt x="17" y="2"/>
                  </a:moveTo>
                  <a:cubicBezTo>
                    <a:pt x="17" y="1"/>
                    <a:pt x="17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10" y="4"/>
                    <a:pt x="11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4"/>
                    <a:pt x="17" y="3"/>
                    <a:pt x="17" y="2"/>
                  </a:cubicBezTo>
                  <a:close/>
                  <a:moveTo>
                    <a:pt x="29" y="2"/>
                  </a:moveTo>
                  <a:cubicBezTo>
                    <a:pt x="29" y="1"/>
                    <a:pt x="28" y="0"/>
                    <a:pt x="2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3"/>
                    <a:pt x="21" y="4"/>
                    <a:pt x="22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lose/>
                  <a:moveTo>
                    <a:pt x="38" y="2"/>
                  </a:moveTo>
                  <a:cubicBezTo>
                    <a:pt x="38" y="1"/>
                    <a:pt x="37" y="0"/>
                    <a:pt x="3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3"/>
                    <a:pt x="31" y="4"/>
                    <a:pt x="32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8" y="3"/>
                    <a:pt x="38" y="2"/>
                  </a:cubicBezTo>
                  <a:close/>
                  <a:moveTo>
                    <a:pt x="47" y="12"/>
                  </a:moveTo>
                  <a:cubicBezTo>
                    <a:pt x="45" y="7"/>
                    <a:pt x="36" y="5"/>
                    <a:pt x="36" y="5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8" y="8"/>
                    <a:pt x="43" y="10"/>
                    <a:pt x="44" y="13"/>
                  </a:cubicBezTo>
                  <a:cubicBezTo>
                    <a:pt x="45" y="15"/>
                    <a:pt x="44" y="19"/>
                    <a:pt x="40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6" y="19"/>
                    <a:pt x="48" y="16"/>
                    <a:pt x="4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3" name="Google Shape;1533;p21"/>
            <p:cNvSpPr/>
            <p:nvPr/>
          </p:nvSpPr>
          <p:spPr>
            <a:xfrm>
              <a:off x="3472" y="1383"/>
              <a:ext cx="204" cy="209"/>
            </a:xfrm>
            <a:prstGeom prst="rect">
              <a:avLst/>
            </a:prstGeom>
            <a:solidFill>
              <a:srgbClr val="F2674C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4" name="Google Shape;1534;p21"/>
            <p:cNvSpPr/>
            <p:nvPr/>
          </p:nvSpPr>
          <p:spPr>
            <a:xfrm>
              <a:off x="3500" y="1447"/>
              <a:ext cx="176" cy="145"/>
            </a:xfrm>
            <a:custGeom>
              <a:rect b="b" l="l" r="r" t="t"/>
              <a:pathLst>
                <a:path extrusionOk="0" h="145" w="176">
                  <a:moveTo>
                    <a:pt x="176" y="55"/>
                  </a:moveTo>
                  <a:lnTo>
                    <a:pt x="122" y="0"/>
                  </a:lnTo>
                  <a:lnTo>
                    <a:pt x="83" y="38"/>
                  </a:lnTo>
                  <a:lnTo>
                    <a:pt x="80" y="38"/>
                  </a:lnTo>
                  <a:lnTo>
                    <a:pt x="44" y="4"/>
                  </a:lnTo>
                  <a:lnTo>
                    <a:pt x="1" y="19"/>
                  </a:lnTo>
                  <a:lnTo>
                    <a:pt x="27" y="45"/>
                  </a:lnTo>
                  <a:lnTo>
                    <a:pt x="0" y="49"/>
                  </a:lnTo>
                  <a:lnTo>
                    <a:pt x="0" y="87"/>
                  </a:lnTo>
                  <a:lnTo>
                    <a:pt x="57" y="145"/>
                  </a:lnTo>
                  <a:lnTo>
                    <a:pt x="176" y="145"/>
                  </a:lnTo>
                  <a:lnTo>
                    <a:pt x="176" y="55"/>
                  </a:lnTo>
                  <a:close/>
                </a:path>
              </a:pathLst>
            </a:custGeom>
            <a:solidFill>
              <a:srgbClr val="E54C3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5" name="Google Shape;1535;p21"/>
            <p:cNvSpPr/>
            <p:nvPr/>
          </p:nvSpPr>
          <p:spPr>
            <a:xfrm>
              <a:off x="3494" y="1430"/>
              <a:ext cx="158" cy="111"/>
            </a:xfrm>
            <a:custGeom>
              <a:rect b="b" l="l" r="r" t="t"/>
              <a:pathLst>
                <a:path extrusionOk="0" h="59" w="85">
                  <a:moveTo>
                    <a:pt x="72" y="15"/>
                  </a:moveTo>
                  <a:cubicBezTo>
                    <a:pt x="72" y="21"/>
                    <a:pt x="67" y="26"/>
                    <a:pt x="61" y="26"/>
                  </a:cubicBezTo>
                  <a:cubicBezTo>
                    <a:pt x="55" y="26"/>
                    <a:pt x="51" y="21"/>
                    <a:pt x="51" y="15"/>
                  </a:cubicBezTo>
                  <a:cubicBezTo>
                    <a:pt x="51" y="9"/>
                    <a:pt x="55" y="5"/>
                    <a:pt x="61" y="5"/>
                  </a:cubicBezTo>
                  <a:cubicBezTo>
                    <a:pt x="67" y="5"/>
                    <a:pt x="72" y="9"/>
                    <a:pt x="72" y="15"/>
                  </a:cubicBezTo>
                  <a:close/>
                  <a:moveTo>
                    <a:pt x="84" y="47"/>
                  </a:moveTo>
                  <a:cubicBezTo>
                    <a:pt x="81" y="46"/>
                    <a:pt x="77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7"/>
                    <a:pt x="75" y="48"/>
                    <a:pt x="74" y="49"/>
                  </a:cubicBezTo>
                  <a:cubicBezTo>
                    <a:pt x="72" y="50"/>
                    <a:pt x="68" y="49"/>
                    <a:pt x="64" y="47"/>
                  </a:cubicBezTo>
                  <a:cubicBezTo>
                    <a:pt x="60" y="46"/>
                    <a:pt x="56" y="45"/>
                    <a:pt x="55" y="45"/>
                  </a:cubicBezTo>
                  <a:cubicBezTo>
                    <a:pt x="55" y="45"/>
                    <a:pt x="55" y="46"/>
                    <a:pt x="55" y="46"/>
                  </a:cubicBezTo>
                  <a:cubicBezTo>
                    <a:pt x="55" y="47"/>
                    <a:pt x="54" y="48"/>
                    <a:pt x="54" y="49"/>
                  </a:cubicBezTo>
                  <a:cubicBezTo>
                    <a:pt x="52" y="50"/>
                    <a:pt x="48" y="49"/>
                    <a:pt x="43" y="47"/>
                  </a:cubicBezTo>
                  <a:cubicBezTo>
                    <a:pt x="40" y="46"/>
                    <a:pt x="35" y="45"/>
                    <a:pt x="34" y="45"/>
                  </a:cubicBezTo>
                  <a:cubicBezTo>
                    <a:pt x="34" y="45"/>
                    <a:pt x="34" y="46"/>
                    <a:pt x="34" y="46"/>
                  </a:cubicBezTo>
                  <a:cubicBezTo>
                    <a:pt x="34" y="47"/>
                    <a:pt x="33" y="48"/>
                    <a:pt x="33" y="49"/>
                  </a:cubicBezTo>
                  <a:cubicBezTo>
                    <a:pt x="31" y="50"/>
                    <a:pt x="27" y="49"/>
                    <a:pt x="22" y="47"/>
                  </a:cubicBezTo>
                  <a:cubicBezTo>
                    <a:pt x="19" y="46"/>
                    <a:pt x="15" y="45"/>
                    <a:pt x="14" y="45"/>
                  </a:cubicBezTo>
                  <a:cubicBezTo>
                    <a:pt x="14" y="45"/>
                    <a:pt x="13" y="46"/>
                    <a:pt x="13" y="46"/>
                  </a:cubicBezTo>
                  <a:cubicBezTo>
                    <a:pt x="13" y="47"/>
                    <a:pt x="13" y="48"/>
                    <a:pt x="12" y="49"/>
                  </a:cubicBezTo>
                  <a:cubicBezTo>
                    <a:pt x="11" y="50"/>
                    <a:pt x="9" y="50"/>
                    <a:pt x="7" y="50"/>
                  </a:cubicBezTo>
                  <a:cubicBezTo>
                    <a:pt x="5" y="50"/>
                    <a:pt x="4" y="50"/>
                    <a:pt x="3" y="50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9" y="56"/>
                    <a:pt x="12" y="56"/>
                    <a:pt x="12" y="53"/>
                  </a:cubicBezTo>
                  <a:cubicBezTo>
                    <a:pt x="12" y="46"/>
                    <a:pt x="33" y="59"/>
                    <a:pt x="33" y="53"/>
                  </a:cubicBezTo>
                  <a:cubicBezTo>
                    <a:pt x="33" y="46"/>
                    <a:pt x="54" y="59"/>
                    <a:pt x="54" y="53"/>
                  </a:cubicBezTo>
                  <a:cubicBezTo>
                    <a:pt x="54" y="46"/>
                    <a:pt x="74" y="59"/>
                    <a:pt x="74" y="53"/>
                  </a:cubicBezTo>
                  <a:cubicBezTo>
                    <a:pt x="74" y="49"/>
                    <a:pt x="80" y="51"/>
                    <a:pt x="85" y="52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5" y="47"/>
                    <a:pt x="85" y="47"/>
                    <a:pt x="84" y="47"/>
                  </a:cubicBezTo>
                  <a:close/>
                  <a:moveTo>
                    <a:pt x="84" y="39"/>
                  </a:moveTo>
                  <a:cubicBezTo>
                    <a:pt x="81" y="38"/>
                    <a:pt x="77" y="36"/>
                    <a:pt x="76" y="37"/>
                  </a:cubicBezTo>
                  <a:cubicBezTo>
                    <a:pt x="76" y="37"/>
                    <a:pt x="76" y="37"/>
                    <a:pt x="76" y="38"/>
                  </a:cubicBezTo>
                  <a:cubicBezTo>
                    <a:pt x="76" y="39"/>
                    <a:pt x="75" y="40"/>
                    <a:pt x="74" y="40"/>
                  </a:cubicBezTo>
                  <a:cubicBezTo>
                    <a:pt x="72" y="42"/>
                    <a:pt x="68" y="40"/>
                    <a:pt x="64" y="39"/>
                  </a:cubicBezTo>
                  <a:cubicBezTo>
                    <a:pt x="60" y="38"/>
                    <a:pt x="56" y="36"/>
                    <a:pt x="55" y="37"/>
                  </a:cubicBezTo>
                  <a:cubicBezTo>
                    <a:pt x="55" y="37"/>
                    <a:pt x="55" y="37"/>
                    <a:pt x="55" y="38"/>
                  </a:cubicBezTo>
                  <a:cubicBezTo>
                    <a:pt x="55" y="39"/>
                    <a:pt x="54" y="40"/>
                    <a:pt x="54" y="40"/>
                  </a:cubicBezTo>
                  <a:cubicBezTo>
                    <a:pt x="52" y="42"/>
                    <a:pt x="48" y="40"/>
                    <a:pt x="43" y="39"/>
                  </a:cubicBezTo>
                  <a:cubicBezTo>
                    <a:pt x="40" y="38"/>
                    <a:pt x="35" y="36"/>
                    <a:pt x="34" y="37"/>
                  </a:cubicBezTo>
                  <a:cubicBezTo>
                    <a:pt x="34" y="37"/>
                    <a:pt x="34" y="37"/>
                    <a:pt x="34" y="38"/>
                  </a:cubicBezTo>
                  <a:cubicBezTo>
                    <a:pt x="34" y="39"/>
                    <a:pt x="33" y="40"/>
                    <a:pt x="33" y="40"/>
                  </a:cubicBezTo>
                  <a:cubicBezTo>
                    <a:pt x="31" y="42"/>
                    <a:pt x="27" y="40"/>
                    <a:pt x="22" y="39"/>
                  </a:cubicBezTo>
                  <a:cubicBezTo>
                    <a:pt x="19" y="38"/>
                    <a:pt x="15" y="36"/>
                    <a:pt x="14" y="37"/>
                  </a:cubicBezTo>
                  <a:cubicBezTo>
                    <a:pt x="14" y="37"/>
                    <a:pt x="13" y="37"/>
                    <a:pt x="13" y="38"/>
                  </a:cubicBezTo>
                  <a:cubicBezTo>
                    <a:pt x="13" y="39"/>
                    <a:pt x="13" y="40"/>
                    <a:pt x="12" y="41"/>
                  </a:cubicBezTo>
                  <a:cubicBezTo>
                    <a:pt x="11" y="41"/>
                    <a:pt x="9" y="42"/>
                    <a:pt x="7" y="42"/>
                  </a:cubicBezTo>
                  <a:cubicBezTo>
                    <a:pt x="5" y="42"/>
                    <a:pt x="4" y="42"/>
                    <a:pt x="3" y="42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9" y="47"/>
                    <a:pt x="12" y="47"/>
                    <a:pt x="12" y="44"/>
                  </a:cubicBezTo>
                  <a:cubicBezTo>
                    <a:pt x="12" y="37"/>
                    <a:pt x="33" y="51"/>
                    <a:pt x="33" y="44"/>
                  </a:cubicBezTo>
                  <a:cubicBezTo>
                    <a:pt x="33" y="37"/>
                    <a:pt x="54" y="51"/>
                    <a:pt x="54" y="44"/>
                  </a:cubicBezTo>
                  <a:cubicBezTo>
                    <a:pt x="54" y="37"/>
                    <a:pt x="74" y="51"/>
                    <a:pt x="74" y="44"/>
                  </a:cubicBezTo>
                  <a:cubicBezTo>
                    <a:pt x="74" y="40"/>
                    <a:pt x="80" y="42"/>
                    <a:pt x="85" y="44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5" y="39"/>
                    <a:pt x="85" y="39"/>
                    <a:pt x="84" y="39"/>
                  </a:cubicBezTo>
                  <a:close/>
                  <a:moveTo>
                    <a:pt x="76" y="29"/>
                  </a:moveTo>
                  <a:cubicBezTo>
                    <a:pt x="73" y="31"/>
                    <a:pt x="61" y="41"/>
                    <a:pt x="47" y="21"/>
                  </a:cubicBezTo>
                  <a:cubicBezTo>
                    <a:pt x="32" y="0"/>
                    <a:pt x="11" y="9"/>
                    <a:pt x="11" y="9"/>
                  </a:cubicBezTo>
                  <a:cubicBezTo>
                    <a:pt x="11" y="9"/>
                    <a:pt x="0" y="13"/>
                    <a:pt x="3" y="18"/>
                  </a:cubicBezTo>
                  <a:cubicBezTo>
                    <a:pt x="6" y="22"/>
                    <a:pt x="12" y="19"/>
                    <a:pt x="12" y="19"/>
                  </a:cubicBezTo>
                  <a:cubicBezTo>
                    <a:pt x="25" y="11"/>
                    <a:pt x="35" y="21"/>
                    <a:pt x="35" y="21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7" y="40"/>
                    <a:pt x="9" y="40"/>
                    <a:pt x="10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6"/>
                    <a:pt x="12" y="35"/>
                    <a:pt x="12" y="35"/>
                  </a:cubicBezTo>
                  <a:cubicBezTo>
                    <a:pt x="14" y="34"/>
                    <a:pt x="18" y="35"/>
                    <a:pt x="23" y="37"/>
                  </a:cubicBezTo>
                  <a:cubicBezTo>
                    <a:pt x="26" y="38"/>
                    <a:pt x="30" y="39"/>
                    <a:pt x="32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6"/>
                    <a:pt x="32" y="35"/>
                    <a:pt x="33" y="35"/>
                  </a:cubicBezTo>
                  <a:cubicBezTo>
                    <a:pt x="35" y="34"/>
                    <a:pt x="39" y="35"/>
                    <a:pt x="44" y="37"/>
                  </a:cubicBezTo>
                  <a:cubicBezTo>
                    <a:pt x="47" y="38"/>
                    <a:pt x="51" y="39"/>
                    <a:pt x="52" y="38"/>
                  </a:cubicBezTo>
                  <a:cubicBezTo>
                    <a:pt x="52" y="38"/>
                    <a:pt x="53" y="38"/>
                    <a:pt x="53" y="38"/>
                  </a:cubicBezTo>
                  <a:cubicBezTo>
                    <a:pt x="53" y="36"/>
                    <a:pt x="53" y="35"/>
                    <a:pt x="54" y="35"/>
                  </a:cubicBezTo>
                  <a:cubicBezTo>
                    <a:pt x="56" y="34"/>
                    <a:pt x="60" y="35"/>
                    <a:pt x="64" y="37"/>
                  </a:cubicBezTo>
                  <a:cubicBezTo>
                    <a:pt x="68" y="38"/>
                    <a:pt x="72" y="39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6"/>
                    <a:pt x="74" y="35"/>
                    <a:pt x="74" y="35"/>
                  </a:cubicBezTo>
                  <a:cubicBezTo>
                    <a:pt x="76" y="34"/>
                    <a:pt x="80" y="35"/>
                    <a:pt x="85" y="37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5" y="32"/>
                    <a:pt x="85" y="32"/>
                    <a:pt x="85" y="32"/>
                  </a:cubicBezTo>
                  <a:cubicBezTo>
                    <a:pt x="83" y="28"/>
                    <a:pt x="79" y="28"/>
                    <a:pt x="76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6" name="Google Shape;1536;p21"/>
            <p:cNvSpPr/>
            <p:nvPr/>
          </p:nvSpPr>
          <p:spPr>
            <a:xfrm>
              <a:off x="3702" y="1383"/>
              <a:ext cx="207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7" name="Google Shape;1537;p21"/>
            <p:cNvSpPr/>
            <p:nvPr/>
          </p:nvSpPr>
          <p:spPr>
            <a:xfrm>
              <a:off x="3766" y="1419"/>
              <a:ext cx="143" cy="173"/>
            </a:xfrm>
            <a:custGeom>
              <a:rect b="b" l="l" r="r" t="t"/>
              <a:pathLst>
                <a:path extrusionOk="0" h="173" w="143">
                  <a:moveTo>
                    <a:pt x="143" y="96"/>
                  </a:moveTo>
                  <a:lnTo>
                    <a:pt x="67" y="20"/>
                  </a:lnTo>
                  <a:lnTo>
                    <a:pt x="61" y="19"/>
                  </a:lnTo>
                  <a:lnTo>
                    <a:pt x="42" y="0"/>
                  </a:lnTo>
                  <a:lnTo>
                    <a:pt x="41" y="15"/>
                  </a:lnTo>
                  <a:lnTo>
                    <a:pt x="41" y="22"/>
                  </a:lnTo>
                  <a:lnTo>
                    <a:pt x="61" y="26"/>
                  </a:lnTo>
                  <a:lnTo>
                    <a:pt x="80" y="39"/>
                  </a:lnTo>
                  <a:lnTo>
                    <a:pt x="91" y="56"/>
                  </a:lnTo>
                  <a:lnTo>
                    <a:pt x="96" y="71"/>
                  </a:lnTo>
                  <a:lnTo>
                    <a:pt x="93" y="101"/>
                  </a:lnTo>
                  <a:lnTo>
                    <a:pt x="78" y="120"/>
                  </a:lnTo>
                  <a:lnTo>
                    <a:pt x="57" y="131"/>
                  </a:lnTo>
                  <a:lnTo>
                    <a:pt x="41" y="135"/>
                  </a:lnTo>
                  <a:lnTo>
                    <a:pt x="16" y="128"/>
                  </a:lnTo>
                  <a:lnTo>
                    <a:pt x="0" y="116"/>
                  </a:lnTo>
                  <a:lnTo>
                    <a:pt x="55" y="173"/>
                  </a:lnTo>
                  <a:lnTo>
                    <a:pt x="143" y="173"/>
                  </a:lnTo>
                  <a:lnTo>
                    <a:pt x="143" y="96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8" name="Google Shape;1538;p21"/>
            <p:cNvSpPr/>
            <p:nvPr/>
          </p:nvSpPr>
          <p:spPr>
            <a:xfrm>
              <a:off x="3780" y="1419"/>
              <a:ext cx="54" cy="26"/>
            </a:xfrm>
            <a:custGeom>
              <a:rect b="b" l="l" r="r" t="t"/>
              <a:pathLst>
                <a:path extrusionOk="0" h="14" w="29">
                  <a:moveTo>
                    <a:pt x="29" y="14"/>
                  </a:moveTo>
                  <a:cubicBezTo>
                    <a:pt x="28" y="9"/>
                    <a:pt x="23" y="6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6" y="6"/>
                    <a:pt x="0" y="10"/>
                    <a:pt x="0" y="14"/>
                  </a:cubicBezTo>
                  <a:cubicBezTo>
                    <a:pt x="4" y="12"/>
                    <a:pt x="9" y="11"/>
                    <a:pt x="14" y="11"/>
                  </a:cubicBezTo>
                  <a:cubicBezTo>
                    <a:pt x="19" y="11"/>
                    <a:pt x="24" y="12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9" name="Google Shape;1539;p21"/>
            <p:cNvSpPr/>
            <p:nvPr/>
          </p:nvSpPr>
          <p:spPr>
            <a:xfrm>
              <a:off x="3836" y="1428"/>
              <a:ext cx="8" cy="8"/>
            </a:xfrm>
            <a:custGeom>
              <a:rect b="b" l="l" r="r" t="t"/>
              <a:pathLst>
                <a:path extrusionOk="0" h="8" w="8">
                  <a:moveTo>
                    <a:pt x="4" y="6"/>
                  </a:moveTo>
                  <a:lnTo>
                    <a:pt x="4" y="8"/>
                  </a:lnTo>
                  <a:lnTo>
                    <a:pt x="6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0" name="Google Shape;1540;p21"/>
            <p:cNvSpPr/>
            <p:nvPr/>
          </p:nvSpPr>
          <p:spPr>
            <a:xfrm>
              <a:off x="3847" y="1432"/>
              <a:ext cx="25" cy="24"/>
            </a:xfrm>
            <a:custGeom>
              <a:rect b="b" l="l" r="r" t="t"/>
              <a:pathLst>
                <a:path extrusionOk="0" h="24" w="25">
                  <a:moveTo>
                    <a:pt x="10" y="17"/>
                  </a:moveTo>
                  <a:lnTo>
                    <a:pt x="15" y="24"/>
                  </a:lnTo>
                  <a:lnTo>
                    <a:pt x="17" y="17"/>
                  </a:lnTo>
                  <a:lnTo>
                    <a:pt x="25" y="15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12" y="6"/>
                  </a:lnTo>
                  <a:lnTo>
                    <a:pt x="4" y="2"/>
                  </a:lnTo>
                  <a:lnTo>
                    <a:pt x="6" y="11"/>
                  </a:lnTo>
                  <a:lnTo>
                    <a:pt x="0" y="17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1" name="Google Shape;1541;p21"/>
            <p:cNvSpPr/>
            <p:nvPr/>
          </p:nvSpPr>
          <p:spPr>
            <a:xfrm>
              <a:off x="3766" y="1424"/>
              <a:ext cx="11" cy="12"/>
            </a:xfrm>
            <a:custGeom>
              <a:rect b="b" l="l" r="r" t="t"/>
              <a:pathLst>
                <a:path extrusionOk="0" h="12" w="11">
                  <a:moveTo>
                    <a:pt x="3" y="10"/>
                  </a:moveTo>
                  <a:lnTo>
                    <a:pt x="5" y="12"/>
                  </a:lnTo>
                  <a:lnTo>
                    <a:pt x="7" y="8"/>
                  </a:lnTo>
                  <a:lnTo>
                    <a:pt x="11" y="8"/>
                  </a:lnTo>
                  <a:lnTo>
                    <a:pt x="7" y="6"/>
                  </a:lnTo>
                  <a:lnTo>
                    <a:pt x="7" y="0"/>
                  </a:lnTo>
                  <a:lnTo>
                    <a:pt x="5" y="4"/>
                  </a:lnTo>
                  <a:lnTo>
                    <a:pt x="1" y="2"/>
                  </a:lnTo>
                  <a:lnTo>
                    <a:pt x="1" y="6"/>
                  </a:lnTo>
                  <a:lnTo>
                    <a:pt x="0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2" name="Google Shape;1542;p21"/>
            <p:cNvSpPr/>
            <p:nvPr/>
          </p:nvSpPr>
          <p:spPr>
            <a:xfrm>
              <a:off x="3751" y="1441"/>
              <a:ext cx="113" cy="113"/>
            </a:xfrm>
            <a:custGeom>
              <a:rect b="b" l="l" r="r" t="t"/>
              <a:pathLst>
                <a:path extrusionOk="0" h="60" w="61">
                  <a:moveTo>
                    <a:pt x="30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7" y="60"/>
                    <a:pt x="61" y="47"/>
                    <a:pt x="61" y="30"/>
                  </a:cubicBezTo>
                  <a:cubicBezTo>
                    <a:pt x="61" y="13"/>
                    <a:pt x="47" y="0"/>
                    <a:pt x="30" y="0"/>
                  </a:cubicBezTo>
                  <a:close/>
                  <a:moveTo>
                    <a:pt x="9" y="21"/>
                  </a:moveTo>
                  <a:cubicBezTo>
                    <a:pt x="10" y="18"/>
                    <a:pt x="11" y="15"/>
                    <a:pt x="13" y="12"/>
                  </a:cubicBezTo>
                  <a:cubicBezTo>
                    <a:pt x="16" y="11"/>
                    <a:pt x="18" y="10"/>
                    <a:pt x="22" y="9"/>
                  </a:cubicBezTo>
                  <a:cubicBezTo>
                    <a:pt x="21" y="12"/>
                    <a:pt x="20" y="15"/>
                    <a:pt x="19" y="19"/>
                  </a:cubicBezTo>
                  <a:cubicBezTo>
                    <a:pt x="16" y="19"/>
                    <a:pt x="12" y="20"/>
                    <a:pt x="9" y="21"/>
                  </a:cubicBezTo>
                  <a:close/>
                  <a:moveTo>
                    <a:pt x="19" y="40"/>
                  </a:moveTo>
                  <a:cubicBezTo>
                    <a:pt x="15" y="39"/>
                    <a:pt x="12" y="38"/>
                    <a:pt x="9" y="37"/>
                  </a:cubicBezTo>
                  <a:cubicBezTo>
                    <a:pt x="9" y="35"/>
                    <a:pt x="8" y="32"/>
                    <a:pt x="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4"/>
                    <a:pt x="19" y="37"/>
                    <a:pt x="19" y="40"/>
                  </a:cubicBezTo>
                  <a:close/>
                  <a:moveTo>
                    <a:pt x="15" y="10"/>
                  </a:moveTo>
                  <a:cubicBezTo>
                    <a:pt x="18" y="6"/>
                    <a:pt x="22" y="3"/>
                    <a:pt x="26" y="2"/>
                  </a:cubicBezTo>
                  <a:cubicBezTo>
                    <a:pt x="25" y="3"/>
                    <a:pt x="23" y="5"/>
                    <a:pt x="22" y="7"/>
                  </a:cubicBezTo>
                  <a:cubicBezTo>
                    <a:pt x="20" y="8"/>
                    <a:pt x="17" y="9"/>
                    <a:pt x="15" y="10"/>
                  </a:cubicBezTo>
                  <a:close/>
                  <a:moveTo>
                    <a:pt x="18" y="4"/>
                  </a:moveTo>
                  <a:cubicBezTo>
                    <a:pt x="16" y="6"/>
                    <a:pt x="14" y="8"/>
                    <a:pt x="12" y="11"/>
                  </a:cubicBezTo>
                  <a:cubicBezTo>
                    <a:pt x="9" y="13"/>
                    <a:pt x="6" y="15"/>
                    <a:pt x="4" y="18"/>
                  </a:cubicBezTo>
                  <a:cubicBezTo>
                    <a:pt x="7" y="12"/>
                    <a:pt x="12" y="7"/>
                    <a:pt x="18" y="4"/>
                  </a:cubicBezTo>
                  <a:close/>
                  <a:moveTo>
                    <a:pt x="7" y="24"/>
                  </a:moveTo>
                  <a:cubicBezTo>
                    <a:pt x="7" y="26"/>
                    <a:pt x="7" y="28"/>
                    <a:pt x="7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4" y="26"/>
                    <a:pt x="7" y="24"/>
                  </a:cubicBezTo>
                  <a:close/>
                  <a:moveTo>
                    <a:pt x="7" y="31"/>
                  </a:moveTo>
                  <a:cubicBezTo>
                    <a:pt x="7" y="32"/>
                    <a:pt x="7" y="34"/>
                    <a:pt x="7" y="36"/>
                  </a:cubicBezTo>
                  <a:cubicBezTo>
                    <a:pt x="4" y="35"/>
                    <a:pt x="2" y="32"/>
                    <a:pt x="2" y="31"/>
                  </a:cubicBezTo>
                  <a:lnTo>
                    <a:pt x="7" y="31"/>
                  </a:lnTo>
                  <a:close/>
                  <a:moveTo>
                    <a:pt x="8" y="38"/>
                  </a:moveTo>
                  <a:cubicBezTo>
                    <a:pt x="8" y="41"/>
                    <a:pt x="9" y="43"/>
                    <a:pt x="10" y="45"/>
                  </a:cubicBezTo>
                  <a:cubicBezTo>
                    <a:pt x="6" y="43"/>
                    <a:pt x="4" y="39"/>
                    <a:pt x="2" y="35"/>
                  </a:cubicBezTo>
                  <a:cubicBezTo>
                    <a:pt x="4" y="36"/>
                    <a:pt x="5" y="37"/>
                    <a:pt x="8" y="38"/>
                  </a:cubicBezTo>
                  <a:close/>
                  <a:moveTo>
                    <a:pt x="4" y="42"/>
                  </a:moveTo>
                  <a:cubicBezTo>
                    <a:pt x="6" y="45"/>
                    <a:pt x="9" y="47"/>
                    <a:pt x="12" y="49"/>
                  </a:cubicBezTo>
                  <a:cubicBezTo>
                    <a:pt x="14" y="51"/>
                    <a:pt x="16" y="54"/>
                    <a:pt x="18" y="56"/>
                  </a:cubicBezTo>
                  <a:cubicBezTo>
                    <a:pt x="12" y="53"/>
                    <a:pt x="7" y="48"/>
                    <a:pt x="4" y="42"/>
                  </a:cubicBezTo>
                  <a:close/>
                  <a:moveTo>
                    <a:pt x="15" y="50"/>
                  </a:moveTo>
                  <a:cubicBezTo>
                    <a:pt x="17" y="51"/>
                    <a:pt x="20" y="52"/>
                    <a:pt x="22" y="53"/>
                  </a:cubicBezTo>
                  <a:cubicBezTo>
                    <a:pt x="23" y="55"/>
                    <a:pt x="25" y="57"/>
                    <a:pt x="26" y="58"/>
                  </a:cubicBezTo>
                  <a:cubicBezTo>
                    <a:pt x="22" y="57"/>
                    <a:pt x="18" y="54"/>
                    <a:pt x="15" y="50"/>
                  </a:cubicBezTo>
                  <a:close/>
                  <a:moveTo>
                    <a:pt x="29" y="52"/>
                  </a:moveTo>
                  <a:cubicBezTo>
                    <a:pt x="28" y="52"/>
                    <a:pt x="25" y="52"/>
                    <a:pt x="24" y="51"/>
                  </a:cubicBezTo>
                  <a:cubicBezTo>
                    <a:pt x="22" y="49"/>
                    <a:pt x="21" y="45"/>
                    <a:pt x="21" y="41"/>
                  </a:cubicBezTo>
                  <a:cubicBezTo>
                    <a:pt x="24" y="42"/>
                    <a:pt x="26" y="42"/>
                    <a:pt x="29" y="42"/>
                  </a:cubicBezTo>
                  <a:lnTo>
                    <a:pt x="29" y="52"/>
                  </a:lnTo>
                  <a:close/>
                  <a:moveTo>
                    <a:pt x="29" y="40"/>
                  </a:moveTo>
                  <a:cubicBezTo>
                    <a:pt x="26" y="40"/>
                    <a:pt x="23" y="40"/>
                    <a:pt x="21" y="40"/>
                  </a:cubicBezTo>
                  <a:cubicBezTo>
                    <a:pt x="20" y="37"/>
                    <a:pt x="20" y="34"/>
                    <a:pt x="20" y="31"/>
                  </a:cubicBezTo>
                  <a:cubicBezTo>
                    <a:pt x="29" y="31"/>
                    <a:pt x="29" y="31"/>
                    <a:pt x="29" y="31"/>
                  </a:cubicBezTo>
                  <a:lnTo>
                    <a:pt x="29" y="40"/>
                  </a:lnTo>
                  <a:close/>
                  <a:moveTo>
                    <a:pt x="29" y="29"/>
                  </a:moveTo>
                  <a:cubicBezTo>
                    <a:pt x="20" y="29"/>
                    <a:pt x="20" y="29"/>
                    <a:pt x="20" y="29"/>
                  </a:cubicBezTo>
                  <a:cubicBezTo>
                    <a:pt x="20" y="26"/>
                    <a:pt x="20" y="23"/>
                    <a:pt x="21" y="20"/>
                  </a:cubicBezTo>
                  <a:cubicBezTo>
                    <a:pt x="23" y="20"/>
                    <a:pt x="26" y="20"/>
                    <a:pt x="29" y="19"/>
                  </a:cubicBezTo>
                  <a:lnTo>
                    <a:pt x="29" y="29"/>
                  </a:lnTo>
                  <a:close/>
                  <a:moveTo>
                    <a:pt x="29" y="6"/>
                  </a:moveTo>
                  <a:cubicBezTo>
                    <a:pt x="28" y="6"/>
                    <a:pt x="26" y="6"/>
                    <a:pt x="24" y="7"/>
                  </a:cubicBezTo>
                  <a:cubicBezTo>
                    <a:pt x="26" y="4"/>
                    <a:pt x="28" y="2"/>
                    <a:pt x="29" y="1"/>
                  </a:cubicBezTo>
                  <a:lnTo>
                    <a:pt x="29" y="6"/>
                  </a:lnTo>
                  <a:close/>
                  <a:moveTo>
                    <a:pt x="43" y="29"/>
                  </a:moveTo>
                  <a:cubicBezTo>
                    <a:pt x="42" y="26"/>
                    <a:pt x="42" y="23"/>
                    <a:pt x="42" y="20"/>
                  </a:cubicBezTo>
                  <a:cubicBezTo>
                    <a:pt x="46" y="21"/>
                    <a:pt x="49" y="22"/>
                    <a:pt x="52" y="23"/>
                  </a:cubicBezTo>
                  <a:cubicBezTo>
                    <a:pt x="52" y="25"/>
                    <a:pt x="52" y="28"/>
                    <a:pt x="52" y="29"/>
                  </a:cubicBezTo>
                  <a:lnTo>
                    <a:pt x="43" y="29"/>
                  </a:lnTo>
                  <a:close/>
                  <a:moveTo>
                    <a:pt x="52" y="31"/>
                  </a:moveTo>
                  <a:cubicBezTo>
                    <a:pt x="52" y="32"/>
                    <a:pt x="52" y="35"/>
                    <a:pt x="52" y="37"/>
                  </a:cubicBezTo>
                  <a:cubicBezTo>
                    <a:pt x="49" y="38"/>
                    <a:pt x="46" y="39"/>
                    <a:pt x="42" y="40"/>
                  </a:cubicBezTo>
                  <a:cubicBezTo>
                    <a:pt x="42" y="37"/>
                    <a:pt x="42" y="34"/>
                    <a:pt x="43" y="31"/>
                  </a:cubicBezTo>
                  <a:lnTo>
                    <a:pt x="52" y="31"/>
                  </a:lnTo>
                  <a:close/>
                  <a:moveTo>
                    <a:pt x="42" y="19"/>
                  </a:moveTo>
                  <a:cubicBezTo>
                    <a:pt x="41" y="15"/>
                    <a:pt x="40" y="12"/>
                    <a:pt x="39" y="9"/>
                  </a:cubicBezTo>
                  <a:cubicBezTo>
                    <a:pt x="42" y="10"/>
                    <a:pt x="45" y="11"/>
                    <a:pt x="48" y="12"/>
                  </a:cubicBezTo>
                  <a:cubicBezTo>
                    <a:pt x="49" y="15"/>
                    <a:pt x="51" y="18"/>
                    <a:pt x="51" y="21"/>
                  </a:cubicBezTo>
                  <a:cubicBezTo>
                    <a:pt x="49" y="20"/>
                    <a:pt x="45" y="19"/>
                    <a:pt x="42" y="19"/>
                  </a:cubicBezTo>
                  <a:close/>
                  <a:moveTo>
                    <a:pt x="31" y="1"/>
                  </a:moveTo>
                  <a:cubicBezTo>
                    <a:pt x="34" y="2"/>
                    <a:pt x="35" y="4"/>
                    <a:pt x="36" y="7"/>
                  </a:cubicBezTo>
                  <a:cubicBezTo>
                    <a:pt x="35" y="6"/>
                    <a:pt x="33" y="6"/>
                    <a:pt x="31" y="6"/>
                  </a:cubicBezTo>
                  <a:lnTo>
                    <a:pt x="31" y="1"/>
                  </a:lnTo>
                  <a:close/>
                  <a:moveTo>
                    <a:pt x="31" y="8"/>
                  </a:moveTo>
                  <a:cubicBezTo>
                    <a:pt x="34" y="8"/>
                    <a:pt x="35" y="8"/>
                    <a:pt x="37" y="9"/>
                  </a:cubicBezTo>
                  <a:cubicBezTo>
                    <a:pt x="38" y="11"/>
                    <a:pt x="39" y="15"/>
                    <a:pt x="40" y="18"/>
                  </a:cubicBezTo>
                  <a:cubicBezTo>
                    <a:pt x="37" y="18"/>
                    <a:pt x="34" y="18"/>
                    <a:pt x="31" y="18"/>
                  </a:cubicBezTo>
                  <a:lnTo>
                    <a:pt x="31" y="8"/>
                  </a:lnTo>
                  <a:close/>
                  <a:moveTo>
                    <a:pt x="31" y="19"/>
                  </a:moveTo>
                  <a:cubicBezTo>
                    <a:pt x="34" y="19"/>
                    <a:pt x="37" y="20"/>
                    <a:pt x="40" y="20"/>
                  </a:cubicBezTo>
                  <a:cubicBezTo>
                    <a:pt x="41" y="23"/>
                    <a:pt x="41" y="26"/>
                    <a:pt x="41" y="29"/>
                  </a:cubicBezTo>
                  <a:cubicBezTo>
                    <a:pt x="31" y="29"/>
                    <a:pt x="31" y="29"/>
                    <a:pt x="31" y="29"/>
                  </a:cubicBezTo>
                  <a:lnTo>
                    <a:pt x="31" y="19"/>
                  </a:lnTo>
                  <a:close/>
                  <a:moveTo>
                    <a:pt x="31" y="59"/>
                  </a:moveTo>
                  <a:cubicBezTo>
                    <a:pt x="31" y="54"/>
                    <a:pt x="31" y="54"/>
                    <a:pt x="31" y="54"/>
                  </a:cubicBezTo>
                  <a:cubicBezTo>
                    <a:pt x="33" y="54"/>
                    <a:pt x="35" y="53"/>
                    <a:pt x="36" y="53"/>
                  </a:cubicBezTo>
                  <a:cubicBezTo>
                    <a:pt x="35" y="56"/>
                    <a:pt x="34" y="58"/>
                    <a:pt x="31" y="59"/>
                  </a:cubicBezTo>
                  <a:close/>
                  <a:moveTo>
                    <a:pt x="31" y="52"/>
                  </a:moveTo>
                  <a:cubicBezTo>
                    <a:pt x="31" y="42"/>
                    <a:pt x="31" y="42"/>
                    <a:pt x="31" y="42"/>
                  </a:cubicBezTo>
                  <a:cubicBezTo>
                    <a:pt x="34" y="42"/>
                    <a:pt x="37" y="42"/>
                    <a:pt x="40" y="41"/>
                  </a:cubicBezTo>
                  <a:cubicBezTo>
                    <a:pt x="39" y="45"/>
                    <a:pt x="38" y="49"/>
                    <a:pt x="37" y="51"/>
                  </a:cubicBezTo>
                  <a:cubicBezTo>
                    <a:pt x="35" y="52"/>
                    <a:pt x="34" y="52"/>
                    <a:pt x="31" y="52"/>
                  </a:cubicBezTo>
                  <a:close/>
                  <a:moveTo>
                    <a:pt x="42" y="41"/>
                  </a:moveTo>
                  <a:cubicBezTo>
                    <a:pt x="45" y="41"/>
                    <a:pt x="49" y="40"/>
                    <a:pt x="51" y="39"/>
                  </a:cubicBezTo>
                  <a:cubicBezTo>
                    <a:pt x="51" y="42"/>
                    <a:pt x="49" y="45"/>
                    <a:pt x="48" y="47"/>
                  </a:cubicBezTo>
                  <a:cubicBezTo>
                    <a:pt x="45" y="49"/>
                    <a:pt x="42" y="50"/>
                    <a:pt x="39" y="51"/>
                  </a:cubicBezTo>
                  <a:cubicBezTo>
                    <a:pt x="40" y="48"/>
                    <a:pt x="41" y="45"/>
                    <a:pt x="42" y="41"/>
                  </a:cubicBezTo>
                  <a:close/>
                  <a:moveTo>
                    <a:pt x="43" y="56"/>
                  </a:moveTo>
                  <a:cubicBezTo>
                    <a:pt x="45" y="54"/>
                    <a:pt x="47" y="51"/>
                    <a:pt x="49" y="49"/>
                  </a:cubicBezTo>
                  <a:cubicBezTo>
                    <a:pt x="52" y="47"/>
                    <a:pt x="54" y="45"/>
                    <a:pt x="56" y="42"/>
                  </a:cubicBezTo>
                  <a:cubicBezTo>
                    <a:pt x="54" y="48"/>
                    <a:pt x="49" y="53"/>
                    <a:pt x="43" y="56"/>
                  </a:cubicBezTo>
                  <a:close/>
                  <a:moveTo>
                    <a:pt x="54" y="36"/>
                  </a:moveTo>
                  <a:cubicBezTo>
                    <a:pt x="54" y="34"/>
                    <a:pt x="54" y="32"/>
                    <a:pt x="54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9" y="32"/>
                    <a:pt x="57" y="35"/>
                    <a:pt x="54" y="36"/>
                  </a:cubicBezTo>
                  <a:close/>
                  <a:moveTo>
                    <a:pt x="54" y="29"/>
                  </a:moveTo>
                  <a:cubicBezTo>
                    <a:pt x="54" y="28"/>
                    <a:pt x="54" y="26"/>
                    <a:pt x="54" y="24"/>
                  </a:cubicBezTo>
                  <a:cubicBezTo>
                    <a:pt x="57" y="26"/>
                    <a:pt x="59" y="28"/>
                    <a:pt x="59" y="29"/>
                  </a:cubicBezTo>
                  <a:lnTo>
                    <a:pt x="54" y="29"/>
                  </a:lnTo>
                  <a:close/>
                  <a:moveTo>
                    <a:pt x="53" y="22"/>
                  </a:moveTo>
                  <a:cubicBezTo>
                    <a:pt x="53" y="19"/>
                    <a:pt x="52" y="17"/>
                    <a:pt x="51" y="14"/>
                  </a:cubicBezTo>
                  <a:cubicBezTo>
                    <a:pt x="55" y="17"/>
                    <a:pt x="57" y="21"/>
                    <a:pt x="58" y="25"/>
                  </a:cubicBezTo>
                  <a:cubicBezTo>
                    <a:pt x="57" y="24"/>
                    <a:pt x="55" y="23"/>
                    <a:pt x="53" y="22"/>
                  </a:cubicBezTo>
                  <a:close/>
                  <a:moveTo>
                    <a:pt x="49" y="11"/>
                  </a:moveTo>
                  <a:cubicBezTo>
                    <a:pt x="47" y="8"/>
                    <a:pt x="45" y="6"/>
                    <a:pt x="43" y="4"/>
                  </a:cubicBezTo>
                  <a:cubicBezTo>
                    <a:pt x="49" y="7"/>
                    <a:pt x="54" y="12"/>
                    <a:pt x="56" y="18"/>
                  </a:cubicBezTo>
                  <a:cubicBezTo>
                    <a:pt x="54" y="15"/>
                    <a:pt x="52" y="13"/>
                    <a:pt x="49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3" name="Google Shape;1543;p21"/>
            <p:cNvSpPr/>
            <p:nvPr/>
          </p:nvSpPr>
          <p:spPr>
            <a:xfrm>
              <a:off x="3745" y="1424"/>
              <a:ext cx="8" cy="8"/>
            </a:xfrm>
            <a:custGeom>
              <a:rect b="b" l="l" r="r" t="t"/>
              <a:pathLst>
                <a:path extrusionOk="0" h="8" w="8">
                  <a:moveTo>
                    <a:pt x="4" y="6"/>
                  </a:move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4" name="Google Shape;1544;p21"/>
            <p:cNvSpPr/>
            <p:nvPr/>
          </p:nvSpPr>
          <p:spPr>
            <a:xfrm>
              <a:off x="3860" y="1460"/>
              <a:ext cx="12" cy="11"/>
            </a:xfrm>
            <a:custGeom>
              <a:rect b="b" l="l" r="r" t="t"/>
              <a:pathLst>
                <a:path extrusionOk="0" h="11" w="12">
                  <a:moveTo>
                    <a:pt x="12" y="6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8"/>
                  </a:lnTo>
                  <a:lnTo>
                    <a:pt x="2" y="11"/>
                  </a:lnTo>
                  <a:lnTo>
                    <a:pt x="6" y="10"/>
                  </a:lnTo>
                  <a:lnTo>
                    <a:pt x="10" y="11"/>
                  </a:lnTo>
                  <a:lnTo>
                    <a:pt x="10" y="8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5" name="Google Shape;1545;p21"/>
            <p:cNvSpPr/>
            <p:nvPr/>
          </p:nvSpPr>
          <p:spPr>
            <a:xfrm>
              <a:off x="3740" y="1439"/>
              <a:ext cx="24" cy="25"/>
            </a:xfrm>
            <a:custGeom>
              <a:rect b="b" l="l" r="r" t="t"/>
              <a:pathLst>
                <a:path extrusionOk="0" h="25" w="24">
                  <a:moveTo>
                    <a:pt x="16" y="17"/>
                  </a:moveTo>
                  <a:lnTo>
                    <a:pt x="24" y="16"/>
                  </a:lnTo>
                  <a:lnTo>
                    <a:pt x="18" y="10"/>
                  </a:lnTo>
                  <a:lnTo>
                    <a:pt x="18" y="0"/>
                  </a:lnTo>
                  <a:lnTo>
                    <a:pt x="11" y="6"/>
                  </a:lnTo>
                  <a:lnTo>
                    <a:pt x="3" y="2"/>
                  </a:lnTo>
                  <a:lnTo>
                    <a:pt x="5" y="12"/>
                  </a:lnTo>
                  <a:lnTo>
                    <a:pt x="0" y="17"/>
                  </a:lnTo>
                  <a:lnTo>
                    <a:pt x="9" y="17"/>
                  </a:lnTo>
                  <a:lnTo>
                    <a:pt x="13" y="25"/>
                  </a:lnTo>
                  <a:lnTo>
                    <a:pt x="16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6" name="Google Shape;1546;p21"/>
            <p:cNvSpPr/>
            <p:nvPr/>
          </p:nvSpPr>
          <p:spPr>
            <a:xfrm>
              <a:off x="4162" y="1383"/>
              <a:ext cx="206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7" name="Google Shape;1547;p21"/>
            <p:cNvSpPr/>
            <p:nvPr/>
          </p:nvSpPr>
          <p:spPr>
            <a:xfrm>
              <a:off x="4192" y="1436"/>
              <a:ext cx="176" cy="156"/>
            </a:xfrm>
            <a:custGeom>
              <a:rect b="b" l="l" r="r" t="t"/>
              <a:pathLst>
                <a:path extrusionOk="0" h="156" w="176">
                  <a:moveTo>
                    <a:pt x="176" y="30"/>
                  </a:moveTo>
                  <a:lnTo>
                    <a:pt x="147" y="0"/>
                  </a:lnTo>
                  <a:lnTo>
                    <a:pt x="141" y="94"/>
                  </a:lnTo>
                  <a:lnTo>
                    <a:pt x="0" y="96"/>
                  </a:lnTo>
                  <a:lnTo>
                    <a:pt x="59" y="156"/>
                  </a:lnTo>
                  <a:lnTo>
                    <a:pt x="176" y="156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8" name="Google Shape;1548;p21"/>
            <p:cNvSpPr/>
            <p:nvPr/>
          </p:nvSpPr>
          <p:spPr>
            <a:xfrm>
              <a:off x="4190" y="1432"/>
              <a:ext cx="152" cy="102"/>
            </a:xfrm>
            <a:custGeom>
              <a:rect b="b" l="l" r="r" t="t"/>
              <a:pathLst>
                <a:path extrusionOk="0" h="54" w="82">
                  <a:moveTo>
                    <a:pt x="7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2"/>
                    <a:pt x="2" y="54"/>
                    <a:pt x="5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80" y="54"/>
                    <a:pt x="82" y="52"/>
                    <a:pt x="82" y="49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2"/>
                    <a:pt x="80" y="0"/>
                    <a:pt x="77" y="0"/>
                  </a:cubicBezTo>
                  <a:close/>
                  <a:moveTo>
                    <a:pt x="75" y="16"/>
                  </a:moveTo>
                  <a:cubicBezTo>
                    <a:pt x="75" y="17"/>
                    <a:pt x="74" y="18"/>
                    <a:pt x="73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4" y="37"/>
                    <a:pt x="75" y="37"/>
                    <a:pt x="75" y="38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5" y="40"/>
                    <a:pt x="74" y="41"/>
                    <a:pt x="73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6"/>
                    <a:pt x="70" y="48"/>
                    <a:pt x="67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6" y="46"/>
                    <a:pt x="6" y="4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8"/>
                    <a:pt x="9" y="6"/>
                    <a:pt x="12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70" y="6"/>
                    <a:pt x="73" y="8"/>
                    <a:pt x="73" y="12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4" y="14"/>
                    <a:pt x="75" y="15"/>
                    <a:pt x="7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9" name="Google Shape;1549;p21"/>
            <p:cNvSpPr/>
            <p:nvPr/>
          </p:nvSpPr>
          <p:spPr>
            <a:xfrm>
              <a:off x="4229" y="1488"/>
              <a:ext cx="24" cy="14"/>
            </a:xfrm>
            <a:custGeom>
              <a:rect b="b" l="l" r="r" t="t"/>
              <a:pathLst>
                <a:path extrusionOk="0" h="7" w="13">
                  <a:moveTo>
                    <a:pt x="7" y="1"/>
                  </a:moveTo>
                  <a:cubicBezTo>
                    <a:pt x="6" y="1"/>
                    <a:pt x="5" y="1"/>
                    <a:pt x="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4" y="7"/>
                    <a:pt x="7" y="7"/>
                  </a:cubicBezTo>
                  <a:cubicBezTo>
                    <a:pt x="9" y="7"/>
                    <a:pt x="12" y="6"/>
                    <a:pt x="13" y="4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0" name="Google Shape;1550;p21"/>
            <p:cNvSpPr/>
            <p:nvPr/>
          </p:nvSpPr>
          <p:spPr>
            <a:xfrm>
              <a:off x="4221" y="1470"/>
              <a:ext cx="13" cy="24"/>
            </a:xfrm>
            <a:custGeom>
              <a:rect b="b" l="l" r="r" t="t"/>
              <a:pathLst>
                <a:path extrusionOk="0" h="13" w="7">
                  <a:moveTo>
                    <a:pt x="6" y="6"/>
                  </a:moveTo>
                  <a:cubicBezTo>
                    <a:pt x="6" y="6"/>
                    <a:pt x="6" y="5"/>
                    <a:pt x="7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9"/>
                    <a:pt x="1" y="11"/>
                    <a:pt x="3" y="13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7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1" name="Google Shape;1551;p21"/>
            <p:cNvSpPr/>
            <p:nvPr/>
          </p:nvSpPr>
          <p:spPr>
            <a:xfrm>
              <a:off x="4229" y="1462"/>
              <a:ext cx="24" cy="13"/>
            </a:xfrm>
            <a:custGeom>
              <a:rect b="b" l="l" r="r" t="t"/>
              <a:pathLst>
                <a:path extrusionOk="0" h="7" w="13">
                  <a:moveTo>
                    <a:pt x="7" y="6"/>
                  </a:moveTo>
                  <a:cubicBezTo>
                    <a:pt x="8" y="6"/>
                    <a:pt x="9" y="6"/>
                    <a:pt x="9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9" y="0"/>
                    <a:pt x="7" y="0"/>
                  </a:cubicBezTo>
                  <a:cubicBezTo>
                    <a:pt x="4" y="0"/>
                    <a:pt x="2" y="1"/>
                    <a:pt x="0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6" y="6"/>
                    <a:pt x="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2" name="Google Shape;1552;p21"/>
            <p:cNvSpPr/>
            <p:nvPr/>
          </p:nvSpPr>
          <p:spPr>
            <a:xfrm>
              <a:off x="4249" y="1470"/>
              <a:ext cx="11" cy="24"/>
            </a:xfrm>
            <a:custGeom>
              <a:rect b="b" l="l" r="r" t="t"/>
              <a:pathLst>
                <a:path extrusionOk="0" h="13" w="6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1"/>
                    <a:pt x="6" y="9"/>
                    <a:pt x="6" y="6"/>
                  </a:cubicBezTo>
                  <a:cubicBezTo>
                    <a:pt x="6" y="4"/>
                    <a:pt x="5" y="2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3" name="Google Shape;1553;p21"/>
            <p:cNvSpPr/>
            <p:nvPr/>
          </p:nvSpPr>
          <p:spPr>
            <a:xfrm>
              <a:off x="4205" y="1447"/>
              <a:ext cx="115" cy="73"/>
            </a:xfrm>
            <a:custGeom>
              <a:rect b="b" l="l" r="r" t="t"/>
              <a:pathLst>
                <a:path extrusionOk="0" h="39" w="62">
                  <a:moveTo>
                    <a:pt x="62" y="6"/>
                  </a:moveTo>
                  <a:cubicBezTo>
                    <a:pt x="62" y="6"/>
                    <a:pt x="62" y="6"/>
                    <a:pt x="62" y="6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2"/>
                    <a:pt x="61" y="0"/>
                    <a:pt x="5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2" y="39"/>
                    <a:pt x="4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1" y="39"/>
                    <a:pt x="62" y="36"/>
                    <a:pt x="62" y="35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3"/>
                    <a:pt x="60" y="32"/>
                    <a:pt x="60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29"/>
                    <a:pt x="61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1" y="10"/>
                    <a:pt x="60" y="9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7"/>
                    <a:pt x="61" y="6"/>
                    <a:pt x="62" y="6"/>
                  </a:cubicBezTo>
                  <a:close/>
                  <a:moveTo>
                    <a:pt x="31" y="28"/>
                  </a:moveTo>
                  <a:cubicBezTo>
                    <a:pt x="29" y="30"/>
                    <a:pt x="29" y="30"/>
                    <a:pt x="29" y="30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6" y="30"/>
                    <a:pt x="23" y="31"/>
                    <a:pt x="20" y="31"/>
                  </a:cubicBezTo>
                  <a:cubicBezTo>
                    <a:pt x="17" y="31"/>
                    <a:pt x="14" y="30"/>
                    <a:pt x="12" y="28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8" y="24"/>
                    <a:pt x="7" y="22"/>
                    <a:pt x="7" y="18"/>
                  </a:cubicBezTo>
                  <a:cubicBezTo>
                    <a:pt x="7" y="15"/>
                    <a:pt x="8" y="13"/>
                    <a:pt x="10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4" y="7"/>
                    <a:pt x="17" y="6"/>
                    <a:pt x="20" y="6"/>
                  </a:cubicBezTo>
                  <a:cubicBezTo>
                    <a:pt x="23" y="6"/>
                    <a:pt x="26" y="7"/>
                    <a:pt x="28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1" y="12"/>
                    <a:pt x="32" y="15"/>
                    <a:pt x="32" y="18"/>
                  </a:cubicBezTo>
                  <a:cubicBezTo>
                    <a:pt x="32" y="22"/>
                    <a:pt x="31" y="25"/>
                    <a:pt x="29" y="27"/>
                  </a:cubicBezTo>
                  <a:lnTo>
                    <a:pt x="31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4" name="Google Shape;1554;p21"/>
            <p:cNvSpPr/>
            <p:nvPr/>
          </p:nvSpPr>
          <p:spPr>
            <a:xfrm>
              <a:off x="4311" y="1535"/>
              <a:ext cx="18" cy="8"/>
            </a:xfrm>
            <a:custGeom>
              <a:rect b="b" l="l" r="r" t="t"/>
              <a:pathLst>
                <a:path extrusionOk="0" h="4" w="10">
                  <a:moveTo>
                    <a:pt x="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4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5" name="Google Shape;1555;p21"/>
            <p:cNvSpPr/>
            <p:nvPr/>
          </p:nvSpPr>
          <p:spPr>
            <a:xfrm>
              <a:off x="4205" y="1535"/>
              <a:ext cx="16" cy="8"/>
            </a:xfrm>
            <a:custGeom>
              <a:rect b="b" l="l" r="r" t="t"/>
              <a:pathLst>
                <a:path extrusionOk="0" h="4" w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6" name="Google Shape;1556;p21"/>
            <p:cNvSpPr/>
            <p:nvPr/>
          </p:nvSpPr>
          <p:spPr>
            <a:xfrm>
              <a:off x="4396" y="1383"/>
              <a:ext cx="205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7" name="Google Shape;1557;p21"/>
            <p:cNvSpPr/>
            <p:nvPr/>
          </p:nvSpPr>
          <p:spPr>
            <a:xfrm>
              <a:off x="4435" y="1436"/>
              <a:ext cx="166" cy="156"/>
            </a:xfrm>
            <a:custGeom>
              <a:rect b="b" l="l" r="r" t="t"/>
              <a:pathLst>
                <a:path extrusionOk="0" h="156" w="166">
                  <a:moveTo>
                    <a:pt x="166" y="43"/>
                  </a:moveTo>
                  <a:lnTo>
                    <a:pt x="123" y="0"/>
                  </a:lnTo>
                  <a:lnTo>
                    <a:pt x="123" y="34"/>
                  </a:lnTo>
                  <a:lnTo>
                    <a:pt x="99" y="9"/>
                  </a:lnTo>
                  <a:lnTo>
                    <a:pt x="62" y="49"/>
                  </a:lnTo>
                  <a:lnTo>
                    <a:pt x="13" y="0"/>
                  </a:lnTo>
                  <a:lnTo>
                    <a:pt x="13" y="20"/>
                  </a:lnTo>
                  <a:lnTo>
                    <a:pt x="2" y="28"/>
                  </a:lnTo>
                  <a:lnTo>
                    <a:pt x="0" y="99"/>
                  </a:lnTo>
                  <a:lnTo>
                    <a:pt x="56" y="156"/>
                  </a:lnTo>
                  <a:lnTo>
                    <a:pt x="166" y="156"/>
                  </a:lnTo>
                  <a:lnTo>
                    <a:pt x="166" y="4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8" name="Google Shape;1558;p21"/>
            <p:cNvSpPr/>
            <p:nvPr/>
          </p:nvSpPr>
          <p:spPr>
            <a:xfrm>
              <a:off x="4424" y="1434"/>
              <a:ext cx="160" cy="103"/>
            </a:xfrm>
            <a:custGeom>
              <a:rect b="b" l="l" r="r" t="t"/>
              <a:pathLst>
                <a:path extrusionOk="0" h="55" w="86">
                  <a:moveTo>
                    <a:pt x="62" y="27"/>
                  </a:moveTo>
                  <a:cubicBezTo>
                    <a:pt x="62" y="38"/>
                    <a:pt x="53" y="47"/>
                    <a:pt x="42" y="47"/>
                  </a:cubicBezTo>
                  <a:cubicBezTo>
                    <a:pt x="31" y="47"/>
                    <a:pt x="22" y="38"/>
                    <a:pt x="22" y="27"/>
                  </a:cubicBezTo>
                  <a:cubicBezTo>
                    <a:pt x="22" y="16"/>
                    <a:pt x="31" y="7"/>
                    <a:pt x="42" y="7"/>
                  </a:cubicBezTo>
                  <a:cubicBezTo>
                    <a:pt x="53" y="7"/>
                    <a:pt x="62" y="16"/>
                    <a:pt x="62" y="27"/>
                  </a:cubicBezTo>
                  <a:close/>
                  <a:moveTo>
                    <a:pt x="69" y="27"/>
                  </a:moveTo>
                  <a:cubicBezTo>
                    <a:pt x="69" y="42"/>
                    <a:pt x="57" y="54"/>
                    <a:pt x="42" y="54"/>
                  </a:cubicBezTo>
                  <a:cubicBezTo>
                    <a:pt x="27" y="54"/>
                    <a:pt x="15" y="42"/>
                    <a:pt x="15" y="27"/>
                  </a:cubicBezTo>
                  <a:cubicBezTo>
                    <a:pt x="15" y="12"/>
                    <a:pt x="27" y="0"/>
                    <a:pt x="42" y="0"/>
                  </a:cubicBezTo>
                  <a:cubicBezTo>
                    <a:pt x="57" y="0"/>
                    <a:pt x="69" y="12"/>
                    <a:pt x="69" y="27"/>
                  </a:cubicBezTo>
                  <a:close/>
                  <a:moveTo>
                    <a:pt x="64" y="27"/>
                  </a:moveTo>
                  <a:cubicBezTo>
                    <a:pt x="64" y="15"/>
                    <a:pt x="54" y="5"/>
                    <a:pt x="42" y="5"/>
                  </a:cubicBezTo>
                  <a:cubicBezTo>
                    <a:pt x="29" y="5"/>
                    <a:pt x="19" y="15"/>
                    <a:pt x="19" y="27"/>
                  </a:cubicBezTo>
                  <a:cubicBezTo>
                    <a:pt x="19" y="39"/>
                    <a:pt x="29" y="49"/>
                    <a:pt x="42" y="49"/>
                  </a:cubicBezTo>
                  <a:cubicBezTo>
                    <a:pt x="54" y="49"/>
                    <a:pt x="64" y="39"/>
                    <a:pt x="64" y="27"/>
                  </a:cubicBezTo>
                  <a:close/>
                  <a:moveTo>
                    <a:pt x="72" y="0"/>
                  </a:moveTo>
                  <a:cubicBezTo>
                    <a:pt x="72" y="55"/>
                    <a:pt x="72" y="55"/>
                    <a:pt x="72" y="55"/>
                  </a:cubicBezTo>
                  <a:cubicBezTo>
                    <a:pt x="79" y="55"/>
                    <a:pt x="75" y="35"/>
                    <a:pt x="75" y="35"/>
                  </a:cubicBezTo>
                  <a:cubicBezTo>
                    <a:pt x="86" y="14"/>
                    <a:pt x="72" y="0"/>
                    <a:pt x="72" y="0"/>
                  </a:cubicBezTo>
                  <a:close/>
                  <a:moveTo>
                    <a:pt x="11" y="11"/>
                  </a:moveTo>
                  <a:cubicBezTo>
                    <a:pt x="11" y="11"/>
                    <a:pt x="9" y="11"/>
                    <a:pt x="8" y="1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2" y="11"/>
                    <a:pt x="2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7"/>
                    <a:pt x="5" y="17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7"/>
                    <a:pt x="4" y="42"/>
                    <a:pt x="4" y="47"/>
                  </a:cubicBezTo>
                  <a:cubicBezTo>
                    <a:pt x="4" y="54"/>
                    <a:pt x="5" y="55"/>
                    <a:pt x="7" y="55"/>
                  </a:cubicBezTo>
                  <a:cubicBezTo>
                    <a:pt x="8" y="55"/>
                    <a:pt x="9" y="54"/>
                    <a:pt x="9" y="47"/>
                  </a:cubicBezTo>
                  <a:cubicBezTo>
                    <a:pt x="9" y="42"/>
                    <a:pt x="8" y="37"/>
                    <a:pt x="8" y="3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10" y="17"/>
                    <a:pt x="11" y="16"/>
                  </a:cubicBezTo>
                  <a:cubicBezTo>
                    <a:pt x="13" y="14"/>
                    <a:pt x="13" y="11"/>
                    <a:pt x="13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9" name="Google Shape;1559;p21"/>
            <p:cNvSpPr/>
            <p:nvPr/>
          </p:nvSpPr>
          <p:spPr>
            <a:xfrm>
              <a:off x="5087" y="1383"/>
              <a:ext cx="204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0" name="Google Shape;1560;p21"/>
            <p:cNvSpPr/>
            <p:nvPr/>
          </p:nvSpPr>
          <p:spPr>
            <a:xfrm>
              <a:off x="5116" y="1424"/>
              <a:ext cx="175" cy="168"/>
            </a:xfrm>
            <a:custGeom>
              <a:rect b="b" l="l" r="r" t="t"/>
              <a:pathLst>
                <a:path extrusionOk="0" h="168" w="175">
                  <a:moveTo>
                    <a:pt x="175" y="36"/>
                  </a:moveTo>
                  <a:lnTo>
                    <a:pt x="142" y="0"/>
                  </a:lnTo>
                  <a:lnTo>
                    <a:pt x="144" y="17"/>
                  </a:lnTo>
                  <a:lnTo>
                    <a:pt x="138" y="32"/>
                  </a:lnTo>
                  <a:lnTo>
                    <a:pt x="147" y="36"/>
                  </a:lnTo>
                  <a:lnTo>
                    <a:pt x="114" y="128"/>
                  </a:lnTo>
                  <a:lnTo>
                    <a:pt x="77" y="126"/>
                  </a:lnTo>
                  <a:lnTo>
                    <a:pt x="41" y="102"/>
                  </a:lnTo>
                  <a:lnTo>
                    <a:pt x="0" y="104"/>
                  </a:lnTo>
                  <a:lnTo>
                    <a:pt x="64" y="168"/>
                  </a:lnTo>
                  <a:lnTo>
                    <a:pt x="175" y="168"/>
                  </a:lnTo>
                  <a:lnTo>
                    <a:pt x="175" y="36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1" name="Google Shape;1561;p21"/>
            <p:cNvSpPr/>
            <p:nvPr/>
          </p:nvSpPr>
          <p:spPr>
            <a:xfrm>
              <a:off x="5116" y="1419"/>
              <a:ext cx="151" cy="137"/>
            </a:xfrm>
            <a:custGeom>
              <a:rect b="b" l="l" r="r" t="t"/>
              <a:pathLst>
                <a:path extrusionOk="0" h="73" w="81">
                  <a:moveTo>
                    <a:pt x="77" y="20"/>
                  </a:moveTo>
                  <a:cubicBezTo>
                    <a:pt x="78" y="17"/>
                    <a:pt x="79" y="14"/>
                    <a:pt x="79" y="11"/>
                  </a:cubicBezTo>
                  <a:cubicBezTo>
                    <a:pt x="79" y="5"/>
                    <a:pt x="74" y="0"/>
                    <a:pt x="68" y="0"/>
                  </a:cubicBezTo>
                  <a:cubicBezTo>
                    <a:pt x="62" y="0"/>
                    <a:pt x="57" y="5"/>
                    <a:pt x="57" y="11"/>
                  </a:cubicBezTo>
                  <a:cubicBezTo>
                    <a:pt x="57" y="13"/>
                    <a:pt x="58" y="16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81" y="20"/>
                    <a:pt x="81" y="20"/>
                    <a:pt x="81" y="20"/>
                  </a:cubicBezTo>
                  <a:lnTo>
                    <a:pt x="77" y="20"/>
                  </a:lnTo>
                  <a:close/>
                  <a:moveTo>
                    <a:pt x="68" y="4"/>
                  </a:moveTo>
                  <a:cubicBezTo>
                    <a:pt x="71" y="4"/>
                    <a:pt x="74" y="7"/>
                    <a:pt x="74" y="11"/>
                  </a:cubicBezTo>
                  <a:cubicBezTo>
                    <a:pt x="74" y="14"/>
                    <a:pt x="71" y="17"/>
                    <a:pt x="68" y="17"/>
                  </a:cubicBezTo>
                  <a:cubicBezTo>
                    <a:pt x="65" y="17"/>
                    <a:pt x="62" y="14"/>
                    <a:pt x="62" y="11"/>
                  </a:cubicBezTo>
                  <a:cubicBezTo>
                    <a:pt x="62" y="7"/>
                    <a:pt x="65" y="4"/>
                    <a:pt x="68" y="4"/>
                  </a:cubicBezTo>
                  <a:close/>
                  <a:moveTo>
                    <a:pt x="57" y="21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40" y="9"/>
                    <a:pt x="40" y="9"/>
                    <a:pt x="40" y="9"/>
                  </a:cubicBezTo>
                  <a:lnTo>
                    <a:pt x="57" y="21"/>
                  </a:lnTo>
                  <a:close/>
                  <a:moveTo>
                    <a:pt x="52" y="36"/>
                  </a:moveTo>
                  <a:cubicBezTo>
                    <a:pt x="46" y="51"/>
                    <a:pt x="46" y="51"/>
                    <a:pt x="46" y="5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5" y="24"/>
                    <a:pt x="35" y="24"/>
                    <a:pt x="35" y="24"/>
                  </a:cubicBezTo>
                  <a:lnTo>
                    <a:pt x="52" y="36"/>
                  </a:lnTo>
                  <a:close/>
                  <a:moveTo>
                    <a:pt x="21" y="8"/>
                  </a:moveTo>
                  <a:cubicBezTo>
                    <a:pt x="39" y="8"/>
                    <a:pt x="39" y="8"/>
                    <a:pt x="39" y="8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16" y="21"/>
                    <a:pt x="16" y="21"/>
                    <a:pt x="16" y="21"/>
                  </a:cubicBezTo>
                  <a:lnTo>
                    <a:pt x="21" y="8"/>
                  </a:lnTo>
                  <a:close/>
                  <a:moveTo>
                    <a:pt x="16" y="22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11" y="38"/>
                    <a:pt x="11" y="38"/>
                    <a:pt x="11" y="38"/>
                  </a:cubicBezTo>
                  <a:lnTo>
                    <a:pt x="16" y="22"/>
                  </a:lnTo>
                  <a:close/>
                  <a:moveTo>
                    <a:pt x="22" y="56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28" y="40"/>
                    <a:pt x="28" y="40"/>
                    <a:pt x="28" y="40"/>
                  </a:cubicBezTo>
                  <a:lnTo>
                    <a:pt x="22" y="56"/>
                  </a:lnTo>
                  <a:close/>
                  <a:moveTo>
                    <a:pt x="24" y="57"/>
                  </a:moveTo>
                  <a:cubicBezTo>
                    <a:pt x="29" y="41"/>
                    <a:pt x="29" y="41"/>
                    <a:pt x="29" y="41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0" y="69"/>
                    <a:pt x="40" y="69"/>
                    <a:pt x="40" y="69"/>
                  </a:cubicBezTo>
                  <a:lnTo>
                    <a:pt x="24" y="57"/>
                  </a:lnTo>
                  <a:close/>
                  <a:moveTo>
                    <a:pt x="59" y="70"/>
                  </a:moveTo>
                  <a:cubicBezTo>
                    <a:pt x="42" y="69"/>
                    <a:pt x="42" y="69"/>
                    <a:pt x="42" y="6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65" y="54"/>
                    <a:pt x="65" y="54"/>
                    <a:pt x="65" y="54"/>
                  </a:cubicBezTo>
                  <a:lnTo>
                    <a:pt x="59" y="70"/>
                  </a:lnTo>
                  <a:close/>
                  <a:moveTo>
                    <a:pt x="65" y="52"/>
                  </a:moveTo>
                  <a:cubicBezTo>
                    <a:pt x="48" y="51"/>
                    <a:pt x="48" y="51"/>
                    <a:pt x="48" y="51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71" y="37"/>
                    <a:pt x="71" y="37"/>
                    <a:pt x="71" y="37"/>
                  </a:cubicBezTo>
                  <a:lnTo>
                    <a:pt x="65" y="52"/>
                  </a:lnTo>
                  <a:close/>
                  <a:moveTo>
                    <a:pt x="54" y="35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4" y="27"/>
                    <a:pt x="68" y="31"/>
                    <a:pt x="68" y="31"/>
                  </a:cubicBezTo>
                  <a:cubicBezTo>
                    <a:pt x="68" y="31"/>
                    <a:pt x="72" y="28"/>
                    <a:pt x="75" y="22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1" y="36"/>
                    <a:pt x="71" y="36"/>
                    <a:pt x="71" y="36"/>
                  </a:cubicBezTo>
                  <a:lnTo>
                    <a:pt x="54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2" name="Google Shape;1562;p21"/>
            <p:cNvSpPr/>
            <p:nvPr/>
          </p:nvSpPr>
          <p:spPr>
            <a:xfrm>
              <a:off x="5321" y="1383"/>
              <a:ext cx="205" cy="209"/>
            </a:xfrm>
            <a:prstGeom prst="rect">
              <a:avLst/>
            </a:prstGeom>
            <a:solidFill>
              <a:srgbClr val="F2674C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3" name="Google Shape;1563;p21"/>
            <p:cNvSpPr/>
            <p:nvPr/>
          </p:nvSpPr>
          <p:spPr>
            <a:xfrm>
              <a:off x="5438" y="1434"/>
              <a:ext cx="17" cy="28"/>
            </a:xfrm>
            <a:custGeom>
              <a:rect b="b" l="l" r="r" t="t"/>
              <a:pathLst>
                <a:path extrusionOk="0" h="15" w="9">
                  <a:moveTo>
                    <a:pt x="7" y="15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7" y="1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4" name="Google Shape;1564;p21"/>
            <p:cNvSpPr/>
            <p:nvPr/>
          </p:nvSpPr>
          <p:spPr>
            <a:xfrm>
              <a:off x="5364" y="1449"/>
              <a:ext cx="162" cy="143"/>
            </a:xfrm>
            <a:custGeom>
              <a:rect b="b" l="l" r="r" t="t"/>
              <a:pathLst>
                <a:path extrusionOk="0" h="76" w="87">
                  <a:moveTo>
                    <a:pt x="65" y="0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6"/>
                    <a:pt x="59" y="28"/>
                    <a:pt x="57" y="28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2"/>
                    <a:pt x="87" y="22"/>
                    <a:pt x="87" y="22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E54C3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5" name="Google Shape;1565;p21"/>
            <p:cNvSpPr/>
            <p:nvPr/>
          </p:nvSpPr>
          <p:spPr>
            <a:xfrm>
              <a:off x="5362" y="1434"/>
              <a:ext cx="126" cy="103"/>
            </a:xfrm>
            <a:custGeom>
              <a:rect b="b" l="l" r="r" t="t"/>
              <a:pathLst>
                <a:path extrusionOk="0" h="55" w="68">
                  <a:moveTo>
                    <a:pt x="4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5"/>
                    <a:pt x="8" y="55"/>
                    <a:pt x="7" y="55"/>
                  </a:cubicBezTo>
                  <a:cubicBezTo>
                    <a:pt x="6" y="55"/>
                    <a:pt x="6" y="55"/>
                    <a:pt x="6" y="54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2" y="53"/>
                    <a:pt x="0" y="51"/>
                    <a:pt x="0" y="4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9"/>
                    <a:pt x="2" y="7"/>
                    <a:pt x="4" y="7"/>
                  </a:cubicBezTo>
                  <a:close/>
                  <a:moveTo>
                    <a:pt x="64" y="7"/>
                  </a:moveTo>
                  <a:cubicBezTo>
                    <a:pt x="57" y="7"/>
                    <a:pt x="57" y="7"/>
                    <a:pt x="57" y="7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5"/>
                    <a:pt x="60" y="55"/>
                    <a:pt x="61" y="55"/>
                  </a:cubicBezTo>
                  <a:cubicBezTo>
                    <a:pt x="62" y="55"/>
                    <a:pt x="62" y="55"/>
                    <a:pt x="62" y="54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6" y="53"/>
                    <a:pt x="68" y="51"/>
                    <a:pt x="68" y="49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9"/>
                    <a:pt x="66" y="7"/>
                    <a:pt x="64" y="7"/>
                  </a:cubicBezTo>
                  <a:close/>
                  <a:moveTo>
                    <a:pt x="44" y="7"/>
                  </a:moveTo>
                  <a:cubicBezTo>
                    <a:pt x="54" y="7"/>
                    <a:pt x="54" y="7"/>
                    <a:pt x="54" y="7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7" y="0"/>
                    <a:pt x="2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2" y="1"/>
                    <a:pt x="42" y="3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4" y="6"/>
                    <a:pt x="44" y="7"/>
                    <a:pt x="44" y="7"/>
                  </a:cubicBezTo>
                  <a:close/>
                  <a:moveTo>
                    <a:pt x="29" y="7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7" y="3"/>
                    <a:pt x="27" y="3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9" y="7"/>
                    <a:pt x="29" y="7"/>
                  </a:cubicBezTo>
                  <a:close/>
                  <a:moveTo>
                    <a:pt x="30" y="39"/>
                  </a:moveTo>
                  <a:cubicBezTo>
                    <a:pt x="30" y="37"/>
                    <a:pt x="28" y="35"/>
                    <a:pt x="26" y="35"/>
                  </a:cubicBezTo>
                  <a:cubicBezTo>
                    <a:pt x="24" y="35"/>
                    <a:pt x="22" y="37"/>
                    <a:pt x="22" y="39"/>
                  </a:cubicBezTo>
                  <a:cubicBezTo>
                    <a:pt x="22" y="41"/>
                    <a:pt x="24" y="43"/>
                    <a:pt x="26" y="43"/>
                  </a:cubicBezTo>
                  <a:cubicBezTo>
                    <a:pt x="28" y="43"/>
                    <a:pt x="30" y="41"/>
                    <a:pt x="30" y="39"/>
                  </a:cubicBezTo>
                  <a:close/>
                  <a:moveTo>
                    <a:pt x="32" y="25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4" y="29"/>
                    <a:pt x="24" y="29"/>
                    <a:pt x="24" y="29"/>
                  </a:cubicBezTo>
                  <a:lnTo>
                    <a:pt x="32" y="25"/>
                  </a:lnTo>
                  <a:close/>
                  <a:moveTo>
                    <a:pt x="50" y="27"/>
                  </a:moveTo>
                  <a:cubicBezTo>
                    <a:pt x="41" y="22"/>
                    <a:pt x="41" y="22"/>
                    <a:pt x="41" y="22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42" y="40"/>
                    <a:pt x="42" y="40"/>
                    <a:pt x="42" y="40"/>
                  </a:cubicBezTo>
                  <a:lnTo>
                    <a:pt x="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6" name="Google Shape;1566;p21"/>
            <p:cNvSpPr/>
            <p:nvPr/>
          </p:nvSpPr>
          <p:spPr>
            <a:xfrm>
              <a:off x="5552" y="1383"/>
              <a:ext cx="206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7" name="Google Shape;1567;p21"/>
            <p:cNvSpPr/>
            <p:nvPr/>
          </p:nvSpPr>
          <p:spPr>
            <a:xfrm>
              <a:off x="5578" y="1441"/>
              <a:ext cx="180" cy="151"/>
            </a:xfrm>
            <a:custGeom>
              <a:rect b="b" l="l" r="r" t="t"/>
              <a:pathLst>
                <a:path extrusionOk="0" h="151" w="180">
                  <a:moveTo>
                    <a:pt x="180" y="81"/>
                  </a:moveTo>
                  <a:lnTo>
                    <a:pt x="128" y="29"/>
                  </a:lnTo>
                  <a:lnTo>
                    <a:pt x="121" y="34"/>
                  </a:lnTo>
                  <a:lnTo>
                    <a:pt x="89" y="0"/>
                  </a:lnTo>
                  <a:lnTo>
                    <a:pt x="76" y="0"/>
                  </a:lnTo>
                  <a:lnTo>
                    <a:pt x="76" y="21"/>
                  </a:lnTo>
                  <a:lnTo>
                    <a:pt x="104" y="51"/>
                  </a:lnTo>
                  <a:lnTo>
                    <a:pt x="76" y="66"/>
                  </a:lnTo>
                  <a:lnTo>
                    <a:pt x="76" y="87"/>
                  </a:lnTo>
                  <a:lnTo>
                    <a:pt x="0" y="87"/>
                  </a:lnTo>
                  <a:lnTo>
                    <a:pt x="63" y="151"/>
                  </a:lnTo>
                  <a:lnTo>
                    <a:pt x="180" y="151"/>
                  </a:lnTo>
                  <a:lnTo>
                    <a:pt x="180" y="81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8" name="Google Shape;1568;p21"/>
            <p:cNvSpPr/>
            <p:nvPr/>
          </p:nvSpPr>
          <p:spPr>
            <a:xfrm>
              <a:off x="5576" y="1439"/>
              <a:ext cx="162" cy="91"/>
            </a:xfrm>
            <a:custGeom>
              <a:rect b="b" l="l" r="r" t="t"/>
              <a:pathLst>
                <a:path extrusionOk="0" h="48" w="87">
                  <a:moveTo>
                    <a:pt x="87" y="45"/>
                  </a:moveTo>
                  <a:cubicBezTo>
                    <a:pt x="87" y="45"/>
                    <a:pt x="87" y="45"/>
                    <a:pt x="87" y="45"/>
                  </a:cubicBezTo>
                  <a:cubicBezTo>
                    <a:pt x="87" y="47"/>
                    <a:pt x="86" y="48"/>
                    <a:pt x="8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7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3"/>
                    <a:pt x="1" y="41"/>
                    <a:pt x="3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6" y="41"/>
                    <a:pt x="87" y="43"/>
                    <a:pt x="87" y="45"/>
                  </a:cubicBezTo>
                  <a:close/>
                  <a:moveTo>
                    <a:pt x="82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8" y="20"/>
                    <a:pt x="24" y="6"/>
                    <a:pt x="44" y="6"/>
                  </a:cubicBezTo>
                  <a:cubicBezTo>
                    <a:pt x="63" y="6"/>
                    <a:pt x="79" y="20"/>
                    <a:pt x="82" y="39"/>
                  </a:cubicBezTo>
                  <a:close/>
                  <a:moveTo>
                    <a:pt x="42" y="7"/>
                  </a:moveTo>
                  <a:cubicBezTo>
                    <a:pt x="42" y="7"/>
                    <a:pt x="21" y="9"/>
                    <a:pt x="16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22"/>
                    <a:pt x="32" y="9"/>
                    <a:pt x="42" y="7"/>
                  </a:cubicBezTo>
                  <a:close/>
                  <a:moveTo>
                    <a:pt x="38" y="3"/>
                  </a:move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1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3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9" name="Google Shape;1569;p21"/>
            <p:cNvSpPr/>
            <p:nvPr/>
          </p:nvSpPr>
          <p:spPr>
            <a:xfrm>
              <a:off x="5087" y="1648"/>
              <a:ext cx="204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0" name="Google Shape;1570;p21"/>
            <p:cNvSpPr/>
            <p:nvPr/>
          </p:nvSpPr>
          <p:spPr>
            <a:xfrm>
              <a:off x="5124" y="1686"/>
              <a:ext cx="167" cy="171"/>
            </a:xfrm>
            <a:custGeom>
              <a:rect b="b" l="l" r="r" t="t"/>
              <a:pathLst>
                <a:path extrusionOk="0" h="171" w="167">
                  <a:moveTo>
                    <a:pt x="167" y="94"/>
                  </a:moveTo>
                  <a:lnTo>
                    <a:pt x="74" y="0"/>
                  </a:lnTo>
                  <a:lnTo>
                    <a:pt x="78" y="13"/>
                  </a:lnTo>
                  <a:lnTo>
                    <a:pt x="76" y="22"/>
                  </a:lnTo>
                  <a:lnTo>
                    <a:pt x="70" y="26"/>
                  </a:lnTo>
                  <a:lnTo>
                    <a:pt x="69" y="36"/>
                  </a:lnTo>
                  <a:lnTo>
                    <a:pt x="130" y="68"/>
                  </a:lnTo>
                  <a:lnTo>
                    <a:pt x="126" y="75"/>
                  </a:lnTo>
                  <a:lnTo>
                    <a:pt x="0" y="75"/>
                  </a:lnTo>
                  <a:lnTo>
                    <a:pt x="43" y="116"/>
                  </a:lnTo>
                  <a:lnTo>
                    <a:pt x="26" y="130"/>
                  </a:lnTo>
                  <a:lnTo>
                    <a:pt x="67" y="171"/>
                  </a:lnTo>
                  <a:lnTo>
                    <a:pt x="167" y="171"/>
                  </a:lnTo>
                  <a:lnTo>
                    <a:pt x="167" y="94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1" name="Google Shape;1571;p21"/>
            <p:cNvSpPr/>
            <p:nvPr/>
          </p:nvSpPr>
          <p:spPr>
            <a:xfrm>
              <a:off x="5122" y="1682"/>
              <a:ext cx="136" cy="136"/>
            </a:xfrm>
            <a:custGeom>
              <a:rect b="b" l="l" r="r" t="t"/>
              <a:pathLst>
                <a:path extrusionOk="0" h="72" w="73">
                  <a:moveTo>
                    <a:pt x="39" y="20"/>
                  </a:moveTo>
                  <a:cubicBezTo>
                    <a:pt x="39" y="20"/>
                    <a:pt x="39" y="19"/>
                    <a:pt x="39" y="19"/>
                  </a:cubicBezTo>
                  <a:cubicBezTo>
                    <a:pt x="40" y="18"/>
                    <a:pt x="41" y="16"/>
                    <a:pt x="42" y="15"/>
                  </a:cubicBezTo>
                  <a:cubicBezTo>
                    <a:pt x="43" y="13"/>
                    <a:pt x="45" y="11"/>
                    <a:pt x="45" y="9"/>
                  </a:cubicBezTo>
                  <a:cubicBezTo>
                    <a:pt x="45" y="4"/>
                    <a:pt x="41" y="0"/>
                    <a:pt x="36" y="0"/>
                  </a:cubicBezTo>
                  <a:cubicBezTo>
                    <a:pt x="32" y="0"/>
                    <a:pt x="28" y="5"/>
                    <a:pt x="28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6"/>
                    <a:pt x="33" y="3"/>
                    <a:pt x="36" y="3"/>
                  </a:cubicBezTo>
                  <a:cubicBezTo>
                    <a:pt x="39" y="3"/>
                    <a:pt x="42" y="6"/>
                    <a:pt x="42" y="9"/>
                  </a:cubicBezTo>
                  <a:cubicBezTo>
                    <a:pt x="42" y="10"/>
                    <a:pt x="41" y="11"/>
                    <a:pt x="39" y="13"/>
                  </a:cubicBezTo>
                  <a:cubicBezTo>
                    <a:pt x="38" y="14"/>
                    <a:pt x="37" y="16"/>
                    <a:pt x="36" y="18"/>
                  </a:cubicBezTo>
                  <a:cubicBezTo>
                    <a:pt x="35" y="18"/>
                    <a:pt x="34" y="19"/>
                    <a:pt x="34" y="2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3"/>
                    <a:pt x="6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71" y="43"/>
                    <a:pt x="73" y="40"/>
                    <a:pt x="73" y="38"/>
                  </a:cubicBezTo>
                  <a:cubicBezTo>
                    <a:pt x="73" y="37"/>
                    <a:pt x="73" y="37"/>
                    <a:pt x="73" y="37"/>
                  </a:cubicBezTo>
                  <a:lnTo>
                    <a:pt x="39" y="20"/>
                  </a:lnTo>
                  <a:close/>
                  <a:moveTo>
                    <a:pt x="67" y="40"/>
                  </a:moveTo>
                  <a:cubicBezTo>
                    <a:pt x="57" y="40"/>
                    <a:pt x="57" y="40"/>
                    <a:pt x="57" y="40"/>
                  </a:cubicBezTo>
                  <a:cubicBezTo>
                    <a:pt x="57" y="38"/>
                    <a:pt x="55" y="36"/>
                    <a:pt x="52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7" y="36"/>
                    <a:pt x="15" y="38"/>
                    <a:pt x="14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3" y="40"/>
                    <a:pt x="3" y="38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4"/>
                    <a:pt x="35" y="25"/>
                    <a:pt x="37" y="25"/>
                  </a:cubicBezTo>
                  <a:cubicBezTo>
                    <a:pt x="38" y="25"/>
                    <a:pt x="39" y="24"/>
                    <a:pt x="39" y="23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70" y="39"/>
                    <a:pt x="69" y="40"/>
                    <a:pt x="67" y="40"/>
                  </a:cubicBezTo>
                  <a:close/>
                  <a:moveTo>
                    <a:pt x="14" y="67"/>
                  </a:moveTo>
                  <a:cubicBezTo>
                    <a:pt x="58" y="67"/>
                    <a:pt x="58" y="67"/>
                    <a:pt x="58" y="67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14" y="72"/>
                    <a:pt x="14" y="72"/>
                    <a:pt x="14" y="72"/>
                  </a:cubicBezTo>
                  <a:lnTo>
                    <a:pt x="14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2" name="Google Shape;1572;p21"/>
            <p:cNvSpPr/>
            <p:nvPr/>
          </p:nvSpPr>
          <p:spPr>
            <a:xfrm>
              <a:off x="5321" y="1648"/>
              <a:ext cx="205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3" name="Google Shape;1573;p21"/>
            <p:cNvSpPr/>
            <p:nvPr/>
          </p:nvSpPr>
          <p:spPr>
            <a:xfrm>
              <a:off x="5384" y="1686"/>
              <a:ext cx="142" cy="171"/>
            </a:xfrm>
            <a:custGeom>
              <a:rect b="b" l="l" r="r" t="t"/>
              <a:pathLst>
                <a:path extrusionOk="0" h="91" w="76">
                  <a:moveTo>
                    <a:pt x="76" y="45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16"/>
                    <a:pt x="35" y="18"/>
                  </a:cubicBezTo>
                  <a:cubicBezTo>
                    <a:pt x="32" y="35"/>
                    <a:pt x="21" y="37"/>
                    <a:pt x="21" y="37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76" y="91"/>
                    <a:pt x="76" y="91"/>
                    <a:pt x="76" y="91"/>
                  </a:cubicBezTo>
                  <a:lnTo>
                    <a:pt x="76" y="45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4" name="Google Shape;1574;p21"/>
            <p:cNvSpPr/>
            <p:nvPr/>
          </p:nvSpPr>
          <p:spPr>
            <a:xfrm>
              <a:off x="5384" y="1671"/>
              <a:ext cx="78" cy="147"/>
            </a:xfrm>
            <a:custGeom>
              <a:rect b="b" l="l" r="r" t="t"/>
              <a:pathLst>
                <a:path extrusionOk="0" h="78" w="42">
                  <a:moveTo>
                    <a:pt x="7" y="20"/>
                  </a:moveTo>
                  <a:cubicBezTo>
                    <a:pt x="7" y="20"/>
                    <a:pt x="4" y="7"/>
                    <a:pt x="16" y="8"/>
                  </a:cubicBezTo>
                  <a:cubicBezTo>
                    <a:pt x="16" y="8"/>
                    <a:pt x="35" y="0"/>
                    <a:pt x="36" y="19"/>
                  </a:cubicBezTo>
                  <a:cubicBezTo>
                    <a:pt x="36" y="19"/>
                    <a:pt x="35" y="25"/>
                    <a:pt x="34" y="27"/>
                  </a:cubicBezTo>
                  <a:cubicBezTo>
                    <a:pt x="34" y="26"/>
                    <a:pt x="34" y="26"/>
                    <a:pt x="34" y="25"/>
                  </a:cubicBezTo>
                  <a:cubicBezTo>
                    <a:pt x="34" y="23"/>
                    <a:pt x="34" y="21"/>
                    <a:pt x="33" y="19"/>
                  </a:cubicBezTo>
                  <a:cubicBezTo>
                    <a:pt x="28" y="20"/>
                    <a:pt x="20" y="21"/>
                    <a:pt x="16" y="15"/>
                  </a:cubicBezTo>
                  <a:cubicBezTo>
                    <a:pt x="16" y="15"/>
                    <a:pt x="14" y="18"/>
                    <a:pt x="10" y="19"/>
                  </a:cubicBezTo>
                  <a:cubicBezTo>
                    <a:pt x="9" y="21"/>
                    <a:pt x="8" y="23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5"/>
                    <a:pt x="7" y="20"/>
                    <a:pt x="7" y="20"/>
                  </a:cubicBezTo>
                  <a:close/>
                  <a:moveTo>
                    <a:pt x="32" y="44"/>
                  </a:moveTo>
                  <a:cubicBezTo>
                    <a:pt x="31" y="62"/>
                    <a:pt x="21" y="67"/>
                    <a:pt x="21" y="67"/>
                  </a:cubicBezTo>
                  <a:cubicBezTo>
                    <a:pt x="13" y="63"/>
                    <a:pt x="11" y="50"/>
                    <a:pt x="11" y="44"/>
                  </a:cubicBezTo>
                  <a:cubicBezTo>
                    <a:pt x="6" y="46"/>
                    <a:pt x="0" y="48"/>
                    <a:pt x="0" y="5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48"/>
                    <a:pt x="37" y="46"/>
                    <a:pt x="32" y="44"/>
                  </a:cubicBezTo>
                  <a:close/>
                  <a:moveTo>
                    <a:pt x="14" y="48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4" y="48"/>
                  </a:lnTo>
                  <a:close/>
                  <a:moveTo>
                    <a:pt x="28" y="48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1" y="45"/>
                    <a:pt x="21" y="45"/>
                    <a:pt x="21" y="45"/>
                  </a:cubicBezTo>
                  <a:lnTo>
                    <a:pt x="2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5" name="Google Shape;1575;p21"/>
            <p:cNvSpPr/>
            <p:nvPr/>
          </p:nvSpPr>
          <p:spPr>
            <a:xfrm>
              <a:off x="5552" y="1648"/>
              <a:ext cx="206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6" name="Google Shape;1576;p21"/>
            <p:cNvSpPr/>
            <p:nvPr/>
          </p:nvSpPr>
          <p:spPr>
            <a:xfrm>
              <a:off x="5626" y="1707"/>
              <a:ext cx="132" cy="150"/>
            </a:xfrm>
            <a:custGeom>
              <a:rect b="b" l="l" r="r" t="t"/>
              <a:pathLst>
                <a:path extrusionOk="0" h="150" w="132">
                  <a:moveTo>
                    <a:pt x="132" y="45"/>
                  </a:moveTo>
                  <a:lnTo>
                    <a:pt x="88" y="0"/>
                  </a:lnTo>
                  <a:lnTo>
                    <a:pt x="88" y="109"/>
                  </a:lnTo>
                  <a:lnTo>
                    <a:pt x="84" y="111"/>
                  </a:lnTo>
                  <a:lnTo>
                    <a:pt x="13" y="109"/>
                  </a:lnTo>
                  <a:lnTo>
                    <a:pt x="13" y="97"/>
                  </a:lnTo>
                  <a:lnTo>
                    <a:pt x="0" y="101"/>
                  </a:lnTo>
                  <a:lnTo>
                    <a:pt x="47" y="150"/>
                  </a:lnTo>
                  <a:lnTo>
                    <a:pt x="132" y="150"/>
                  </a:lnTo>
                  <a:lnTo>
                    <a:pt x="132" y="4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7" name="Google Shape;1577;p21"/>
            <p:cNvSpPr/>
            <p:nvPr/>
          </p:nvSpPr>
          <p:spPr>
            <a:xfrm>
              <a:off x="5671" y="1684"/>
              <a:ext cx="26" cy="24"/>
            </a:xfrm>
            <a:custGeom>
              <a:rect b="b" l="l" r="r" t="t"/>
              <a:pathLst>
                <a:path extrusionOk="0" h="24" w="26">
                  <a:moveTo>
                    <a:pt x="26" y="24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5" y="23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8" name="Google Shape;1578;p21"/>
            <p:cNvSpPr/>
            <p:nvPr/>
          </p:nvSpPr>
          <p:spPr>
            <a:xfrm>
              <a:off x="5596" y="1682"/>
              <a:ext cx="119" cy="137"/>
            </a:xfrm>
            <a:custGeom>
              <a:rect b="b" l="l" r="r" t="t"/>
              <a:pathLst>
                <a:path extrusionOk="0" h="73" w="64">
                  <a:moveTo>
                    <a:pt x="60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6" y="15"/>
                    <a:pt x="26" y="16"/>
                    <a:pt x="26" y="17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6" y="67"/>
                    <a:pt x="26" y="68"/>
                    <a:pt x="27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1" y="68"/>
                    <a:pt x="61" y="67"/>
                    <a:pt x="61" y="66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5"/>
                    <a:pt x="60" y="15"/>
                  </a:cubicBezTo>
                  <a:close/>
                  <a:moveTo>
                    <a:pt x="41" y="60"/>
                  </a:moveTo>
                  <a:cubicBezTo>
                    <a:pt x="44" y="51"/>
                    <a:pt x="44" y="51"/>
                    <a:pt x="44" y="51"/>
                  </a:cubicBezTo>
                  <a:cubicBezTo>
                    <a:pt x="46" y="60"/>
                    <a:pt x="46" y="60"/>
                    <a:pt x="46" y="60"/>
                  </a:cubicBezTo>
                  <a:lnTo>
                    <a:pt x="41" y="60"/>
                  </a:lnTo>
                  <a:close/>
                  <a:moveTo>
                    <a:pt x="44" y="49"/>
                  </a:moveTo>
                  <a:cubicBezTo>
                    <a:pt x="44" y="49"/>
                    <a:pt x="28" y="55"/>
                    <a:pt x="28" y="46"/>
                  </a:cubicBezTo>
                  <a:cubicBezTo>
                    <a:pt x="28" y="37"/>
                    <a:pt x="44" y="23"/>
                    <a:pt x="44" y="23"/>
                  </a:cubicBezTo>
                  <a:cubicBezTo>
                    <a:pt x="44" y="23"/>
                    <a:pt x="59" y="37"/>
                    <a:pt x="59" y="46"/>
                  </a:cubicBezTo>
                  <a:cubicBezTo>
                    <a:pt x="59" y="55"/>
                    <a:pt x="44" y="49"/>
                    <a:pt x="44" y="49"/>
                  </a:cubicBezTo>
                  <a:close/>
                  <a:moveTo>
                    <a:pt x="64" y="15"/>
                  </a:moveTo>
                  <a:cubicBezTo>
                    <a:pt x="64" y="14"/>
                    <a:pt x="63" y="13"/>
                    <a:pt x="62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3" y="13"/>
                    <a:pt x="22" y="14"/>
                    <a:pt x="22" y="15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72"/>
                    <a:pt x="23" y="73"/>
                    <a:pt x="25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3" y="73"/>
                    <a:pt x="64" y="72"/>
                    <a:pt x="64" y="70"/>
                  </a:cubicBezTo>
                  <a:lnTo>
                    <a:pt x="64" y="15"/>
                  </a:lnTo>
                  <a:close/>
                  <a:moveTo>
                    <a:pt x="62" y="70"/>
                  </a:moveTo>
                  <a:cubicBezTo>
                    <a:pt x="62" y="70"/>
                    <a:pt x="62" y="71"/>
                    <a:pt x="62" y="71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4" y="71"/>
                    <a:pt x="24" y="70"/>
                    <a:pt x="24" y="7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5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lnTo>
                    <a:pt x="62" y="70"/>
                  </a:lnTo>
                  <a:close/>
                  <a:moveTo>
                    <a:pt x="14" y="13"/>
                  </a:moveTo>
                  <a:cubicBezTo>
                    <a:pt x="15" y="16"/>
                    <a:pt x="12" y="19"/>
                    <a:pt x="12" y="19"/>
                  </a:cubicBezTo>
                  <a:cubicBezTo>
                    <a:pt x="12" y="19"/>
                    <a:pt x="8" y="18"/>
                    <a:pt x="7" y="16"/>
                  </a:cubicBezTo>
                  <a:cubicBezTo>
                    <a:pt x="6" y="13"/>
                    <a:pt x="11" y="14"/>
                    <a:pt x="11" y="14"/>
                  </a:cubicBezTo>
                  <a:cubicBezTo>
                    <a:pt x="11" y="14"/>
                    <a:pt x="13" y="10"/>
                    <a:pt x="14" y="13"/>
                  </a:cubicBezTo>
                  <a:close/>
                  <a:moveTo>
                    <a:pt x="17" y="66"/>
                  </a:moveTo>
                  <a:cubicBezTo>
                    <a:pt x="20" y="65"/>
                    <a:pt x="20" y="65"/>
                    <a:pt x="20" y="65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7" y="68"/>
                    <a:pt x="15" y="68"/>
                    <a:pt x="15" y="66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1" y="10"/>
                    <a:pt x="3" y="1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1" y="1"/>
                    <a:pt x="42" y="3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2" y="12"/>
                    <a:pt x="3" y="1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9" name="Google Shape;1579;p21"/>
            <p:cNvSpPr/>
            <p:nvPr/>
          </p:nvSpPr>
          <p:spPr>
            <a:xfrm>
              <a:off x="6" y="1648"/>
              <a:ext cx="204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0" name="Google Shape;1580;p21"/>
            <p:cNvSpPr/>
            <p:nvPr/>
          </p:nvSpPr>
          <p:spPr>
            <a:xfrm>
              <a:off x="76" y="1739"/>
              <a:ext cx="134" cy="118"/>
            </a:xfrm>
            <a:custGeom>
              <a:rect b="b" l="l" r="r" t="t"/>
              <a:pathLst>
                <a:path extrusionOk="0" h="118" w="134">
                  <a:moveTo>
                    <a:pt x="134" y="47"/>
                  </a:moveTo>
                  <a:lnTo>
                    <a:pt x="88" y="0"/>
                  </a:lnTo>
                  <a:lnTo>
                    <a:pt x="75" y="9"/>
                  </a:lnTo>
                  <a:lnTo>
                    <a:pt x="56" y="24"/>
                  </a:lnTo>
                  <a:lnTo>
                    <a:pt x="60" y="54"/>
                  </a:lnTo>
                  <a:lnTo>
                    <a:pt x="34" y="39"/>
                  </a:lnTo>
                  <a:lnTo>
                    <a:pt x="0" y="63"/>
                  </a:lnTo>
                  <a:lnTo>
                    <a:pt x="52" y="118"/>
                  </a:lnTo>
                  <a:lnTo>
                    <a:pt x="134" y="118"/>
                  </a:lnTo>
                  <a:lnTo>
                    <a:pt x="134" y="47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1" name="Google Shape;1581;p21"/>
            <p:cNvSpPr/>
            <p:nvPr/>
          </p:nvSpPr>
          <p:spPr>
            <a:xfrm>
              <a:off x="54" y="1699"/>
              <a:ext cx="112" cy="109"/>
            </a:xfrm>
            <a:custGeom>
              <a:rect b="b" l="l" r="r" t="t"/>
              <a:pathLst>
                <a:path extrusionOk="0" h="58" w="60">
                  <a:moveTo>
                    <a:pt x="59" y="21"/>
                  </a:moveTo>
                  <a:cubicBezTo>
                    <a:pt x="57" y="16"/>
                    <a:pt x="43" y="22"/>
                    <a:pt x="39" y="18"/>
                  </a:cubicBezTo>
                  <a:cubicBezTo>
                    <a:pt x="35" y="15"/>
                    <a:pt x="35" y="0"/>
                    <a:pt x="30" y="0"/>
                  </a:cubicBezTo>
                  <a:cubicBezTo>
                    <a:pt x="25" y="0"/>
                    <a:pt x="25" y="15"/>
                    <a:pt x="21" y="18"/>
                  </a:cubicBezTo>
                  <a:cubicBezTo>
                    <a:pt x="17" y="22"/>
                    <a:pt x="3" y="16"/>
                    <a:pt x="1" y="21"/>
                  </a:cubicBezTo>
                  <a:cubicBezTo>
                    <a:pt x="0" y="26"/>
                    <a:pt x="14" y="30"/>
                    <a:pt x="16" y="35"/>
                  </a:cubicBezTo>
                  <a:cubicBezTo>
                    <a:pt x="17" y="40"/>
                    <a:pt x="8" y="52"/>
                    <a:pt x="12" y="55"/>
                  </a:cubicBezTo>
                  <a:cubicBezTo>
                    <a:pt x="16" y="58"/>
                    <a:pt x="25" y="46"/>
                    <a:pt x="30" y="46"/>
                  </a:cubicBezTo>
                  <a:cubicBezTo>
                    <a:pt x="35" y="46"/>
                    <a:pt x="44" y="58"/>
                    <a:pt x="48" y="55"/>
                  </a:cubicBezTo>
                  <a:cubicBezTo>
                    <a:pt x="52" y="52"/>
                    <a:pt x="43" y="40"/>
                    <a:pt x="44" y="35"/>
                  </a:cubicBezTo>
                  <a:cubicBezTo>
                    <a:pt x="46" y="30"/>
                    <a:pt x="60" y="26"/>
                    <a:pt x="59" y="21"/>
                  </a:cubicBezTo>
                  <a:close/>
                  <a:moveTo>
                    <a:pt x="42" y="46"/>
                  </a:moveTo>
                  <a:cubicBezTo>
                    <a:pt x="39" y="48"/>
                    <a:pt x="33" y="40"/>
                    <a:pt x="30" y="40"/>
                  </a:cubicBezTo>
                  <a:cubicBezTo>
                    <a:pt x="27" y="40"/>
                    <a:pt x="21" y="48"/>
                    <a:pt x="18" y="46"/>
                  </a:cubicBezTo>
                  <a:cubicBezTo>
                    <a:pt x="16" y="44"/>
                    <a:pt x="21" y="36"/>
                    <a:pt x="20" y="33"/>
                  </a:cubicBezTo>
                  <a:cubicBezTo>
                    <a:pt x="19" y="30"/>
                    <a:pt x="10" y="27"/>
                    <a:pt x="11" y="23"/>
                  </a:cubicBezTo>
                  <a:cubicBezTo>
                    <a:pt x="12" y="20"/>
                    <a:pt x="22" y="24"/>
                    <a:pt x="24" y="22"/>
                  </a:cubicBezTo>
                  <a:cubicBezTo>
                    <a:pt x="26" y="19"/>
                    <a:pt x="27" y="10"/>
                    <a:pt x="30" y="10"/>
                  </a:cubicBezTo>
                  <a:cubicBezTo>
                    <a:pt x="33" y="10"/>
                    <a:pt x="33" y="19"/>
                    <a:pt x="36" y="22"/>
                  </a:cubicBezTo>
                  <a:cubicBezTo>
                    <a:pt x="38" y="24"/>
                    <a:pt x="48" y="20"/>
                    <a:pt x="49" y="23"/>
                  </a:cubicBezTo>
                  <a:cubicBezTo>
                    <a:pt x="50" y="27"/>
                    <a:pt x="40" y="30"/>
                    <a:pt x="39" y="33"/>
                  </a:cubicBezTo>
                  <a:cubicBezTo>
                    <a:pt x="38" y="36"/>
                    <a:pt x="44" y="44"/>
                    <a:pt x="42" y="46"/>
                  </a:cubicBezTo>
                  <a:close/>
                  <a:moveTo>
                    <a:pt x="45" y="24"/>
                  </a:moveTo>
                  <a:cubicBezTo>
                    <a:pt x="44" y="22"/>
                    <a:pt x="37" y="25"/>
                    <a:pt x="35" y="23"/>
                  </a:cubicBezTo>
                  <a:cubicBezTo>
                    <a:pt x="33" y="21"/>
                    <a:pt x="33" y="13"/>
                    <a:pt x="30" y="13"/>
                  </a:cubicBezTo>
                  <a:cubicBezTo>
                    <a:pt x="27" y="13"/>
                    <a:pt x="27" y="21"/>
                    <a:pt x="25" y="23"/>
                  </a:cubicBezTo>
                  <a:cubicBezTo>
                    <a:pt x="23" y="25"/>
                    <a:pt x="16" y="22"/>
                    <a:pt x="15" y="24"/>
                  </a:cubicBezTo>
                  <a:cubicBezTo>
                    <a:pt x="14" y="27"/>
                    <a:pt x="22" y="29"/>
                    <a:pt x="22" y="32"/>
                  </a:cubicBezTo>
                  <a:cubicBezTo>
                    <a:pt x="23" y="34"/>
                    <a:pt x="19" y="40"/>
                    <a:pt x="21" y="42"/>
                  </a:cubicBezTo>
                  <a:cubicBezTo>
                    <a:pt x="23" y="44"/>
                    <a:pt x="27" y="37"/>
                    <a:pt x="30" y="37"/>
                  </a:cubicBezTo>
                  <a:cubicBezTo>
                    <a:pt x="33" y="37"/>
                    <a:pt x="37" y="44"/>
                    <a:pt x="39" y="42"/>
                  </a:cubicBezTo>
                  <a:cubicBezTo>
                    <a:pt x="41" y="40"/>
                    <a:pt x="37" y="34"/>
                    <a:pt x="37" y="32"/>
                  </a:cubicBezTo>
                  <a:cubicBezTo>
                    <a:pt x="38" y="29"/>
                    <a:pt x="46" y="27"/>
                    <a:pt x="45" y="24"/>
                  </a:cubicBezTo>
                  <a:close/>
                  <a:moveTo>
                    <a:pt x="35" y="36"/>
                  </a:moveTo>
                  <a:cubicBezTo>
                    <a:pt x="34" y="37"/>
                    <a:pt x="31" y="33"/>
                    <a:pt x="30" y="33"/>
                  </a:cubicBezTo>
                  <a:cubicBezTo>
                    <a:pt x="28" y="33"/>
                    <a:pt x="26" y="37"/>
                    <a:pt x="25" y="36"/>
                  </a:cubicBezTo>
                  <a:cubicBezTo>
                    <a:pt x="24" y="35"/>
                    <a:pt x="26" y="31"/>
                    <a:pt x="26" y="30"/>
                  </a:cubicBezTo>
                  <a:cubicBezTo>
                    <a:pt x="25" y="29"/>
                    <a:pt x="21" y="27"/>
                    <a:pt x="22" y="26"/>
                  </a:cubicBezTo>
                  <a:cubicBezTo>
                    <a:pt x="22" y="25"/>
                    <a:pt x="26" y="26"/>
                    <a:pt x="27" y="25"/>
                  </a:cubicBezTo>
                  <a:cubicBezTo>
                    <a:pt x="28" y="24"/>
                    <a:pt x="28" y="20"/>
                    <a:pt x="30" y="20"/>
                  </a:cubicBezTo>
                  <a:cubicBezTo>
                    <a:pt x="31" y="20"/>
                    <a:pt x="31" y="24"/>
                    <a:pt x="32" y="25"/>
                  </a:cubicBezTo>
                  <a:cubicBezTo>
                    <a:pt x="34" y="26"/>
                    <a:pt x="38" y="25"/>
                    <a:pt x="38" y="26"/>
                  </a:cubicBezTo>
                  <a:cubicBezTo>
                    <a:pt x="39" y="27"/>
                    <a:pt x="34" y="29"/>
                    <a:pt x="34" y="30"/>
                  </a:cubicBezTo>
                  <a:cubicBezTo>
                    <a:pt x="34" y="31"/>
                    <a:pt x="36" y="35"/>
                    <a:pt x="35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2" name="Google Shape;1582;p21"/>
            <p:cNvSpPr/>
            <p:nvPr/>
          </p:nvSpPr>
          <p:spPr>
            <a:xfrm>
              <a:off x="236" y="1648"/>
              <a:ext cx="205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3" name="Google Shape;1583;p21"/>
            <p:cNvSpPr/>
            <p:nvPr/>
          </p:nvSpPr>
          <p:spPr>
            <a:xfrm>
              <a:off x="285" y="1705"/>
              <a:ext cx="156" cy="152"/>
            </a:xfrm>
            <a:custGeom>
              <a:rect b="b" l="l" r="r" t="t"/>
              <a:pathLst>
                <a:path extrusionOk="0" h="152" w="156">
                  <a:moveTo>
                    <a:pt x="156" y="43"/>
                  </a:moveTo>
                  <a:lnTo>
                    <a:pt x="113" y="0"/>
                  </a:lnTo>
                  <a:lnTo>
                    <a:pt x="115" y="62"/>
                  </a:lnTo>
                  <a:lnTo>
                    <a:pt x="106" y="71"/>
                  </a:lnTo>
                  <a:lnTo>
                    <a:pt x="70" y="71"/>
                  </a:lnTo>
                  <a:lnTo>
                    <a:pt x="67" y="92"/>
                  </a:lnTo>
                  <a:lnTo>
                    <a:pt x="48" y="97"/>
                  </a:lnTo>
                  <a:lnTo>
                    <a:pt x="0" y="96"/>
                  </a:lnTo>
                  <a:lnTo>
                    <a:pt x="56" y="152"/>
                  </a:lnTo>
                  <a:lnTo>
                    <a:pt x="156" y="152"/>
                  </a:lnTo>
                  <a:lnTo>
                    <a:pt x="156" y="43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4" name="Google Shape;1584;p21"/>
            <p:cNvSpPr/>
            <p:nvPr/>
          </p:nvSpPr>
          <p:spPr>
            <a:xfrm>
              <a:off x="279" y="1701"/>
              <a:ext cx="125" cy="103"/>
            </a:xfrm>
            <a:custGeom>
              <a:rect b="b" l="l" r="r" t="t"/>
              <a:pathLst>
                <a:path extrusionOk="0" h="55" w="67">
                  <a:moveTo>
                    <a:pt x="34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4" y="14"/>
                    <a:pt x="0" y="17"/>
                    <a:pt x="0" y="2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4" y="55"/>
                    <a:pt x="8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8" y="55"/>
                    <a:pt x="42" y="52"/>
                    <a:pt x="42" y="47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17"/>
                    <a:pt x="38" y="14"/>
                    <a:pt x="34" y="14"/>
                  </a:cubicBezTo>
                  <a:close/>
                  <a:moveTo>
                    <a:pt x="38" y="47"/>
                  </a:moveTo>
                  <a:cubicBezTo>
                    <a:pt x="38" y="50"/>
                    <a:pt x="36" y="52"/>
                    <a:pt x="34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5" y="52"/>
                    <a:pt x="3" y="50"/>
                    <a:pt x="3" y="4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19"/>
                    <a:pt x="5" y="17"/>
                    <a:pt x="8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6" y="17"/>
                    <a:pt x="38" y="19"/>
                    <a:pt x="38" y="22"/>
                  </a:cubicBezTo>
                  <a:lnTo>
                    <a:pt x="38" y="47"/>
                  </a:lnTo>
                  <a:close/>
                  <a:moveTo>
                    <a:pt x="67" y="8"/>
                  </a:moveTo>
                  <a:cubicBezTo>
                    <a:pt x="67" y="33"/>
                    <a:pt x="67" y="33"/>
                    <a:pt x="67" y="33"/>
                  </a:cubicBezTo>
                  <a:cubicBezTo>
                    <a:pt x="67" y="38"/>
                    <a:pt x="63" y="41"/>
                    <a:pt x="59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1" y="38"/>
                    <a:pt x="64" y="36"/>
                    <a:pt x="64" y="33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5"/>
                    <a:pt x="61" y="3"/>
                    <a:pt x="59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1" y="3"/>
                    <a:pt x="28" y="5"/>
                    <a:pt x="28" y="8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3"/>
                    <a:pt x="29" y="0"/>
                    <a:pt x="33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7" y="3"/>
                    <a:pt x="67" y="8"/>
                  </a:cubicBezTo>
                  <a:close/>
                  <a:moveTo>
                    <a:pt x="16" y="24"/>
                  </a:moveTo>
                  <a:cubicBezTo>
                    <a:pt x="16" y="27"/>
                    <a:pt x="14" y="29"/>
                    <a:pt x="12" y="29"/>
                  </a:cubicBezTo>
                  <a:cubicBezTo>
                    <a:pt x="9" y="29"/>
                    <a:pt x="8" y="27"/>
                    <a:pt x="8" y="24"/>
                  </a:cubicBezTo>
                  <a:cubicBezTo>
                    <a:pt x="8" y="22"/>
                    <a:pt x="9" y="20"/>
                    <a:pt x="12" y="20"/>
                  </a:cubicBezTo>
                  <a:cubicBezTo>
                    <a:pt x="14" y="20"/>
                    <a:pt x="16" y="22"/>
                    <a:pt x="16" y="24"/>
                  </a:cubicBezTo>
                  <a:close/>
                  <a:moveTo>
                    <a:pt x="35" y="24"/>
                  </a:moveTo>
                  <a:cubicBezTo>
                    <a:pt x="35" y="27"/>
                    <a:pt x="33" y="29"/>
                    <a:pt x="30" y="29"/>
                  </a:cubicBezTo>
                  <a:cubicBezTo>
                    <a:pt x="28" y="29"/>
                    <a:pt x="26" y="27"/>
                    <a:pt x="26" y="24"/>
                  </a:cubicBezTo>
                  <a:cubicBezTo>
                    <a:pt x="26" y="22"/>
                    <a:pt x="28" y="20"/>
                    <a:pt x="30" y="20"/>
                  </a:cubicBezTo>
                  <a:cubicBezTo>
                    <a:pt x="33" y="20"/>
                    <a:pt x="35" y="22"/>
                    <a:pt x="35" y="24"/>
                  </a:cubicBezTo>
                  <a:close/>
                  <a:moveTo>
                    <a:pt x="16" y="45"/>
                  </a:moveTo>
                  <a:cubicBezTo>
                    <a:pt x="16" y="47"/>
                    <a:pt x="14" y="49"/>
                    <a:pt x="12" y="49"/>
                  </a:cubicBezTo>
                  <a:cubicBezTo>
                    <a:pt x="9" y="49"/>
                    <a:pt x="8" y="47"/>
                    <a:pt x="8" y="45"/>
                  </a:cubicBezTo>
                  <a:cubicBezTo>
                    <a:pt x="8" y="43"/>
                    <a:pt x="9" y="41"/>
                    <a:pt x="12" y="41"/>
                  </a:cubicBezTo>
                  <a:cubicBezTo>
                    <a:pt x="14" y="41"/>
                    <a:pt x="16" y="43"/>
                    <a:pt x="16" y="45"/>
                  </a:cubicBezTo>
                  <a:close/>
                  <a:moveTo>
                    <a:pt x="35" y="45"/>
                  </a:moveTo>
                  <a:cubicBezTo>
                    <a:pt x="35" y="47"/>
                    <a:pt x="33" y="49"/>
                    <a:pt x="30" y="49"/>
                  </a:cubicBezTo>
                  <a:cubicBezTo>
                    <a:pt x="28" y="49"/>
                    <a:pt x="26" y="47"/>
                    <a:pt x="26" y="45"/>
                  </a:cubicBezTo>
                  <a:cubicBezTo>
                    <a:pt x="26" y="43"/>
                    <a:pt x="28" y="41"/>
                    <a:pt x="30" y="41"/>
                  </a:cubicBezTo>
                  <a:cubicBezTo>
                    <a:pt x="33" y="41"/>
                    <a:pt x="35" y="43"/>
                    <a:pt x="35" y="45"/>
                  </a:cubicBezTo>
                  <a:close/>
                  <a:moveTo>
                    <a:pt x="55" y="15"/>
                  </a:moveTo>
                  <a:cubicBezTo>
                    <a:pt x="53" y="15"/>
                    <a:pt x="51" y="13"/>
                    <a:pt x="51" y="11"/>
                  </a:cubicBezTo>
                  <a:cubicBezTo>
                    <a:pt x="51" y="8"/>
                    <a:pt x="53" y="6"/>
                    <a:pt x="55" y="6"/>
                  </a:cubicBezTo>
                  <a:cubicBezTo>
                    <a:pt x="58" y="6"/>
                    <a:pt x="60" y="8"/>
                    <a:pt x="60" y="11"/>
                  </a:cubicBezTo>
                  <a:cubicBezTo>
                    <a:pt x="60" y="13"/>
                    <a:pt x="58" y="15"/>
                    <a:pt x="55" y="15"/>
                  </a:cubicBezTo>
                  <a:close/>
                  <a:moveTo>
                    <a:pt x="46" y="26"/>
                  </a:moveTo>
                  <a:cubicBezTo>
                    <a:pt x="46" y="26"/>
                    <a:pt x="45" y="26"/>
                    <a:pt x="45" y="2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7"/>
                    <a:pt x="46" y="17"/>
                    <a:pt x="46" y="17"/>
                  </a:cubicBezTo>
                  <a:cubicBezTo>
                    <a:pt x="49" y="17"/>
                    <a:pt x="51" y="19"/>
                    <a:pt x="51" y="22"/>
                  </a:cubicBezTo>
                  <a:cubicBezTo>
                    <a:pt x="51" y="24"/>
                    <a:pt x="49" y="26"/>
                    <a:pt x="46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5" name="Google Shape;1585;p21"/>
            <p:cNvSpPr/>
            <p:nvPr/>
          </p:nvSpPr>
          <p:spPr>
            <a:xfrm>
              <a:off x="467" y="1648"/>
              <a:ext cx="207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6" name="Google Shape;1586;p21"/>
            <p:cNvSpPr/>
            <p:nvPr/>
          </p:nvSpPr>
          <p:spPr>
            <a:xfrm>
              <a:off x="499" y="1708"/>
              <a:ext cx="175" cy="149"/>
            </a:xfrm>
            <a:custGeom>
              <a:rect b="b" l="l" r="r" t="t"/>
              <a:pathLst>
                <a:path extrusionOk="0" h="149" w="175">
                  <a:moveTo>
                    <a:pt x="175" y="61"/>
                  </a:moveTo>
                  <a:lnTo>
                    <a:pt x="115" y="0"/>
                  </a:lnTo>
                  <a:lnTo>
                    <a:pt x="113" y="76"/>
                  </a:lnTo>
                  <a:lnTo>
                    <a:pt x="57" y="76"/>
                  </a:lnTo>
                  <a:lnTo>
                    <a:pt x="44" y="49"/>
                  </a:lnTo>
                  <a:lnTo>
                    <a:pt x="0" y="72"/>
                  </a:lnTo>
                  <a:lnTo>
                    <a:pt x="76" y="149"/>
                  </a:lnTo>
                  <a:lnTo>
                    <a:pt x="175" y="149"/>
                  </a:lnTo>
                  <a:lnTo>
                    <a:pt x="175" y="61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7" name="Google Shape;1587;p21"/>
            <p:cNvSpPr/>
            <p:nvPr/>
          </p:nvSpPr>
          <p:spPr>
            <a:xfrm>
              <a:off x="493" y="1701"/>
              <a:ext cx="154" cy="96"/>
            </a:xfrm>
            <a:custGeom>
              <a:rect b="b" l="l" r="r" t="t"/>
              <a:pathLst>
                <a:path extrusionOk="0" h="51" w="83">
                  <a:moveTo>
                    <a:pt x="29" y="45"/>
                  </a:moveTo>
                  <a:cubicBezTo>
                    <a:pt x="29" y="48"/>
                    <a:pt x="26" y="51"/>
                    <a:pt x="22" y="51"/>
                  </a:cubicBezTo>
                  <a:cubicBezTo>
                    <a:pt x="19" y="51"/>
                    <a:pt x="16" y="48"/>
                    <a:pt x="16" y="45"/>
                  </a:cubicBezTo>
                  <a:cubicBezTo>
                    <a:pt x="16" y="41"/>
                    <a:pt x="19" y="38"/>
                    <a:pt x="22" y="38"/>
                  </a:cubicBezTo>
                  <a:cubicBezTo>
                    <a:pt x="26" y="38"/>
                    <a:pt x="29" y="41"/>
                    <a:pt x="29" y="45"/>
                  </a:cubicBezTo>
                  <a:close/>
                  <a:moveTo>
                    <a:pt x="50" y="12"/>
                  </a:moveTo>
                  <a:cubicBezTo>
                    <a:pt x="46" y="12"/>
                    <a:pt x="43" y="16"/>
                    <a:pt x="43" y="19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16"/>
                    <a:pt x="54" y="12"/>
                    <a:pt x="50" y="12"/>
                  </a:cubicBezTo>
                  <a:close/>
                  <a:moveTo>
                    <a:pt x="83" y="44"/>
                  </a:moveTo>
                  <a:cubicBezTo>
                    <a:pt x="83" y="44"/>
                    <a:pt x="83" y="44"/>
                    <a:pt x="83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5"/>
                    <a:pt x="82" y="46"/>
                    <a:pt x="81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0"/>
                    <a:pt x="27" y="36"/>
                    <a:pt x="22" y="36"/>
                  </a:cubicBezTo>
                  <a:cubicBezTo>
                    <a:pt x="17" y="36"/>
                    <a:pt x="13" y="40"/>
                    <a:pt x="13" y="45"/>
                  </a:cubicBezTo>
                  <a:cubicBezTo>
                    <a:pt x="13" y="45"/>
                    <a:pt x="14" y="45"/>
                    <a:pt x="14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5" y="46"/>
                    <a:pt x="0" y="41"/>
                    <a:pt x="0" y="3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3" y="0"/>
                    <a:pt x="66" y="3"/>
                    <a:pt x="69" y="11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7" y="38"/>
                    <a:pt x="76" y="41"/>
                    <a:pt x="75" y="42"/>
                  </a:cubicBezTo>
                  <a:cubicBezTo>
                    <a:pt x="79" y="42"/>
                    <a:pt x="79" y="42"/>
                    <a:pt x="79" y="42"/>
                  </a:cubicBezTo>
                  <a:cubicBezTo>
                    <a:pt x="79" y="42"/>
                    <a:pt x="79" y="42"/>
                    <a:pt x="79" y="42"/>
                  </a:cubicBezTo>
                  <a:cubicBezTo>
                    <a:pt x="79" y="41"/>
                    <a:pt x="80" y="40"/>
                    <a:pt x="81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2" y="40"/>
                    <a:pt x="83" y="41"/>
                    <a:pt x="83" y="42"/>
                  </a:cubicBezTo>
                  <a:lnTo>
                    <a:pt x="83" y="44"/>
                  </a:lnTo>
                  <a:close/>
                  <a:moveTo>
                    <a:pt x="38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38" y="19"/>
                    <a:pt x="38" y="19"/>
                    <a:pt x="38" y="19"/>
                  </a:cubicBezTo>
                  <a:lnTo>
                    <a:pt x="38" y="8"/>
                  </a:lnTo>
                  <a:close/>
                  <a:moveTo>
                    <a:pt x="59" y="19"/>
                  </a:moveTo>
                  <a:cubicBezTo>
                    <a:pt x="59" y="14"/>
                    <a:pt x="55" y="10"/>
                    <a:pt x="49" y="10"/>
                  </a:cubicBezTo>
                  <a:cubicBezTo>
                    <a:pt x="44" y="10"/>
                    <a:pt x="40" y="14"/>
                    <a:pt x="40" y="19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59" y="43"/>
                    <a:pt x="59" y="43"/>
                    <a:pt x="59" y="43"/>
                  </a:cubicBezTo>
                  <a:lnTo>
                    <a:pt x="59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8" name="Google Shape;1588;p21"/>
            <p:cNvSpPr/>
            <p:nvPr/>
          </p:nvSpPr>
          <p:spPr>
            <a:xfrm>
              <a:off x="700" y="1648"/>
              <a:ext cx="204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9" name="Google Shape;1589;p21"/>
            <p:cNvSpPr/>
            <p:nvPr/>
          </p:nvSpPr>
          <p:spPr>
            <a:xfrm>
              <a:off x="768" y="1699"/>
              <a:ext cx="136" cy="158"/>
            </a:xfrm>
            <a:custGeom>
              <a:rect b="b" l="l" r="r" t="t"/>
              <a:pathLst>
                <a:path extrusionOk="0" h="158" w="136">
                  <a:moveTo>
                    <a:pt x="136" y="105"/>
                  </a:moveTo>
                  <a:lnTo>
                    <a:pt x="34" y="0"/>
                  </a:lnTo>
                  <a:lnTo>
                    <a:pt x="17" y="62"/>
                  </a:lnTo>
                  <a:lnTo>
                    <a:pt x="13" y="87"/>
                  </a:lnTo>
                  <a:lnTo>
                    <a:pt x="0" y="87"/>
                  </a:lnTo>
                  <a:lnTo>
                    <a:pt x="13" y="102"/>
                  </a:lnTo>
                  <a:lnTo>
                    <a:pt x="13" y="107"/>
                  </a:lnTo>
                  <a:lnTo>
                    <a:pt x="64" y="158"/>
                  </a:lnTo>
                  <a:lnTo>
                    <a:pt x="136" y="158"/>
                  </a:lnTo>
                  <a:lnTo>
                    <a:pt x="136" y="10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0" name="Google Shape;1590;p21"/>
            <p:cNvSpPr/>
            <p:nvPr/>
          </p:nvSpPr>
          <p:spPr>
            <a:xfrm>
              <a:off x="748" y="1692"/>
              <a:ext cx="110" cy="122"/>
            </a:xfrm>
            <a:custGeom>
              <a:rect b="b" l="l" r="r" t="t"/>
              <a:pathLst>
                <a:path extrusionOk="0" h="65" w="59">
                  <a:moveTo>
                    <a:pt x="2" y="11"/>
                  </a:moveTo>
                  <a:cubicBezTo>
                    <a:pt x="1" y="9"/>
                    <a:pt x="1" y="7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3" y="4"/>
                    <a:pt x="7" y="4"/>
                    <a:pt x="9" y="0"/>
                  </a:cubicBezTo>
                  <a:cubicBezTo>
                    <a:pt x="10" y="1"/>
                    <a:pt x="12" y="2"/>
                    <a:pt x="14" y="2"/>
                  </a:cubicBezTo>
                  <a:cubicBezTo>
                    <a:pt x="17" y="2"/>
                    <a:pt x="19" y="1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4"/>
                    <a:pt x="26" y="4"/>
                    <a:pt x="28" y="4"/>
                  </a:cubicBezTo>
                  <a:cubicBezTo>
                    <a:pt x="28" y="4"/>
                    <a:pt x="28" y="5"/>
                    <a:pt x="28" y="5"/>
                  </a:cubicBezTo>
                  <a:cubicBezTo>
                    <a:pt x="28" y="7"/>
                    <a:pt x="27" y="9"/>
                    <a:pt x="27" y="11"/>
                  </a:cubicBezTo>
                  <a:cubicBezTo>
                    <a:pt x="22" y="11"/>
                    <a:pt x="20" y="7"/>
                    <a:pt x="20" y="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4" y="10"/>
                    <a:pt x="10" y="7"/>
                    <a:pt x="10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10"/>
                    <a:pt x="4" y="11"/>
                    <a:pt x="2" y="11"/>
                  </a:cubicBezTo>
                  <a:close/>
                  <a:moveTo>
                    <a:pt x="15" y="52"/>
                  </a:moveTo>
                  <a:cubicBezTo>
                    <a:pt x="15" y="52"/>
                    <a:pt x="14" y="52"/>
                    <a:pt x="13" y="52"/>
                  </a:cubicBezTo>
                  <a:cubicBezTo>
                    <a:pt x="11" y="52"/>
                    <a:pt x="9" y="50"/>
                    <a:pt x="9" y="47"/>
                  </a:cubicBezTo>
                  <a:cubicBezTo>
                    <a:pt x="8" y="36"/>
                    <a:pt x="5" y="24"/>
                    <a:pt x="2" y="13"/>
                  </a:cubicBezTo>
                  <a:cubicBezTo>
                    <a:pt x="4" y="12"/>
                    <a:pt x="8" y="11"/>
                    <a:pt x="9" y="9"/>
                  </a:cubicBezTo>
                  <a:cubicBezTo>
                    <a:pt x="11" y="10"/>
                    <a:pt x="15" y="11"/>
                    <a:pt x="19" y="8"/>
                  </a:cubicBezTo>
                  <a:cubicBezTo>
                    <a:pt x="20" y="10"/>
                    <a:pt x="22" y="12"/>
                    <a:pt x="27" y="13"/>
                  </a:cubicBezTo>
                  <a:cubicBezTo>
                    <a:pt x="24" y="24"/>
                    <a:pt x="20" y="36"/>
                    <a:pt x="20" y="47"/>
                  </a:cubicBezTo>
                  <a:cubicBezTo>
                    <a:pt x="20" y="50"/>
                    <a:pt x="18" y="52"/>
                    <a:pt x="15" y="52"/>
                  </a:cubicBezTo>
                  <a:close/>
                  <a:moveTo>
                    <a:pt x="18" y="46"/>
                  </a:moveTo>
                  <a:cubicBezTo>
                    <a:pt x="18" y="43"/>
                    <a:pt x="18" y="43"/>
                    <a:pt x="18" y="43"/>
                  </a:cubicBezTo>
                  <a:cubicBezTo>
                    <a:pt x="18" y="40"/>
                    <a:pt x="16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38"/>
                    <a:pt x="9" y="40"/>
                    <a:pt x="9" y="43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8"/>
                    <a:pt x="11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6" y="50"/>
                    <a:pt x="18" y="48"/>
                    <a:pt x="18" y="46"/>
                  </a:cubicBezTo>
                  <a:close/>
                  <a:moveTo>
                    <a:pt x="55" y="25"/>
                  </a:moveTo>
                  <a:cubicBezTo>
                    <a:pt x="55" y="25"/>
                    <a:pt x="55" y="24"/>
                    <a:pt x="55" y="24"/>
                  </a:cubicBezTo>
                  <a:cubicBezTo>
                    <a:pt x="54" y="25"/>
                    <a:pt x="52" y="24"/>
                    <a:pt x="50" y="23"/>
                  </a:cubicBezTo>
                  <a:cubicBezTo>
                    <a:pt x="48" y="21"/>
                    <a:pt x="47" y="19"/>
                    <a:pt x="47" y="18"/>
                  </a:cubicBezTo>
                  <a:cubicBezTo>
                    <a:pt x="43" y="20"/>
                    <a:pt x="39" y="18"/>
                    <a:pt x="37" y="17"/>
                  </a:cubicBezTo>
                  <a:cubicBezTo>
                    <a:pt x="37" y="17"/>
                    <a:pt x="36" y="17"/>
                    <a:pt x="36" y="17"/>
                  </a:cubicBezTo>
                  <a:cubicBezTo>
                    <a:pt x="35" y="19"/>
                    <a:pt x="35" y="21"/>
                    <a:pt x="34" y="23"/>
                  </a:cubicBezTo>
                  <a:cubicBezTo>
                    <a:pt x="36" y="24"/>
                    <a:pt x="39" y="25"/>
                    <a:pt x="42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4" y="30"/>
                    <a:pt x="50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0" y="35"/>
                    <a:pt x="54" y="38"/>
                  </a:cubicBezTo>
                  <a:cubicBezTo>
                    <a:pt x="56" y="37"/>
                    <a:pt x="57" y="35"/>
                    <a:pt x="59" y="34"/>
                  </a:cubicBezTo>
                  <a:cubicBezTo>
                    <a:pt x="59" y="34"/>
                    <a:pt x="59" y="34"/>
                    <a:pt x="59" y="33"/>
                  </a:cubicBezTo>
                  <a:cubicBezTo>
                    <a:pt x="57" y="32"/>
                    <a:pt x="54" y="29"/>
                    <a:pt x="55" y="25"/>
                  </a:cubicBezTo>
                  <a:close/>
                  <a:moveTo>
                    <a:pt x="53" y="39"/>
                  </a:moveTo>
                  <a:cubicBezTo>
                    <a:pt x="43" y="46"/>
                    <a:pt x="34" y="54"/>
                    <a:pt x="26" y="63"/>
                  </a:cubicBezTo>
                  <a:cubicBezTo>
                    <a:pt x="25" y="64"/>
                    <a:pt x="22" y="65"/>
                    <a:pt x="20" y="63"/>
                  </a:cubicBezTo>
                  <a:cubicBezTo>
                    <a:pt x="20" y="63"/>
                    <a:pt x="19" y="63"/>
                    <a:pt x="19" y="62"/>
                  </a:cubicBezTo>
                  <a:cubicBezTo>
                    <a:pt x="17" y="61"/>
                    <a:pt x="17" y="58"/>
                    <a:pt x="18" y="56"/>
                  </a:cubicBezTo>
                  <a:cubicBezTo>
                    <a:pt x="24" y="46"/>
                    <a:pt x="29" y="35"/>
                    <a:pt x="33" y="24"/>
                  </a:cubicBezTo>
                  <a:cubicBezTo>
                    <a:pt x="35" y="25"/>
                    <a:pt x="38" y="27"/>
                    <a:pt x="42" y="26"/>
                  </a:cubicBezTo>
                  <a:cubicBezTo>
                    <a:pt x="42" y="27"/>
                    <a:pt x="44" y="31"/>
                    <a:pt x="49" y="31"/>
                  </a:cubicBezTo>
                  <a:cubicBezTo>
                    <a:pt x="49" y="33"/>
                    <a:pt x="50" y="36"/>
                    <a:pt x="53" y="39"/>
                  </a:cubicBezTo>
                  <a:close/>
                  <a:moveTo>
                    <a:pt x="28" y="52"/>
                  </a:moveTo>
                  <a:cubicBezTo>
                    <a:pt x="28" y="52"/>
                    <a:pt x="28" y="52"/>
                    <a:pt x="28" y="52"/>
                  </a:cubicBezTo>
                  <a:cubicBezTo>
                    <a:pt x="26" y="50"/>
                    <a:pt x="23" y="51"/>
                    <a:pt x="22" y="5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8" y="57"/>
                    <a:pt x="19" y="60"/>
                    <a:pt x="20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3" y="63"/>
                    <a:pt x="25" y="62"/>
                    <a:pt x="27" y="61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6"/>
                    <a:pt x="30" y="53"/>
                    <a:pt x="2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1" name="Google Shape;1591;p21"/>
            <p:cNvSpPr/>
            <p:nvPr/>
          </p:nvSpPr>
          <p:spPr>
            <a:xfrm>
              <a:off x="930" y="1648"/>
              <a:ext cx="205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2" name="Google Shape;1592;p21"/>
            <p:cNvSpPr/>
            <p:nvPr/>
          </p:nvSpPr>
          <p:spPr>
            <a:xfrm>
              <a:off x="992" y="1731"/>
              <a:ext cx="143" cy="126"/>
            </a:xfrm>
            <a:custGeom>
              <a:rect b="b" l="l" r="r" t="t"/>
              <a:pathLst>
                <a:path extrusionOk="0" h="126" w="143">
                  <a:moveTo>
                    <a:pt x="143" y="45"/>
                  </a:moveTo>
                  <a:lnTo>
                    <a:pt x="100" y="0"/>
                  </a:lnTo>
                  <a:lnTo>
                    <a:pt x="85" y="64"/>
                  </a:lnTo>
                  <a:lnTo>
                    <a:pt x="0" y="70"/>
                  </a:lnTo>
                  <a:lnTo>
                    <a:pt x="55" y="126"/>
                  </a:lnTo>
                  <a:lnTo>
                    <a:pt x="143" y="126"/>
                  </a:lnTo>
                  <a:lnTo>
                    <a:pt x="143" y="45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3" name="Google Shape;1593;p21"/>
            <p:cNvSpPr/>
            <p:nvPr/>
          </p:nvSpPr>
          <p:spPr>
            <a:xfrm>
              <a:off x="979" y="1697"/>
              <a:ext cx="111" cy="104"/>
            </a:xfrm>
            <a:custGeom>
              <a:rect b="b" l="l" r="r" t="t"/>
              <a:pathLst>
                <a:path extrusionOk="0" h="55" w="60">
                  <a:moveTo>
                    <a:pt x="18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7"/>
                    <a:pt x="22" y="0"/>
                    <a:pt x="30" y="0"/>
                  </a:cubicBezTo>
                  <a:cubicBezTo>
                    <a:pt x="38" y="0"/>
                    <a:pt x="44" y="7"/>
                    <a:pt x="44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8"/>
                    <a:pt x="37" y="2"/>
                    <a:pt x="30" y="2"/>
                  </a:cubicBezTo>
                  <a:cubicBezTo>
                    <a:pt x="24" y="2"/>
                    <a:pt x="18" y="8"/>
                    <a:pt x="18" y="16"/>
                  </a:cubicBezTo>
                  <a:close/>
                  <a:moveTo>
                    <a:pt x="7" y="55"/>
                  </a:moveTo>
                  <a:cubicBezTo>
                    <a:pt x="53" y="55"/>
                    <a:pt x="53" y="55"/>
                    <a:pt x="53" y="55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" y="48"/>
                    <a:pt x="6" y="48"/>
                    <a:pt x="6" y="48"/>
                  </a:cubicBezTo>
                  <a:lnTo>
                    <a:pt x="7" y="55"/>
                  </a:lnTo>
                  <a:close/>
                  <a:moveTo>
                    <a:pt x="60" y="18"/>
                  </a:moveTo>
                  <a:cubicBezTo>
                    <a:pt x="55" y="46"/>
                    <a:pt x="55" y="46"/>
                    <a:pt x="5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0"/>
                    <a:pt x="37" y="36"/>
                    <a:pt x="37" y="36"/>
                  </a:cubicBezTo>
                  <a:cubicBezTo>
                    <a:pt x="32" y="39"/>
                    <a:pt x="32" y="45"/>
                    <a:pt x="32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5"/>
                    <a:pt x="29" y="37"/>
                    <a:pt x="24" y="30"/>
                  </a:cubicBezTo>
                  <a:cubicBezTo>
                    <a:pt x="24" y="30"/>
                    <a:pt x="28" y="40"/>
                    <a:pt x="25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lnTo>
                    <a:pt x="60" y="18"/>
                  </a:lnTo>
                  <a:close/>
                  <a:moveTo>
                    <a:pt x="30" y="28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1" y="22"/>
                    <a:pt x="25" y="26"/>
                    <a:pt x="25" y="26"/>
                  </a:cubicBezTo>
                  <a:cubicBezTo>
                    <a:pt x="27" y="24"/>
                    <a:pt x="26" y="21"/>
                    <a:pt x="26" y="21"/>
                  </a:cubicBezTo>
                  <a:cubicBezTo>
                    <a:pt x="23" y="22"/>
                    <a:pt x="23" y="25"/>
                    <a:pt x="23" y="27"/>
                  </a:cubicBezTo>
                  <a:cubicBezTo>
                    <a:pt x="22" y="25"/>
                    <a:pt x="20" y="22"/>
                    <a:pt x="17" y="24"/>
                  </a:cubicBezTo>
                  <a:cubicBezTo>
                    <a:pt x="17" y="24"/>
                    <a:pt x="17" y="24"/>
                    <a:pt x="17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7" y="27"/>
                    <a:pt x="13" y="28"/>
                    <a:pt x="12" y="34"/>
                  </a:cubicBezTo>
                  <a:cubicBezTo>
                    <a:pt x="12" y="34"/>
                    <a:pt x="13" y="33"/>
                    <a:pt x="14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2"/>
                    <a:pt x="16" y="32"/>
                    <a:pt x="17" y="32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20" y="30"/>
                    <a:pt x="20" y="30"/>
                  </a:cubicBezTo>
                  <a:cubicBezTo>
                    <a:pt x="20" y="30"/>
                    <a:pt x="16" y="34"/>
                    <a:pt x="21" y="39"/>
                  </a:cubicBezTo>
                  <a:cubicBezTo>
                    <a:pt x="21" y="39"/>
                    <a:pt x="21" y="38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3" y="35"/>
                    <a:pt x="23" y="35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5" y="31"/>
                    <a:pt x="28" y="32"/>
                    <a:pt x="28" y="32"/>
                  </a:cubicBezTo>
                  <a:cubicBezTo>
                    <a:pt x="29" y="29"/>
                    <a:pt x="26" y="28"/>
                    <a:pt x="26" y="28"/>
                  </a:cubicBezTo>
                  <a:cubicBezTo>
                    <a:pt x="27" y="28"/>
                    <a:pt x="27" y="28"/>
                    <a:pt x="28" y="28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8"/>
                    <a:pt x="30" y="28"/>
                    <a:pt x="30" y="28"/>
                  </a:cubicBezTo>
                  <a:close/>
                  <a:moveTo>
                    <a:pt x="40" y="34"/>
                  </a:moveTo>
                  <a:cubicBezTo>
                    <a:pt x="40" y="34"/>
                    <a:pt x="40" y="34"/>
                    <a:pt x="41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34"/>
                    <a:pt x="42" y="34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1" y="31"/>
                    <a:pt x="39" y="33"/>
                    <a:pt x="38" y="34"/>
                  </a:cubicBezTo>
                  <a:cubicBezTo>
                    <a:pt x="39" y="33"/>
                    <a:pt x="39" y="31"/>
                    <a:pt x="37" y="30"/>
                  </a:cubicBezTo>
                  <a:cubicBezTo>
                    <a:pt x="37" y="30"/>
                    <a:pt x="36" y="31"/>
                    <a:pt x="37" y="33"/>
                  </a:cubicBezTo>
                  <a:cubicBezTo>
                    <a:pt x="37" y="33"/>
                    <a:pt x="34" y="30"/>
                    <a:pt x="31" y="33"/>
                  </a:cubicBezTo>
                  <a:cubicBezTo>
                    <a:pt x="31" y="33"/>
                    <a:pt x="31" y="33"/>
                    <a:pt x="33" y="33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6" y="34"/>
                    <a:pt x="34" y="35"/>
                    <a:pt x="34" y="37"/>
                  </a:cubicBezTo>
                  <a:cubicBezTo>
                    <a:pt x="34" y="37"/>
                    <a:pt x="36" y="36"/>
                    <a:pt x="37" y="35"/>
                  </a:cubicBezTo>
                  <a:cubicBezTo>
                    <a:pt x="37" y="36"/>
                    <a:pt x="37" y="37"/>
                    <a:pt x="3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39"/>
                    <a:pt x="37" y="40"/>
                    <a:pt x="37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41" y="40"/>
                    <a:pt x="40" y="36"/>
                    <a:pt x="40" y="36"/>
                  </a:cubicBezTo>
                  <a:cubicBezTo>
                    <a:pt x="40" y="37"/>
                    <a:pt x="40" y="37"/>
                    <a:pt x="41" y="38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9"/>
                    <a:pt x="42" y="39"/>
                    <a:pt x="43" y="39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5" y="36"/>
                    <a:pt x="42" y="35"/>
                    <a:pt x="4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4" name="Google Shape;1594;p21"/>
            <p:cNvSpPr/>
            <p:nvPr/>
          </p:nvSpPr>
          <p:spPr>
            <a:xfrm>
              <a:off x="1161" y="1648"/>
              <a:ext cx="205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5" name="Google Shape;1595;p21"/>
            <p:cNvSpPr/>
            <p:nvPr/>
          </p:nvSpPr>
          <p:spPr>
            <a:xfrm>
              <a:off x="1271" y="1690"/>
              <a:ext cx="95" cy="167"/>
            </a:xfrm>
            <a:custGeom>
              <a:rect b="b" l="l" r="r" t="t"/>
              <a:pathLst>
                <a:path extrusionOk="0" h="167" w="95">
                  <a:moveTo>
                    <a:pt x="95" y="64"/>
                  </a:moveTo>
                  <a:lnTo>
                    <a:pt x="31" y="0"/>
                  </a:lnTo>
                  <a:lnTo>
                    <a:pt x="18" y="17"/>
                  </a:lnTo>
                  <a:lnTo>
                    <a:pt x="16" y="73"/>
                  </a:lnTo>
                  <a:lnTo>
                    <a:pt x="0" y="105"/>
                  </a:lnTo>
                  <a:lnTo>
                    <a:pt x="59" y="167"/>
                  </a:lnTo>
                  <a:lnTo>
                    <a:pt x="95" y="167"/>
                  </a:lnTo>
                  <a:lnTo>
                    <a:pt x="95" y="64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6" name="Google Shape;1596;p21"/>
            <p:cNvSpPr/>
            <p:nvPr/>
          </p:nvSpPr>
          <p:spPr>
            <a:xfrm>
              <a:off x="1211" y="1690"/>
              <a:ext cx="110" cy="124"/>
            </a:xfrm>
            <a:custGeom>
              <a:rect b="b" l="l" r="r" t="t"/>
              <a:pathLst>
                <a:path extrusionOk="0" h="66" w="59">
                  <a:moveTo>
                    <a:pt x="58" y="50"/>
                  </a:moveTo>
                  <a:cubicBezTo>
                    <a:pt x="50" y="48"/>
                    <a:pt x="50" y="34"/>
                    <a:pt x="50" y="34"/>
                  </a:cubicBezTo>
                  <a:cubicBezTo>
                    <a:pt x="43" y="42"/>
                    <a:pt x="49" y="66"/>
                    <a:pt x="49" y="66"/>
                  </a:cubicBezTo>
                  <a:cubicBezTo>
                    <a:pt x="41" y="65"/>
                    <a:pt x="33" y="59"/>
                    <a:pt x="27" y="52"/>
                  </a:cubicBezTo>
                  <a:cubicBezTo>
                    <a:pt x="33" y="48"/>
                    <a:pt x="37" y="41"/>
                    <a:pt x="37" y="32"/>
                  </a:cubicBezTo>
                  <a:cubicBezTo>
                    <a:pt x="37" y="24"/>
                    <a:pt x="34" y="17"/>
                    <a:pt x="29" y="13"/>
                  </a:cubicBezTo>
                  <a:cubicBezTo>
                    <a:pt x="34" y="6"/>
                    <a:pt x="41" y="1"/>
                    <a:pt x="49" y="0"/>
                  </a:cubicBezTo>
                  <a:cubicBezTo>
                    <a:pt x="49" y="0"/>
                    <a:pt x="43" y="24"/>
                    <a:pt x="50" y="32"/>
                  </a:cubicBezTo>
                  <a:cubicBezTo>
                    <a:pt x="50" y="32"/>
                    <a:pt x="50" y="18"/>
                    <a:pt x="58" y="16"/>
                  </a:cubicBezTo>
                  <a:cubicBezTo>
                    <a:pt x="58" y="16"/>
                    <a:pt x="59" y="31"/>
                    <a:pt x="54" y="33"/>
                  </a:cubicBezTo>
                  <a:cubicBezTo>
                    <a:pt x="59" y="36"/>
                    <a:pt x="58" y="50"/>
                    <a:pt x="58" y="50"/>
                  </a:cubicBezTo>
                  <a:close/>
                  <a:moveTo>
                    <a:pt x="35" y="32"/>
                  </a:moveTo>
                  <a:cubicBezTo>
                    <a:pt x="35" y="40"/>
                    <a:pt x="31" y="47"/>
                    <a:pt x="26" y="51"/>
                  </a:cubicBezTo>
                  <a:cubicBezTo>
                    <a:pt x="20" y="42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20" y="23"/>
                    <a:pt x="28" y="14"/>
                  </a:cubicBezTo>
                  <a:cubicBezTo>
                    <a:pt x="32" y="18"/>
                    <a:pt x="35" y="24"/>
                    <a:pt x="35" y="32"/>
                  </a:cubicBezTo>
                  <a:close/>
                  <a:moveTo>
                    <a:pt x="31" y="29"/>
                  </a:moveTo>
                  <a:cubicBezTo>
                    <a:pt x="31" y="26"/>
                    <a:pt x="30" y="25"/>
                    <a:pt x="27" y="25"/>
                  </a:cubicBezTo>
                  <a:cubicBezTo>
                    <a:pt x="25" y="25"/>
                    <a:pt x="24" y="26"/>
                    <a:pt x="24" y="29"/>
                  </a:cubicBezTo>
                  <a:cubicBezTo>
                    <a:pt x="24" y="31"/>
                    <a:pt x="25" y="32"/>
                    <a:pt x="27" y="32"/>
                  </a:cubicBezTo>
                  <a:cubicBezTo>
                    <a:pt x="30" y="32"/>
                    <a:pt x="31" y="31"/>
                    <a:pt x="31" y="29"/>
                  </a:cubicBezTo>
                  <a:close/>
                  <a:moveTo>
                    <a:pt x="26" y="8"/>
                  </a:moveTo>
                  <a:cubicBezTo>
                    <a:pt x="26" y="12"/>
                    <a:pt x="22" y="15"/>
                    <a:pt x="18" y="15"/>
                  </a:cubicBezTo>
                  <a:cubicBezTo>
                    <a:pt x="14" y="15"/>
                    <a:pt x="11" y="12"/>
                    <a:pt x="11" y="8"/>
                  </a:cubicBezTo>
                  <a:cubicBezTo>
                    <a:pt x="11" y="4"/>
                    <a:pt x="14" y="0"/>
                    <a:pt x="18" y="0"/>
                  </a:cubicBezTo>
                  <a:cubicBezTo>
                    <a:pt x="22" y="0"/>
                    <a:pt x="26" y="4"/>
                    <a:pt x="26" y="8"/>
                  </a:cubicBezTo>
                  <a:close/>
                  <a:moveTo>
                    <a:pt x="23" y="5"/>
                  </a:moveTo>
                  <a:cubicBezTo>
                    <a:pt x="23" y="4"/>
                    <a:pt x="22" y="3"/>
                    <a:pt x="20" y="3"/>
                  </a:cubicBezTo>
                  <a:cubicBezTo>
                    <a:pt x="19" y="3"/>
                    <a:pt x="18" y="4"/>
                    <a:pt x="18" y="5"/>
                  </a:cubicBezTo>
                  <a:cubicBezTo>
                    <a:pt x="18" y="6"/>
                    <a:pt x="19" y="7"/>
                    <a:pt x="20" y="7"/>
                  </a:cubicBezTo>
                  <a:cubicBezTo>
                    <a:pt x="22" y="7"/>
                    <a:pt x="23" y="6"/>
                    <a:pt x="23" y="5"/>
                  </a:cubicBezTo>
                  <a:close/>
                  <a:moveTo>
                    <a:pt x="11" y="19"/>
                  </a:moveTo>
                  <a:cubicBezTo>
                    <a:pt x="11" y="22"/>
                    <a:pt x="9" y="25"/>
                    <a:pt x="5" y="25"/>
                  </a:cubicBezTo>
                  <a:cubicBezTo>
                    <a:pt x="2" y="25"/>
                    <a:pt x="0" y="22"/>
                    <a:pt x="0" y="19"/>
                  </a:cubicBezTo>
                  <a:cubicBezTo>
                    <a:pt x="0" y="16"/>
                    <a:pt x="2" y="13"/>
                    <a:pt x="5" y="13"/>
                  </a:cubicBezTo>
                  <a:cubicBezTo>
                    <a:pt x="9" y="13"/>
                    <a:pt x="11" y="16"/>
                    <a:pt x="11" y="19"/>
                  </a:cubicBezTo>
                  <a:close/>
                  <a:moveTo>
                    <a:pt x="9" y="16"/>
                  </a:moveTo>
                  <a:cubicBezTo>
                    <a:pt x="9" y="15"/>
                    <a:pt x="8" y="15"/>
                    <a:pt x="7" y="15"/>
                  </a:cubicBezTo>
                  <a:cubicBezTo>
                    <a:pt x="6" y="15"/>
                    <a:pt x="5" y="15"/>
                    <a:pt x="5" y="16"/>
                  </a:cubicBezTo>
                  <a:cubicBezTo>
                    <a:pt x="5" y="18"/>
                    <a:pt x="6" y="18"/>
                    <a:pt x="7" y="18"/>
                  </a:cubicBezTo>
                  <a:cubicBezTo>
                    <a:pt x="8" y="18"/>
                    <a:pt x="9" y="18"/>
                    <a:pt x="9" y="16"/>
                  </a:cubicBezTo>
                  <a:close/>
                  <a:moveTo>
                    <a:pt x="13" y="29"/>
                  </a:moveTo>
                  <a:cubicBezTo>
                    <a:pt x="13" y="31"/>
                    <a:pt x="12" y="33"/>
                    <a:pt x="10" y="33"/>
                  </a:cubicBezTo>
                  <a:cubicBezTo>
                    <a:pt x="8" y="33"/>
                    <a:pt x="7" y="31"/>
                    <a:pt x="7" y="29"/>
                  </a:cubicBezTo>
                  <a:cubicBezTo>
                    <a:pt x="7" y="28"/>
                    <a:pt x="8" y="26"/>
                    <a:pt x="10" y="26"/>
                  </a:cubicBezTo>
                  <a:cubicBezTo>
                    <a:pt x="12" y="26"/>
                    <a:pt x="13" y="28"/>
                    <a:pt x="13" y="29"/>
                  </a:cubicBezTo>
                  <a:close/>
                  <a:moveTo>
                    <a:pt x="12" y="28"/>
                  </a:moveTo>
                  <a:cubicBezTo>
                    <a:pt x="12" y="28"/>
                    <a:pt x="11" y="27"/>
                    <a:pt x="11" y="27"/>
                  </a:cubicBezTo>
                  <a:cubicBezTo>
                    <a:pt x="10" y="27"/>
                    <a:pt x="9" y="28"/>
                    <a:pt x="9" y="28"/>
                  </a:cubicBezTo>
                  <a:cubicBezTo>
                    <a:pt x="9" y="29"/>
                    <a:pt x="10" y="30"/>
                    <a:pt x="11" y="30"/>
                  </a:cubicBezTo>
                  <a:cubicBezTo>
                    <a:pt x="11" y="30"/>
                    <a:pt x="12" y="29"/>
                    <a:pt x="1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7" name="Google Shape;1597;p21"/>
            <p:cNvSpPr/>
            <p:nvPr/>
          </p:nvSpPr>
          <p:spPr>
            <a:xfrm>
              <a:off x="1390" y="1648"/>
              <a:ext cx="204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8" name="Google Shape;1598;p21"/>
            <p:cNvSpPr/>
            <p:nvPr/>
          </p:nvSpPr>
          <p:spPr>
            <a:xfrm>
              <a:off x="1416" y="1701"/>
              <a:ext cx="178" cy="156"/>
            </a:xfrm>
            <a:custGeom>
              <a:rect b="b" l="l" r="r" t="t"/>
              <a:pathLst>
                <a:path extrusionOk="0" h="156" w="178">
                  <a:moveTo>
                    <a:pt x="178" y="103"/>
                  </a:moveTo>
                  <a:lnTo>
                    <a:pt x="76" y="0"/>
                  </a:lnTo>
                  <a:lnTo>
                    <a:pt x="0" y="103"/>
                  </a:lnTo>
                  <a:lnTo>
                    <a:pt x="52" y="156"/>
                  </a:lnTo>
                  <a:lnTo>
                    <a:pt x="178" y="156"/>
                  </a:lnTo>
                  <a:lnTo>
                    <a:pt x="178" y="103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9" name="Google Shape;1599;p21"/>
            <p:cNvSpPr/>
            <p:nvPr/>
          </p:nvSpPr>
          <p:spPr>
            <a:xfrm>
              <a:off x="1416" y="1701"/>
              <a:ext cx="152" cy="103"/>
            </a:xfrm>
            <a:custGeom>
              <a:rect b="b" l="l" r="r" t="t"/>
              <a:pathLst>
                <a:path extrusionOk="0" h="55" w="82">
                  <a:moveTo>
                    <a:pt x="64" y="35"/>
                  </a:moveTo>
                  <a:cubicBezTo>
                    <a:pt x="80" y="55"/>
                    <a:pt x="80" y="55"/>
                    <a:pt x="80" y="55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41" y="43"/>
                    <a:pt x="41" y="21"/>
                    <a:pt x="41" y="21"/>
                  </a:cubicBezTo>
                  <a:cubicBezTo>
                    <a:pt x="41" y="21"/>
                    <a:pt x="41" y="43"/>
                    <a:pt x="55" y="55"/>
                  </a:cubicBezTo>
                  <a:cubicBezTo>
                    <a:pt x="64" y="55"/>
                    <a:pt x="64" y="55"/>
                    <a:pt x="64" y="55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0" name="Google Shape;1600;p21"/>
            <p:cNvSpPr/>
            <p:nvPr/>
          </p:nvSpPr>
          <p:spPr>
            <a:xfrm>
              <a:off x="1622" y="1648"/>
              <a:ext cx="207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1" name="Google Shape;1601;p21"/>
            <p:cNvSpPr/>
            <p:nvPr/>
          </p:nvSpPr>
          <p:spPr>
            <a:xfrm>
              <a:off x="1647" y="1737"/>
              <a:ext cx="182" cy="120"/>
            </a:xfrm>
            <a:custGeom>
              <a:rect b="b" l="l" r="r" t="t"/>
              <a:pathLst>
                <a:path extrusionOk="0" h="120" w="182">
                  <a:moveTo>
                    <a:pt x="182" y="34"/>
                  </a:moveTo>
                  <a:lnTo>
                    <a:pt x="147" y="0"/>
                  </a:lnTo>
                  <a:lnTo>
                    <a:pt x="102" y="41"/>
                  </a:lnTo>
                  <a:lnTo>
                    <a:pt x="65" y="41"/>
                  </a:lnTo>
                  <a:lnTo>
                    <a:pt x="48" y="20"/>
                  </a:lnTo>
                  <a:lnTo>
                    <a:pt x="18" y="28"/>
                  </a:lnTo>
                  <a:lnTo>
                    <a:pt x="0" y="47"/>
                  </a:lnTo>
                  <a:lnTo>
                    <a:pt x="70" y="120"/>
                  </a:lnTo>
                  <a:lnTo>
                    <a:pt x="182" y="120"/>
                  </a:lnTo>
                  <a:lnTo>
                    <a:pt x="182" y="34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2" name="Google Shape;1602;p21"/>
            <p:cNvSpPr/>
            <p:nvPr/>
          </p:nvSpPr>
          <p:spPr>
            <a:xfrm>
              <a:off x="1637" y="1710"/>
              <a:ext cx="171" cy="87"/>
            </a:xfrm>
            <a:custGeom>
              <a:rect b="b" l="l" r="r" t="t"/>
              <a:pathLst>
                <a:path extrusionOk="0" h="46" w="92">
                  <a:moveTo>
                    <a:pt x="35" y="38"/>
                  </a:moveTo>
                  <a:cubicBezTo>
                    <a:pt x="35" y="42"/>
                    <a:pt x="31" y="46"/>
                    <a:pt x="27" y="46"/>
                  </a:cubicBezTo>
                  <a:cubicBezTo>
                    <a:pt x="22" y="46"/>
                    <a:pt x="19" y="42"/>
                    <a:pt x="19" y="38"/>
                  </a:cubicBezTo>
                  <a:cubicBezTo>
                    <a:pt x="19" y="34"/>
                    <a:pt x="22" y="30"/>
                    <a:pt x="27" y="30"/>
                  </a:cubicBezTo>
                  <a:cubicBezTo>
                    <a:pt x="31" y="30"/>
                    <a:pt x="35" y="34"/>
                    <a:pt x="35" y="38"/>
                  </a:cubicBezTo>
                  <a:close/>
                  <a:moveTo>
                    <a:pt x="75" y="30"/>
                  </a:moveTo>
                  <a:cubicBezTo>
                    <a:pt x="70" y="30"/>
                    <a:pt x="67" y="34"/>
                    <a:pt x="67" y="38"/>
                  </a:cubicBezTo>
                  <a:cubicBezTo>
                    <a:pt x="67" y="42"/>
                    <a:pt x="70" y="46"/>
                    <a:pt x="75" y="46"/>
                  </a:cubicBezTo>
                  <a:cubicBezTo>
                    <a:pt x="79" y="46"/>
                    <a:pt x="82" y="42"/>
                    <a:pt x="82" y="38"/>
                  </a:cubicBezTo>
                  <a:cubicBezTo>
                    <a:pt x="82" y="34"/>
                    <a:pt x="79" y="30"/>
                    <a:pt x="75" y="30"/>
                  </a:cubicBezTo>
                  <a:close/>
                  <a:moveTo>
                    <a:pt x="92" y="27"/>
                  </a:moveTo>
                  <a:cubicBezTo>
                    <a:pt x="92" y="37"/>
                    <a:pt x="92" y="37"/>
                    <a:pt x="92" y="37"/>
                  </a:cubicBezTo>
                  <a:cubicBezTo>
                    <a:pt x="92" y="37"/>
                    <a:pt x="92" y="38"/>
                    <a:pt x="92" y="38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86" y="32"/>
                    <a:pt x="81" y="27"/>
                    <a:pt x="75" y="27"/>
                  </a:cubicBezTo>
                  <a:cubicBezTo>
                    <a:pt x="68" y="27"/>
                    <a:pt x="63" y="32"/>
                    <a:pt x="63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2"/>
                    <a:pt x="33" y="27"/>
                    <a:pt x="27" y="27"/>
                  </a:cubicBezTo>
                  <a:cubicBezTo>
                    <a:pt x="21" y="27"/>
                    <a:pt x="16" y="32"/>
                    <a:pt x="1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0" y="21"/>
                    <a:pt x="19" y="17"/>
                  </a:cubicBezTo>
                  <a:cubicBezTo>
                    <a:pt x="24" y="16"/>
                    <a:pt x="29" y="3"/>
                    <a:pt x="50" y="2"/>
                  </a:cubicBezTo>
                  <a:cubicBezTo>
                    <a:pt x="82" y="0"/>
                    <a:pt x="90" y="16"/>
                    <a:pt x="92" y="27"/>
                  </a:cubicBezTo>
                  <a:close/>
                  <a:moveTo>
                    <a:pt x="78" y="17"/>
                  </a:moveTo>
                  <a:cubicBezTo>
                    <a:pt x="78" y="17"/>
                    <a:pt x="76" y="7"/>
                    <a:pt x="57" y="7"/>
                  </a:cubicBezTo>
                  <a:cubicBezTo>
                    <a:pt x="38" y="7"/>
                    <a:pt x="36" y="12"/>
                    <a:pt x="31" y="17"/>
                  </a:cubicBezTo>
                  <a:lnTo>
                    <a:pt x="7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3" name="Google Shape;1603;p21"/>
            <p:cNvSpPr/>
            <p:nvPr/>
          </p:nvSpPr>
          <p:spPr>
            <a:xfrm>
              <a:off x="1851" y="1648"/>
              <a:ext cx="205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4" name="Google Shape;1604;p21"/>
            <p:cNvSpPr/>
            <p:nvPr/>
          </p:nvSpPr>
          <p:spPr>
            <a:xfrm>
              <a:off x="1955" y="1699"/>
              <a:ext cx="101" cy="158"/>
            </a:xfrm>
            <a:custGeom>
              <a:rect b="b" l="l" r="r" t="t"/>
              <a:pathLst>
                <a:path extrusionOk="0" h="158" w="101">
                  <a:moveTo>
                    <a:pt x="101" y="73"/>
                  </a:moveTo>
                  <a:lnTo>
                    <a:pt x="28" y="0"/>
                  </a:lnTo>
                  <a:lnTo>
                    <a:pt x="38" y="40"/>
                  </a:lnTo>
                  <a:lnTo>
                    <a:pt x="0" y="113"/>
                  </a:lnTo>
                  <a:lnTo>
                    <a:pt x="45" y="158"/>
                  </a:lnTo>
                  <a:lnTo>
                    <a:pt x="101" y="158"/>
                  </a:lnTo>
                  <a:lnTo>
                    <a:pt x="101" y="73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5" name="Google Shape;1605;p21"/>
            <p:cNvSpPr/>
            <p:nvPr/>
          </p:nvSpPr>
          <p:spPr>
            <a:xfrm>
              <a:off x="1914" y="1690"/>
              <a:ext cx="84" cy="122"/>
            </a:xfrm>
            <a:custGeom>
              <a:rect b="b" l="l" r="r" t="t"/>
              <a:pathLst>
                <a:path extrusionOk="0" h="65" w="45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43"/>
                    <a:pt x="22" y="65"/>
                    <a:pt x="22" y="65"/>
                  </a:cubicBezTo>
                  <a:cubicBezTo>
                    <a:pt x="22" y="65"/>
                    <a:pt x="45" y="44"/>
                    <a:pt x="45" y="22"/>
                  </a:cubicBezTo>
                  <a:cubicBezTo>
                    <a:pt x="45" y="10"/>
                    <a:pt x="35" y="0"/>
                    <a:pt x="22" y="0"/>
                  </a:cubicBezTo>
                  <a:close/>
                  <a:moveTo>
                    <a:pt x="22" y="38"/>
                  </a:moveTo>
                  <a:cubicBezTo>
                    <a:pt x="14" y="38"/>
                    <a:pt x="7" y="31"/>
                    <a:pt x="7" y="22"/>
                  </a:cubicBezTo>
                  <a:cubicBezTo>
                    <a:pt x="7" y="14"/>
                    <a:pt x="14" y="7"/>
                    <a:pt x="22" y="7"/>
                  </a:cubicBezTo>
                  <a:cubicBezTo>
                    <a:pt x="31" y="7"/>
                    <a:pt x="38" y="14"/>
                    <a:pt x="38" y="22"/>
                  </a:cubicBezTo>
                  <a:cubicBezTo>
                    <a:pt x="38" y="31"/>
                    <a:pt x="31" y="38"/>
                    <a:pt x="22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6" name="Google Shape;1606;p21"/>
            <p:cNvSpPr/>
            <p:nvPr/>
          </p:nvSpPr>
          <p:spPr>
            <a:xfrm>
              <a:off x="2086" y="1648"/>
              <a:ext cx="204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7" name="Google Shape;1607;p21"/>
            <p:cNvSpPr/>
            <p:nvPr/>
          </p:nvSpPr>
          <p:spPr>
            <a:xfrm>
              <a:off x="2127" y="1712"/>
              <a:ext cx="163" cy="145"/>
            </a:xfrm>
            <a:custGeom>
              <a:rect b="b" l="l" r="r" t="t"/>
              <a:pathLst>
                <a:path extrusionOk="0" h="145" w="163">
                  <a:moveTo>
                    <a:pt x="163" y="40"/>
                  </a:moveTo>
                  <a:lnTo>
                    <a:pt x="126" y="0"/>
                  </a:lnTo>
                  <a:lnTo>
                    <a:pt x="117" y="89"/>
                  </a:lnTo>
                  <a:lnTo>
                    <a:pt x="0" y="87"/>
                  </a:lnTo>
                  <a:lnTo>
                    <a:pt x="55" y="145"/>
                  </a:lnTo>
                  <a:lnTo>
                    <a:pt x="163" y="145"/>
                  </a:lnTo>
                  <a:lnTo>
                    <a:pt x="163" y="40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8" name="Google Shape;1608;p21"/>
            <p:cNvSpPr/>
            <p:nvPr/>
          </p:nvSpPr>
          <p:spPr>
            <a:xfrm>
              <a:off x="2123" y="1701"/>
              <a:ext cx="134" cy="103"/>
            </a:xfrm>
            <a:custGeom>
              <a:rect b="b" l="l" r="r" t="t"/>
              <a:pathLst>
                <a:path extrusionOk="0" h="55" w="72">
                  <a:moveTo>
                    <a:pt x="66" y="4"/>
                  </a:moveTo>
                  <a:cubicBezTo>
                    <a:pt x="50" y="4"/>
                    <a:pt x="50" y="4"/>
                    <a:pt x="50" y="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4"/>
                    <a:pt x="0" y="7"/>
                    <a:pt x="0" y="1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5"/>
                    <a:pt x="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9" y="55"/>
                    <a:pt x="72" y="52"/>
                    <a:pt x="72" y="48"/>
                  </a:cubicBezTo>
                  <a:cubicBezTo>
                    <a:pt x="72" y="10"/>
                    <a:pt x="72" y="10"/>
                    <a:pt x="72" y="10"/>
                  </a:cubicBezTo>
                  <a:cubicBezTo>
                    <a:pt x="72" y="7"/>
                    <a:pt x="69" y="4"/>
                    <a:pt x="66" y="4"/>
                  </a:cubicBezTo>
                  <a:close/>
                  <a:moveTo>
                    <a:pt x="36" y="51"/>
                  </a:moveTo>
                  <a:cubicBezTo>
                    <a:pt x="25" y="51"/>
                    <a:pt x="17" y="42"/>
                    <a:pt x="17" y="31"/>
                  </a:cubicBezTo>
                  <a:cubicBezTo>
                    <a:pt x="17" y="21"/>
                    <a:pt x="25" y="12"/>
                    <a:pt x="36" y="12"/>
                  </a:cubicBezTo>
                  <a:cubicBezTo>
                    <a:pt x="47" y="12"/>
                    <a:pt x="56" y="21"/>
                    <a:pt x="56" y="31"/>
                  </a:cubicBezTo>
                  <a:cubicBezTo>
                    <a:pt x="56" y="42"/>
                    <a:pt x="47" y="51"/>
                    <a:pt x="36" y="51"/>
                  </a:cubicBezTo>
                  <a:close/>
                  <a:moveTo>
                    <a:pt x="65" y="13"/>
                  </a:move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4" y="12"/>
                    <a:pt x="54" y="11"/>
                  </a:cubicBezTo>
                  <a:cubicBezTo>
                    <a:pt x="54" y="10"/>
                    <a:pt x="55" y="9"/>
                    <a:pt x="56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6" y="9"/>
                    <a:pt x="67" y="10"/>
                    <a:pt x="67" y="11"/>
                  </a:cubicBezTo>
                  <a:cubicBezTo>
                    <a:pt x="67" y="12"/>
                    <a:pt x="66" y="13"/>
                    <a:pt x="65" y="13"/>
                  </a:cubicBezTo>
                  <a:close/>
                  <a:moveTo>
                    <a:pt x="18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3"/>
                  </a:lnTo>
                  <a:close/>
                  <a:moveTo>
                    <a:pt x="36" y="16"/>
                  </a:moveTo>
                  <a:cubicBezTo>
                    <a:pt x="28" y="16"/>
                    <a:pt x="21" y="23"/>
                    <a:pt x="21" y="31"/>
                  </a:cubicBezTo>
                  <a:cubicBezTo>
                    <a:pt x="21" y="40"/>
                    <a:pt x="28" y="47"/>
                    <a:pt x="36" y="47"/>
                  </a:cubicBezTo>
                  <a:cubicBezTo>
                    <a:pt x="45" y="47"/>
                    <a:pt x="52" y="40"/>
                    <a:pt x="52" y="31"/>
                  </a:cubicBezTo>
                  <a:cubicBezTo>
                    <a:pt x="52" y="23"/>
                    <a:pt x="45" y="16"/>
                    <a:pt x="36" y="16"/>
                  </a:cubicBezTo>
                  <a:close/>
                  <a:moveTo>
                    <a:pt x="43" y="24"/>
                  </a:moveTo>
                  <a:cubicBezTo>
                    <a:pt x="36" y="24"/>
                    <a:pt x="30" y="30"/>
                    <a:pt x="30" y="37"/>
                  </a:cubicBezTo>
                  <a:cubicBezTo>
                    <a:pt x="30" y="40"/>
                    <a:pt x="31" y="42"/>
                    <a:pt x="32" y="44"/>
                  </a:cubicBezTo>
                  <a:cubicBezTo>
                    <a:pt x="27" y="42"/>
                    <a:pt x="23" y="37"/>
                    <a:pt x="23" y="31"/>
                  </a:cubicBezTo>
                  <a:cubicBezTo>
                    <a:pt x="23" y="24"/>
                    <a:pt x="29" y="18"/>
                    <a:pt x="36" y="18"/>
                  </a:cubicBezTo>
                  <a:cubicBezTo>
                    <a:pt x="41" y="18"/>
                    <a:pt x="46" y="21"/>
                    <a:pt x="48" y="25"/>
                  </a:cubicBezTo>
                  <a:cubicBezTo>
                    <a:pt x="46" y="24"/>
                    <a:pt x="45" y="24"/>
                    <a:pt x="4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9" name="Google Shape;1609;p21"/>
            <p:cNvSpPr/>
            <p:nvPr/>
          </p:nvSpPr>
          <p:spPr>
            <a:xfrm>
              <a:off x="2313" y="1648"/>
              <a:ext cx="206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0" name="Google Shape;1610;p21"/>
            <p:cNvSpPr/>
            <p:nvPr/>
          </p:nvSpPr>
          <p:spPr>
            <a:xfrm>
              <a:off x="2354" y="1784"/>
              <a:ext cx="1" cy="1"/>
            </a:xfrm>
            <a:prstGeom prst="rect">
              <a:avLst/>
            </a:pr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1" name="Google Shape;1611;p21"/>
            <p:cNvSpPr/>
            <p:nvPr/>
          </p:nvSpPr>
          <p:spPr>
            <a:xfrm>
              <a:off x="2354" y="1782"/>
              <a:ext cx="1" cy="2"/>
            </a:xfrm>
            <a:custGeom>
              <a:rect b="b" l="l" r="r" t="t"/>
              <a:pathLst>
                <a:path extrusionOk="0" h="2" w="120000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2" name="Google Shape;1612;p21"/>
            <p:cNvSpPr/>
            <p:nvPr/>
          </p:nvSpPr>
          <p:spPr>
            <a:xfrm>
              <a:off x="2354" y="1705"/>
              <a:ext cx="165" cy="152"/>
            </a:xfrm>
            <a:custGeom>
              <a:rect b="b" l="l" r="r" t="t"/>
              <a:pathLst>
                <a:path extrusionOk="0" h="81" w="89">
                  <a:moveTo>
                    <a:pt x="89" y="81"/>
                  </a:moveTo>
                  <a:cubicBezTo>
                    <a:pt x="89" y="32"/>
                    <a:pt x="89" y="32"/>
                    <a:pt x="89" y="3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"/>
                    <a:pt x="57" y="2"/>
                    <a:pt x="57" y="3"/>
                  </a:cubicBezTo>
                  <a:cubicBezTo>
                    <a:pt x="57" y="6"/>
                    <a:pt x="55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6" y="34"/>
                    <a:pt x="69" y="37"/>
                    <a:pt x="69" y="42"/>
                  </a:cubicBezTo>
                  <a:cubicBezTo>
                    <a:pt x="69" y="48"/>
                    <a:pt x="64" y="52"/>
                    <a:pt x="59" y="52"/>
                  </a:cubicBezTo>
                  <a:cubicBezTo>
                    <a:pt x="53" y="52"/>
                    <a:pt x="48" y="48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36"/>
                    <a:pt x="26" y="31"/>
                    <a:pt x="19" y="31"/>
                  </a:cubicBezTo>
                  <a:cubicBezTo>
                    <a:pt x="13" y="31"/>
                    <a:pt x="8" y="36"/>
                    <a:pt x="7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39" y="81"/>
                    <a:pt x="39" y="81"/>
                    <a:pt x="39" y="81"/>
                  </a:cubicBezTo>
                  <a:lnTo>
                    <a:pt x="89" y="81"/>
                  </a:lnTo>
                  <a:close/>
                  <a:moveTo>
                    <a:pt x="19" y="52"/>
                  </a:moveTo>
                  <a:cubicBezTo>
                    <a:pt x="14" y="52"/>
                    <a:pt x="9" y="48"/>
                    <a:pt x="9" y="42"/>
                  </a:cubicBezTo>
                  <a:cubicBezTo>
                    <a:pt x="9" y="36"/>
                    <a:pt x="14" y="32"/>
                    <a:pt x="19" y="32"/>
                  </a:cubicBezTo>
                  <a:cubicBezTo>
                    <a:pt x="25" y="32"/>
                    <a:pt x="30" y="36"/>
                    <a:pt x="30" y="42"/>
                  </a:cubicBezTo>
                  <a:cubicBezTo>
                    <a:pt x="30" y="48"/>
                    <a:pt x="25" y="52"/>
                    <a:pt x="19" y="52"/>
                  </a:cubicBez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3" name="Google Shape;1613;p21"/>
            <p:cNvSpPr/>
            <p:nvPr/>
          </p:nvSpPr>
          <p:spPr>
            <a:xfrm>
              <a:off x="2354" y="1699"/>
              <a:ext cx="128" cy="103"/>
            </a:xfrm>
            <a:custGeom>
              <a:rect b="b" l="l" r="r" t="t"/>
              <a:pathLst>
                <a:path extrusionOk="0" h="55" w="69">
                  <a:moveTo>
                    <a:pt x="19" y="35"/>
                  </a:moveTo>
                  <a:cubicBezTo>
                    <a:pt x="14" y="35"/>
                    <a:pt x="9" y="39"/>
                    <a:pt x="9" y="45"/>
                  </a:cubicBezTo>
                  <a:cubicBezTo>
                    <a:pt x="9" y="51"/>
                    <a:pt x="14" y="55"/>
                    <a:pt x="19" y="55"/>
                  </a:cubicBezTo>
                  <a:cubicBezTo>
                    <a:pt x="25" y="55"/>
                    <a:pt x="30" y="51"/>
                    <a:pt x="30" y="45"/>
                  </a:cubicBezTo>
                  <a:cubicBezTo>
                    <a:pt x="30" y="39"/>
                    <a:pt x="25" y="35"/>
                    <a:pt x="19" y="35"/>
                  </a:cubicBezTo>
                  <a:close/>
                  <a:moveTo>
                    <a:pt x="19" y="51"/>
                  </a:moveTo>
                  <a:cubicBezTo>
                    <a:pt x="16" y="51"/>
                    <a:pt x="14" y="48"/>
                    <a:pt x="14" y="45"/>
                  </a:cubicBezTo>
                  <a:cubicBezTo>
                    <a:pt x="14" y="42"/>
                    <a:pt x="16" y="39"/>
                    <a:pt x="19" y="39"/>
                  </a:cubicBezTo>
                  <a:cubicBezTo>
                    <a:pt x="22" y="39"/>
                    <a:pt x="25" y="42"/>
                    <a:pt x="25" y="45"/>
                  </a:cubicBezTo>
                  <a:cubicBezTo>
                    <a:pt x="25" y="48"/>
                    <a:pt x="22" y="51"/>
                    <a:pt x="19" y="51"/>
                  </a:cubicBezTo>
                  <a:close/>
                  <a:moveTo>
                    <a:pt x="62" y="35"/>
                  </a:moveTo>
                  <a:cubicBezTo>
                    <a:pt x="56" y="17"/>
                    <a:pt x="56" y="17"/>
                    <a:pt x="56" y="17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3" y="12"/>
                    <a:pt x="54" y="1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2" y="0"/>
                    <a:pt x="50" y="2"/>
                    <a:pt x="49" y="3"/>
                  </a:cubicBezTo>
                  <a:cubicBezTo>
                    <a:pt x="48" y="3"/>
                    <a:pt x="48" y="3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5" y="4"/>
                    <a:pt x="45" y="5"/>
                    <a:pt x="45" y="6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9"/>
                    <a:pt x="38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1"/>
                    <a:pt x="39" y="12"/>
                    <a:pt x="40" y="1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7" y="11"/>
                    <a:pt x="48" y="11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2" y="37"/>
                    <a:pt x="51" y="38"/>
                    <a:pt x="50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3" y="40"/>
                    <a:pt x="32" y="37"/>
                    <a:pt x="32" y="34"/>
                  </a:cubicBezTo>
                  <a:cubicBezTo>
                    <a:pt x="32" y="32"/>
                    <a:pt x="33" y="30"/>
                    <a:pt x="34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8" y="29"/>
                    <a:pt x="39" y="28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4"/>
                    <a:pt x="38" y="23"/>
                    <a:pt x="3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3" y="23"/>
                    <a:pt x="12" y="24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cubicBezTo>
                    <a:pt x="7" y="28"/>
                    <a:pt x="0" y="35"/>
                    <a:pt x="0" y="4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38"/>
                    <a:pt x="13" y="33"/>
                    <a:pt x="19" y="33"/>
                  </a:cubicBezTo>
                  <a:cubicBezTo>
                    <a:pt x="26" y="33"/>
                    <a:pt x="31" y="38"/>
                    <a:pt x="31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8" y="51"/>
                    <a:pt x="53" y="55"/>
                    <a:pt x="59" y="55"/>
                  </a:cubicBezTo>
                  <a:cubicBezTo>
                    <a:pt x="64" y="55"/>
                    <a:pt x="69" y="51"/>
                    <a:pt x="69" y="45"/>
                  </a:cubicBezTo>
                  <a:cubicBezTo>
                    <a:pt x="69" y="40"/>
                    <a:pt x="66" y="37"/>
                    <a:pt x="62" y="35"/>
                  </a:cubicBezTo>
                  <a:close/>
                  <a:moveTo>
                    <a:pt x="59" y="51"/>
                  </a:moveTo>
                  <a:cubicBezTo>
                    <a:pt x="55" y="51"/>
                    <a:pt x="53" y="48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2"/>
                    <a:pt x="56" y="39"/>
                    <a:pt x="59" y="39"/>
                  </a:cubicBezTo>
                  <a:cubicBezTo>
                    <a:pt x="62" y="39"/>
                    <a:pt x="64" y="42"/>
                    <a:pt x="64" y="45"/>
                  </a:cubicBezTo>
                  <a:cubicBezTo>
                    <a:pt x="64" y="48"/>
                    <a:pt x="62" y="51"/>
                    <a:pt x="59" y="51"/>
                  </a:cubicBezTo>
                  <a:close/>
                  <a:moveTo>
                    <a:pt x="55" y="12"/>
                  </a:moveTo>
                  <a:cubicBezTo>
                    <a:pt x="55" y="1"/>
                    <a:pt x="55" y="1"/>
                    <a:pt x="55" y="1"/>
                  </a:cubicBezTo>
                  <a:cubicBezTo>
                    <a:pt x="56" y="1"/>
                    <a:pt x="57" y="3"/>
                    <a:pt x="57" y="6"/>
                  </a:cubicBezTo>
                  <a:cubicBezTo>
                    <a:pt x="57" y="9"/>
                    <a:pt x="56" y="12"/>
                    <a:pt x="5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4" name="Google Shape;1614;p21"/>
            <p:cNvSpPr/>
            <p:nvPr/>
          </p:nvSpPr>
          <p:spPr>
            <a:xfrm>
              <a:off x="2545" y="1648"/>
              <a:ext cx="205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5" name="Google Shape;1615;p21"/>
            <p:cNvSpPr/>
            <p:nvPr/>
          </p:nvSpPr>
          <p:spPr>
            <a:xfrm>
              <a:off x="2618" y="1705"/>
              <a:ext cx="132" cy="152"/>
            </a:xfrm>
            <a:custGeom>
              <a:rect b="b" l="l" r="r" t="t"/>
              <a:pathLst>
                <a:path extrusionOk="0" h="152" w="132">
                  <a:moveTo>
                    <a:pt x="132" y="69"/>
                  </a:moveTo>
                  <a:lnTo>
                    <a:pt x="63" y="0"/>
                  </a:lnTo>
                  <a:lnTo>
                    <a:pt x="57" y="66"/>
                  </a:lnTo>
                  <a:lnTo>
                    <a:pt x="39" y="77"/>
                  </a:lnTo>
                  <a:lnTo>
                    <a:pt x="24" y="77"/>
                  </a:lnTo>
                  <a:lnTo>
                    <a:pt x="9" y="67"/>
                  </a:lnTo>
                  <a:lnTo>
                    <a:pt x="0" y="64"/>
                  </a:lnTo>
                  <a:lnTo>
                    <a:pt x="22" y="88"/>
                  </a:lnTo>
                  <a:lnTo>
                    <a:pt x="29" y="86"/>
                  </a:lnTo>
                  <a:lnTo>
                    <a:pt x="29" y="97"/>
                  </a:lnTo>
                  <a:lnTo>
                    <a:pt x="16" y="107"/>
                  </a:lnTo>
                  <a:lnTo>
                    <a:pt x="61" y="152"/>
                  </a:lnTo>
                  <a:lnTo>
                    <a:pt x="132" y="152"/>
                  </a:lnTo>
                  <a:lnTo>
                    <a:pt x="132" y="69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6" name="Google Shape;1616;p21"/>
            <p:cNvSpPr/>
            <p:nvPr/>
          </p:nvSpPr>
          <p:spPr>
            <a:xfrm>
              <a:off x="2605" y="1692"/>
              <a:ext cx="91" cy="120"/>
            </a:xfrm>
            <a:custGeom>
              <a:rect b="b" l="l" r="r" t="t"/>
              <a:pathLst>
                <a:path extrusionOk="0" h="64" w="49">
                  <a:moveTo>
                    <a:pt x="19" y="48"/>
                  </a:moveTo>
                  <a:cubicBezTo>
                    <a:pt x="8" y="46"/>
                    <a:pt x="0" y="36"/>
                    <a:pt x="0" y="24"/>
                  </a:cubicBezTo>
                  <a:cubicBezTo>
                    <a:pt x="0" y="12"/>
                    <a:pt x="8" y="2"/>
                    <a:pt x="19" y="0"/>
                  </a:cubicBezTo>
                  <a:cubicBezTo>
                    <a:pt x="13" y="6"/>
                    <a:pt x="8" y="15"/>
                    <a:pt x="8" y="24"/>
                  </a:cubicBezTo>
                  <a:cubicBezTo>
                    <a:pt x="8" y="34"/>
                    <a:pt x="13" y="42"/>
                    <a:pt x="19" y="48"/>
                  </a:cubicBezTo>
                  <a:close/>
                  <a:moveTo>
                    <a:pt x="24" y="48"/>
                  </a:moveTo>
                  <a:cubicBezTo>
                    <a:pt x="30" y="43"/>
                    <a:pt x="33" y="34"/>
                    <a:pt x="33" y="24"/>
                  </a:cubicBezTo>
                  <a:cubicBezTo>
                    <a:pt x="33" y="14"/>
                    <a:pt x="30" y="5"/>
                    <a:pt x="24" y="0"/>
                  </a:cubicBezTo>
                  <a:cubicBezTo>
                    <a:pt x="18" y="5"/>
                    <a:pt x="14" y="14"/>
                    <a:pt x="14" y="24"/>
                  </a:cubicBezTo>
                  <a:cubicBezTo>
                    <a:pt x="14" y="34"/>
                    <a:pt x="18" y="43"/>
                    <a:pt x="24" y="48"/>
                  </a:cubicBezTo>
                  <a:close/>
                  <a:moveTo>
                    <a:pt x="28" y="0"/>
                  </a:moveTo>
                  <a:cubicBezTo>
                    <a:pt x="35" y="6"/>
                    <a:pt x="39" y="14"/>
                    <a:pt x="39" y="24"/>
                  </a:cubicBezTo>
                  <a:cubicBezTo>
                    <a:pt x="39" y="34"/>
                    <a:pt x="35" y="43"/>
                    <a:pt x="28" y="48"/>
                  </a:cubicBezTo>
                  <a:cubicBezTo>
                    <a:pt x="39" y="47"/>
                    <a:pt x="49" y="36"/>
                    <a:pt x="49" y="24"/>
                  </a:cubicBezTo>
                  <a:cubicBezTo>
                    <a:pt x="49" y="12"/>
                    <a:pt x="39" y="2"/>
                    <a:pt x="28" y="0"/>
                  </a:cubicBezTo>
                  <a:close/>
                  <a:moveTo>
                    <a:pt x="30" y="58"/>
                  </a:moveTo>
                  <a:cubicBezTo>
                    <a:pt x="31" y="58"/>
                    <a:pt x="31" y="58"/>
                    <a:pt x="31" y="58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4"/>
                    <a:pt x="27" y="54"/>
                    <a:pt x="27" y="54"/>
                  </a:cubicBezTo>
                  <a:lnTo>
                    <a:pt x="30" y="58"/>
                  </a:lnTo>
                  <a:close/>
                  <a:moveTo>
                    <a:pt x="18" y="58"/>
                  </a:moveTo>
                  <a:cubicBezTo>
                    <a:pt x="30" y="58"/>
                    <a:pt x="30" y="58"/>
                    <a:pt x="30" y="58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0" y="54"/>
                    <a:pt x="20" y="54"/>
                    <a:pt x="20" y="54"/>
                  </a:cubicBezTo>
                  <a:lnTo>
                    <a:pt x="18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7" name="Google Shape;1617;p21"/>
            <p:cNvSpPr/>
            <p:nvPr/>
          </p:nvSpPr>
          <p:spPr>
            <a:xfrm>
              <a:off x="2778" y="1648"/>
              <a:ext cx="206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8" name="Google Shape;1618;p21"/>
            <p:cNvSpPr/>
            <p:nvPr/>
          </p:nvSpPr>
          <p:spPr>
            <a:xfrm>
              <a:off x="2824" y="1740"/>
              <a:ext cx="160" cy="117"/>
            </a:xfrm>
            <a:custGeom>
              <a:rect b="b" l="l" r="r" t="t"/>
              <a:pathLst>
                <a:path extrusionOk="0" h="62" w="86">
                  <a:moveTo>
                    <a:pt x="86" y="27"/>
                  </a:moveTo>
                  <a:cubicBezTo>
                    <a:pt x="65" y="7"/>
                    <a:pt x="65" y="7"/>
                    <a:pt x="65" y="7"/>
                  </a:cubicBezTo>
                  <a:cubicBezTo>
                    <a:pt x="67" y="9"/>
                    <a:pt x="68" y="12"/>
                    <a:pt x="68" y="15"/>
                  </a:cubicBezTo>
                  <a:cubicBezTo>
                    <a:pt x="68" y="23"/>
                    <a:pt x="61" y="29"/>
                    <a:pt x="54" y="29"/>
                  </a:cubicBezTo>
                  <a:cubicBezTo>
                    <a:pt x="46" y="29"/>
                    <a:pt x="39" y="23"/>
                    <a:pt x="39" y="15"/>
                  </a:cubicBezTo>
                  <a:cubicBezTo>
                    <a:pt x="39" y="9"/>
                    <a:pt x="43" y="4"/>
                    <a:pt x="48" y="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25"/>
                    <a:pt x="16" y="30"/>
                    <a:pt x="9" y="30"/>
                  </a:cubicBezTo>
                  <a:cubicBezTo>
                    <a:pt x="6" y="30"/>
                    <a:pt x="3" y="2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86" y="62"/>
                    <a:pt x="86" y="62"/>
                    <a:pt x="86" y="62"/>
                  </a:cubicBezTo>
                  <a:lnTo>
                    <a:pt x="86" y="27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9" name="Google Shape;1619;p21"/>
            <p:cNvSpPr/>
            <p:nvPr/>
          </p:nvSpPr>
          <p:spPr>
            <a:xfrm>
              <a:off x="2813" y="1708"/>
              <a:ext cx="138" cy="87"/>
            </a:xfrm>
            <a:custGeom>
              <a:rect b="b" l="l" r="r" t="t"/>
              <a:pathLst>
                <a:path extrusionOk="0" h="46" w="74">
                  <a:moveTo>
                    <a:pt x="60" y="18"/>
                  </a:moveTo>
                  <a:cubicBezTo>
                    <a:pt x="58" y="18"/>
                    <a:pt x="57" y="18"/>
                    <a:pt x="56" y="18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1"/>
                    <a:pt x="39" y="1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40" y="3"/>
                    <a:pt x="41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3" y="12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2" y="9"/>
                    <a:pt x="31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9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3"/>
                    <a:pt x="19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18"/>
                    <a:pt x="17" y="18"/>
                    <a:pt x="15" y="18"/>
                  </a:cubicBezTo>
                  <a:cubicBezTo>
                    <a:pt x="7" y="18"/>
                    <a:pt x="0" y="24"/>
                    <a:pt x="0" y="32"/>
                  </a:cubicBezTo>
                  <a:cubicBezTo>
                    <a:pt x="0" y="40"/>
                    <a:pt x="7" y="46"/>
                    <a:pt x="15" y="46"/>
                  </a:cubicBezTo>
                  <a:cubicBezTo>
                    <a:pt x="22" y="46"/>
                    <a:pt x="28" y="41"/>
                    <a:pt x="29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49" y="21"/>
                    <a:pt x="45" y="26"/>
                    <a:pt x="45" y="32"/>
                  </a:cubicBezTo>
                  <a:cubicBezTo>
                    <a:pt x="45" y="40"/>
                    <a:pt x="52" y="46"/>
                    <a:pt x="60" y="46"/>
                  </a:cubicBezTo>
                  <a:cubicBezTo>
                    <a:pt x="67" y="46"/>
                    <a:pt x="74" y="40"/>
                    <a:pt x="74" y="32"/>
                  </a:cubicBezTo>
                  <a:cubicBezTo>
                    <a:pt x="74" y="24"/>
                    <a:pt x="67" y="18"/>
                    <a:pt x="60" y="18"/>
                  </a:cubicBezTo>
                  <a:close/>
                  <a:moveTo>
                    <a:pt x="23" y="17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26"/>
                    <a:pt x="26" y="22"/>
                    <a:pt x="22" y="19"/>
                  </a:cubicBezTo>
                  <a:lnTo>
                    <a:pt x="23" y="17"/>
                  </a:lnTo>
                  <a:close/>
                  <a:moveTo>
                    <a:pt x="18" y="32"/>
                  </a:moveTo>
                  <a:cubicBezTo>
                    <a:pt x="18" y="31"/>
                    <a:pt x="18" y="30"/>
                    <a:pt x="17" y="3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5" y="23"/>
                    <a:pt x="27" y="27"/>
                    <a:pt x="27" y="32"/>
                  </a:cubicBezTo>
                  <a:lnTo>
                    <a:pt x="18" y="32"/>
                  </a:lnTo>
                  <a:close/>
                  <a:moveTo>
                    <a:pt x="15" y="44"/>
                  </a:moveTo>
                  <a:cubicBezTo>
                    <a:pt x="8" y="44"/>
                    <a:pt x="2" y="39"/>
                    <a:pt x="2" y="32"/>
                  </a:cubicBezTo>
                  <a:cubicBezTo>
                    <a:pt x="2" y="25"/>
                    <a:pt x="8" y="20"/>
                    <a:pt x="15" y="20"/>
                  </a:cubicBezTo>
                  <a:cubicBezTo>
                    <a:pt x="16" y="20"/>
                    <a:pt x="18" y="20"/>
                    <a:pt x="19" y="2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3" y="29"/>
                    <a:pt x="11" y="30"/>
                    <a:pt x="11" y="32"/>
                  </a:cubicBezTo>
                  <a:cubicBezTo>
                    <a:pt x="11" y="34"/>
                    <a:pt x="13" y="35"/>
                    <a:pt x="15" y="35"/>
                  </a:cubicBezTo>
                  <a:cubicBezTo>
                    <a:pt x="16" y="35"/>
                    <a:pt x="17" y="35"/>
                    <a:pt x="1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40"/>
                    <a:pt x="21" y="44"/>
                    <a:pt x="15" y="44"/>
                  </a:cubicBezTo>
                  <a:close/>
                  <a:moveTo>
                    <a:pt x="37" y="31"/>
                  </a:moveTo>
                  <a:cubicBezTo>
                    <a:pt x="25" y="16"/>
                    <a:pt x="25" y="16"/>
                    <a:pt x="25" y="16"/>
                  </a:cubicBezTo>
                  <a:cubicBezTo>
                    <a:pt x="51" y="16"/>
                    <a:pt x="51" y="16"/>
                    <a:pt x="51" y="16"/>
                  </a:cubicBezTo>
                  <a:lnTo>
                    <a:pt x="37" y="31"/>
                  </a:lnTo>
                  <a:close/>
                  <a:moveTo>
                    <a:pt x="60" y="44"/>
                  </a:moveTo>
                  <a:cubicBezTo>
                    <a:pt x="53" y="44"/>
                    <a:pt x="47" y="39"/>
                    <a:pt x="47" y="32"/>
                  </a:cubicBezTo>
                  <a:cubicBezTo>
                    <a:pt x="47" y="27"/>
                    <a:pt x="50" y="22"/>
                    <a:pt x="55" y="21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7" y="30"/>
                    <a:pt x="56" y="31"/>
                    <a:pt x="56" y="32"/>
                  </a:cubicBezTo>
                  <a:cubicBezTo>
                    <a:pt x="56" y="34"/>
                    <a:pt x="58" y="35"/>
                    <a:pt x="59" y="35"/>
                  </a:cubicBezTo>
                  <a:cubicBezTo>
                    <a:pt x="61" y="35"/>
                    <a:pt x="63" y="34"/>
                    <a:pt x="63" y="32"/>
                  </a:cubicBezTo>
                  <a:cubicBezTo>
                    <a:pt x="63" y="30"/>
                    <a:pt x="61" y="29"/>
                    <a:pt x="60" y="29"/>
                  </a:cubicBezTo>
                  <a:cubicBezTo>
                    <a:pt x="60" y="29"/>
                    <a:pt x="59" y="29"/>
                    <a:pt x="59" y="2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6" y="20"/>
                    <a:pt x="72" y="25"/>
                    <a:pt x="72" y="32"/>
                  </a:cubicBezTo>
                  <a:cubicBezTo>
                    <a:pt x="72" y="39"/>
                    <a:pt x="66" y="44"/>
                    <a:pt x="60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0" name="Google Shape;1620;p21"/>
            <p:cNvSpPr/>
            <p:nvPr/>
          </p:nvSpPr>
          <p:spPr>
            <a:xfrm>
              <a:off x="3007" y="1648"/>
              <a:ext cx="206" cy="209"/>
            </a:xfrm>
            <a:prstGeom prst="rect">
              <a:avLst/>
            </a:prstGeom>
            <a:solidFill>
              <a:srgbClr val="F2674C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1" name="Google Shape;1621;p21"/>
            <p:cNvSpPr/>
            <p:nvPr/>
          </p:nvSpPr>
          <p:spPr>
            <a:xfrm>
              <a:off x="3124" y="1733"/>
              <a:ext cx="89" cy="124"/>
            </a:xfrm>
            <a:custGeom>
              <a:rect b="b" l="l" r="r" t="t"/>
              <a:pathLst>
                <a:path extrusionOk="0" h="124" w="89">
                  <a:moveTo>
                    <a:pt x="11" y="0"/>
                  </a:moveTo>
                  <a:lnTo>
                    <a:pt x="3" y="51"/>
                  </a:lnTo>
                  <a:lnTo>
                    <a:pt x="16" y="66"/>
                  </a:lnTo>
                  <a:lnTo>
                    <a:pt x="13" y="75"/>
                  </a:lnTo>
                  <a:lnTo>
                    <a:pt x="0" y="77"/>
                  </a:lnTo>
                  <a:lnTo>
                    <a:pt x="46" y="124"/>
                  </a:lnTo>
                  <a:lnTo>
                    <a:pt x="89" y="124"/>
                  </a:lnTo>
                  <a:lnTo>
                    <a:pt x="89" y="7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54C3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2" name="Google Shape;1622;p21"/>
            <p:cNvSpPr/>
            <p:nvPr/>
          </p:nvSpPr>
          <p:spPr>
            <a:xfrm>
              <a:off x="3060" y="1690"/>
              <a:ext cx="103" cy="124"/>
            </a:xfrm>
            <a:custGeom>
              <a:rect b="b" l="l" r="r" t="t"/>
              <a:pathLst>
                <a:path extrusionOk="0" h="66" w="55">
                  <a:moveTo>
                    <a:pt x="35" y="54"/>
                  </a:moveTo>
                  <a:cubicBezTo>
                    <a:pt x="33" y="56"/>
                    <a:pt x="32" y="59"/>
                    <a:pt x="33" y="62"/>
                  </a:cubicBezTo>
                  <a:cubicBezTo>
                    <a:pt x="35" y="65"/>
                    <a:pt x="39" y="66"/>
                    <a:pt x="41" y="64"/>
                  </a:cubicBezTo>
                  <a:cubicBezTo>
                    <a:pt x="44" y="63"/>
                    <a:pt x="45" y="59"/>
                    <a:pt x="44" y="56"/>
                  </a:cubicBezTo>
                  <a:cubicBezTo>
                    <a:pt x="42" y="53"/>
                    <a:pt x="38" y="52"/>
                    <a:pt x="35" y="54"/>
                  </a:cubicBezTo>
                  <a:close/>
                  <a:moveTo>
                    <a:pt x="40" y="62"/>
                  </a:moveTo>
                  <a:cubicBezTo>
                    <a:pt x="39" y="63"/>
                    <a:pt x="37" y="62"/>
                    <a:pt x="36" y="61"/>
                  </a:cubicBezTo>
                  <a:cubicBezTo>
                    <a:pt x="35" y="59"/>
                    <a:pt x="35" y="57"/>
                    <a:pt x="37" y="56"/>
                  </a:cubicBezTo>
                  <a:cubicBezTo>
                    <a:pt x="38" y="55"/>
                    <a:pt x="40" y="56"/>
                    <a:pt x="41" y="57"/>
                  </a:cubicBezTo>
                  <a:cubicBezTo>
                    <a:pt x="42" y="59"/>
                    <a:pt x="42" y="61"/>
                    <a:pt x="40" y="62"/>
                  </a:cubicBezTo>
                  <a:close/>
                  <a:moveTo>
                    <a:pt x="32" y="56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1"/>
                    <a:pt x="3" y="1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4"/>
                    <a:pt x="32" y="55"/>
                    <a:pt x="32" y="56"/>
                  </a:cubicBezTo>
                  <a:close/>
                  <a:moveTo>
                    <a:pt x="53" y="53"/>
                  </a:moveTo>
                  <a:cubicBezTo>
                    <a:pt x="46" y="57"/>
                    <a:pt x="46" y="57"/>
                    <a:pt x="46" y="57"/>
                  </a:cubicBezTo>
                  <a:cubicBezTo>
                    <a:pt x="46" y="56"/>
                    <a:pt x="45" y="56"/>
                    <a:pt x="45" y="55"/>
                  </a:cubicBezTo>
                  <a:cubicBezTo>
                    <a:pt x="43" y="52"/>
                    <a:pt x="38" y="51"/>
                    <a:pt x="35" y="5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2"/>
                    <a:pt x="23" y="29"/>
                    <a:pt x="25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7" y="21"/>
                    <a:pt x="39" y="22"/>
                    <a:pt x="41" y="24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9"/>
                    <a:pt x="55" y="52"/>
                    <a:pt x="5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3" name="Google Shape;1623;p21"/>
            <p:cNvSpPr/>
            <p:nvPr/>
          </p:nvSpPr>
          <p:spPr>
            <a:xfrm>
              <a:off x="3241" y="1648"/>
              <a:ext cx="205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4" name="Google Shape;1624;p21"/>
            <p:cNvSpPr/>
            <p:nvPr/>
          </p:nvSpPr>
          <p:spPr>
            <a:xfrm>
              <a:off x="3312" y="1716"/>
              <a:ext cx="134" cy="141"/>
            </a:xfrm>
            <a:custGeom>
              <a:rect b="b" l="l" r="r" t="t"/>
              <a:pathLst>
                <a:path extrusionOk="0" h="75" w="72">
                  <a:moveTo>
                    <a:pt x="72" y="35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41" y="5"/>
                    <a:pt x="44" y="12"/>
                    <a:pt x="44" y="19"/>
                  </a:cubicBezTo>
                  <a:cubicBezTo>
                    <a:pt x="44" y="34"/>
                    <a:pt x="32" y="46"/>
                    <a:pt x="17" y="46"/>
                  </a:cubicBezTo>
                  <a:cubicBezTo>
                    <a:pt x="10" y="46"/>
                    <a:pt x="5" y="44"/>
                    <a:pt x="0" y="41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72" y="75"/>
                    <a:pt x="72" y="75"/>
                    <a:pt x="72" y="75"/>
                  </a:cubicBezTo>
                  <a:lnTo>
                    <a:pt x="72" y="35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5" name="Google Shape;1625;p21"/>
            <p:cNvSpPr/>
            <p:nvPr/>
          </p:nvSpPr>
          <p:spPr>
            <a:xfrm>
              <a:off x="3287" y="1695"/>
              <a:ext cx="116" cy="117"/>
            </a:xfrm>
            <a:custGeom>
              <a:rect b="b" l="l" r="r" t="t"/>
              <a:pathLst>
                <a:path extrusionOk="0" h="62" w="62">
                  <a:moveTo>
                    <a:pt x="52" y="13"/>
                  </a:moveTo>
                  <a:cubicBezTo>
                    <a:pt x="42" y="1"/>
                    <a:pt x="25" y="0"/>
                    <a:pt x="13" y="9"/>
                  </a:cubicBezTo>
                  <a:cubicBezTo>
                    <a:pt x="2" y="19"/>
                    <a:pt x="0" y="36"/>
                    <a:pt x="10" y="48"/>
                  </a:cubicBezTo>
                  <a:cubicBezTo>
                    <a:pt x="19" y="60"/>
                    <a:pt x="37" y="62"/>
                    <a:pt x="48" y="52"/>
                  </a:cubicBezTo>
                  <a:cubicBezTo>
                    <a:pt x="60" y="42"/>
                    <a:pt x="62" y="25"/>
                    <a:pt x="52" y="13"/>
                  </a:cubicBezTo>
                  <a:close/>
                  <a:moveTo>
                    <a:pt x="11" y="47"/>
                  </a:moveTo>
                  <a:cubicBezTo>
                    <a:pt x="10" y="45"/>
                    <a:pt x="8" y="43"/>
                    <a:pt x="7" y="40"/>
                  </a:cubicBezTo>
                  <a:cubicBezTo>
                    <a:pt x="7" y="32"/>
                    <a:pt x="10" y="22"/>
                    <a:pt x="19" y="16"/>
                  </a:cubicBezTo>
                  <a:cubicBezTo>
                    <a:pt x="19" y="16"/>
                    <a:pt x="13" y="16"/>
                    <a:pt x="8" y="19"/>
                  </a:cubicBezTo>
                  <a:cubicBezTo>
                    <a:pt x="10" y="17"/>
                    <a:pt x="11" y="14"/>
                    <a:pt x="14" y="12"/>
                  </a:cubicBezTo>
                  <a:cubicBezTo>
                    <a:pt x="16" y="12"/>
                    <a:pt x="17" y="14"/>
                    <a:pt x="19" y="16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21" y="7"/>
                    <a:pt x="25" y="6"/>
                    <a:pt x="28" y="5"/>
                  </a:cubicBezTo>
                  <a:cubicBezTo>
                    <a:pt x="22" y="10"/>
                    <a:pt x="19" y="16"/>
                    <a:pt x="19" y="16"/>
                  </a:cubicBezTo>
                  <a:cubicBezTo>
                    <a:pt x="28" y="9"/>
                    <a:pt x="38" y="9"/>
                    <a:pt x="46" y="10"/>
                  </a:cubicBezTo>
                  <a:cubicBezTo>
                    <a:pt x="48" y="11"/>
                    <a:pt x="49" y="13"/>
                    <a:pt x="50" y="15"/>
                  </a:cubicBezTo>
                  <a:cubicBezTo>
                    <a:pt x="57" y="23"/>
                    <a:pt x="58" y="33"/>
                    <a:pt x="54" y="42"/>
                  </a:cubicBezTo>
                  <a:cubicBezTo>
                    <a:pt x="46" y="12"/>
                    <a:pt x="19" y="16"/>
                    <a:pt x="19" y="16"/>
                  </a:cubicBezTo>
                  <a:cubicBezTo>
                    <a:pt x="19" y="16"/>
                    <a:pt x="9" y="43"/>
                    <a:pt x="39" y="55"/>
                  </a:cubicBezTo>
                  <a:cubicBezTo>
                    <a:pt x="29" y="58"/>
                    <a:pt x="18" y="55"/>
                    <a:pt x="1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6" name="Google Shape;1626;p21"/>
            <p:cNvSpPr/>
            <p:nvPr/>
          </p:nvSpPr>
          <p:spPr>
            <a:xfrm>
              <a:off x="3470" y="1648"/>
              <a:ext cx="204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7" name="Google Shape;1627;p21"/>
            <p:cNvSpPr/>
            <p:nvPr/>
          </p:nvSpPr>
          <p:spPr>
            <a:xfrm>
              <a:off x="3537" y="1716"/>
              <a:ext cx="137" cy="141"/>
            </a:xfrm>
            <a:custGeom>
              <a:rect b="b" l="l" r="r" t="t"/>
              <a:pathLst>
                <a:path extrusionOk="0" h="75" w="74">
                  <a:moveTo>
                    <a:pt x="74" y="35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4" y="5"/>
                    <a:pt x="47" y="12"/>
                    <a:pt x="47" y="20"/>
                  </a:cubicBezTo>
                  <a:cubicBezTo>
                    <a:pt x="47" y="35"/>
                    <a:pt x="35" y="47"/>
                    <a:pt x="20" y="47"/>
                  </a:cubicBezTo>
                  <a:cubicBezTo>
                    <a:pt x="12" y="47"/>
                    <a:pt x="5" y="43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74" y="75"/>
                    <a:pt x="74" y="75"/>
                    <a:pt x="74" y="75"/>
                  </a:cubicBezTo>
                  <a:lnTo>
                    <a:pt x="74" y="3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8" name="Google Shape;1628;p21"/>
            <p:cNvSpPr/>
            <p:nvPr/>
          </p:nvSpPr>
          <p:spPr>
            <a:xfrm>
              <a:off x="3522" y="1701"/>
              <a:ext cx="104" cy="103"/>
            </a:xfrm>
            <a:custGeom>
              <a:rect b="b" l="l" r="r" t="t"/>
              <a:pathLst>
                <a:path extrusionOk="0" h="55" w="56">
                  <a:moveTo>
                    <a:pt x="28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3"/>
                    <a:pt x="13" y="55"/>
                    <a:pt x="28" y="55"/>
                  </a:cubicBezTo>
                  <a:cubicBezTo>
                    <a:pt x="43" y="55"/>
                    <a:pt x="56" y="43"/>
                    <a:pt x="56" y="28"/>
                  </a:cubicBezTo>
                  <a:cubicBezTo>
                    <a:pt x="56" y="12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3" y="41"/>
                    <a:pt x="3" y="28"/>
                  </a:cubicBezTo>
                  <a:cubicBezTo>
                    <a:pt x="3" y="14"/>
                    <a:pt x="14" y="3"/>
                    <a:pt x="28" y="3"/>
                  </a:cubicBezTo>
                  <a:cubicBezTo>
                    <a:pt x="42" y="3"/>
                    <a:pt x="53" y="14"/>
                    <a:pt x="53" y="28"/>
                  </a:cubicBezTo>
                  <a:cubicBezTo>
                    <a:pt x="53" y="41"/>
                    <a:pt x="42" y="53"/>
                    <a:pt x="28" y="53"/>
                  </a:cubicBezTo>
                  <a:close/>
                  <a:moveTo>
                    <a:pt x="28" y="5"/>
                  </a:moveTo>
                  <a:cubicBezTo>
                    <a:pt x="15" y="5"/>
                    <a:pt x="5" y="15"/>
                    <a:pt x="5" y="28"/>
                  </a:cubicBezTo>
                  <a:cubicBezTo>
                    <a:pt x="5" y="40"/>
                    <a:pt x="15" y="50"/>
                    <a:pt x="28" y="50"/>
                  </a:cubicBezTo>
                  <a:cubicBezTo>
                    <a:pt x="40" y="50"/>
                    <a:pt x="51" y="40"/>
                    <a:pt x="51" y="28"/>
                  </a:cubicBezTo>
                  <a:cubicBezTo>
                    <a:pt x="51" y="15"/>
                    <a:pt x="40" y="5"/>
                    <a:pt x="28" y="5"/>
                  </a:cubicBezTo>
                  <a:close/>
                  <a:moveTo>
                    <a:pt x="28" y="10"/>
                  </a:moveTo>
                  <a:cubicBezTo>
                    <a:pt x="30" y="10"/>
                    <a:pt x="32" y="12"/>
                    <a:pt x="32" y="14"/>
                  </a:cubicBezTo>
                  <a:cubicBezTo>
                    <a:pt x="32" y="17"/>
                    <a:pt x="30" y="19"/>
                    <a:pt x="28" y="19"/>
                  </a:cubicBezTo>
                  <a:cubicBezTo>
                    <a:pt x="26" y="19"/>
                    <a:pt x="24" y="17"/>
                    <a:pt x="24" y="14"/>
                  </a:cubicBezTo>
                  <a:cubicBezTo>
                    <a:pt x="24" y="12"/>
                    <a:pt x="26" y="10"/>
                    <a:pt x="28" y="10"/>
                  </a:cubicBezTo>
                  <a:close/>
                  <a:moveTo>
                    <a:pt x="36" y="45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6" y="41"/>
                    <a:pt x="36" y="41"/>
                    <a:pt x="36" y="41"/>
                  </a:cubicBezTo>
                  <a:lnTo>
                    <a:pt x="36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9" name="Google Shape;1629;p21"/>
            <p:cNvSpPr/>
            <p:nvPr/>
          </p:nvSpPr>
          <p:spPr>
            <a:xfrm>
              <a:off x="3702" y="1648"/>
              <a:ext cx="207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0" name="Google Shape;1630;p21"/>
            <p:cNvSpPr/>
            <p:nvPr/>
          </p:nvSpPr>
          <p:spPr>
            <a:xfrm>
              <a:off x="3743" y="1710"/>
              <a:ext cx="166" cy="147"/>
            </a:xfrm>
            <a:custGeom>
              <a:rect b="b" l="l" r="r" t="t"/>
              <a:pathLst>
                <a:path extrusionOk="0" h="147" w="166">
                  <a:moveTo>
                    <a:pt x="166" y="51"/>
                  </a:moveTo>
                  <a:lnTo>
                    <a:pt x="114" y="0"/>
                  </a:lnTo>
                  <a:lnTo>
                    <a:pt x="112" y="83"/>
                  </a:lnTo>
                  <a:lnTo>
                    <a:pt x="0" y="83"/>
                  </a:lnTo>
                  <a:lnTo>
                    <a:pt x="62" y="147"/>
                  </a:lnTo>
                  <a:lnTo>
                    <a:pt x="166" y="147"/>
                  </a:lnTo>
                  <a:lnTo>
                    <a:pt x="166" y="51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1" name="Google Shape;1631;p21"/>
            <p:cNvSpPr/>
            <p:nvPr/>
          </p:nvSpPr>
          <p:spPr>
            <a:xfrm>
              <a:off x="3740" y="1708"/>
              <a:ext cx="132" cy="87"/>
            </a:xfrm>
            <a:custGeom>
              <a:rect b="b" l="l" r="r" t="t"/>
              <a:pathLst>
                <a:path extrusionOk="0" h="46" w="71">
                  <a:moveTo>
                    <a:pt x="64" y="36"/>
                  </a:move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1" y="46"/>
                    <a:pt x="2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70" y="46"/>
                    <a:pt x="71" y="45"/>
                    <a:pt x="71" y="43"/>
                  </a:cubicBezTo>
                  <a:lnTo>
                    <a:pt x="64" y="36"/>
                  </a:lnTo>
                  <a:close/>
                  <a:moveTo>
                    <a:pt x="39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1" y="45"/>
                    <a:pt x="31" y="44"/>
                    <a:pt x="31" y="43"/>
                  </a:cubicBezTo>
                  <a:cubicBezTo>
                    <a:pt x="31" y="43"/>
                    <a:pt x="31" y="44"/>
                    <a:pt x="31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44"/>
                    <a:pt x="40" y="43"/>
                    <a:pt x="40" y="43"/>
                  </a:cubicBezTo>
                  <a:cubicBezTo>
                    <a:pt x="40" y="44"/>
                    <a:pt x="40" y="45"/>
                    <a:pt x="39" y="45"/>
                  </a:cubicBezTo>
                  <a:close/>
                  <a:moveTo>
                    <a:pt x="61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3"/>
                    <a:pt x="61" y="3"/>
                    <a:pt x="61" y="3"/>
                  </a:cubicBezTo>
                  <a:lnTo>
                    <a:pt x="61" y="33"/>
                  </a:lnTo>
                  <a:close/>
                  <a:moveTo>
                    <a:pt x="38" y="24"/>
                  </a:moveTo>
                  <a:cubicBezTo>
                    <a:pt x="40" y="26"/>
                    <a:pt x="40" y="28"/>
                    <a:pt x="38" y="30"/>
                  </a:cubicBezTo>
                  <a:cubicBezTo>
                    <a:pt x="37" y="31"/>
                    <a:pt x="34" y="31"/>
                    <a:pt x="33" y="30"/>
                  </a:cubicBezTo>
                  <a:cubicBezTo>
                    <a:pt x="31" y="28"/>
                    <a:pt x="31" y="26"/>
                    <a:pt x="33" y="24"/>
                  </a:cubicBezTo>
                  <a:cubicBezTo>
                    <a:pt x="34" y="23"/>
                    <a:pt x="37" y="23"/>
                    <a:pt x="38" y="24"/>
                  </a:cubicBezTo>
                  <a:close/>
                  <a:moveTo>
                    <a:pt x="46" y="18"/>
                  </a:moveTo>
                  <a:cubicBezTo>
                    <a:pt x="43" y="21"/>
                    <a:pt x="43" y="21"/>
                    <a:pt x="43" y="21"/>
                  </a:cubicBezTo>
                  <a:cubicBezTo>
                    <a:pt x="39" y="17"/>
                    <a:pt x="32" y="17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1" y="13"/>
                    <a:pt x="40" y="13"/>
                    <a:pt x="46" y="18"/>
                  </a:cubicBezTo>
                  <a:close/>
                  <a:moveTo>
                    <a:pt x="22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20" y="13"/>
                    <a:pt x="20" y="13"/>
                  </a:cubicBezTo>
                  <a:cubicBezTo>
                    <a:pt x="28" y="4"/>
                    <a:pt x="43" y="4"/>
                    <a:pt x="51" y="13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1" y="8"/>
                    <a:pt x="30" y="9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2" name="Google Shape;1632;p21"/>
            <p:cNvSpPr/>
            <p:nvPr/>
          </p:nvSpPr>
          <p:spPr>
            <a:xfrm>
              <a:off x="3933" y="1648"/>
              <a:ext cx="207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3" name="Google Shape;1633;p21"/>
            <p:cNvSpPr/>
            <p:nvPr/>
          </p:nvSpPr>
          <p:spPr>
            <a:xfrm>
              <a:off x="3985" y="1701"/>
              <a:ext cx="155" cy="156"/>
            </a:xfrm>
            <a:custGeom>
              <a:rect b="b" l="l" r="r" t="t"/>
              <a:pathLst>
                <a:path extrusionOk="0" h="156" w="155">
                  <a:moveTo>
                    <a:pt x="155" y="41"/>
                  </a:moveTo>
                  <a:lnTo>
                    <a:pt x="114" y="0"/>
                  </a:lnTo>
                  <a:lnTo>
                    <a:pt x="95" y="2"/>
                  </a:lnTo>
                  <a:lnTo>
                    <a:pt x="93" y="81"/>
                  </a:lnTo>
                  <a:lnTo>
                    <a:pt x="8" y="81"/>
                  </a:lnTo>
                  <a:lnTo>
                    <a:pt x="8" y="88"/>
                  </a:lnTo>
                  <a:lnTo>
                    <a:pt x="2" y="90"/>
                  </a:lnTo>
                  <a:lnTo>
                    <a:pt x="0" y="101"/>
                  </a:lnTo>
                  <a:lnTo>
                    <a:pt x="54" y="156"/>
                  </a:lnTo>
                  <a:lnTo>
                    <a:pt x="155" y="156"/>
                  </a:lnTo>
                  <a:lnTo>
                    <a:pt x="155" y="41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4" name="Google Shape;1634;p21"/>
            <p:cNvSpPr/>
            <p:nvPr/>
          </p:nvSpPr>
          <p:spPr>
            <a:xfrm>
              <a:off x="3978" y="1701"/>
              <a:ext cx="121" cy="105"/>
            </a:xfrm>
            <a:custGeom>
              <a:rect b="b" l="l" r="r" t="t"/>
              <a:pathLst>
                <a:path extrusionOk="0" h="56" w="65">
                  <a:moveTo>
                    <a:pt x="4" y="38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5" y="11"/>
                    <a:pt x="7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9" y="42"/>
                    <a:pt x="9" y="42"/>
                  </a:cubicBezTo>
                  <a:cubicBezTo>
                    <a:pt x="8" y="42"/>
                    <a:pt x="8" y="41"/>
                    <a:pt x="8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5" y="40"/>
                    <a:pt x="4" y="39"/>
                    <a:pt x="4" y="38"/>
                  </a:cubicBezTo>
                  <a:close/>
                  <a:moveTo>
                    <a:pt x="39" y="40"/>
                  </a:moveTo>
                  <a:cubicBezTo>
                    <a:pt x="14" y="40"/>
                    <a:pt x="14" y="40"/>
                    <a:pt x="14" y="4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7"/>
                    <a:pt x="21" y="6"/>
                    <a:pt x="23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6"/>
                    <a:pt x="31" y="8"/>
                    <a:pt x="31" y="9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9" y="11"/>
                    <a:pt x="39" y="11"/>
                    <a:pt x="39" y="11"/>
                  </a:cubicBezTo>
                  <a:lnTo>
                    <a:pt x="39" y="40"/>
                  </a:lnTo>
                  <a:close/>
                  <a:moveTo>
                    <a:pt x="21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29" y="9"/>
                    <a:pt x="29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8"/>
                    <a:pt x="21" y="9"/>
                  </a:cubicBezTo>
                  <a:lnTo>
                    <a:pt x="21" y="11"/>
                  </a:lnTo>
                  <a:close/>
                  <a:moveTo>
                    <a:pt x="41" y="41"/>
                  </a:moveTo>
                  <a:cubicBezTo>
                    <a:pt x="41" y="41"/>
                    <a:pt x="42" y="42"/>
                    <a:pt x="42" y="42"/>
                  </a:cubicBezTo>
                  <a:cubicBezTo>
                    <a:pt x="43" y="42"/>
                    <a:pt x="44" y="41"/>
                    <a:pt x="44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6" y="40"/>
                    <a:pt x="47" y="39"/>
                    <a:pt x="47" y="38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3"/>
                    <a:pt x="46" y="11"/>
                    <a:pt x="4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1"/>
                  </a:lnTo>
                  <a:close/>
                  <a:moveTo>
                    <a:pt x="13" y="50"/>
                  </a:moveTo>
                  <a:cubicBezTo>
                    <a:pt x="13" y="53"/>
                    <a:pt x="11" y="56"/>
                    <a:pt x="8" y="56"/>
                  </a:cubicBezTo>
                  <a:cubicBezTo>
                    <a:pt x="5" y="56"/>
                    <a:pt x="3" y="53"/>
                    <a:pt x="3" y="50"/>
                  </a:cubicBezTo>
                  <a:cubicBezTo>
                    <a:pt x="3" y="47"/>
                    <a:pt x="5" y="45"/>
                    <a:pt x="8" y="45"/>
                  </a:cubicBezTo>
                  <a:cubicBezTo>
                    <a:pt x="11" y="45"/>
                    <a:pt x="13" y="47"/>
                    <a:pt x="13" y="50"/>
                  </a:cubicBezTo>
                  <a:close/>
                  <a:moveTo>
                    <a:pt x="10" y="50"/>
                  </a:moveTo>
                  <a:cubicBezTo>
                    <a:pt x="10" y="49"/>
                    <a:pt x="9" y="48"/>
                    <a:pt x="8" y="48"/>
                  </a:cubicBezTo>
                  <a:cubicBezTo>
                    <a:pt x="6" y="48"/>
                    <a:pt x="5" y="49"/>
                    <a:pt x="5" y="50"/>
                  </a:cubicBezTo>
                  <a:cubicBezTo>
                    <a:pt x="5" y="52"/>
                    <a:pt x="6" y="53"/>
                    <a:pt x="8" y="53"/>
                  </a:cubicBezTo>
                  <a:cubicBezTo>
                    <a:pt x="9" y="53"/>
                    <a:pt x="10" y="52"/>
                    <a:pt x="10" y="50"/>
                  </a:cubicBezTo>
                  <a:close/>
                  <a:moveTo>
                    <a:pt x="50" y="50"/>
                  </a:moveTo>
                  <a:cubicBezTo>
                    <a:pt x="50" y="53"/>
                    <a:pt x="48" y="56"/>
                    <a:pt x="45" y="56"/>
                  </a:cubicBezTo>
                  <a:cubicBezTo>
                    <a:pt x="42" y="56"/>
                    <a:pt x="39" y="53"/>
                    <a:pt x="39" y="50"/>
                  </a:cubicBezTo>
                  <a:cubicBezTo>
                    <a:pt x="39" y="47"/>
                    <a:pt x="42" y="45"/>
                    <a:pt x="45" y="45"/>
                  </a:cubicBezTo>
                  <a:cubicBezTo>
                    <a:pt x="48" y="45"/>
                    <a:pt x="50" y="47"/>
                    <a:pt x="50" y="50"/>
                  </a:cubicBezTo>
                  <a:close/>
                  <a:moveTo>
                    <a:pt x="47" y="50"/>
                  </a:moveTo>
                  <a:cubicBezTo>
                    <a:pt x="47" y="49"/>
                    <a:pt x="46" y="48"/>
                    <a:pt x="45" y="48"/>
                  </a:cubicBezTo>
                  <a:cubicBezTo>
                    <a:pt x="43" y="48"/>
                    <a:pt x="42" y="49"/>
                    <a:pt x="42" y="50"/>
                  </a:cubicBezTo>
                  <a:cubicBezTo>
                    <a:pt x="42" y="52"/>
                    <a:pt x="43" y="53"/>
                    <a:pt x="45" y="53"/>
                  </a:cubicBezTo>
                  <a:cubicBezTo>
                    <a:pt x="46" y="53"/>
                    <a:pt x="47" y="52"/>
                    <a:pt x="47" y="50"/>
                  </a:cubicBezTo>
                  <a:close/>
                  <a:moveTo>
                    <a:pt x="65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65" y="3"/>
                    <a:pt x="65" y="3"/>
                    <a:pt x="65" y="3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5" name="Google Shape;1635;p21"/>
            <p:cNvSpPr/>
            <p:nvPr/>
          </p:nvSpPr>
          <p:spPr>
            <a:xfrm>
              <a:off x="4166" y="1648"/>
              <a:ext cx="204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6" name="Google Shape;1636;p21"/>
            <p:cNvSpPr/>
            <p:nvPr/>
          </p:nvSpPr>
          <p:spPr>
            <a:xfrm>
              <a:off x="4233" y="1708"/>
              <a:ext cx="137" cy="149"/>
            </a:xfrm>
            <a:custGeom>
              <a:rect b="b" l="l" r="r" t="t"/>
              <a:pathLst>
                <a:path extrusionOk="0" h="149" w="137">
                  <a:moveTo>
                    <a:pt x="137" y="72"/>
                  </a:moveTo>
                  <a:lnTo>
                    <a:pt x="65" y="0"/>
                  </a:lnTo>
                  <a:lnTo>
                    <a:pt x="59" y="6"/>
                  </a:lnTo>
                  <a:lnTo>
                    <a:pt x="61" y="27"/>
                  </a:lnTo>
                  <a:lnTo>
                    <a:pt x="48" y="29"/>
                  </a:lnTo>
                  <a:lnTo>
                    <a:pt x="39" y="42"/>
                  </a:lnTo>
                  <a:lnTo>
                    <a:pt x="31" y="100"/>
                  </a:lnTo>
                  <a:lnTo>
                    <a:pt x="9" y="98"/>
                  </a:lnTo>
                  <a:lnTo>
                    <a:pt x="0" y="106"/>
                  </a:lnTo>
                  <a:lnTo>
                    <a:pt x="42" y="149"/>
                  </a:lnTo>
                  <a:lnTo>
                    <a:pt x="137" y="149"/>
                  </a:lnTo>
                  <a:lnTo>
                    <a:pt x="137" y="72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7" name="Google Shape;1637;p21"/>
            <p:cNvSpPr/>
            <p:nvPr/>
          </p:nvSpPr>
          <p:spPr>
            <a:xfrm>
              <a:off x="4225" y="1693"/>
              <a:ext cx="88" cy="121"/>
            </a:xfrm>
            <a:custGeom>
              <a:rect b="b" l="l" r="r" t="t"/>
              <a:pathLst>
                <a:path extrusionOk="0" h="64" w="47">
                  <a:moveTo>
                    <a:pt x="32" y="13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11"/>
                    <a:pt x="32" y="11"/>
                    <a:pt x="33" y="11"/>
                  </a:cubicBezTo>
                  <a:cubicBezTo>
                    <a:pt x="33" y="9"/>
                    <a:pt x="35" y="7"/>
                    <a:pt x="37" y="7"/>
                  </a:cubicBezTo>
                  <a:cubicBezTo>
                    <a:pt x="39" y="7"/>
                    <a:pt x="41" y="9"/>
                    <a:pt x="41" y="11"/>
                  </a:cubicBezTo>
                  <a:cubicBezTo>
                    <a:pt x="42" y="11"/>
                    <a:pt x="42" y="11"/>
                    <a:pt x="42" y="12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5"/>
                    <a:pt x="39" y="17"/>
                    <a:pt x="37" y="17"/>
                  </a:cubicBezTo>
                  <a:cubicBezTo>
                    <a:pt x="35" y="17"/>
                    <a:pt x="34" y="15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2" y="14"/>
                    <a:pt x="32" y="13"/>
                  </a:cubicBezTo>
                  <a:close/>
                  <a:moveTo>
                    <a:pt x="47" y="40"/>
                  </a:moveTo>
                  <a:cubicBezTo>
                    <a:pt x="47" y="41"/>
                    <a:pt x="46" y="42"/>
                    <a:pt x="45" y="42"/>
                  </a:cubicBezTo>
                  <a:cubicBezTo>
                    <a:pt x="44" y="42"/>
                    <a:pt x="43" y="41"/>
                    <a:pt x="43" y="40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2" y="63"/>
                    <a:pt x="41" y="64"/>
                    <a:pt x="40" y="64"/>
                  </a:cubicBezTo>
                  <a:cubicBezTo>
                    <a:pt x="39" y="64"/>
                    <a:pt x="38" y="63"/>
                    <a:pt x="38" y="6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6" y="40"/>
                    <a:pt x="36" y="40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3"/>
                    <a:pt x="35" y="64"/>
                    <a:pt x="34" y="64"/>
                  </a:cubicBezTo>
                  <a:cubicBezTo>
                    <a:pt x="33" y="64"/>
                    <a:pt x="32" y="63"/>
                    <a:pt x="32" y="6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7" y="32"/>
                    <a:pt x="24" y="32"/>
                  </a:cubicBezTo>
                  <a:cubicBezTo>
                    <a:pt x="25" y="34"/>
                    <a:pt x="25" y="37"/>
                    <a:pt x="25" y="39"/>
                  </a:cubicBezTo>
                  <a:cubicBezTo>
                    <a:pt x="25" y="48"/>
                    <a:pt x="23" y="56"/>
                    <a:pt x="20" y="64"/>
                  </a:cubicBezTo>
                  <a:cubicBezTo>
                    <a:pt x="18" y="63"/>
                    <a:pt x="15" y="62"/>
                    <a:pt x="12" y="62"/>
                  </a:cubicBezTo>
                  <a:cubicBezTo>
                    <a:pt x="10" y="62"/>
                    <a:pt x="7" y="63"/>
                    <a:pt x="4" y="64"/>
                  </a:cubicBezTo>
                  <a:cubicBezTo>
                    <a:pt x="2" y="56"/>
                    <a:pt x="0" y="48"/>
                    <a:pt x="0" y="39"/>
                  </a:cubicBezTo>
                  <a:cubicBezTo>
                    <a:pt x="0" y="25"/>
                    <a:pt x="5" y="11"/>
                    <a:pt x="12" y="0"/>
                  </a:cubicBezTo>
                  <a:cubicBezTo>
                    <a:pt x="18" y="8"/>
                    <a:pt x="22" y="18"/>
                    <a:pt x="24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0"/>
                    <a:pt x="29" y="18"/>
                    <a:pt x="3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5" y="18"/>
                    <a:pt x="46" y="20"/>
                    <a:pt x="46" y="23"/>
                  </a:cubicBezTo>
                  <a:lnTo>
                    <a:pt x="47" y="40"/>
                  </a:lnTo>
                  <a:close/>
                  <a:moveTo>
                    <a:pt x="22" y="32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18" y="32"/>
                    <a:pt x="17" y="31"/>
                    <a:pt x="17" y="30"/>
                  </a:cubicBezTo>
                  <a:cubicBezTo>
                    <a:pt x="17" y="28"/>
                    <a:pt x="19" y="28"/>
                    <a:pt x="19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0" y="20"/>
                    <a:pt x="17" y="12"/>
                    <a:pt x="12" y="5"/>
                  </a:cubicBezTo>
                  <a:cubicBezTo>
                    <a:pt x="6" y="14"/>
                    <a:pt x="2" y="26"/>
                    <a:pt x="2" y="38"/>
                  </a:cubicBezTo>
                  <a:cubicBezTo>
                    <a:pt x="2" y="45"/>
                    <a:pt x="3" y="52"/>
                    <a:pt x="6" y="59"/>
                  </a:cubicBezTo>
                  <a:cubicBezTo>
                    <a:pt x="8" y="58"/>
                    <a:pt x="10" y="58"/>
                    <a:pt x="12" y="58"/>
                  </a:cubicBezTo>
                  <a:cubicBezTo>
                    <a:pt x="15" y="58"/>
                    <a:pt x="17" y="58"/>
                    <a:pt x="19" y="59"/>
                  </a:cubicBezTo>
                  <a:cubicBezTo>
                    <a:pt x="21" y="52"/>
                    <a:pt x="23" y="45"/>
                    <a:pt x="23" y="38"/>
                  </a:cubicBezTo>
                  <a:cubicBezTo>
                    <a:pt x="23" y="36"/>
                    <a:pt x="23" y="34"/>
                    <a:pt x="22" y="32"/>
                  </a:cubicBezTo>
                  <a:close/>
                  <a:moveTo>
                    <a:pt x="10" y="37"/>
                  </a:moveTo>
                  <a:cubicBezTo>
                    <a:pt x="10" y="44"/>
                    <a:pt x="11" y="50"/>
                    <a:pt x="11" y="56"/>
                  </a:cubicBezTo>
                  <a:cubicBezTo>
                    <a:pt x="12" y="55"/>
                    <a:pt x="12" y="54"/>
                    <a:pt x="12" y="54"/>
                  </a:cubicBezTo>
                  <a:cubicBezTo>
                    <a:pt x="13" y="54"/>
                    <a:pt x="13" y="55"/>
                    <a:pt x="13" y="56"/>
                  </a:cubicBezTo>
                  <a:cubicBezTo>
                    <a:pt x="13" y="50"/>
                    <a:pt x="15" y="44"/>
                    <a:pt x="15" y="37"/>
                  </a:cubicBezTo>
                  <a:cubicBezTo>
                    <a:pt x="15" y="26"/>
                    <a:pt x="13" y="16"/>
                    <a:pt x="12" y="7"/>
                  </a:cubicBezTo>
                  <a:cubicBezTo>
                    <a:pt x="11" y="16"/>
                    <a:pt x="10" y="26"/>
                    <a:pt x="1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8" name="Google Shape;1638;p21"/>
            <p:cNvSpPr/>
            <p:nvPr/>
          </p:nvSpPr>
          <p:spPr>
            <a:xfrm>
              <a:off x="4393" y="1648"/>
              <a:ext cx="206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9" name="Google Shape;1639;p21"/>
            <p:cNvSpPr/>
            <p:nvPr/>
          </p:nvSpPr>
          <p:spPr>
            <a:xfrm>
              <a:off x="4445" y="1701"/>
              <a:ext cx="154" cy="156"/>
            </a:xfrm>
            <a:custGeom>
              <a:rect b="b" l="l" r="r" t="t"/>
              <a:pathLst>
                <a:path extrusionOk="0" h="156" w="154">
                  <a:moveTo>
                    <a:pt x="154" y="41"/>
                  </a:moveTo>
                  <a:lnTo>
                    <a:pt x="113" y="0"/>
                  </a:lnTo>
                  <a:lnTo>
                    <a:pt x="106" y="45"/>
                  </a:lnTo>
                  <a:lnTo>
                    <a:pt x="93" y="30"/>
                  </a:lnTo>
                  <a:lnTo>
                    <a:pt x="96" y="49"/>
                  </a:lnTo>
                  <a:lnTo>
                    <a:pt x="91" y="66"/>
                  </a:lnTo>
                  <a:lnTo>
                    <a:pt x="76" y="71"/>
                  </a:lnTo>
                  <a:lnTo>
                    <a:pt x="61" y="66"/>
                  </a:lnTo>
                  <a:lnTo>
                    <a:pt x="52" y="51"/>
                  </a:lnTo>
                  <a:lnTo>
                    <a:pt x="41" y="51"/>
                  </a:lnTo>
                  <a:lnTo>
                    <a:pt x="31" y="66"/>
                  </a:lnTo>
                  <a:lnTo>
                    <a:pt x="16" y="71"/>
                  </a:lnTo>
                  <a:lnTo>
                    <a:pt x="0" y="68"/>
                  </a:lnTo>
                  <a:lnTo>
                    <a:pt x="87" y="156"/>
                  </a:lnTo>
                  <a:lnTo>
                    <a:pt x="154" y="156"/>
                  </a:lnTo>
                  <a:lnTo>
                    <a:pt x="154" y="41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0" name="Google Shape;1640;p21"/>
            <p:cNvSpPr/>
            <p:nvPr/>
          </p:nvSpPr>
          <p:spPr>
            <a:xfrm>
              <a:off x="4439" y="1699"/>
              <a:ext cx="119" cy="105"/>
            </a:xfrm>
            <a:custGeom>
              <a:rect b="b" l="l" r="r" t="t"/>
              <a:pathLst>
                <a:path extrusionOk="0" h="56" w="64">
                  <a:moveTo>
                    <a:pt x="33" y="32"/>
                  </a:moveTo>
                  <a:cubicBezTo>
                    <a:pt x="34" y="36"/>
                    <a:pt x="36" y="40"/>
                    <a:pt x="43" y="40"/>
                  </a:cubicBezTo>
                  <a:cubicBezTo>
                    <a:pt x="56" y="40"/>
                    <a:pt x="56" y="31"/>
                    <a:pt x="56" y="23"/>
                  </a:cubicBezTo>
                  <a:cubicBezTo>
                    <a:pt x="56" y="15"/>
                    <a:pt x="47" y="15"/>
                    <a:pt x="4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9" y="15"/>
                    <a:pt x="5" y="15"/>
                    <a:pt x="2" y="18"/>
                  </a:cubicBezTo>
                  <a:cubicBezTo>
                    <a:pt x="1" y="19"/>
                    <a:pt x="0" y="21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1"/>
                    <a:pt x="0" y="40"/>
                    <a:pt x="13" y="40"/>
                  </a:cubicBezTo>
                  <a:cubicBezTo>
                    <a:pt x="20" y="40"/>
                    <a:pt x="22" y="36"/>
                    <a:pt x="23" y="32"/>
                  </a:cubicBezTo>
                  <a:cubicBezTo>
                    <a:pt x="25" y="30"/>
                    <a:pt x="25" y="28"/>
                    <a:pt x="28" y="28"/>
                  </a:cubicBezTo>
                  <a:cubicBezTo>
                    <a:pt x="31" y="28"/>
                    <a:pt x="31" y="30"/>
                    <a:pt x="33" y="32"/>
                  </a:cubicBezTo>
                  <a:close/>
                  <a:moveTo>
                    <a:pt x="21" y="31"/>
                  </a:moveTo>
                  <a:cubicBezTo>
                    <a:pt x="20" y="34"/>
                    <a:pt x="18" y="37"/>
                    <a:pt x="13" y="37"/>
                  </a:cubicBezTo>
                  <a:cubicBezTo>
                    <a:pt x="3" y="37"/>
                    <a:pt x="3" y="31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0"/>
                    <a:pt x="4" y="19"/>
                  </a:cubicBezTo>
                  <a:cubicBezTo>
                    <a:pt x="6" y="17"/>
                    <a:pt x="10" y="17"/>
                    <a:pt x="11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50" y="17"/>
                    <a:pt x="53" y="18"/>
                    <a:pt x="53" y="23"/>
                  </a:cubicBezTo>
                  <a:cubicBezTo>
                    <a:pt x="53" y="31"/>
                    <a:pt x="53" y="37"/>
                    <a:pt x="43" y="37"/>
                  </a:cubicBezTo>
                  <a:cubicBezTo>
                    <a:pt x="38" y="37"/>
                    <a:pt x="36" y="34"/>
                    <a:pt x="35" y="31"/>
                  </a:cubicBezTo>
                  <a:cubicBezTo>
                    <a:pt x="34" y="29"/>
                    <a:pt x="32" y="26"/>
                    <a:pt x="28" y="26"/>
                  </a:cubicBezTo>
                  <a:cubicBezTo>
                    <a:pt x="24" y="26"/>
                    <a:pt x="22" y="29"/>
                    <a:pt x="21" y="31"/>
                  </a:cubicBezTo>
                  <a:close/>
                  <a:moveTo>
                    <a:pt x="27" y="52"/>
                  </a:moveTo>
                  <a:cubicBezTo>
                    <a:pt x="39" y="52"/>
                    <a:pt x="39" y="52"/>
                    <a:pt x="39" y="5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7" y="56"/>
                    <a:pt x="27" y="56"/>
                    <a:pt x="27" y="56"/>
                  </a:cubicBezTo>
                  <a:lnTo>
                    <a:pt x="27" y="52"/>
                  </a:lnTo>
                  <a:close/>
                  <a:moveTo>
                    <a:pt x="64" y="0"/>
                  </a:moveTo>
                  <a:cubicBezTo>
                    <a:pt x="64" y="42"/>
                    <a:pt x="64" y="42"/>
                    <a:pt x="64" y="42"/>
                  </a:cubicBezTo>
                  <a:cubicBezTo>
                    <a:pt x="64" y="53"/>
                    <a:pt x="55" y="56"/>
                    <a:pt x="51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2" y="52"/>
                    <a:pt x="59" y="51"/>
                    <a:pt x="59" y="42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1" name="Google Shape;1641;p21"/>
            <p:cNvSpPr/>
            <p:nvPr/>
          </p:nvSpPr>
          <p:spPr>
            <a:xfrm>
              <a:off x="4858" y="1648"/>
              <a:ext cx="206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2" name="Google Shape;1642;p21"/>
            <p:cNvSpPr/>
            <p:nvPr/>
          </p:nvSpPr>
          <p:spPr>
            <a:xfrm>
              <a:off x="4906" y="1695"/>
              <a:ext cx="158" cy="162"/>
            </a:xfrm>
            <a:custGeom>
              <a:rect b="b" l="l" r="r" t="t"/>
              <a:pathLst>
                <a:path extrusionOk="0" h="162" w="158">
                  <a:moveTo>
                    <a:pt x="158" y="81"/>
                  </a:moveTo>
                  <a:lnTo>
                    <a:pt x="78" y="0"/>
                  </a:lnTo>
                  <a:lnTo>
                    <a:pt x="65" y="0"/>
                  </a:lnTo>
                  <a:lnTo>
                    <a:pt x="65" y="102"/>
                  </a:lnTo>
                  <a:lnTo>
                    <a:pt x="0" y="102"/>
                  </a:lnTo>
                  <a:lnTo>
                    <a:pt x="58" y="162"/>
                  </a:lnTo>
                  <a:lnTo>
                    <a:pt x="158" y="162"/>
                  </a:lnTo>
                  <a:lnTo>
                    <a:pt x="158" y="81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3" name="Google Shape;1643;p21"/>
            <p:cNvSpPr/>
            <p:nvPr/>
          </p:nvSpPr>
          <p:spPr>
            <a:xfrm>
              <a:off x="4906" y="1686"/>
              <a:ext cx="115" cy="137"/>
            </a:xfrm>
            <a:custGeom>
              <a:rect b="b" l="l" r="r" t="t"/>
              <a:pathLst>
                <a:path extrusionOk="0" h="73" w="62">
                  <a:moveTo>
                    <a:pt x="60" y="45"/>
                  </a:moveTo>
                  <a:cubicBezTo>
                    <a:pt x="58" y="51"/>
                    <a:pt x="38" y="54"/>
                    <a:pt x="38" y="5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62" y="36"/>
                    <a:pt x="60" y="45"/>
                  </a:cubicBezTo>
                  <a:close/>
                  <a:moveTo>
                    <a:pt x="13" y="45"/>
                  </a:moveTo>
                  <a:cubicBezTo>
                    <a:pt x="15" y="51"/>
                    <a:pt x="35" y="54"/>
                    <a:pt x="35" y="54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10" y="35"/>
                    <a:pt x="13" y="45"/>
                  </a:cubicBezTo>
                  <a:close/>
                  <a:moveTo>
                    <a:pt x="43" y="5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43" y="5"/>
                  </a:lnTo>
                  <a:close/>
                  <a:moveTo>
                    <a:pt x="42" y="72"/>
                  </a:moveTo>
                  <a:cubicBezTo>
                    <a:pt x="54" y="72"/>
                    <a:pt x="59" y="59"/>
                    <a:pt x="59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" y="65"/>
                    <a:pt x="29" y="73"/>
                    <a:pt x="42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4" name="Google Shape;1644;p21"/>
            <p:cNvSpPr/>
            <p:nvPr/>
          </p:nvSpPr>
          <p:spPr>
            <a:xfrm>
              <a:off x="4858" y="1383"/>
              <a:ext cx="206" cy="209"/>
            </a:xfrm>
            <a:prstGeom prst="rect">
              <a:avLst/>
            </a:prstGeom>
            <a:solidFill>
              <a:srgbClr val="2DB99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5" name="Google Shape;1645;p21"/>
            <p:cNvSpPr/>
            <p:nvPr/>
          </p:nvSpPr>
          <p:spPr>
            <a:xfrm>
              <a:off x="4915" y="1436"/>
              <a:ext cx="149" cy="156"/>
            </a:xfrm>
            <a:custGeom>
              <a:rect b="b" l="l" r="r" t="t"/>
              <a:pathLst>
                <a:path extrusionOk="0" h="156" w="149">
                  <a:moveTo>
                    <a:pt x="149" y="45"/>
                  </a:moveTo>
                  <a:lnTo>
                    <a:pt x="105" y="0"/>
                  </a:lnTo>
                  <a:lnTo>
                    <a:pt x="105" y="107"/>
                  </a:lnTo>
                  <a:lnTo>
                    <a:pt x="0" y="107"/>
                  </a:lnTo>
                  <a:lnTo>
                    <a:pt x="49" y="156"/>
                  </a:lnTo>
                  <a:lnTo>
                    <a:pt x="149" y="156"/>
                  </a:lnTo>
                  <a:lnTo>
                    <a:pt x="149" y="45"/>
                  </a:lnTo>
                  <a:close/>
                </a:path>
              </a:pathLst>
            </a:custGeom>
            <a:solidFill>
              <a:srgbClr val="16A186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6" name="Google Shape;1646;p21"/>
            <p:cNvSpPr/>
            <p:nvPr/>
          </p:nvSpPr>
          <p:spPr>
            <a:xfrm>
              <a:off x="4915" y="1436"/>
              <a:ext cx="105" cy="107"/>
            </a:xfrm>
            <a:custGeom>
              <a:rect b="b" l="l" r="r" t="t"/>
              <a:pathLst>
                <a:path extrusionOk="0" h="57" w="56">
                  <a:moveTo>
                    <a:pt x="0" y="7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6" y="7"/>
                    <a:pt x="56" y="7"/>
                    <a:pt x="56" y="7"/>
                  </a:cubicBezTo>
                  <a:lnTo>
                    <a:pt x="0" y="7"/>
                  </a:lnTo>
                  <a:close/>
                  <a:moveTo>
                    <a:pt x="22" y="40"/>
                  </a:moveTo>
                  <a:cubicBezTo>
                    <a:pt x="22" y="15"/>
                    <a:pt x="22" y="15"/>
                    <a:pt x="22" y="15"/>
                  </a:cubicBezTo>
                  <a:cubicBezTo>
                    <a:pt x="36" y="27"/>
                    <a:pt x="36" y="27"/>
                    <a:pt x="36" y="27"/>
                  </a:cubicBezTo>
                  <a:lnTo>
                    <a:pt x="22" y="40"/>
                  </a:lnTo>
                  <a:close/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0" y="0"/>
                  </a:lnTo>
                  <a:close/>
                  <a:moveTo>
                    <a:pt x="5" y="3"/>
                  </a:moveTo>
                  <a:cubicBezTo>
                    <a:pt x="5" y="4"/>
                    <a:pt x="4" y="4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lnTo>
                    <a:pt x="5" y="3"/>
                  </a:lnTo>
                  <a:close/>
                  <a:moveTo>
                    <a:pt x="10" y="3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10" y="3"/>
                  </a:lnTo>
                  <a:close/>
                  <a:moveTo>
                    <a:pt x="16" y="3"/>
                  </a:moveTo>
                  <a:cubicBezTo>
                    <a:pt x="16" y="4"/>
                    <a:pt x="16" y="4"/>
                    <a:pt x="15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lnTo>
                    <a:pt x="16" y="3"/>
                  </a:lnTo>
                  <a:close/>
                  <a:moveTo>
                    <a:pt x="21" y="3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lnTo>
                    <a:pt x="21" y="3"/>
                  </a:lnTo>
                  <a:close/>
                  <a:moveTo>
                    <a:pt x="27" y="3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lnTo>
                    <a:pt x="27" y="3"/>
                  </a:lnTo>
                  <a:close/>
                  <a:moveTo>
                    <a:pt x="33" y="3"/>
                  </a:moveTo>
                  <a:cubicBezTo>
                    <a:pt x="33" y="4"/>
                    <a:pt x="32" y="4"/>
                    <a:pt x="32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3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3" y="1"/>
                  </a:cubicBezTo>
                  <a:lnTo>
                    <a:pt x="33" y="3"/>
                  </a:lnTo>
                  <a:close/>
                  <a:moveTo>
                    <a:pt x="38" y="3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5" y="4"/>
                    <a:pt x="35" y="4"/>
                    <a:pt x="35" y="3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5" y="1"/>
                    <a:pt x="36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lnTo>
                    <a:pt x="38" y="3"/>
                  </a:lnTo>
                  <a:close/>
                  <a:moveTo>
                    <a:pt x="44" y="3"/>
                  </a:moveTo>
                  <a:cubicBezTo>
                    <a:pt x="44" y="4"/>
                    <a:pt x="44" y="4"/>
                    <a:pt x="43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3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1"/>
                    <a:pt x="44" y="1"/>
                    <a:pt x="44" y="1"/>
                  </a:cubicBezTo>
                  <a:lnTo>
                    <a:pt x="44" y="3"/>
                  </a:lnTo>
                  <a:close/>
                  <a:moveTo>
                    <a:pt x="50" y="3"/>
                  </a:moveTo>
                  <a:cubicBezTo>
                    <a:pt x="50" y="4"/>
                    <a:pt x="49" y="4"/>
                    <a:pt x="49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6" y="4"/>
                    <a:pt x="46" y="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7" y="1"/>
                    <a:pt x="47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50" y="1"/>
                    <a:pt x="50" y="1"/>
                  </a:cubicBezTo>
                  <a:lnTo>
                    <a:pt x="50" y="3"/>
                  </a:lnTo>
                  <a:close/>
                  <a:moveTo>
                    <a:pt x="55" y="3"/>
                  </a:moveTo>
                  <a:cubicBezTo>
                    <a:pt x="55" y="4"/>
                    <a:pt x="55" y="4"/>
                    <a:pt x="55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4"/>
                    <a:pt x="52" y="3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2" y="1"/>
                    <a:pt x="53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lnTo>
                    <a:pt x="55" y="3"/>
                  </a:lnTo>
                  <a:close/>
                  <a:moveTo>
                    <a:pt x="56" y="57"/>
                  </a:moveTo>
                  <a:cubicBezTo>
                    <a:pt x="56" y="51"/>
                    <a:pt x="56" y="51"/>
                    <a:pt x="56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56" y="57"/>
                  </a:lnTo>
                  <a:close/>
                  <a:moveTo>
                    <a:pt x="5" y="55"/>
                  </a:moveTo>
                  <a:cubicBezTo>
                    <a:pt x="5" y="56"/>
                    <a:pt x="4" y="56"/>
                    <a:pt x="4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1" y="56"/>
                    <a:pt x="1" y="5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2" y="53"/>
                    <a:pt x="2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5" y="53"/>
                    <a:pt x="5" y="53"/>
                  </a:cubicBezTo>
                  <a:lnTo>
                    <a:pt x="5" y="55"/>
                  </a:lnTo>
                  <a:close/>
                  <a:moveTo>
                    <a:pt x="10" y="55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7" y="55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8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lnTo>
                    <a:pt x="10" y="55"/>
                  </a:lnTo>
                  <a:close/>
                  <a:moveTo>
                    <a:pt x="16" y="55"/>
                  </a:moveTo>
                  <a:cubicBezTo>
                    <a:pt x="16" y="56"/>
                    <a:pt x="16" y="56"/>
                    <a:pt x="15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6"/>
                    <a:pt x="13" y="55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lnTo>
                    <a:pt x="16" y="55"/>
                  </a:lnTo>
                  <a:close/>
                  <a:moveTo>
                    <a:pt x="21" y="55"/>
                  </a:moveTo>
                  <a:cubicBezTo>
                    <a:pt x="21" y="56"/>
                    <a:pt x="21" y="56"/>
                    <a:pt x="21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8" y="56"/>
                    <a:pt x="18" y="55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53"/>
                    <a:pt x="19" y="53"/>
                    <a:pt x="19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lnTo>
                    <a:pt x="21" y="55"/>
                  </a:lnTo>
                  <a:close/>
                  <a:moveTo>
                    <a:pt x="27" y="55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6"/>
                    <a:pt x="24" y="56"/>
                    <a:pt x="24" y="55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lnTo>
                    <a:pt x="27" y="55"/>
                  </a:lnTo>
                  <a:close/>
                  <a:moveTo>
                    <a:pt x="33" y="55"/>
                  </a:moveTo>
                  <a:cubicBezTo>
                    <a:pt x="33" y="56"/>
                    <a:pt x="32" y="56"/>
                    <a:pt x="32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5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3" y="53"/>
                    <a:pt x="33" y="53"/>
                  </a:cubicBezTo>
                  <a:lnTo>
                    <a:pt x="33" y="55"/>
                  </a:lnTo>
                  <a:close/>
                  <a:moveTo>
                    <a:pt x="38" y="55"/>
                  </a:moveTo>
                  <a:cubicBezTo>
                    <a:pt x="38" y="56"/>
                    <a:pt x="38" y="56"/>
                    <a:pt x="38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6"/>
                    <a:pt x="35" y="56"/>
                    <a:pt x="35" y="55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6" y="53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8" y="53"/>
                    <a:pt x="38" y="53"/>
                    <a:pt x="38" y="53"/>
                  </a:cubicBezTo>
                  <a:lnTo>
                    <a:pt x="38" y="55"/>
                  </a:lnTo>
                  <a:close/>
                  <a:moveTo>
                    <a:pt x="44" y="55"/>
                  </a:moveTo>
                  <a:cubicBezTo>
                    <a:pt x="44" y="56"/>
                    <a:pt x="44" y="56"/>
                    <a:pt x="43" y="56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1" y="56"/>
                    <a:pt x="41" y="56"/>
                    <a:pt x="41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4" y="53"/>
                    <a:pt x="44" y="53"/>
                    <a:pt x="44" y="53"/>
                  </a:cubicBezTo>
                  <a:lnTo>
                    <a:pt x="44" y="55"/>
                  </a:lnTo>
                  <a:close/>
                  <a:moveTo>
                    <a:pt x="50" y="55"/>
                  </a:moveTo>
                  <a:cubicBezTo>
                    <a:pt x="50" y="56"/>
                    <a:pt x="49" y="56"/>
                    <a:pt x="49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6"/>
                    <a:pt x="46" y="56"/>
                    <a:pt x="46" y="55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7" y="53"/>
                    <a:pt x="47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50" y="53"/>
                    <a:pt x="50" y="53"/>
                  </a:cubicBezTo>
                  <a:lnTo>
                    <a:pt x="50" y="55"/>
                  </a:lnTo>
                  <a:close/>
                  <a:moveTo>
                    <a:pt x="55" y="55"/>
                  </a:moveTo>
                  <a:cubicBezTo>
                    <a:pt x="55" y="56"/>
                    <a:pt x="55" y="56"/>
                    <a:pt x="55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6"/>
                    <a:pt x="52" y="56"/>
                    <a:pt x="52" y="55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3"/>
                    <a:pt x="52" y="53"/>
                    <a:pt x="53" y="53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5" y="53"/>
                    <a:pt x="55" y="53"/>
                  </a:cubicBezTo>
                  <a:lnTo>
                    <a:pt x="55" y="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7" name="Google Shape;1647;p21"/>
            <p:cNvSpPr/>
            <p:nvPr/>
          </p:nvSpPr>
          <p:spPr>
            <a:xfrm>
              <a:off x="2316" y="1383"/>
              <a:ext cx="205" cy="209"/>
            </a:xfrm>
            <a:prstGeom prst="rect">
              <a:avLst/>
            </a:prstGeom>
            <a:solidFill>
              <a:srgbClr val="F2674C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8" name="Google Shape;1648;p21"/>
            <p:cNvSpPr/>
            <p:nvPr/>
          </p:nvSpPr>
          <p:spPr>
            <a:xfrm>
              <a:off x="2372" y="1438"/>
              <a:ext cx="149" cy="154"/>
            </a:xfrm>
            <a:custGeom>
              <a:rect b="b" l="l" r="r" t="t"/>
              <a:pathLst>
                <a:path extrusionOk="0" h="154" w="149">
                  <a:moveTo>
                    <a:pt x="149" y="54"/>
                  </a:moveTo>
                  <a:lnTo>
                    <a:pt x="95" y="0"/>
                  </a:lnTo>
                  <a:lnTo>
                    <a:pt x="0" y="97"/>
                  </a:lnTo>
                  <a:lnTo>
                    <a:pt x="56" y="154"/>
                  </a:lnTo>
                  <a:lnTo>
                    <a:pt x="149" y="154"/>
                  </a:lnTo>
                  <a:lnTo>
                    <a:pt x="149" y="54"/>
                  </a:lnTo>
                  <a:close/>
                </a:path>
              </a:pathLst>
            </a:custGeom>
            <a:solidFill>
              <a:srgbClr val="E54C3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9" name="Google Shape;1649;p21"/>
            <p:cNvSpPr/>
            <p:nvPr/>
          </p:nvSpPr>
          <p:spPr>
            <a:xfrm>
              <a:off x="2354" y="1419"/>
              <a:ext cx="133" cy="135"/>
            </a:xfrm>
            <a:custGeom>
              <a:rect b="b" l="l" r="r" t="t"/>
              <a:pathLst>
                <a:path extrusionOk="0" h="72" w="72">
                  <a:moveTo>
                    <a:pt x="58" y="36"/>
                  </a:moveTo>
                  <a:cubicBezTo>
                    <a:pt x="58" y="48"/>
                    <a:pt x="48" y="58"/>
                    <a:pt x="36" y="58"/>
                  </a:cubicBezTo>
                  <a:cubicBezTo>
                    <a:pt x="24" y="58"/>
                    <a:pt x="14" y="48"/>
                    <a:pt x="14" y="36"/>
                  </a:cubicBezTo>
                  <a:cubicBezTo>
                    <a:pt x="14" y="24"/>
                    <a:pt x="24" y="14"/>
                    <a:pt x="36" y="14"/>
                  </a:cubicBezTo>
                  <a:cubicBezTo>
                    <a:pt x="48" y="14"/>
                    <a:pt x="58" y="24"/>
                    <a:pt x="58" y="36"/>
                  </a:cubicBezTo>
                  <a:close/>
                  <a:moveTo>
                    <a:pt x="39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9" y="10"/>
                    <a:pt x="39" y="10"/>
                    <a:pt x="39" y="10"/>
                  </a:cubicBezTo>
                  <a:lnTo>
                    <a:pt x="39" y="0"/>
                  </a:lnTo>
                  <a:close/>
                  <a:moveTo>
                    <a:pt x="39" y="62"/>
                  </a:moveTo>
                  <a:cubicBezTo>
                    <a:pt x="33" y="62"/>
                    <a:pt x="33" y="62"/>
                    <a:pt x="33" y="62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9" y="72"/>
                    <a:pt x="39" y="72"/>
                    <a:pt x="39" y="72"/>
                  </a:cubicBezTo>
                  <a:lnTo>
                    <a:pt x="39" y="62"/>
                  </a:lnTo>
                  <a:close/>
                  <a:moveTo>
                    <a:pt x="0" y="33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3"/>
                    <a:pt x="10" y="33"/>
                    <a:pt x="10" y="33"/>
                  </a:cubicBezTo>
                  <a:lnTo>
                    <a:pt x="0" y="33"/>
                  </a:lnTo>
                  <a:close/>
                  <a:moveTo>
                    <a:pt x="62" y="33"/>
                  </a:moveTo>
                  <a:cubicBezTo>
                    <a:pt x="62" y="39"/>
                    <a:pt x="62" y="39"/>
                    <a:pt x="62" y="39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2" y="33"/>
                    <a:pt x="72" y="33"/>
                    <a:pt x="72" y="33"/>
                  </a:cubicBezTo>
                  <a:lnTo>
                    <a:pt x="62" y="33"/>
                  </a:lnTo>
                  <a:close/>
                  <a:moveTo>
                    <a:pt x="12" y="8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20" y="16"/>
                    <a:pt x="20" y="16"/>
                  </a:cubicBezTo>
                  <a:lnTo>
                    <a:pt x="12" y="8"/>
                  </a:lnTo>
                  <a:close/>
                  <a:moveTo>
                    <a:pt x="56" y="52"/>
                  </a:moveTo>
                  <a:cubicBezTo>
                    <a:pt x="52" y="56"/>
                    <a:pt x="52" y="56"/>
                    <a:pt x="52" y="56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4" y="60"/>
                    <a:pt x="64" y="60"/>
                    <a:pt x="64" y="60"/>
                  </a:cubicBezTo>
                  <a:lnTo>
                    <a:pt x="56" y="52"/>
                  </a:lnTo>
                  <a:close/>
                  <a:moveTo>
                    <a:pt x="8" y="60"/>
                  </a:moveTo>
                  <a:cubicBezTo>
                    <a:pt x="12" y="64"/>
                    <a:pt x="12" y="64"/>
                    <a:pt x="12" y="64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16" y="52"/>
                    <a:pt x="16" y="52"/>
                    <a:pt x="16" y="52"/>
                  </a:cubicBezTo>
                  <a:lnTo>
                    <a:pt x="8" y="60"/>
                  </a:lnTo>
                  <a:close/>
                  <a:moveTo>
                    <a:pt x="52" y="16"/>
                  </a:moveTo>
                  <a:cubicBezTo>
                    <a:pt x="56" y="20"/>
                    <a:pt x="56" y="20"/>
                    <a:pt x="56" y="2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0" y="8"/>
                    <a:pt x="60" y="8"/>
                    <a:pt x="60" y="8"/>
                  </a:cubicBezTo>
                  <a:lnTo>
                    <a:pt x="52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0" name="Google Shape;1650;p21"/>
            <p:cNvSpPr/>
            <p:nvPr/>
          </p:nvSpPr>
          <p:spPr>
            <a:xfrm>
              <a:off x="4625" y="1648"/>
              <a:ext cx="205" cy="209"/>
            </a:xfrm>
            <a:prstGeom prst="rect">
              <a:avLst/>
            </a:prstGeom>
            <a:solidFill>
              <a:srgbClr val="F2674C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1" name="Google Shape;1651;p21"/>
            <p:cNvSpPr/>
            <p:nvPr/>
          </p:nvSpPr>
          <p:spPr>
            <a:xfrm>
              <a:off x="4711" y="1693"/>
              <a:ext cx="119" cy="164"/>
            </a:xfrm>
            <a:custGeom>
              <a:rect b="b" l="l" r="r" t="t"/>
              <a:pathLst>
                <a:path extrusionOk="0" h="164" w="119">
                  <a:moveTo>
                    <a:pt x="119" y="66"/>
                  </a:moveTo>
                  <a:lnTo>
                    <a:pt x="54" y="0"/>
                  </a:lnTo>
                  <a:lnTo>
                    <a:pt x="54" y="8"/>
                  </a:lnTo>
                  <a:lnTo>
                    <a:pt x="41" y="104"/>
                  </a:lnTo>
                  <a:lnTo>
                    <a:pt x="18" y="106"/>
                  </a:lnTo>
                  <a:lnTo>
                    <a:pt x="18" y="117"/>
                  </a:lnTo>
                  <a:lnTo>
                    <a:pt x="0" y="123"/>
                  </a:lnTo>
                  <a:lnTo>
                    <a:pt x="39" y="164"/>
                  </a:lnTo>
                  <a:lnTo>
                    <a:pt x="119" y="164"/>
                  </a:lnTo>
                  <a:lnTo>
                    <a:pt x="119" y="66"/>
                  </a:lnTo>
                  <a:close/>
                </a:path>
              </a:pathLst>
            </a:custGeom>
            <a:solidFill>
              <a:srgbClr val="E54C3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2" name="Google Shape;1652;p21"/>
            <p:cNvSpPr/>
            <p:nvPr/>
          </p:nvSpPr>
          <p:spPr>
            <a:xfrm>
              <a:off x="4692" y="1693"/>
              <a:ext cx="73" cy="125"/>
            </a:xfrm>
            <a:custGeom>
              <a:rect b="b" l="l" r="r" t="t"/>
              <a:pathLst>
                <a:path extrusionOk="0" h="66" w="39">
                  <a:moveTo>
                    <a:pt x="39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3"/>
                  </a:lnTo>
                  <a:close/>
                  <a:moveTo>
                    <a:pt x="39" y="4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4" y="57"/>
                    <a:pt x="30" y="59"/>
                    <a:pt x="26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9" y="59"/>
                    <a:pt x="5" y="57"/>
                    <a:pt x="5" y="54"/>
                  </a:cubicBezTo>
                  <a:cubicBezTo>
                    <a:pt x="1" y="4"/>
                    <a:pt x="1" y="4"/>
                    <a:pt x="1" y="4"/>
                  </a:cubicBezTo>
                  <a:lnTo>
                    <a:pt x="39" y="4"/>
                  </a:lnTo>
                  <a:close/>
                  <a:moveTo>
                    <a:pt x="26" y="19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26" y="19"/>
                  </a:lnTo>
                  <a:close/>
                  <a:moveTo>
                    <a:pt x="18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18" y="16"/>
                  </a:lnTo>
                  <a:close/>
                  <a:moveTo>
                    <a:pt x="9" y="18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1" y="16"/>
                    <a:pt x="11" y="16"/>
                    <a:pt x="11" y="16"/>
                  </a:cubicBezTo>
                  <a:lnTo>
                    <a:pt x="9" y="18"/>
                  </a:lnTo>
                  <a:close/>
                  <a:moveTo>
                    <a:pt x="10" y="28"/>
                  </a:moveTo>
                  <a:cubicBezTo>
                    <a:pt x="10" y="26"/>
                    <a:pt x="10" y="26"/>
                    <a:pt x="10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8"/>
                    <a:pt x="6" y="28"/>
                    <a:pt x="6" y="28"/>
                  </a:cubicBezTo>
                  <a:lnTo>
                    <a:pt x="10" y="28"/>
                  </a:lnTo>
                  <a:close/>
                  <a:moveTo>
                    <a:pt x="14" y="34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37"/>
                    <a:pt x="11" y="37"/>
                    <a:pt x="11" y="37"/>
                  </a:cubicBezTo>
                  <a:lnTo>
                    <a:pt x="14" y="34"/>
                  </a:lnTo>
                  <a:close/>
                  <a:moveTo>
                    <a:pt x="20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lnTo>
                    <a:pt x="20" y="36"/>
                  </a:lnTo>
                  <a:close/>
                  <a:moveTo>
                    <a:pt x="28" y="26"/>
                  </a:moveTo>
                  <a:cubicBezTo>
                    <a:pt x="28" y="22"/>
                    <a:pt x="24" y="18"/>
                    <a:pt x="20" y="18"/>
                  </a:cubicBezTo>
                  <a:cubicBezTo>
                    <a:pt x="15" y="18"/>
                    <a:pt x="12" y="22"/>
                    <a:pt x="12" y="26"/>
                  </a:cubicBezTo>
                  <a:cubicBezTo>
                    <a:pt x="12" y="31"/>
                    <a:pt x="15" y="34"/>
                    <a:pt x="20" y="34"/>
                  </a:cubicBezTo>
                  <a:cubicBezTo>
                    <a:pt x="24" y="34"/>
                    <a:pt x="28" y="31"/>
                    <a:pt x="28" y="26"/>
                  </a:cubicBezTo>
                  <a:close/>
                  <a:moveTo>
                    <a:pt x="30" y="35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7"/>
                    <a:pt x="28" y="37"/>
                    <a:pt x="28" y="37"/>
                  </a:cubicBezTo>
                  <a:lnTo>
                    <a:pt x="30" y="35"/>
                  </a:lnTo>
                  <a:close/>
                  <a:moveTo>
                    <a:pt x="33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3" y="28"/>
                    <a:pt x="33" y="28"/>
                    <a:pt x="33" y="28"/>
                  </a:cubicBezTo>
                  <a:lnTo>
                    <a:pt x="33" y="26"/>
                  </a:lnTo>
                  <a:close/>
                  <a:moveTo>
                    <a:pt x="10" y="66"/>
                  </a:moveTo>
                  <a:cubicBezTo>
                    <a:pt x="29" y="66"/>
                    <a:pt x="29" y="66"/>
                    <a:pt x="29" y="66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10" y="61"/>
                    <a:pt x="10" y="61"/>
                    <a:pt x="10" y="61"/>
                  </a:cubicBezTo>
                  <a:lnTo>
                    <a:pt x="1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3" name="Google Shape;1653;p21"/>
            <p:cNvSpPr/>
            <p:nvPr/>
          </p:nvSpPr>
          <p:spPr>
            <a:xfrm>
              <a:off x="4627" y="1383"/>
              <a:ext cx="207" cy="209"/>
            </a:xfrm>
            <a:prstGeom prst="rect">
              <a:avLst/>
            </a:prstGeom>
            <a:solidFill>
              <a:srgbClr val="F0C419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4" name="Google Shape;1654;p21"/>
            <p:cNvSpPr/>
            <p:nvPr/>
          </p:nvSpPr>
          <p:spPr>
            <a:xfrm>
              <a:off x="4687" y="1436"/>
              <a:ext cx="147" cy="156"/>
            </a:xfrm>
            <a:custGeom>
              <a:rect b="b" l="l" r="r" t="t"/>
              <a:pathLst>
                <a:path extrusionOk="0" h="156" w="147">
                  <a:moveTo>
                    <a:pt x="147" y="45"/>
                  </a:moveTo>
                  <a:lnTo>
                    <a:pt x="102" y="0"/>
                  </a:lnTo>
                  <a:lnTo>
                    <a:pt x="100" y="96"/>
                  </a:lnTo>
                  <a:lnTo>
                    <a:pt x="40" y="99"/>
                  </a:lnTo>
                  <a:lnTo>
                    <a:pt x="0" y="105"/>
                  </a:lnTo>
                  <a:lnTo>
                    <a:pt x="46" y="156"/>
                  </a:lnTo>
                  <a:lnTo>
                    <a:pt x="147" y="156"/>
                  </a:lnTo>
                  <a:lnTo>
                    <a:pt x="147" y="45"/>
                  </a:lnTo>
                  <a:close/>
                </a:path>
              </a:pathLst>
            </a:custGeom>
            <a:solidFill>
              <a:srgbClr val="E4AF23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5" name="Google Shape;1655;p21"/>
            <p:cNvSpPr/>
            <p:nvPr/>
          </p:nvSpPr>
          <p:spPr>
            <a:xfrm>
              <a:off x="4687" y="1436"/>
              <a:ext cx="104" cy="105"/>
            </a:xfrm>
            <a:custGeom>
              <a:rect b="b" l="l" r="r" t="t"/>
              <a:pathLst>
                <a:path extrusionOk="0" h="56" w="56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0" y="0"/>
                  </a:lnTo>
                  <a:close/>
                  <a:moveTo>
                    <a:pt x="52" y="4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48" y="35"/>
                    <a:pt x="41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6" y="29"/>
                    <a:pt x="32" y="34"/>
                    <a:pt x="30" y="37"/>
                  </a:cubicBezTo>
                  <a:cubicBezTo>
                    <a:pt x="25" y="31"/>
                    <a:pt x="20" y="25"/>
                    <a:pt x="18" y="25"/>
                  </a:cubicBezTo>
                  <a:cubicBezTo>
                    <a:pt x="16" y="24"/>
                    <a:pt x="8" y="32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52" y="4"/>
                  </a:lnTo>
                  <a:close/>
                  <a:moveTo>
                    <a:pt x="43" y="34"/>
                  </a:moveTo>
                  <a:cubicBezTo>
                    <a:pt x="40" y="33"/>
                    <a:pt x="40" y="33"/>
                    <a:pt x="40" y="33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2"/>
                    <a:pt x="38" y="31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41" y="32"/>
                    <a:pt x="43" y="34"/>
                  </a:cubicBezTo>
                  <a:close/>
                  <a:moveTo>
                    <a:pt x="24" y="32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5" y="28"/>
                    <a:pt x="17" y="26"/>
                    <a:pt x="18" y="26"/>
                  </a:cubicBezTo>
                  <a:cubicBezTo>
                    <a:pt x="19" y="27"/>
                    <a:pt x="21" y="29"/>
                    <a:pt x="24" y="32"/>
                  </a:cubicBezTo>
                  <a:close/>
                  <a:moveTo>
                    <a:pt x="4" y="39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7" y="36"/>
                    <a:pt x="9" y="33"/>
                    <a:pt x="12" y="31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8" y="37"/>
                    <a:pt x="33" y="42"/>
                    <a:pt x="37" y="47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4" y="39"/>
                  </a:lnTo>
                  <a:close/>
                  <a:moveTo>
                    <a:pt x="39" y="47"/>
                  </a:moveTo>
                  <a:cubicBezTo>
                    <a:pt x="37" y="45"/>
                    <a:pt x="34" y="42"/>
                    <a:pt x="32" y="38"/>
                  </a:cubicBezTo>
                  <a:cubicBezTo>
                    <a:pt x="32" y="37"/>
                    <a:pt x="33" y="37"/>
                    <a:pt x="34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7" y="37"/>
                    <a:pt x="49" y="39"/>
                    <a:pt x="52" y="41"/>
                  </a:cubicBezTo>
                  <a:cubicBezTo>
                    <a:pt x="52" y="47"/>
                    <a:pt x="52" y="47"/>
                    <a:pt x="52" y="47"/>
                  </a:cubicBezTo>
                  <a:lnTo>
                    <a:pt x="39" y="47"/>
                  </a:lnTo>
                  <a:close/>
                  <a:moveTo>
                    <a:pt x="39" y="13"/>
                  </a:moveTo>
                  <a:cubicBezTo>
                    <a:pt x="41" y="13"/>
                    <a:pt x="43" y="14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6" y="15"/>
                    <a:pt x="48" y="17"/>
                    <a:pt x="48" y="19"/>
                  </a:cubicBezTo>
                  <a:cubicBezTo>
                    <a:pt x="49" y="20"/>
                    <a:pt x="49" y="21"/>
                    <a:pt x="49" y="22"/>
                  </a:cubicBezTo>
                  <a:cubicBezTo>
                    <a:pt x="49" y="24"/>
                    <a:pt x="48" y="25"/>
                    <a:pt x="46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0" y="25"/>
                    <a:pt x="29" y="24"/>
                    <a:pt x="29" y="22"/>
                  </a:cubicBezTo>
                  <a:cubicBezTo>
                    <a:pt x="29" y="20"/>
                    <a:pt x="30" y="19"/>
                    <a:pt x="31" y="19"/>
                  </a:cubicBezTo>
                  <a:cubicBezTo>
                    <a:pt x="32" y="17"/>
                    <a:pt x="33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5" y="14"/>
                    <a:pt x="37" y="13"/>
                    <a:pt x="39" y="13"/>
                  </a:cubicBezTo>
                  <a:close/>
                  <a:moveTo>
                    <a:pt x="31" y="9"/>
                  </a:moveTo>
                  <a:cubicBezTo>
                    <a:pt x="30" y="9"/>
                    <a:pt x="30" y="9"/>
                    <a:pt x="30" y="9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6"/>
                    <a:pt x="31" y="6"/>
                    <a:pt x="31" y="6"/>
                  </a:cubicBezTo>
                  <a:lnTo>
                    <a:pt x="31" y="9"/>
                  </a:lnTo>
                  <a:close/>
                  <a:moveTo>
                    <a:pt x="24" y="15"/>
                  </a:move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4" y="14"/>
                    <a:pt x="24" y="14"/>
                    <a:pt x="24" y="14"/>
                  </a:cubicBezTo>
                  <a:lnTo>
                    <a:pt x="24" y="15"/>
                  </a:lnTo>
                  <a:close/>
                  <a:moveTo>
                    <a:pt x="26" y="11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7" y="10"/>
                    <a:pt x="27" y="10"/>
                    <a:pt x="27" y="10"/>
                  </a:cubicBezTo>
                  <a:lnTo>
                    <a:pt x="26" y="11"/>
                  </a:lnTo>
                  <a:close/>
                  <a:moveTo>
                    <a:pt x="26" y="19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1"/>
                    <a:pt x="24" y="21"/>
                  </a:cubicBezTo>
                  <a:lnTo>
                    <a:pt x="26" y="19"/>
                  </a:lnTo>
                  <a:close/>
                  <a:moveTo>
                    <a:pt x="36" y="11"/>
                  </a:moveTo>
                  <a:cubicBezTo>
                    <a:pt x="35" y="10"/>
                    <a:pt x="35" y="10"/>
                    <a:pt x="35" y="10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9"/>
                    <a:pt x="37" y="9"/>
                    <a:pt x="37" y="9"/>
                  </a:cubicBezTo>
                  <a:lnTo>
                    <a:pt x="36" y="11"/>
                  </a:lnTo>
                  <a:close/>
                  <a:moveTo>
                    <a:pt x="25" y="15"/>
                  </a:moveTo>
                  <a:cubicBezTo>
                    <a:pt x="25" y="12"/>
                    <a:pt x="28" y="10"/>
                    <a:pt x="31" y="10"/>
                  </a:cubicBezTo>
                  <a:cubicBezTo>
                    <a:pt x="33" y="10"/>
                    <a:pt x="35" y="11"/>
                    <a:pt x="35" y="13"/>
                  </a:cubicBezTo>
                  <a:cubicBezTo>
                    <a:pt x="34" y="14"/>
                    <a:pt x="34" y="15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0" y="17"/>
                    <a:pt x="30" y="18"/>
                  </a:cubicBezTo>
                  <a:cubicBezTo>
                    <a:pt x="29" y="18"/>
                    <a:pt x="29" y="19"/>
                    <a:pt x="28" y="20"/>
                  </a:cubicBezTo>
                  <a:cubicBezTo>
                    <a:pt x="26" y="19"/>
                    <a:pt x="25" y="17"/>
                    <a:pt x="2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6" name="Google Shape;1656;p21"/>
            <p:cNvSpPr/>
            <p:nvPr/>
          </p:nvSpPr>
          <p:spPr>
            <a:xfrm>
              <a:off x="1161" y="1383"/>
              <a:ext cx="205" cy="209"/>
            </a:xfrm>
            <a:prstGeom prst="rect">
              <a:avLst/>
            </a:prstGeom>
            <a:solidFill>
              <a:srgbClr val="F2674C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7" name="Google Shape;1657;p21"/>
            <p:cNvSpPr/>
            <p:nvPr/>
          </p:nvSpPr>
          <p:spPr>
            <a:xfrm>
              <a:off x="1215" y="1439"/>
              <a:ext cx="151" cy="153"/>
            </a:xfrm>
            <a:custGeom>
              <a:rect b="b" l="l" r="r" t="t"/>
              <a:pathLst>
                <a:path extrusionOk="0" h="153" w="151">
                  <a:moveTo>
                    <a:pt x="151" y="57"/>
                  </a:moveTo>
                  <a:lnTo>
                    <a:pt x="95" y="0"/>
                  </a:lnTo>
                  <a:lnTo>
                    <a:pt x="95" y="4"/>
                  </a:lnTo>
                  <a:lnTo>
                    <a:pt x="82" y="12"/>
                  </a:lnTo>
                  <a:lnTo>
                    <a:pt x="19" y="78"/>
                  </a:lnTo>
                  <a:lnTo>
                    <a:pt x="2" y="91"/>
                  </a:lnTo>
                  <a:lnTo>
                    <a:pt x="0" y="96"/>
                  </a:lnTo>
                  <a:lnTo>
                    <a:pt x="56" y="153"/>
                  </a:lnTo>
                  <a:lnTo>
                    <a:pt x="151" y="153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E54C3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8" name="Google Shape;1658;p21"/>
            <p:cNvSpPr/>
            <p:nvPr/>
          </p:nvSpPr>
          <p:spPr>
            <a:xfrm>
              <a:off x="1196" y="1421"/>
              <a:ext cx="132" cy="133"/>
            </a:xfrm>
            <a:custGeom>
              <a:rect b="b" l="l" r="r" t="t"/>
              <a:pathLst>
                <a:path extrusionOk="0" h="71" w="71">
                  <a:moveTo>
                    <a:pt x="64" y="47"/>
                  </a:moveTo>
                  <a:cubicBezTo>
                    <a:pt x="62" y="43"/>
                    <a:pt x="59" y="41"/>
                    <a:pt x="57" y="41"/>
                  </a:cubicBezTo>
                  <a:cubicBezTo>
                    <a:pt x="58" y="40"/>
                    <a:pt x="58" y="40"/>
                    <a:pt x="58" y="39"/>
                  </a:cubicBezTo>
                  <a:cubicBezTo>
                    <a:pt x="59" y="40"/>
                    <a:pt x="61" y="39"/>
                    <a:pt x="63" y="38"/>
                  </a:cubicBezTo>
                  <a:cubicBezTo>
                    <a:pt x="60" y="39"/>
                    <a:pt x="59" y="38"/>
                    <a:pt x="58" y="38"/>
                  </a:cubicBezTo>
                  <a:cubicBezTo>
                    <a:pt x="60" y="37"/>
                    <a:pt x="62" y="35"/>
                    <a:pt x="64" y="37"/>
                  </a:cubicBezTo>
                  <a:cubicBezTo>
                    <a:pt x="66" y="38"/>
                    <a:pt x="69" y="38"/>
                    <a:pt x="71" y="36"/>
                  </a:cubicBezTo>
                  <a:cubicBezTo>
                    <a:pt x="71" y="36"/>
                    <a:pt x="68" y="37"/>
                    <a:pt x="67" y="36"/>
                  </a:cubicBezTo>
                  <a:cubicBezTo>
                    <a:pt x="63" y="32"/>
                    <a:pt x="60" y="32"/>
                    <a:pt x="58" y="32"/>
                  </a:cubicBezTo>
                  <a:cubicBezTo>
                    <a:pt x="58" y="31"/>
                    <a:pt x="58" y="31"/>
                    <a:pt x="57" y="31"/>
                  </a:cubicBezTo>
                  <a:cubicBezTo>
                    <a:pt x="59" y="30"/>
                    <a:pt x="61" y="29"/>
                    <a:pt x="62" y="27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8" y="27"/>
                    <a:pt x="60" y="25"/>
                    <a:pt x="62" y="26"/>
                  </a:cubicBezTo>
                  <a:cubicBezTo>
                    <a:pt x="65" y="27"/>
                    <a:pt x="67" y="25"/>
                    <a:pt x="69" y="22"/>
                  </a:cubicBezTo>
                  <a:cubicBezTo>
                    <a:pt x="68" y="23"/>
                    <a:pt x="67" y="25"/>
                    <a:pt x="64" y="24"/>
                  </a:cubicBezTo>
                  <a:cubicBezTo>
                    <a:pt x="60" y="22"/>
                    <a:pt x="56" y="23"/>
                    <a:pt x="55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5" y="22"/>
                    <a:pt x="56" y="20"/>
                    <a:pt x="57" y="18"/>
                  </a:cubicBezTo>
                  <a:cubicBezTo>
                    <a:pt x="55" y="20"/>
                    <a:pt x="53" y="21"/>
                    <a:pt x="53" y="21"/>
                  </a:cubicBezTo>
                  <a:cubicBezTo>
                    <a:pt x="53" y="19"/>
                    <a:pt x="54" y="17"/>
                    <a:pt x="57" y="16"/>
                  </a:cubicBezTo>
                  <a:cubicBezTo>
                    <a:pt x="59" y="16"/>
                    <a:pt x="61" y="14"/>
                    <a:pt x="61" y="10"/>
                  </a:cubicBezTo>
                  <a:cubicBezTo>
                    <a:pt x="61" y="11"/>
                    <a:pt x="60" y="13"/>
                    <a:pt x="58" y="14"/>
                  </a:cubicBezTo>
                  <a:cubicBezTo>
                    <a:pt x="53" y="14"/>
                    <a:pt x="50" y="16"/>
                    <a:pt x="49" y="17"/>
                  </a:cubicBezTo>
                  <a:cubicBezTo>
                    <a:pt x="48" y="17"/>
                    <a:pt x="48" y="17"/>
                    <a:pt x="47" y="17"/>
                  </a:cubicBezTo>
                  <a:cubicBezTo>
                    <a:pt x="48" y="15"/>
                    <a:pt x="49" y="13"/>
                    <a:pt x="48" y="11"/>
                  </a:cubicBezTo>
                  <a:cubicBezTo>
                    <a:pt x="48" y="14"/>
                    <a:pt x="46" y="15"/>
                    <a:pt x="46" y="15"/>
                  </a:cubicBezTo>
                  <a:cubicBezTo>
                    <a:pt x="46" y="14"/>
                    <a:pt x="46" y="11"/>
                    <a:pt x="48" y="10"/>
                  </a:cubicBezTo>
                  <a:cubicBezTo>
                    <a:pt x="50" y="8"/>
                    <a:pt x="51" y="6"/>
                    <a:pt x="49" y="3"/>
                  </a:cubicBezTo>
                  <a:cubicBezTo>
                    <a:pt x="49" y="3"/>
                    <a:pt x="50" y="6"/>
                    <a:pt x="47" y="7"/>
                  </a:cubicBezTo>
                  <a:cubicBezTo>
                    <a:pt x="43" y="9"/>
                    <a:pt x="41" y="12"/>
                    <a:pt x="41" y="14"/>
                  </a:cubicBezTo>
                  <a:cubicBezTo>
                    <a:pt x="40" y="14"/>
                    <a:pt x="40" y="14"/>
                    <a:pt x="39" y="14"/>
                  </a:cubicBezTo>
                  <a:cubicBezTo>
                    <a:pt x="40" y="12"/>
                    <a:pt x="39" y="10"/>
                    <a:pt x="38" y="8"/>
                  </a:cubicBezTo>
                  <a:cubicBezTo>
                    <a:pt x="39" y="11"/>
                    <a:pt x="38" y="13"/>
                    <a:pt x="37" y="13"/>
                  </a:cubicBezTo>
                  <a:cubicBezTo>
                    <a:pt x="36" y="11"/>
                    <a:pt x="35" y="9"/>
                    <a:pt x="37" y="7"/>
                  </a:cubicBezTo>
                  <a:cubicBezTo>
                    <a:pt x="38" y="5"/>
                    <a:pt x="38" y="2"/>
                    <a:pt x="36" y="0"/>
                  </a:cubicBezTo>
                  <a:cubicBezTo>
                    <a:pt x="36" y="1"/>
                    <a:pt x="37" y="3"/>
                    <a:pt x="35" y="4"/>
                  </a:cubicBezTo>
                  <a:cubicBezTo>
                    <a:pt x="32" y="8"/>
                    <a:pt x="32" y="12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2"/>
                    <a:pt x="29" y="11"/>
                    <a:pt x="27" y="9"/>
                  </a:cubicBezTo>
                  <a:cubicBezTo>
                    <a:pt x="29" y="12"/>
                    <a:pt x="29" y="14"/>
                    <a:pt x="29" y="14"/>
                  </a:cubicBezTo>
                  <a:cubicBezTo>
                    <a:pt x="27" y="13"/>
                    <a:pt x="25" y="11"/>
                    <a:pt x="26" y="9"/>
                  </a:cubicBezTo>
                  <a:cubicBezTo>
                    <a:pt x="26" y="6"/>
                    <a:pt x="25" y="4"/>
                    <a:pt x="22" y="3"/>
                  </a:cubicBezTo>
                  <a:cubicBezTo>
                    <a:pt x="23" y="3"/>
                    <a:pt x="24" y="5"/>
                    <a:pt x="24" y="7"/>
                  </a:cubicBezTo>
                  <a:cubicBezTo>
                    <a:pt x="22" y="11"/>
                    <a:pt x="23" y="15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6"/>
                    <a:pt x="20" y="15"/>
                    <a:pt x="18" y="14"/>
                  </a:cubicBezTo>
                  <a:cubicBezTo>
                    <a:pt x="20" y="16"/>
                    <a:pt x="21" y="18"/>
                    <a:pt x="21" y="18"/>
                  </a:cubicBezTo>
                  <a:cubicBezTo>
                    <a:pt x="19" y="18"/>
                    <a:pt x="17" y="17"/>
                    <a:pt x="16" y="15"/>
                  </a:cubicBezTo>
                  <a:cubicBezTo>
                    <a:pt x="16" y="12"/>
                    <a:pt x="14" y="10"/>
                    <a:pt x="11" y="10"/>
                  </a:cubicBezTo>
                  <a:cubicBezTo>
                    <a:pt x="11" y="11"/>
                    <a:pt x="14" y="11"/>
                    <a:pt x="14" y="14"/>
                  </a:cubicBezTo>
                  <a:cubicBezTo>
                    <a:pt x="14" y="18"/>
                    <a:pt x="16" y="21"/>
                    <a:pt x="17" y="23"/>
                  </a:cubicBezTo>
                  <a:cubicBezTo>
                    <a:pt x="17" y="23"/>
                    <a:pt x="17" y="23"/>
                    <a:pt x="17" y="24"/>
                  </a:cubicBezTo>
                  <a:cubicBezTo>
                    <a:pt x="15" y="23"/>
                    <a:pt x="13" y="22"/>
                    <a:pt x="11" y="23"/>
                  </a:cubicBezTo>
                  <a:cubicBezTo>
                    <a:pt x="14" y="23"/>
                    <a:pt x="15" y="25"/>
                    <a:pt x="16" y="25"/>
                  </a:cubicBezTo>
                  <a:cubicBezTo>
                    <a:pt x="14" y="26"/>
                    <a:pt x="11" y="26"/>
                    <a:pt x="10" y="24"/>
                  </a:cubicBezTo>
                  <a:cubicBezTo>
                    <a:pt x="8" y="21"/>
                    <a:pt x="6" y="20"/>
                    <a:pt x="3" y="22"/>
                  </a:cubicBezTo>
                  <a:cubicBezTo>
                    <a:pt x="3" y="22"/>
                    <a:pt x="6" y="22"/>
                    <a:pt x="7" y="24"/>
                  </a:cubicBezTo>
                  <a:cubicBezTo>
                    <a:pt x="9" y="28"/>
                    <a:pt x="12" y="30"/>
                    <a:pt x="14" y="31"/>
                  </a:cubicBezTo>
                  <a:cubicBezTo>
                    <a:pt x="14" y="31"/>
                    <a:pt x="14" y="31"/>
                    <a:pt x="14" y="32"/>
                  </a:cubicBezTo>
                  <a:cubicBezTo>
                    <a:pt x="12" y="32"/>
                    <a:pt x="10" y="32"/>
                    <a:pt x="8" y="33"/>
                  </a:cubicBezTo>
                  <a:cubicBezTo>
                    <a:pt x="11" y="32"/>
                    <a:pt x="13" y="33"/>
                    <a:pt x="13" y="34"/>
                  </a:cubicBezTo>
                  <a:cubicBezTo>
                    <a:pt x="12" y="35"/>
                    <a:pt x="9" y="36"/>
                    <a:pt x="7" y="34"/>
                  </a:cubicBezTo>
                  <a:cubicBezTo>
                    <a:pt x="5" y="33"/>
                    <a:pt x="2" y="33"/>
                    <a:pt x="0" y="35"/>
                  </a:cubicBezTo>
                  <a:cubicBezTo>
                    <a:pt x="1" y="35"/>
                    <a:pt x="3" y="34"/>
                    <a:pt x="5" y="36"/>
                  </a:cubicBezTo>
                  <a:cubicBezTo>
                    <a:pt x="8" y="39"/>
                    <a:pt x="12" y="39"/>
                    <a:pt x="14" y="39"/>
                  </a:cubicBezTo>
                  <a:cubicBezTo>
                    <a:pt x="14" y="40"/>
                    <a:pt x="14" y="40"/>
                    <a:pt x="14" y="41"/>
                  </a:cubicBezTo>
                  <a:cubicBezTo>
                    <a:pt x="12" y="41"/>
                    <a:pt x="11" y="42"/>
                    <a:pt x="9" y="44"/>
                  </a:cubicBezTo>
                  <a:cubicBezTo>
                    <a:pt x="12" y="42"/>
                    <a:pt x="14" y="42"/>
                    <a:pt x="14" y="42"/>
                  </a:cubicBezTo>
                  <a:cubicBezTo>
                    <a:pt x="13" y="44"/>
                    <a:pt x="11" y="46"/>
                    <a:pt x="9" y="45"/>
                  </a:cubicBezTo>
                  <a:cubicBezTo>
                    <a:pt x="6" y="45"/>
                    <a:pt x="4" y="46"/>
                    <a:pt x="3" y="49"/>
                  </a:cubicBezTo>
                  <a:cubicBezTo>
                    <a:pt x="3" y="49"/>
                    <a:pt x="5" y="47"/>
                    <a:pt x="7" y="48"/>
                  </a:cubicBezTo>
                  <a:cubicBezTo>
                    <a:pt x="11" y="49"/>
                    <a:pt x="15" y="48"/>
                    <a:pt x="17" y="47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6" y="49"/>
                    <a:pt x="15" y="51"/>
                    <a:pt x="15" y="53"/>
                  </a:cubicBezTo>
                  <a:cubicBezTo>
                    <a:pt x="16" y="51"/>
                    <a:pt x="18" y="50"/>
                    <a:pt x="18" y="50"/>
                  </a:cubicBezTo>
                  <a:cubicBezTo>
                    <a:pt x="18" y="52"/>
                    <a:pt x="17" y="55"/>
                    <a:pt x="15" y="55"/>
                  </a:cubicBezTo>
                  <a:cubicBezTo>
                    <a:pt x="12" y="55"/>
                    <a:pt x="10" y="57"/>
                    <a:pt x="10" y="61"/>
                  </a:cubicBezTo>
                  <a:cubicBezTo>
                    <a:pt x="11" y="60"/>
                    <a:pt x="11" y="58"/>
                    <a:pt x="14" y="58"/>
                  </a:cubicBezTo>
                  <a:cubicBezTo>
                    <a:pt x="19" y="58"/>
                    <a:pt x="21" y="55"/>
                    <a:pt x="23" y="54"/>
                  </a:cubicBezTo>
                  <a:cubicBezTo>
                    <a:pt x="23" y="54"/>
                    <a:pt x="23" y="54"/>
                    <a:pt x="24" y="55"/>
                  </a:cubicBezTo>
                  <a:cubicBezTo>
                    <a:pt x="23" y="56"/>
                    <a:pt x="22" y="58"/>
                    <a:pt x="23" y="60"/>
                  </a:cubicBezTo>
                  <a:cubicBezTo>
                    <a:pt x="23" y="57"/>
                    <a:pt x="25" y="56"/>
                    <a:pt x="25" y="56"/>
                  </a:cubicBezTo>
                  <a:cubicBezTo>
                    <a:pt x="26" y="58"/>
                    <a:pt x="26" y="60"/>
                    <a:pt x="24" y="62"/>
                  </a:cubicBezTo>
                  <a:cubicBezTo>
                    <a:pt x="21" y="63"/>
                    <a:pt x="20" y="65"/>
                    <a:pt x="22" y="69"/>
                  </a:cubicBezTo>
                  <a:cubicBezTo>
                    <a:pt x="22" y="68"/>
                    <a:pt x="22" y="65"/>
                    <a:pt x="24" y="64"/>
                  </a:cubicBezTo>
                  <a:cubicBezTo>
                    <a:pt x="28" y="62"/>
                    <a:pt x="30" y="59"/>
                    <a:pt x="31" y="57"/>
                  </a:cubicBezTo>
                  <a:cubicBezTo>
                    <a:pt x="31" y="58"/>
                    <a:pt x="32" y="58"/>
                    <a:pt x="32" y="58"/>
                  </a:cubicBezTo>
                  <a:cubicBezTo>
                    <a:pt x="32" y="59"/>
                    <a:pt x="32" y="61"/>
                    <a:pt x="33" y="63"/>
                  </a:cubicBezTo>
                  <a:cubicBezTo>
                    <a:pt x="33" y="60"/>
                    <a:pt x="33" y="59"/>
                    <a:pt x="34" y="58"/>
                  </a:cubicBezTo>
                  <a:cubicBezTo>
                    <a:pt x="35" y="60"/>
                    <a:pt x="36" y="62"/>
                    <a:pt x="34" y="64"/>
                  </a:cubicBezTo>
                  <a:cubicBezTo>
                    <a:pt x="33" y="66"/>
                    <a:pt x="33" y="69"/>
                    <a:pt x="35" y="71"/>
                  </a:cubicBezTo>
                  <a:cubicBezTo>
                    <a:pt x="35" y="71"/>
                    <a:pt x="34" y="68"/>
                    <a:pt x="36" y="67"/>
                  </a:cubicBezTo>
                  <a:cubicBezTo>
                    <a:pt x="39" y="63"/>
                    <a:pt x="40" y="60"/>
                    <a:pt x="39" y="58"/>
                  </a:cubicBezTo>
                  <a:cubicBezTo>
                    <a:pt x="40" y="58"/>
                    <a:pt x="40" y="57"/>
                    <a:pt x="41" y="57"/>
                  </a:cubicBezTo>
                  <a:cubicBezTo>
                    <a:pt x="41" y="59"/>
                    <a:pt x="42" y="61"/>
                    <a:pt x="44" y="62"/>
                  </a:cubicBezTo>
                  <a:cubicBezTo>
                    <a:pt x="42" y="60"/>
                    <a:pt x="42" y="58"/>
                    <a:pt x="43" y="57"/>
                  </a:cubicBezTo>
                  <a:cubicBezTo>
                    <a:pt x="44" y="58"/>
                    <a:pt x="46" y="60"/>
                    <a:pt x="45" y="62"/>
                  </a:cubicBezTo>
                  <a:cubicBezTo>
                    <a:pt x="45" y="65"/>
                    <a:pt x="46" y="68"/>
                    <a:pt x="49" y="69"/>
                  </a:cubicBezTo>
                  <a:cubicBezTo>
                    <a:pt x="49" y="68"/>
                    <a:pt x="47" y="67"/>
                    <a:pt x="48" y="64"/>
                  </a:cubicBezTo>
                  <a:cubicBezTo>
                    <a:pt x="49" y="60"/>
                    <a:pt x="48" y="56"/>
                    <a:pt x="48" y="55"/>
                  </a:cubicBezTo>
                  <a:cubicBezTo>
                    <a:pt x="48" y="54"/>
                    <a:pt x="48" y="54"/>
                    <a:pt x="49" y="54"/>
                  </a:cubicBezTo>
                  <a:cubicBezTo>
                    <a:pt x="49" y="55"/>
                    <a:pt x="51" y="56"/>
                    <a:pt x="53" y="57"/>
                  </a:cubicBezTo>
                  <a:cubicBezTo>
                    <a:pt x="51" y="55"/>
                    <a:pt x="50" y="53"/>
                    <a:pt x="50" y="53"/>
                  </a:cubicBezTo>
                  <a:cubicBezTo>
                    <a:pt x="52" y="53"/>
                    <a:pt x="54" y="54"/>
                    <a:pt x="55" y="57"/>
                  </a:cubicBezTo>
                  <a:cubicBezTo>
                    <a:pt x="55" y="59"/>
                    <a:pt x="57" y="61"/>
                    <a:pt x="61" y="61"/>
                  </a:cubicBezTo>
                  <a:cubicBezTo>
                    <a:pt x="60" y="61"/>
                    <a:pt x="58" y="60"/>
                    <a:pt x="58" y="57"/>
                  </a:cubicBezTo>
                  <a:cubicBezTo>
                    <a:pt x="57" y="53"/>
                    <a:pt x="55" y="50"/>
                    <a:pt x="54" y="49"/>
                  </a:cubicBezTo>
                  <a:cubicBezTo>
                    <a:pt x="54" y="48"/>
                    <a:pt x="54" y="48"/>
                    <a:pt x="55" y="48"/>
                  </a:cubicBezTo>
                  <a:cubicBezTo>
                    <a:pt x="56" y="48"/>
                    <a:pt x="58" y="49"/>
                    <a:pt x="60" y="48"/>
                  </a:cubicBezTo>
                  <a:cubicBezTo>
                    <a:pt x="57" y="48"/>
                    <a:pt x="56" y="46"/>
                    <a:pt x="56" y="46"/>
                  </a:cubicBezTo>
                  <a:cubicBezTo>
                    <a:pt x="57" y="46"/>
                    <a:pt x="60" y="46"/>
                    <a:pt x="61" y="48"/>
                  </a:cubicBezTo>
                  <a:cubicBezTo>
                    <a:pt x="63" y="50"/>
                    <a:pt x="65" y="51"/>
                    <a:pt x="68" y="49"/>
                  </a:cubicBezTo>
                  <a:cubicBezTo>
                    <a:pt x="68" y="49"/>
                    <a:pt x="65" y="50"/>
                    <a:pt x="64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9" name="Google Shape;1659;p21"/>
            <p:cNvSpPr/>
            <p:nvPr/>
          </p:nvSpPr>
          <p:spPr>
            <a:xfrm>
              <a:off x="235" y="1383"/>
              <a:ext cx="204" cy="209"/>
            </a:xfrm>
            <a:prstGeom prst="rect">
              <a:avLst/>
            </a:prstGeom>
            <a:solidFill>
              <a:srgbClr val="884B9D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0" name="Google Shape;1660;p21"/>
            <p:cNvSpPr/>
            <p:nvPr/>
          </p:nvSpPr>
          <p:spPr>
            <a:xfrm>
              <a:off x="307" y="1421"/>
              <a:ext cx="132" cy="171"/>
            </a:xfrm>
            <a:custGeom>
              <a:rect b="b" l="l" r="r" t="t"/>
              <a:pathLst>
                <a:path extrusionOk="0" h="171" w="132">
                  <a:moveTo>
                    <a:pt x="69" y="32"/>
                  </a:moveTo>
                  <a:lnTo>
                    <a:pt x="58" y="43"/>
                  </a:lnTo>
                  <a:lnTo>
                    <a:pt x="15" y="0"/>
                  </a:lnTo>
                  <a:lnTo>
                    <a:pt x="0" y="9"/>
                  </a:lnTo>
                  <a:lnTo>
                    <a:pt x="4" y="99"/>
                  </a:lnTo>
                  <a:lnTo>
                    <a:pt x="73" y="171"/>
                  </a:lnTo>
                  <a:lnTo>
                    <a:pt x="132" y="171"/>
                  </a:lnTo>
                  <a:lnTo>
                    <a:pt x="132" y="96"/>
                  </a:lnTo>
                  <a:lnTo>
                    <a:pt x="69" y="32"/>
                  </a:lnTo>
                  <a:close/>
                </a:path>
              </a:pathLst>
            </a:custGeom>
            <a:solidFill>
              <a:srgbClr val="6B3382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1" name="Google Shape;1661;p21"/>
            <p:cNvSpPr/>
            <p:nvPr/>
          </p:nvSpPr>
          <p:spPr>
            <a:xfrm>
              <a:off x="288" y="1411"/>
              <a:ext cx="99" cy="145"/>
            </a:xfrm>
            <a:custGeom>
              <a:rect b="b" l="l" r="r" t="t"/>
              <a:pathLst>
                <a:path extrusionOk="0" h="77" w="53">
                  <a:moveTo>
                    <a:pt x="50" y="47"/>
                  </a:moveTo>
                  <a:cubicBezTo>
                    <a:pt x="51" y="38"/>
                    <a:pt x="46" y="34"/>
                    <a:pt x="44" y="32"/>
                  </a:cubicBezTo>
                  <a:cubicBezTo>
                    <a:pt x="44" y="32"/>
                    <a:pt x="44" y="32"/>
                    <a:pt x="44" y="31"/>
                  </a:cubicBezTo>
                  <a:cubicBezTo>
                    <a:pt x="44" y="29"/>
                    <a:pt x="43" y="27"/>
                    <a:pt x="42" y="27"/>
                  </a:cubicBezTo>
                  <a:cubicBezTo>
                    <a:pt x="41" y="27"/>
                    <a:pt x="40" y="29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33" y="37"/>
                    <a:pt x="32" y="42"/>
                    <a:pt x="32" y="47"/>
                  </a:cubicBezTo>
                  <a:cubicBezTo>
                    <a:pt x="32" y="46"/>
                    <a:pt x="32" y="44"/>
                    <a:pt x="31" y="43"/>
                  </a:cubicBezTo>
                  <a:cubicBezTo>
                    <a:pt x="30" y="32"/>
                    <a:pt x="33" y="24"/>
                    <a:pt x="33" y="24"/>
                  </a:cubicBezTo>
                  <a:cubicBezTo>
                    <a:pt x="37" y="15"/>
                    <a:pt x="46" y="19"/>
                    <a:pt x="50" y="26"/>
                  </a:cubicBezTo>
                  <a:cubicBezTo>
                    <a:pt x="53" y="30"/>
                    <a:pt x="52" y="38"/>
                    <a:pt x="50" y="47"/>
                  </a:cubicBezTo>
                  <a:close/>
                  <a:moveTo>
                    <a:pt x="43" y="35"/>
                  </a:moveTo>
                  <a:cubicBezTo>
                    <a:pt x="43" y="36"/>
                    <a:pt x="42" y="37"/>
                    <a:pt x="41" y="36"/>
                  </a:cubicBezTo>
                  <a:cubicBezTo>
                    <a:pt x="41" y="36"/>
                    <a:pt x="41" y="36"/>
                    <a:pt x="40" y="35"/>
                  </a:cubicBezTo>
                  <a:cubicBezTo>
                    <a:pt x="33" y="44"/>
                    <a:pt x="35" y="57"/>
                    <a:pt x="35" y="5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2"/>
                    <a:pt x="31" y="59"/>
                    <a:pt x="30" y="61"/>
                  </a:cubicBezTo>
                  <a:cubicBezTo>
                    <a:pt x="29" y="63"/>
                    <a:pt x="26" y="73"/>
                    <a:pt x="33" y="75"/>
                  </a:cubicBezTo>
                  <a:cubicBezTo>
                    <a:pt x="40" y="77"/>
                    <a:pt x="44" y="72"/>
                    <a:pt x="46" y="64"/>
                  </a:cubicBezTo>
                  <a:cubicBezTo>
                    <a:pt x="46" y="62"/>
                    <a:pt x="47" y="59"/>
                    <a:pt x="48" y="55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9" y="47"/>
                    <a:pt x="46" y="39"/>
                    <a:pt x="43" y="35"/>
                  </a:cubicBezTo>
                  <a:close/>
                  <a:moveTo>
                    <a:pt x="9" y="17"/>
                  </a:moveTo>
                  <a:cubicBezTo>
                    <a:pt x="9" y="17"/>
                    <a:pt x="9" y="16"/>
                    <a:pt x="9" y="16"/>
                  </a:cubicBezTo>
                  <a:cubicBezTo>
                    <a:pt x="9" y="14"/>
                    <a:pt x="9" y="12"/>
                    <a:pt x="10" y="12"/>
                  </a:cubicBezTo>
                  <a:cubicBezTo>
                    <a:pt x="12" y="12"/>
                    <a:pt x="13" y="14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9" y="22"/>
                    <a:pt x="21" y="27"/>
                    <a:pt x="21" y="32"/>
                  </a:cubicBezTo>
                  <a:cubicBezTo>
                    <a:pt x="21" y="31"/>
                    <a:pt x="21" y="29"/>
                    <a:pt x="22" y="28"/>
                  </a:cubicBezTo>
                  <a:cubicBezTo>
                    <a:pt x="23" y="17"/>
                    <a:pt x="20" y="9"/>
                    <a:pt x="20" y="9"/>
                  </a:cubicBezTo>
                  <a:cubicBezTo>
                    <a:pt x="16" y="0"/>
                    <a:pt x="7" y="4"/>
                    <a:pt x="2" y="11"/>
                  </a:cubicBezTo>
                  <a:cubicBezTo>
                    <a:pt x="0" y="15"/>
                    <a:pt x="1" y="23"/>
                    <a:pt x="3" y="32"/>
                  </a:cubicBezTo>
                  <a:cubicBezTo>
                    <a:pt x="2" y="23"/>
                    <a:pt x="7" y="19"/>
                    <a:pt x="9" y="17"/>
                  </a:cubicBezTo>
                  <a:close/>
                  <a:moveTo>
                    <a:pt x="21" y="37"/>
                  </a:move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20" y="29"/>
                    <a:pt x="13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2"/>
                    <a:pt x="10" y="21"/>
                    <a:pt x="10" y="20"/>
                  </a:cubicBezTo>
                  <a:cubicBezTo>
                    <a:pt x="7" y="24"/>
                    <a:pt x="3" y="32"/>
                    <a:pt x="8" y="43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6" y="44"/>
                    <a:pt x="6" y="47"/>
                    <a:pt x="7" y="49"/>
                  </a:cubicBezTo>
                  <a:cubicBezTo>
                    <a:pt x="9" y="57"/>
                    <a:pt x="12" y="62"/>
                    <a:pt x="20" y="60"/>
                  </a:cubicBezTo>
                  <a:cubicBezTo>
                    <a:pt x="27" y="58"/>
                    <a:pt x="24" y="48"/>
                    <a:pt x="23" y="46"/>
                  </a:cubicBezTo>
                  <a:cubicBezTo>
                    <a:pt x="22" y="44"/>
                    <a:pt x="21" y="37"/>
                    <a:pt x="21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2" name="Google Shape;1662;p21"/>
          <p:cNvGrpSpPr/>
          <p:nvPr/>
        </p:nvGrpSpPr>
        <p:grpSpPr>
          <a:xfrm>
            <a:off x="4235" y="4516965"/>
            <a:ext cx="12187767" cy="1147235"/>
            <a:chOff x="3176" y="3168650"/>
            <a:chExt cx="9140825" cy="860426"/>
          </a:xfrm>
        </p:grpSpPr>
        <p:sp>
          <p:nvSpPr>
            <p:cNvPr id="1663" name="Google Shape;1663;p21"/>
            <p:cNvSpPr/>
            <p:nvPr/>
          </p:nvSpPr>
          <p:spPr>
            <a:xfrm>
              <a:off x="1668464" y="3219450"/>
              <a:ext cx="268288" cy="271463"/>
            </a:xfrm>
            <a:custGeom>
              <a:rect b="b" l="l" r="r" t="t"/>
              <a:pathLst>
                <a:path extrusionOk="0" h="84" w="84">
                  <a:moveTo>
                    <a:pt x="75" y="56"/>
                  </a:moveTo>
                  <a:cubicBezTo>
                    <a:pt x="73" y="51"/>
                    <a:pt x="70" y="49"/>
                    <a:pt x="67" y="48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9" y="47"/>
                    <a:pt x="72" y="46"/>
                    <a:pt x="74" y="45"/>
                  </a:cubicBezTo>
                  <a:cubicBezTo>
                    <a:pt x="71" y="46"/>
                    <a:pt x="69" y="45"/>
                    <a:pt x="68" y="44"/>
                  </a:cubicBezTo>
                  <a:cubicBezTo>
                    <a:pt x="70" y="43"/>
                    <a:pt x="73" y="42"/>
                    <a:pt x="75" y="44"/>
                  </a:cubicBezTo>
                  <a:cubicBezTo>
                    <a:pt x="78" y="45"/>
                    <a:pt x="81" y="45"/>
                    <a:pt x="84" y="42"/>
                  </a:cubicBezTo>
                  <a:cubicBezTo>
                    <a:pt x="83" y="43"/>
                    <a:pt x="80" y="44"/>
                    <a:pt x="78" y="42"/>
                  </a:cubicBezTo>
                  <a:cubicBezTo>
                    <a:pt x="74" y="38"/>
                    <a:pt x="70" y="38"/>
                    <a:pt x="68" y="38"/>
                  </a:cubicBezTo>
                  <a:cubicBezTo>
                    <a:pt x="68" y="37"/>
                    <a:pt x="68" y="37"/>
                    <a:pt x="67" y="36"/>
                  </a:cubicBezTo>
                  <a:cubicBezTo>
                    <a:pt x="69" y="36"/>
                    <a:pt x="71" y="35"/>
                    <a:pt x="73" y="32"/>
                  </a:cubicBezTo>
                  <a:cubicBezTo>
                    <a:pt x="70" y="34"/>
                    <a:pt x="68" y="34"/>
                    <a:pt x="67" y="34"/>
                  </a:cubicBezTo>
                  <a:cubicBezTo>
                    <a:pt x="68" y="32"/>
                    <a:pt x="71" y="30"/>
                    <a:pt x="73" y="31"/>
                  </a:cubicBezTo>
                  <a:cubicBezTo>
                    <a:pt x="76" y="31"/>
                    <a:pt x="79" y="30"/>
                    <a:pt x="81" y="26"/>
                  </a:cubicBezTo>
                  <a:cubicBezTo>
                    <a:pt x="80" y="27"/>
                    <a:pt x="78" y="29"/>
                    <a:pt x="75" y="28"/>
                  </a:cubicBezTo>
                  <a:cubicBezTo>
                    <a:pt x="70" y="26"/>
                    <a:pt x="66" y="27"/>
                    <a:pt x="64" y="28"/>
                  </a:cubicBezTo>
                  <a:cubicBezTo>
                    <a:pt x="64" y="28"/>
                    <a:pt x="64" y="27"/>
                    <a:pt x="63" y="27"/>
                  </a:cubicBezTo>
                  <a:cubicBezTo>
                    <a:pt x="65" y="26"/>
                    <a:pt x="66" y="24"/>
                    <a:pt x="67" y="21"/>
                  </a:cubicBezTo>
                  <a:cubicBezTo>
                    <a:pt x="65" y="24"/>
                    <a:pt x="63" y="25"/>
                    <a:pt x="62" y="25"/>
                  </a:cubicBezTo>
                  <a:cubicBezTo>
                    <a:pt x="63" y="23"/>
                    <a:pt x="64" y="20"/>
                    <a:pt x="66" y="19"/>
                  </a:cubicBezTo>
                  <a:cubicBezTo>
                    <a:pt x="70" y="19"/>
                    <a:pt x="72" y="17"/>
                    <a:pt x="72" y="13"/>
                  </a:cubicBezTo>
                  <a:cubicBezTo>
                    <a:pt x="71" y="13"/>
                    <a:pt x="70" y="16"/>
                    <a:pt x="68" y="16"/>
                  </a:cubicBezTo>
                  <a:cubicBezTo>
                    <a:pt x="62" y="16"/>
                    <a:pt x="59" y="19"/>
                    <a:pt x="57" y="21"/>
                  </a:cubicBezTo>
                  <a:cubicBezTo>
                    <a:pt x="57" y="20"/>
                    <a:pt x="56" y="20"/>
                    <a:pt x="56" y="20"/>
                  </a:cubicBezTo>
                  <a:cubicBezTo>
                    <a:pt x="57" y="18"/>
                    <a:pt x="57" y="16"/>
                    <a:pt x="57" y="13"/>
                  </a:cubicBezTo>
                  <a:cubicBezTo>
                    <a:pt x="56" y="17"/>
                    <a:pt x="55" y="18"/>
                    <a:pt x="54" y="18"/>
                  </a:cubicBezTo>
                  <a:cubicBezTo>
                    <a:pt x="54" y="16"/>
                    <a:pt x="54" y="13"/>
                    <a:pt x="56" y="12"/>
                  </a:cubicBezTo>
                  <a:cubicBezTo>
                    <a:pt x="59" y="10"/>
                    <a:pt x="60" y="7"/>
                    <a:pt x="58" y="3"/>
                  </a:cubicBezTo>
                  <a:cubicBezTo>
                    <a:pt x="58" y="4"/>
                    <a:pt x="58" y="7"/>
                    <a:pt x="56" y="8"/>
                  </a:cubicBezTo>
                  <a:cubicBezTo>
                    <a:pt x="50" y="11"/>
                    <a:pt x="48" y="14"/>
                    <a:pt x="48" y="17"/>
                  </a:cubicBezTo>
                  <a:cubicBezTo>
                    <a:pt x="47" y="16"/>
                    <a:pt x="47" y="16"/>
                    <a:pt x="46" y="16"/>
                  </a:cubicBezTo>
                  <a:cubicBezTo>
                    <a:pt x="47" y="14"/>
                    <a:pt x="46" y="12"/>
                    <a:pt x="45" y="10"/>
                  </a:cubicBezTo>
                  <a:cubicBezTo>
                    <a:pt x="45" y="13"/>
                    <a:pt x="44" y="15"/>
                    <a:pt x="44" y="16"/>
                  </a:cubicBezTo>
                  <a:cubicBezTo>
                    <a:pt x="43" y="14"/>
                    <a:pt x="42" y="11"/>
                    <a:pt x="43" y="9"/>
                  </a:cubicBezTo>
                  <a:cubicBezTo>
                    <a:pt x="45" y="6"/>
                    <a:pt x="45" y="3"/>
                    <a:pt x="42" y="0"/>
                  </a:cubicBezTo>
                  <a:cubicBezTo>
                    <a:pt x="42" y="1"/>
                    <a:pt x="44" y="4"/>
                    <a:pt x="42" y="6"/>
                  </a:cubicBezTo>
                  <a:cubicBezTo>
                    <a:pt x="38" y="10"/>
                    <a:pt x="37" y="14"/>
                    <a:pt x="37" y="16"/>
                  </a:cubicBezTo>
                  <a:cubicBezTo>
                    <a:pt x="37" y="16"/>
                    <a:pt x="36" y="16"/>
                    <a:pt x="36" y="17"/>
                  </a:cubicBezTo>
                  <a:cubicBezTo>
                    <a:pt x="36" y="15"/>
                    <a:pt x="34" y="13"/>
                    <a:pt x="32" y="11"/>
                  </a:cubicBezTo>
                  <a:cubicBezTo>
                    <a:pt x="34" y="14"/>
                    <a:pt x="34" y="16"/>
                    <a:pt x="34" y="17"/>
                  </a:cubicBezTo>
                  <a:cubicBezTo>
                    <a:pt x="32" y="16"/>
                    <a:pt x="30" y="13"/>
                    <a:pt x="30" y="11"/>
                  </a:cubicBezTo>
                  <a:cubicBezTo>
                    <a:pt x="31" y="8"/>
                    <a:pt x="30" y="5"/>
                    <a:pt x="26" y="3"/>
                  </a:cubicBezTo>
                  <a:cubicBezTo>
                    <a:pt x="27" y="4"/>
                    <a:pt x="29" y="6"/>
                    <a:pt x="28" y="8"/>
                  </a:cubicBezTo>
                  <a:cubicBezTo>
                    <a:pt x="26" y="14"/>
                    <a:pt x="27" y="18"/>
                    <a:pt x="28" y="20"/>
                  </a:cubicBezTo>
                  <a:cubicBezTo>
                    <a:pt x="28" y="20"/>
                    <a:pt x="27" y="20"/>
                    <a:pt x="27" y="21"/>
                  </a:cubicBezTo>
                  <a:cubicBezTo>
                    <a:pt x="26" y="19"/>
                    <a:pt x="24" y="18"/>
                    <a:pt x="21" y="17"/>
                  </a:cubicBezTo>
                  <a:cubicBezTo>
                    <a:pt x="24" y="19"/>
                    <a:pt x="25" y="21"/>
                    <a:pt x="25" y="22"/>
                  </a:cubicBezTo>
                  <a:cubicBezTo>
                    <a:pt x="23" y="21"/>
                    <a:pt x="20" y="20"/>
                    <a:pt x="19" y="17"/>
                  </a:cubicBezTo>
                  <a:cubicBezTo>
                    <a:pt x="19" y="14"/>
                    <a:pt x="17" y="12"/>
                    <a:pt x="13" y="12"/>
                  </a:cubicBezTo>
                  <a:cubicBezTo>
                    <a:pt x="13" y="13"/>
                    <a:pt x="16" y="14"/>
                    <a:pt x="16" y="16"/>
                  </a:cubicBezTo>
                  <a:cubicBezTo>
                    <a:pt x="16" y="22"/>
                    <a:pt x="19" y="25"/>
                    <a:pt x="21" y="27"/>
                  </a:cubicBezTo>
                  <a:cubicBezTo>
                    <a:pt x="20" y="27"/>
                    <a:pt x="20" y="28"/>
                    <a:pt x="20" y="28"/>
                  </a:cubicBezTo>
                  <a:cubicBezTo>
                    <a:pt x="18" y="27"/>
                    <a:pt x="16" y="27"/>
                    <a:pt x="13" y="27"/>
                  </a:cubicBezTo>
                  <a:cubicBezTo>
                    <a:pt x="17" y="28"/>
                    <a:pt x="18" y="29"/>
                    <a:pt x="18" y="30"/>
                  </a:cubicBezTo>
                  <a:cubicBezTo>
                    <a:pt x="16" y="30"/>
                    <a:pt x="13" y="30"/>
                    <a:pt x="12" y="28"/>
                  </a:cubicBezTo>
                  <a:cubicBezTo>
                    <a:pt x="10" y="25"/>
                    <a:pt x="7" y="24"/>
                    <a:pt x="3" y="26"/>
                  </a:cubicBezTo>
                  <a:cubicBezTo>
                    <a:pt x="4" y="26"/>
                    <a:pt x="7" y="26"/>
                    <a:pt x="8" y="28"/>
                  </a:cubicBezTo>
                  <a:cubicBezTo>
                    <a:pt x="11" y="33"/>
                    <a:pt x="14" y="35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4" y="37"/>
                    <a:pt x="12" y="38"/>
                    <a:pt x="10" y="39"/>
                  </a:cubicBezTo>
                  <a:cubicBezTo>
                    <a:pt x="13" y="38"/>
                    <a:pt x="15" y="39"/>
                    <a:pt x="16" y="40"/>
                  </a:cubicBezTo>
                  <a:cubicBezTo>
                    <a:pt x="14" y="41"/>
                    <a:pt x="11" y="42"/>
                    <a:pt x="9" y="41"/>
                  </a:cubicBezTo>
                  <a:cubicBezTo>
                    <a:pt x="6" y="39"/>
                    <a:pt x="3" y="39"/>
                    <a:pt x="0" y="42"/>
                  </a:cubicBezTo>
                  <a:cubicBezTo>
                    <a:pt x="1" y="41"/>
                    <a:pt x="3" y="40"/>
                    <a:pt x="6" y="42"/>
                  </a:cubicBezTo>
                  <a:cubicBezTo>
                    <a:pt x="10" y="46"/>
                    <a:pt x="14" y="46"/>
                    <a:pt x="16" y="46"/>
                  </a:cubicBezTo>
                  <a:cubicBezTo>
                    <a:pt x="16" y="47"/>
                    <a:pt x="16" y="47"/>
                    <a:pt x="16" y="48"/>
                  </a:cubicBezTo>
                  <a:cubicBezTo>
                    <a:pt x="15" y="48"/>
                    <a:pt x="13" y="49"/>
                    <a:pt x="11" y="52"/>
                  </a:cubicBezTo>
                  <a:cubicBezTo>
                    <a:pt x="14" y="50"/>
                    <a:pt x="16" y="50"/>
                    <a:pt x="17" y="50"/>
                  </a:cubicBezTo>
                  <a:cubicBezTo>
                    <a:pt x="15" y="52"/>
                    <a:pt x="13" y="54"/>
                    <a:pt x="11" y="53"/>
                  </a:cubicBezTo>
                  <a:cubicBezTo>
                    <a:pt x="7" y="53"/>
                    <a:pt x="5" y="54"/>
                    <a:pt x="3" y="58"/>
                  </a:cubicBezTo>
                  <a:cubicBezTo>
                    <a:pt x="4" y="57"/>
                    <a:pt x="6" y="55"/>
                    <a:pt x="8" y="56"/>
                  </a:cubicBezTo>
                  <a:cubicBezTo>
                    <a:pt x="14" y="58"/>
                    <a:pt x="18" y="57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19" y="58"/>
                    <a:pt x="18" y="60"/>
                    <a:pt x="17" y="63"/>
                  </a:cubicBezTo>
                  <a:cubicBezTo>
                    <a:pt x="19" y="60"/>
                    <a:pt x="21" y="59"/>
                    <a:pt x="22" y="59"/>
                  </a:cubicBezTo>
                  <a:cubicBezTo>
                    <a:pt x="21" y="61"/>
                    <a:pt x="20" y="64"/>
                    <a:pt x="17" y="65"/>
                  </a:cubicBezTo>
                  <a:cubicBezTo>
                    <a:pt x="14" y="65"/>
                    <a:pt x="12" y="68"/>
                    <a:pt x="12" y="72"/>
                  </a:cubicBezTo>
                  <a:cubicBezTo>
                    <a:pt x="13" y="71"/>
                    <a:pt x="13" y="68"/>
                    <a:pt x="16" y="68"/>
                  </a:cubicBezTo>
                  <a:cubicBezTo>
                    <a:pt x="22" y="68"/>
                    <a:pt x="25" y="65"/>
                    <a:pt x="27" y="63"/>
                  </a:cubicBezTo>
                  <a:cubicBezTo>
                    <a:pt x="27" y="64"/>
                    <a:pt x="28" y="64"/>
                    <a:pt x="28" y="64"/>
                  </a:cubicBezTo>
                  <a:cubicBezTo>
                    <a:pt x="27" y="66"/>
                    <a:pt x="27" y="68"/>
                    <a:pt x="27" y="71"/>
                  </a:cubicBezTo>
                  <a:cubicBezTo>
                    <a:pt x="28" y="67"/>
                    <a:pt x="29" y="66"/>
                    <a:pt x="30" y="66"/>
                  </a:cubicBezTo>
                  <a:cubicBezTo>
                    <a:pt x="30" y="68"/>
                    <a:pt x="30" y="71"/>
                    <a:pt x="28" y="72"/>
                  </a:cubicBezTo>
                  <a:cubicBezTo>
                    <a:pt x="25" y="74"/>
                    <a:pt x="24" y="77"/>
                    <a:pt x="26" y="81"/>
                  </a:cubicBezTo>
                  <a:cubicBezTo>
                    <a:pt x="26" y="80"/>
                    <a:pt x="25" y="77"/>
                    <a:pt x="28" y="76"/>
                  </a:cubicBezTo>
                  <a:cubicBezTo>
                    <a:pt x="33" y="73"/>
                    <a:pt x="35" y="70"/>
                    <a:pt x="36" y="68"/>
                  </a:cubicBezTo>
                  <a:cubicBezTo>
                    <a:pt x="37" y="68"/>
                    <a:pt x="37" y="68"/>
                    <a:pt x="38" y="68"/>
                  </a:cubicBezTo>
                  <a:cubicBezTo>
                    <a:pt x="37" y="70"/>
                    <a:pt x="38" y="72"/>
                    <a:pt x="39" y="74"/>
                  </a:cubicBezTo>
                  <a:cubicBezTo>
                    <a:pt x="38" y="71"/>
                    <a:pt x="39" y="69"/>
                    <a:pt x="40" y="68"/>
                  </a:cubicBezTo>
                  <a:cubicBezTo>
                    <a:pt x="41" y="70"/>
                    <a:pt x="42" y="73"/>
                    <a:pt x="41" y="75"/>
                  </a:cubicBezTo>
                  <a:cubicBezTo>
                    <a:pt x="39" y="78"/>
                    <a:pt x="39" y="81"/>
                    <a:pt x="42" y="84"/>
                  </a:cubicBezTo>
                  <a:cubicBezTo>
                    <a:pt x="41" y="83"/>
                    <a:pt x="40" y="81"/>
                    <a:pt x="42" y="78"/>
                  </a:cubicBezTo>
                  <a:cubicBezTo>
                    <a:pt x="46" y="74"/>
                    <a:pt x="46" y="70"/>
                    <a:pt x="46" y="68"/>
                  </a:cubicBezTo>
                  <a:cubicBezTo>
                    <a:pt x="47" y="68"/>
                    <a:pt x="47" y="68"/>
                    <a:pt x="48" y="68"/>
                  </a:cubicBezTo>
                  <a:cubicBezTo>
                    <a:pt x="48" y="69"/>
                    <a:pt x="49" y="71"/>
                    <a:pt x="52" y="73"/>
                  </a:cubicBezTo>
                  <a:cubicBezTo>
                    <a:pt x="50" y="70"/>
                    <a:pt x="50" y="68"/>
                    <a:pt x="50" y="67"/>
                  </a:cubicBezTo>
                  <a:cubicBezTo>
                    <a:pt x="52" y="69"/>
                    <a:pt x="54" y="71"/>
                    <a:pt x="53" y="73"/>
                  </a:cubicBezTo>
                  <a:cubicBezTo>
                    <a:pt x="53" y="77"/>
                    <a:pt x="54" y="79"/>
                    <a:pt x="58" y="81"/>
                  </a:cubicBezTo>
                  <a:cubicBezTo>
                    <a:pt x="57" y="80"/>
                    <a:pt x="55" y="78"/>
                    <a:pt x="56" y="76"/>
                  </a:cubicBezTo>
                  <a:cubicBezTo>
                    <a:pt x="58" y="70"/>
                    <a:pt x="57" y="66"/>
                    <a:pt x="56" y="64"/>
                  </a:cubicBezTo>
                  <a:cubicBezTo>
                    <a:pt x="56" y="64"/>
                    <a:pt x="57" y="64"/>
                    <a:pt x="57" y="63"/>
                  </a:cubicBezTo>
                  <a:cubicBezTo>
                    <a:pt x="58" y="65"/>
                    <a:pt x="60" y="66"/>
                    <a:pt x="63" y="67"/>
                  </a:cubicBezTo>
                  <a:cubicBezTo>
                    <a:pt x="60" y="65"/>
                    <a:pt x="59" y="63"/>
                    <a:pt x="59" y="62"/>
                  </a:cubicBezTo>
                  <a:cubicBezTo>
                    <a:pt x="61" y="63"/>
                    <a:pt x="64" y="64"/>
                    <a:pt x="64" y="67"/>
                  </a:cubicBezTo>
                  <a:cubicBezTo>
                    <a:pt x="65" y="70"/>
                    <a:pt x="67" y="72"/>
                    <a:pt x="71" y="72"/>
                  </a:cubicBezTo>
                  <a:cubicBezTo>
                    <a:pt x="70" y="71"/>
                    <a:pt x="68" y="71"/>
                    <a:pt x="68" y="68"/>
                  </a:cubicBezTo>
                  <a:cubicBezTo>
                    <a:pt x="67" y="62"/>
                    <a:pt x="65" y="59"/>
                    <a:pt x="63" y="57"/>
                  </a:cubicBezTo>
                  <a:cubicBezTo>
                    <a:pt x="64" y="57"/>
                    <a:pt x="64" y="56"/>
                    <a:pt x="64" y="56"/>
                  </a:cubicBezTo>
                  <a:cubicBezTo>
                    <a:pt x="66" y="57"/>
                    <a:pt x="68" y="57"/>
                    <a:pt x="71" y="57"/>
                  </a:cubicBezTo>
                  <a:cubicBezTo>
                    <a:pt x="67" y="56"/>
                    <a:pt x="66" y="55"/>
                    <a:pt x="65" y="54"/>
                  </a:cubicBezTo>
                  <a:cubicBezTo>
                    <a:pt x="68" y="54"/>
                    <a:pt x="71" y="54"/>
                    <a:pt x="72" y="56"/>
                  </a:cubicBezTo>
                  <a:cubicBezTo>
                    <a:pt x="74" y="59"/>
                    <a:pt x="77" y="60"/>
                    <a:pt x="80" y="58"/>
                  </a:cubicBezTo>
                  <a:cubicBezTo>
                    <a:pt x="80" y="58"/>
                    <a:pt x="77" y="59"/>
                    <a:pt x="75" y="56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4" name="Google Shape;1664;p21"/>
            <p:cNvSpPr/>
            <p:nvPr/>
          </p:nvSpPr>
          <p:spPr>
            <a:xfrm>
              <a:off x="2230439" y="3219450"/>
              <a:ext cx="66675" cy="30163"/>
            </a:xfrm>
            <a:custGeom>
              <a:rect b="b" l="l" r="r" t="t"/>
              <a:pathLst>
                <a:path extrusionOk="0" h="9" w="21">
                  <a:moveTo>
                    <a:pt x="0" y="9"/>
                  </a:moveTo>
                  <a:cubicBezTo>
                    <a:pt x="0" y="9"/>
                    <a:pt x="0" y="1"/>
                    <a:pt x="5" y="1"/>
                  </a:cubicBezTo>
                  <a:cubicBezTo>
                    <a:pt x="11" y="1"/>
                    <a:pt x="16" y="1"/>
                    <a:pt x="16" y="1"/>
                  </a:cubicBezTo>
                  <a:cubicBezTo>
                    <a:pt x="16" y="1"/>
                    <a:pt x="21" y="0"/>
                    <a:pt x="21" y="9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5" name="Google Shape;1665;p21"/>
            <p:cNvSpPr/>
            <p:nvPr/>
          </p:nvSpPr>
          <p:spPr>
            <a:xfrm>
              <a:off x="2071689" y="3403600"/>
              <a:ext cx="85725" cy="87313"/>
            </a:xfrm>
            <a:prstGeom prst="ellipse">
              <a:avLst/>
            </a:pr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6" name="Google Shape;1666;p21"/>
            <p:cNvSpPr/>
            <p:nvPr/>
          </p:nvSpPr>
          <p:spPr>
            <a:xfrm>
              <a:off x="2327276" y="3403600"/>
              <a:ext cx="85725" cy="87313"/>
            </a:xfrm>
            <a:prstGeom prst="ellipse">
              <a:avLst/>
            </a:pr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7" name="Google Shape;1667;p21"/>
            <p:cNvSpPr/>
            <p:nvPr/>
          </p:nvSpPr>
          <p:spPr>
            <a:xfrm>
              <a:off x="1968501" y="3246438"/>
              <a:ext cx="492125" cy="203200"/>
            </a:xfrm>
            <a:custGeom>
              <a:rect b="b" l="l" r="r" t="t"/>
              <a:pathLst>
                <a:path extrusionOk="0" h="63" w="154">
                  <a:moveTo>
                    <a:pt x="85" y="2"/>
                  </a:moveTo>
                  <a:cubicBezTo>
                    <a:pt x="49" y="4"/>
                    <a:pt x="41" y="26"/>
                    <a:pt x="33" y="27"/>
                  </a:cubicBezTo>
                  <a:cubicBezTo>
                    <a:pt x="0" y="34"/>
                    <a:pt x="9" y="63"/>
                    <a:pt x="9" y="6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7" y="52"/>
                    <a:pt x="35" y="44"/>
                    <a:pt x="45" y="44"/>
                  </a:cubicBezTo>
                  <a:cubicBezTo>
                    <a:pt x="56" y="44"/>
                    <a:pt x="64" y="52"/>
                    <a:pt x="64" y="63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06" y="52"/>
                    <a:pt x="115" y="44"/>
                    <a:pt x="125" y="44"/>
                  </a:cubicBezTo>
                  <a:cubicBezTo>
                    <a:pt x="136" y="44"/>
                    <a:pt x="144" y="52"/>
                    <a:pt x="144" y="63"/>
                  </a:cubicBezTo>
                  <a:cubicBezTo>
                    <a:pt x="154" y="63"/>
                    <a:pt x="154" y="63"/>
                    <a:pt x="154" y="63"/>
                  </a:cubicBezTo>
                  <a:cubicBezTo>
                    <a:pt x="154" y="63"/>
                    <a:pt x="154" y="62"/>
                    <a:pt x="154" y="60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2" y="26"/>
                    <a:pt x="138" y="0"/>
                    <a:pt x="85" y="2"/>
                  </a:cubicBezTo>
                  <a:close/>
                  <a:moveTo>
                    <a:pt x="109" y="45"/>
                  </a:moveTo>
                  <a:cubicBezTo>
                    <a:pt x="99" y="45"/>
                    <a:pt x="99" y="45"/>
                    <a:pt x="99" y="45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9" y="36"/>
                    <a:pt x="109" y="36"/>
                    <a:pt x="109" y="36"/>
                  </a:cubicBezTo>
                  <a:lnTo>
                    <a:pt x="109" y="45"/>
                  </a:lnTo>
                  <a:close/>
                  <a:moveTo>
                    <a:pt x="53" y="28"/>
                  </a:moveTo>
                  <a:cubicBezTo>
                    <a:pt x="61" y="18"/>
                    <a:pt x="64" y="10"/>
                    <a:pt x="96" y="10"/>
                  </a:cubicBezTo>
                  <a:cubicBezTo>
                    <a:pt x="128" y="10"/>
                    <a:pt x="132" y="28"/>
                    <a:pt x="132" y="28"/>
                  </a:cubicBezTo>
                  <a:lnTo>
                    <a:pt x="53" y="28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8" name="Google Shape;1668;p21"/>
            <p:cNvSpPr/>
            <p:nvPr/>
          </p:nvSpPr>
          <p:spPr>
            <a:xfrm>
              <a:off x="4378326" y="3219450"/>
              <a:ext cx="134938" cy="96838"/>
            </a:xfrm>
            <a:custGeom>
              <a:rect b="b" l="l" r="r" t="t"/>
              <a:pathLst>
                <a:path extrusionOk="0" h="30" w="42">
                  <a:moveTo>
                    <a:pt x="27" y="30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4" y="8"/>
                    <a:pt x="17" y="0"/>
                    <a:pt x="0" y="4"/>
                  </a:cubicBezTo>
                  <a:cubicBezTo>
                    <a:pt x="9" y="6"/>
                    <a:pt x="19" y="15"/>
                    <a:pt x="27" y="3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9" name="Google Shape;1669;p21"/>
            <p:cNvSpPr/>
            <p:nvPr/>
          </p:nvSpPr>
          <p:spPr>
            <a:xfrm>
              <a:off x="4283076" y="3246438"/>
              <a:ext cx="73025" cy="144463"/>
            </a:xfrm>
            <a:custGeom>
              <a:rect b="b" l="l" r="r" t="t"/>
              <a:pathLst>
                <a:path extrusionOk="0" h="45" w="23">
                  <a:moveTo>
                    <a:pt x="20" y="0"/>
                  </a:moveTo>
                  <a:cubicBezTo>
                    <a:pt x="6" y="10"/>
                    <a:pt x="0" y="29"/>
                    <a:pt x="7" y="4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17" y="22"/>
                    <a:pt x="16" y="8"/>
                    <a:pt x="20" y="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0" name="Google Shape;1670;p21"/>
            <p:cNvSpPr/>
            <p:nvPr/>
          </p:nvSpPr>
          <p:spPr>
            <a:xfrm>
              <a:off x="4340226" y="3243263"/>
              <a:ext cx="63500" cy="122238"/>
            </a:xfrm>
            <a:custGeom>
              <a:rect b="b" l="l" r="r" t="t"/>
              <a:pathLst>
                <a:path extrusionOk="0" h="38" w="20">
                  <a:moveTo>
                    <a:pt x="8" y="38"/>
                  </a:moveTo>
                  <a:cubicBezTo>
                    <a:pt x="20" y="32"/>
                    <a:pt x="20" y="32"/>
                    <a:pt x="20" y="3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6"/>
                    <a:pt x="2" y="22"/>
                    <a:pt x="8" y="38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1" name="Google Shape;1671;p21"/>
            <p:cNvSpPr/>
            <p:nvPr/>
          </p:nvSpPr>
          <p:spPr>
            <a:xfrm>
              <a:off x="4365626" y="3232150"/>
              <a:ext cx="90488" cy="111125"/>
            </a:xfrm>
            <a:custGeom>
              <a:rect b="b" l="l" r="r" t="t"/>
              <a:pathLst>
                <a:path extrusionOk="0" h="34" w="28">
                  <a:moveTo>
                    <a:pt x="28" y="27"/>
                  </a:moveTo>
                  <a:cubicBezTo>
                    <a:pt x="20" y="11"/>
                    <a:pt x="7" y="0"/>
                    <a:pt x="0" y="2"/>
                  </a:cubicBezTo>
                  <a:cubicBezTo>
                    <a:pt x="15" y="34"/>
                    <a:pt x="15" y="34"/>
                    <a:pt x="15" y="34"/>
                  </a:cubicBezTo>
                  <a:lnTo>
                    <a:pt x="28" y="27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2" name="Google Shape;1672;p21"/>
            <p:cNvSpPr/>
            <p:nvPr/>
          </p:nvSpPr>
          <p:spPr>
            <a:xfrm>
              <a:off x="4403726" y="3343275"/>
              <a:ext cx="71438" cy="134938"/>
            </a:xfrm>
            <a:custGeom>
              <a:rect b="b" l="l" r="r" t="t"/>
              <a:pathLst>
                <a:path extrusionOk="0" h="42" w="22">
                  <a:moveTo>
                    <a:pt x="21" y="4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2"/>
                    <a:pt x="20" y="42"/>
                    <a:pt x="21" y="42"/>
                  </a:cubicBezTo>
                  <a:cubicBezTo>
                    <a:pt x="21" y="41"/>
                    <a:pt x="22" y="40"/>
                    <a:pt x="21" y="4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3" name="Google Shape;1673;p21"/>
            <p:cNvSpPr/>
            <p:nvPr/>
          </p:nvSpPr>
          <p:spPr>
            <a:xfrm>
              <a:off x="4349751" y="3219450"/>
              <a:ext cx="15875" cy="23813"/>
            </a:xfrm>
            <a:custGeom>
              <a:rect b="b" l="l" r="r" t="t"/>
              <a:pathLst>
                <a:path extrusionOk="0" h="7" w="5">
                  <a:moveTo>
                    <a:pt x="4" y="6"/>
                  </a:moveTo>
                  <a:cubicBezTo>
                    <a:pt x="4" y="6"/>
                    <a:pt x="5" y="6"/>
                    <a:pt x="5" y="6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7"/>
                    <a:pt x="4" y="6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4" name="Google Shape;1674;p21"/>
            <p:cNvSpPr/>
            <p:nvPr/>
          </p:nvSpPr>
          <p:spPr>
            <a:xfrm>
              <a:off x="4327526" y="3459163"/>
              <a:ext cx="217488" cy="31750"/>
            </a:xfrm>
            <a:custGeom>
              <a:rect b="b" l="l" r="r" t="t"/>
              <a:pathLst>
                <a:path extrusionOk="0" h="10" w="68">
                  <a:moveTo>
                    <a:pt x="0" y="10"/>
                  </a:move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59" y="0"/>
                    <a:pt x="34" y="0"/>
                  </a:cubicBezTo>
                  <a:cubicBezTo>
                    <a:pt x="8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5" name="Google Shape;1675;p21"/>
            <p:cNvSpPr/>
            <p:nvPr/>
          </p:nvSpPr>
          <p:spPr>
            <a:xfrm>
              <a:off x="4605338" y="3219450"/>
              <a:ext cx="312738" cy="284163"/>
            </a:xfrm>
            <a:custGeom>
              <a:rect b="b" l="l" r="r" t="t"/>
              <a:pathLst>
                <a:path extrusionOk="0" h="88" w="98">
                  <a:moveTo>
                    <a:pt x="63" y="14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64" y="6"/>
                    <a:pt x="67" y="4"/>
                    <a:pt x="69" y="4"/>
                  </a:cubicBezTo>
                  <a:cubicBezTo>
                    <a:pt x="72" y="3"/>
                    <a:pt x="81" y="1"/>
                    <a:pt x="83" y="3"/>
                  </a:cubicBezTo>
                  <a:lnTo>
                    <a:pt x="63" y="14"/>
                  </a:lnTo>
                  <a:close/>
                  <a:moveTo>
                    <a:pt x="93" y="58"/>
                  </a:moveTo>
                  <a:cubicBezTo>
                    <a:pt x="88" y="77"/>
                    <a:pt x="70" y="88"/>
                    <a:pt x="51" y="83"/>
                  </a:cubicBezTo>
                  <a:cubicBezTo>
                    <a:pt x="34" y="78"/>
                    <a:pt x="24" y="62"/>
                    <a:pt x="26" y="45"/>
                  </a:cubicBezTo>
                  <a:cubicBezTo>
                    <a:pt x="24" y="46"/>
                    <a:pt x="22" y="47"/>
                    <a:pt x="22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8" y="34"/>
                    <a:pt x="26" y="28"/>
                    <a:pt x="36" y="2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2"/>
                    <a:pt x="55" y="11"/>
                    <a:pt x="58" y="9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5" y="8"/>
                    <a:pt x="78" y="13"/>
                    <a:pt x="76" y="15"/>
                  </a:cubicBezTo>
                  <a:cubicBezTo>
                    <a:pt x="75" y="16"/>
                    <a:pt x="75" y="17"/>
                    <a:pt x="74" y="17"/>
                  </a:cubicBezTo>
                  <a:cubicBezTo>
                    <a:pt x="89" y="24"/>
                    <a:pt x="98" y="41"/>
                    <a:pt x="93" y="58"/>
                  </a:cubicBezTo>
                  <a:close/>
                  <a:moveTo>
                    <a:pt x="48" y="20"/>
                  </a:moveTo>
                  <a:cubicBezTo>
                    <a:pt x="48" y="22"/>
                    <a:pt x="49" y="23"/>
                    <a:pt x="51" y="23"/>
                  </a:cubicBezTo>
                  <a:cubicBezTo>
                    <a:pt x="52" y="23"/>
                    <a:pt x="54" y="22"/>
                    <a:pt x="54" y="20"/>
                  </a:cubicBezTo>
                  <a:cubicBezTo>
                    <a:pt x="54" y="18"/>
                    <a:pt x="52" y="17"/>
                    <a:pt x="51" y="17"/>
                  </a:cubicBezTo>
                  <a:cubicBezTo>
                    <a:pt x="49" y="17"/>
                    <a:pt x="48" y="18"/>
                    <a:pt x="48" y="20"/>
                  </a:cubicBezTo>
                  <a:close/>
                  <a:moveTo>
                    <a:pt x="39" y="25"/>
                  </a:moveTo>
                  <a:cubicBezTo>
                    <a:pt x="39" y="27"/>
                    <a:pt x="41" y="28"/>
                    <a:pt x="42" y="28"/>
                  </a:cubicBezTo>
                  <a:cubicBezTo>
                    <a:pt x="44" y="28"/>
                    <a:pt x="45" y="27"/>
                    <a:pt x="45" y="25"/>
                  </a:cubicBezTo>
                  <a:cubicBezTo>
                    <a:pt x="45" y="24"/>
                    <a:pt x="44" y="22"/>
                    <a:pt x="42" y="22"/>
                  </a:cubicBezTo>
                  <a:cubicBezTo>
                    <a:pt x="41" y="22"/>
                    <a:pt x="39" y="24"/>
                    <a:pt x="39" y="25"/>
                  </a:cubicBezTo>
                  <a:close/>
                  <a:moveTo>
                    <a:pt x="31" y="31"/>
                  </a:moveTo>
                  <a:cubicBezTo>
                    <a:pt x="31" y="32"/>
                    <a:pt x="32" y="34"/>
                    <a:pt x="34" y="34"/>
                  </a:cubicBezTo>
                  <a:cubicBezTo>
                    <a:pt x="35" y="34"/>
                    <a:pt x="37" y="32"/>
                    <a:pt x="37" y="31"/>
                  </a:cubicBezTo>
                  <a:cubicBezTo>
                    <a:pt x="37" y="29"/>
                    <a:pt x="35" y="28"/>
                    <a:pt x="34" y="28"/>
                  </a:cubicBezTo>
                  <a:cubicBezTo>
                    <a:pt x="32" y="28"/>
                    <a:pt x="31" y="29"/>
                    <a:pt x="31" y="31"/>
                  </a:cubicBezTo>
                  <a:close/>
                  <a:moveTo>
                    <a:pt x="73" y="18"/>
                  </a:moveTo>
                  <a:cubicBezTo>
                    <a:pt x="69" y="20"/>
                    <a:pt x="63" y="24"/>
                    <a:pt x="57" y="2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7" y="39"/>
                    <a:pt x="31" y="43"/>
                    <a:pt x="27" y="45"/>
                  </a:cubicBezTo>
                  <a:cubicBezTo>
                    <a:pt x="26" y="59"/>
                    <a:pt x="36" y="72"/>
                    <a:pt x="50" y="76"/>
                  </a:cubicBezTo>
                  <a:cubicBezTo>
                    <a:pt x="68" y="81"/>
                    <a:pt x="85" y="71"/>
                    <a:pt x="90" y="54"/>
                  </a:cubicBezTo>
                  <a:cubicBezTo>
                    <a:pt x="94" y="39"/>
                    <a:pt x="86" y="24"/>
                    <a:pt x="73" y="18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6" name="Google Shape;1676;p21"/>
            <p:cNvSpPr/>
            <p:nvPr/>
          </p:nvSpPr>
          <p:spPr>
            <a:xfrm>
              <a:off x="5016500" y="3290888"/>
              <a:ext cx="134938" cy="161925"/>
            </a:xfrm>
            <a:custGeom>
              <a:rect b="b" l="l" r="r" t="t"/>
              <a:pathLst>
                <a:path extrusionOk="0" h="50" w="42">
                  <a:moveTo>
                    <a:pt x="1" y="0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11" y="6"/>
                    <a:pt x="12" y="8"/>
                    <a:pt x="12" y="9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9" y="6"/>
                    <a:pt x="21" y="6"/>
                  </a:cubicBezTo>
                  <a:cubicBezTo>
                    <a:pt x="23" y="6"/>
                    <a:pt x="24" y="8"/>
                    <a:pt x="24" y="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8"/>
                    <a:pt x="32" y="6"/>
                    <a:pt x="34" y="6"/>
                  </a:cubicBezTo>
                  <a:cubicBezTo>
                    <a:pt x="36" y="6"/>
                    <a:pt x="37" y="8"/>
                    <a:pt x="37" y="9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7" name="Google Shape;1677;p21"/>
            <p:cNvSpPr/>
            <p:nvPr/>
          </p:nvSpPr>
          <p:spPr>
            <a:xfrm>
              <a:off x="5010150" y="3465513"/>
              <a:ext cx="147638" cy="6350"/>
            </a:xfrm>
            <a:custGeom>
              <a:rect b="b" l="l" r="r" t="t"/>
              <a:pathLst>
                <a:path extrusionOk="0" h="4" w="93">
                  <a:moveTo>
                    <a:pt x="93" y="4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91" y="0"/>
                  </a:lnTo>
                  <a:lnTo>
                    <a:pt x="93" y="4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8" name="Google Shape;1678;p21"/>
            <p:cNvSpPr/>
            <p:nvPr/>
          </p:nvSpPr>
          <p:spPr>
            <a:xfrm>
              <a:off x="5006975" y="3478213"/>
              <a:ext cx="150813" cy="12700"/>
            </a:xfrm>
            <a:prstGeom prst="rect">
              <a:avLst/>
            </a:pr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9" name="Google Shape;1679;p21"/>
            <p:cNvSpPr/>
            <p:nvPr/>
          </p:nvSpPr>
          <p:spPr>
            <a:xfrm>
              <a:off x="5026025" y="3275013"/>
              <a:ext cx="119063" cy="9525"/>
            </a:xfrm>
            <a:custGeom>
              <a:rect b="b" l="l" r="r" t="t"/>
              <a:pathLst>
                <a:path extrusionOk="0" h="3" w="37">
                  <a:moveTo>
                    <a:pt x="0" y="0"/>
                  </a:moveTo>
                  <a:cubicBezTo>
                    <a:pt x="0" y="0"/>
                    <a:pt x="0" y="2"/>
                    <a:pt x="0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0"/>
                    <a:pt x="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0" name="Google Shape;1680;p21"/>
            <p:cNvSpPr/>
            <p:nvPr/>
          </p:nvSpPr>
          <p:spPr>
            <a:xfrm>
              <a:off x="4953000" y="3216275"/>
              <a:ext cx="265113" cy="87313"/>
            </a:xfrm>
            <a:custGeom>
              <a:rect b="b" l="l" r="r" t="t"/>
              <a:pathLst>
                <a:path extrusionOk="0" h="27" w="83">
                  <a:moveTo>
                    <a:pt x="69" y="1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0" y="18"/>
                    <a:pt x="1" y="21"/>
                    <a:pt x="3" y="23"/>
                  </a:cubicBezTo>
                  <a:cubicBezTo>
                    <a:pt x="6" y="25"/>
                    <a:pt x="9" y="27"/>
                    <a:pt x="12" y="26"/>
                  </a:cubicBezTo>
                  <a:cubicBezTo>
                    <a:pt x="14" y="26"/>
                    <a:pt x="17" y="25"/>
                    <a:pt x="18" y="24"/>
                  </a:cubicBezTo>
                  <a:cubicBezTo>
                    <a:pt x="20" y="22"/>
                    <a:pt x="21" y="19"/>
                    <a:pt x="21" y="17"/>
                  </a:cubicBezTo>
                  <a:cubicBezTo>
                    <a:pt x="21" y="13"/>
                    <a:pt x="18" y="9"/>
                    <a:pt x="13" y="9"/>
                  </a:cubicBezTo>
                  <a:cubicBezTo>
                    <a:pt x="12" y="9"/>
                    <a:pt x="10" y="10"/>
                    <a:pt x="9" y="11"/>
                  </a:cubicBezTo>
                  <a:cubicBezTo>
                    <a:pt x="8" y="12"/>
                    <a:pt x="7" y="14"/>
                    <a:pt x="7" y="16"/>
                  </a:cubicBezTo>
                  <a:cubicBezTo>
                    <a:pt x="7" y="17"/>
                    <a:pt x="8" y="18"/>
                    <a:pt x="9" y="19"/>
                  </a:cubicBezTo>
                  <a:cubicBezTo>
                    <a:pt x="10" y="20"/>
                    <a:pt x="11" y="21"/>
                    <a:pt x="12" y="21"/>
                  </a:cubicBezTo>
                  <a:cubicBezTo>
                    <a:pt x="14" y="21"/>
                    <a:pt x="15" y="20"/>
                    <a:pt x="16" y="20"/>
                  </a:cubicBezTo>
                  <a:cubicBezTo>
                    <a:pt x="16" y="19"/>
                    <a:pt x="17" y="18"/>
                    <a:pt x="17" y="16"/>
                  </a:cubicBezTo>
                  <a:cubicBezTo>
                    <a:pt x="17" y="15"/>
                    <a:pt x="16" y="14"/>
                    <a:pt x="16" y="14"/>
                  </a:cubicBezTo>
                  <a:cubicBezTo>
                    <a:pt x="15" y="13"/>
                    <a:pt x="14" y="13"/>
                    <a:pt x="13" y="13"/>
                  </a:cubicBezTo>
                  <a:cubicBezTo>
                    <a:pt x="11" y="13"/>
                    <a:pt x="10" y="14"/>
                    <a:pt x="10" y="16"/>
                  </a:cubicBezTo>
                  <a:cubicBezTo>
                    <a:pt x="10" y="19"/>
                    <a:pt x="13" y="17"/>
                    <a:pt x="13" y="17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5" y="17"/>
                    <a:pt x="15" y="18"/>
                    <a:pt x="14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1" y="19"/>
                    <a:pt x="11" y="19"/>
                    <a:pt x="10" y="18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1" y="12"/>
                    <a:pt x="12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7" y="11"/>
                    <a:pt x="19" y="14"/>
                    <a:pt x="19" y="17"/>
                  </a:cubicBezTo>
                  <a:cubicBezTo>
                    <a:pt x="19" y="19"/>
                    <a:pt x="18" y="21"/>
                    <a:pt x="17" y="22"/>
                  </a:cubicBezTo>
                  <a:cubicBezTo>
                    <a:pt x="16" y="24"/>
                    <a:pt x="14" y="24"/>
                    <a:pt x="12" y="24"/>
                  </a:cubicBezTo>
                  <a:cubicBezTo>
                    <a:pt x="10" y="24"/>
                    <a:pt x="9" y="24"/>
                    <a:pt x="7" y="23"/>
                  </a:cubicBezTo>
                  <a:cubicBezTo>
                    <a:pt x="6" y="22"/>
                    <a:pt x="5" y="19"/>
                    <a:pt x="5" y="17"/>
                  </a:cubicBezTo>
                  <a:cubicBezTo>
                    <a:pt x="5" y="11"/>
                    <a:pt x="9" y="7"/>
                    <a:pt x="14" y="7"/>
                  </a:cubicBezTo>
                  <a:cubicBezTo>
                    <a:pt x="15" y="7"/>
                    <a:pt x="16" y="8"/>
                    <a:pt x="18" y="8"/>
                  </a:cubicBezTo>
                  <a:cubicBezTo>
                    <a:pt x="21" y="9"/>
                    <a:pt x="23" y="12"/>
                    <a:pt x="23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2"/>
                    <a:pt x="63" y="9"/>
                    <a:pt x="66" y="8"/>
                  </a:cubicBezTo>
                  <a:cubicBezTo>
                    <a:pt x="67" y="7"/>
                    <a:pt x="68" y="7"/>
                    <a:pt x="69" y="7"/>
                  </a:cubicBezTo>
                  <a:cubicBezTo>
                    <a:pt x="74" y="7"/>
                    <a:pt x="79" y="11"/>
                    <a:pt x="79" y="17"/>
                  </a:cubicBezTo>
                  <a:cubicBezTo>
                    <a:pt x="79" y="19"/>
                    <a:pt x="78" y="22"/>
                    <a:pt x="76" y="23"/>
                  </a:cubicBezTo>
                  <a:cubicBezTo>
                    <a:pt x="75" y="24"/>
                    <a:pt x="73" y="25"/>
                    <a:pt x="71" y="25"/>
                  </a:cubicBezTo>
                  <a:cubicBezTo>
                    <a:pt x="67" y="25"/>
                    <a:pt x="63" y="21"/>
                    <a:pt x="63" y="17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6" y="12"/>
                    <a:pt x="68" y="11"/>
                    <a:pt x="69" y="11"/>
                  </a:cubicBezTo>
                  <a:cubicBezTo>
                    <a:pt x="71" y="11"/>
                    <a:pt x="72" y="12"/>
                    <a:pt x="72" y="13"/>
                  </a:cubicBezTo>
                  <a:cubicBezTo>
                    <a:pt x="73" y="14"/>
                    <a:pt x="74" y="15"/>
                    <a:pt x="74" y="16"/>
                  </a:cubicBezTo>
                  <a:cubicBezTo>
                    <a:pt x="74" y="17"/>
                    <a:pt x="73" y="18"/>
                    <a:pt x="73" y="18"/>
                  </a:cubicBezTo>
                  <a:cubicBezTo>
                    <a:pt x="72" y="19"/>
                    <a:pt x="71" y="19"/>
                    <a:pt x="70" y="19"/>
                  </a:cubicBezTo>
                  <a:cubicBezTo>
                    <a:pt x="70" y="19"/>
                    <a:pt x="69" y="19"/>
                    <a:pt x="69" y="18"/>
                  </a:cubicBezTo>
                  <a:cubicBezTo>
                    <a:pt x="68" y="18"/>
                    <a:pt x="68" y="17"/>
                    <a:pt x="68" y="17"/>
                  </a:cubicBezTo>
                  <a:cubicBezTo>
                    <a:pt x="68" y="16"/>
                    <a:pt x="68" y="16"/>
                    <a:pt x="68" y="15"/>
                  </a:cubicBezTo>
                  <a:cubicBezTo>
                    <a:pt x="69" y="15"/>
                    <a:pt x="69" y="15"/>
                    <a:pt x="70" y="15"/>
                  </a:cubicBezTo>
                  <a:cubicBezTo>
                    <a:pt x="70" y="15"/>
                    <a:pt x="71" y="15"/>
                    <a:pt x="71" y="16"/>
                  </a:cubicBezTo>
                  <a:cubicBezTo>
                    <a:pt x="71" y="16"/>
                    <a:pt x="71" y="16"/>
                    <a:pt x="71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17"/>
                    <a:pt x="73" y="19"/>
                    <a:pt x="73" y="16"/>
                  </a:cubicBezTo>
                  <a:cubicBezTo>
                    <a:pt x="73" y="14"/>
                    <a:pt x="71" y="13"/>
                    <a:pt x="70" y="13"/>
                  </a:cubicBezTo>
                  <a:cubicBezTo>
                    <a:pt x="69" y="13"/>
                    <a:pt x="68" y="13"/>
                    <a:pt x="67" y="14"/>
                  </a:cubicBezTo>
                  <a:cubicBezTo>
                    <a:pt x="66" y="15"/>
                    <a:pt x="66" y="16"/>
                    <a:pt x="66" y="17"/>
                  </a:cubicBezTo>
                  <a:cubicBezTo>
                    <a:pt x="66" y="18"/>
                    <a:pt x="66" y="19"/>
                    <a:pt x="67" y="20"/>
                  </a:cubicBezTo>
                  <a:cubicBezTo>
                    <a:pt x="68" y="21"/>
                    <a:pt x="69" y="21"/>
                    <a:pt x="70" y="21"/>
                  </a:cubicBezTo>
                  <a:cubicBezTo>
                    <a:pt x="72" y="21"/>
                    <a:pt x="73" y="21"/>
                    <a:pt x="74" y="20"/>
                  </a:cubicBezTo>
                  <a:cubicBezTo>
                    <a:pt x="75" y="19"/>
                    <a:pt x="76" y="17"/>
                    <a:pt x="76" y="16"/>
                  </a:cubicBezTo>
                  <a:cubicBezTo>
                    <a:pt x="76" y="14"/>
                    <a:pt x="75" y="13"/>
                    <a:pt x="74" y="11"/>
                  </a:cubicBezTo>
                  <a:cubicBezTo>
                    <a:pt x="73" y="10"/>
                    <a:pt x="71" y="9"/>
                    <a:pt x="69" y="9"/>
                  </a:cubicBezTo>
                  <a:cubicBezTo>
                    <a:pt x="67" y="9"/>
                    <a:pt x="65" y="10"/>
                    <a:pt x="64" y="12"/>
                  </a:cubicBezTo>
                  <a:cubicBezTo>
                    <a:pt x="62" y="13"/>
                    <a:pt x="61" y="15"/>
                    <a:pt x="61" y="17"/>
                  </a:cubicBezTo>
                  <a:cubicBezTo>
                    <a:pt x="61" y="22"/>
                    <a:pt x="66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4" y="27"/>
                    <a:pt x="77" y="26"/>
                    <a:pt x="79" y="23"/>
                  </a:cubicBezTo>
                  <a:cubicBezTo>
                    <a:pt x="81" y="21"/>
                    <a:pt x="83" y="18"/>
                    <a:pt x="83" y="15"/>
                  </a:cubicBezTo>
                  <a:cubicBezTo>
                    <a:pt x="83" y="7"/>
                    <a:pt x="76" y="1"/>
                    <a:pt x="69" y="1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1" name="Google Shape;1681;p21"/>
            <p:cNvSpPr/>
            <p:nvPr/>
          </p:nvSpPr>
          <p:spPr>
            <a:xfrm>
              <a:off x="5326063" y="3246438"/>
              <a:ext cx="33338" cy="9525"/>
            </a:xfrm>
            <a:prstGeom prst="rect">
              <a:avLst/>
            </a:pr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2" name="Google Shape;1682;p21"/>
            <p:cNvSpPr/>
            <p:nvPr/>
          </p:nvSpPr>
          <p:spPr>
            <a:xfrm>
              <a:off x="5300663" y="3441700"/>
              <a:ext cx="80963" cy="49213"/>
            </a:xfrm>
            <a:custGeom>
              <a:rect b="b" l="l" r="r" t="t"/>
              <a:pathLst>
                <a:path extrusionOk="0" h="15" w="25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9"/>
                    <a:pt x="6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0" y="15"/>
                    <a:pt x="25" y="9"/>
                    <a:pt x="25" y="2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3" name="Google Shape;1683;p21"/>
            <p:cNvSpPr/>
            <p:nvPr/>
          </p:nvSpPr>
          <p:spPr>
            <a:xfrm>
              <a:off x="5300663" y="3265488"/>
              <a:ext cx="84138" cy="34925"/>
            </a:xfrm>
            <a:custGeom>
              <a:rect b="b" l="l" r="r" t="t"/>
              <a:pathLst>
                <a:path extrusionOk="0" h="11" w="26">
                  <a:moveTo>
                    <a:pt x="26" y="11"/>
                  </a:moveTo>
                  <a:cubicBezTo>
                    <a:pt x="25" y="3"/>
                    <a:pt x="20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1" y="3"/>
                    <a:pt x="0" y="11"/>
                  </a:cubicBezTo>
                  <a:lnTo>
                    <a:pt x="26" y="1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4" name="Google Shape;1684;p21"/>
            <p:cNvSpPr/>
            <p:nvPr/>
          </p:nvSpPr>
          <p:spPr>
            <a:xfrm>
              <a:off x="5300663" y="3316288"/>
              <a:ext cx="80963" cy="109538"/>
            </a:xfrm>
            <a:prstGeom prst="rect">
              <a:avLst/>
            </a:pr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5" name="Google Shape;1685;p21"/>
            <p:cNvSpPr/>
            <p:nvPr/>
          </p:nvSpPr>
          <p:spPr>
            <a:xfrm>
              <a:off x="5426075" y="3246438"/>
              <a:ext cx="38100" cy="9525"/>
            </a:xfrm>
            <a:prstGeom prst="rect">
              <a:avLst/>
            </a:pr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6" name="Google Shape;1686;p21"/>
            <p:cNvSpPr/>
            <p:nvPr/>
          </p:nvSpPr>
          <p:spPr>
            <a:xfrm>
              <a:off x="5400675" y="3441700"/>
              <a:ext cx="82550" cy="49213"/>
            </a:xfrm>
            <a:custGeom>
              <a:rect b="b" l="l" r="r" t="t"/>
              <a:pathLst>
                <a:path extrusionOk="0" h="15" w="26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9"/>
                    <a:pt x="7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21" y="15"/>
                    <a:pt x="26" y="9"/>
                    <a:pt x="26" y="2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7" name="Google Shape;1687;p21"/>
            <p:cNvSpPr/>
            <p:nvPr/>
          </p:nvSpPr>
          <p:spPr>
            <a:xfrm>
              <a:off x="5403850" y="3265488"/>
              <a:ext cx="82550" cy="34925"/>
            </a:xfrm>
            <a:custGeom>
              <a:rect b="b" l="l" r="r" t="t"/>
              <a:pathLst>
                <a:path extrusionOk="0" h="11" w="26">
                  <a:moveTo>
                    <a:pt x="26" y="11"/>
                  </a:moveTo>
                  <a:cubicBezTo>
                    <a:pt x="25" y="3"/>
                    <a:pt x="20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1" y="3"/>
                    <a:pt x="0" y="11"/>
                  </a:cubicBezTo>
                  <a:lnTo>
                    <a:pt x="26" y="1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8" name="Google Shape;1688;p21"/>
            <p:cNvSpPr/>
            <p:nvPr/>
          </p:nvSpPr>
          <p:spPr>
            <a:xfrm>
              <a:off x="5454650" y="3335338"/>
              <a:ext cx="73025" cy="74613"/>
            </a:xfrm>
            <a:custGeom>
              <a:rect b="b" l="l" r="r" t="t"/>
              <a:pathLst>
                <a:path extrusionOk="0" h="23" w="23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3"/>
                    <a:pt x="12" y="23"/>
                  </a:cubicBezTo>
                  <a:cubicBezTo>
                    <a:pt x="18" y="23"/>
                    <a:pt x="23" y="18"/>
                    <a:pt x="23" y="12"/>
                  </a:cubicBezTo>
                  <a:cubicBezTo>
                    <a:pt x="23" y="5"/>
                    <a:pt x="18" y="0"/>
                    <a:pt x="12" y="0"/>
                  </a:cubicBezTo>
                  <a:close/>
                  <a:moveTo>
                    <a:pt x="12" y="20"/>
                  </a:moveTo>
                  <a:cubicBezTo>
                    <a:pt x="7" y="20"/>
                    <a:pt x="3" y="17"/>
                    <a:pt x="3" y="12"/>
                  </a:cubicBezTo>
                  <a:cubicBezTo>
                    <a:pt x="3" y="7"/>
                    <a:pt x="7" y="3"/>
                    <a:pt x="12" y="3"/>
                  </a:cubicBezTo>
                  <a:cubicBezTo>
                    <a:pt x="17" y="3"/>
                    <a:pt x="20" y="7"/>
                    <a:pt x="20" y="12"/>
                  </a:cubicBezTo>
                  <a:cubicBezTo>
                    <a:pt x="20" y="17"/>
                    <a:pt x="17" y="20"/>
                    <a:pt x="12" y="2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9" name="Google Shape;1689;p21"/>
            <p:cNvSpPr/>
            <p:nvPr/>
          </p:nvSpPr>
          <p:spPr>
            <a:xfrm>
              <a:off x="5400675" y="3316288"/>
              <a:ext cx="82550" cy="109538"/>
            </a:xfrm>
            <a:custGeom>
              <a:rect b="b" l="l" r="r" t="t"/>
              <a:pathLst>
                <a:path extrusionOk="0" h="34" w="26">
                  <a:moveTo>
                    <a:pt x="16" y="18"/>
                  </a:moveTo>
                  <a:cubicBezTo>
                    <a:pt x="16" y="12"/>
                    <a:pt x="20" y="7"/>
                    <a:pt x="26" y="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0" y="29"/>
                    <a:pt x="16" y="24"/>
                    <a:pt x="16" y="18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0" name="Google Shape;1690;p21"/>
            <p:cNvSpPr/>
            <p:nvPr/>
          </p:nvSpPr>
          <p:spPr>
            <a:xfrm>
              <a:off x="5470525" y="3352800"/>
              <a:ext cx="44450" cy="44450"/>
            </a:xfrm>
            <a:prstGeom prst="ellipse">
              <a:avLst/>
            </a:pr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1" name="Google Shape;1691;p21"/>
            <p:cNvSpPr/>
            <p:nvPr/>
          </p:nvSpPr>
          <p:spPr>
            <a:xfrm>
              <a:off x="5300663" y="3219450"/>
              <a:ext cx="41275" cy="15875"/>
            </a:xfrm>
            <a:custGeom>
              <a:rect b="b" l="l" r="r" t="t"/>
              <a:pathLst>
                <a:path extrusionOk="0" h="5" w="13">
                  <a:moveTo>
                    <a:pt x="13" y="3"/>
                  </a:moveTo>
                  <a:cubicBezTo>
                    <a:pt x="13" y="4"/>
                    <a:pt x="11" y="5"/>
                    <a:pt x="1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3" y="1"/>
                    <a:pt x="13" y="3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2" name="Google Shape;1692;p21"/>
            <p:cNvSpPr/>
            <p:nvPr/>
          </p:nvSpPr>
          <p:spPr>
            <a:xfrm>
              <a:off x="5345113" y="3219450"/>
              <a:ext cx="42863" cy="15875"/>
            </a:xfrm>
            <a:custGeom>
              <a:rect b="b" l="l" r="r" t="t"/>
              <a:pathLst>
                <a:path extrusionOk="0" h="5" w="13">
                  <a:moveTo>
                    <a:pt x="13" y="3"/>
                  </a:moveTo>
                  <a:cubicBezTo>
                    <a:pt x="13" y="4"/>
                    <a:pt x="11" y="5"/>
                    <a:pt x="1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3" y="1"/>
                    <a:pt x="13" y="3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3" name="Google Shape;1693;p21"/>
            <p:cNvSpPr/>
            <p:nvPr/>
          </p:nvSpPr>
          <p:spPr>
            <a:xfrm>
              <a:off x="5400675" y="3219450"/>
              <a:ext cx="41275" cy="15875"/>
            </a:xfrm>
            <a:custGeom>
              <a:rect b="b" l="l" r="r" t="t"/>
              <a:pathLst>
                <a:path extrusionOk="0" h="5" w="13">
                  <a:moveTo>
                    <a:pt x="13" y="3"/>
                  </a:moveTo>
                  <a:cubicBezTo>
                    <a:pt x="13" y="4"/>
                    <a:pt x="12" y="5"/>
                    <a:pt x="1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3" y="1"/>
                    <a:pt x="13" y="3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4" name="Google Shape;1694;p21"/>
            <p:cNvSpPr/>
            <p:nvPr/>
          </p:nvSpPr>
          <p:spPr>
            <a:xfrm>
              <a:off x="5445125" y="3219450"/>
              <a:ext cx="41275" cy="15875"/>
            </a:xfrm>
            <a:custGeom>
              <a:rect b="b" l="l" r="r" t="t"/>
              <a:pathLst>
                <a:path extrusionOk="0" h="5" w="13">
                  <a:moveTo>
                    <a:pt x="13" y="3"/>
                  </a:moveTo>
                  <a:cubicBezTo>
                    <a:pt x="13" y="4"/>
                    <a:pt x="12" y="5"/>
                    <a:pt x="1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3" y="1"/>
                    <a:pt x="13" y="3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5" name="Google Shape;1695;p21"/>
            <p:cNvSpPr/>
            <p:nvPr/>
          </p:nvSpPr>
          <p:spPr>
            <a:xfrm>
              <a:off x="5476875" y="3243263"/>
              <a:ext cx="57150" cy="88900"/>
            </a:xfrm>
            <a:custGeom>
              <a:rect b="b" l="l" r="r" t="t"/>
              <a:pathLst>
                <a:path extrusionOk="0" h="28" w="18">
                  <a:moveTo>
                    <a:pt x="10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11" y="22"/>
                    <a:pt x="14" y="16"/>
                    <a:pt x="12" y="13"/>
                  </a:cubicBezTo>
                  <a:cubicBezTo>
                    <a:pt x="11" y="8"/>
                    <a:pt x="3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3" y="3"/>
                    <a:pt x="16" y="12"/>
                  </a:cubicBezTo>
                  <a:cubicBezTo>
                    <a:pt x="18" y="17"/>
                    <a:pt x="16" y="22"/>
                    <a:pt x="10" y="28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6" name="Google Shape;1696;p21"/>
            <p:cNvSpPr/>
            <p:nvPr/>
          </p:nvSpPr>
          <p:spPr>
            <a:xfrm>
              <a:off x="5859463" y="3219450"/>
              <a:ext cx="112713" cy="115888"/>
            </a:xfrm>
            <a:prstGeom prst="ellipse">
              <a:avLst/>
            </a:pr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7" name="Google Shape;1697;p21"/>
            <p:cNvSpPr/>
            <p:nvPr/>
          </p:nvSpPr>
          <p:spPr>
            <a:xfrm>
              <a:off x="5607050" y="3432175"/>
              <a:ext cx="434975" cy="77788"/>
            </a:xfrm>
            <a:custGeom>
              <a:rect b="b" l="l" r="r" t="t"/>
              <a:pathLst>
                <a:path extrusionOk="0" h="24" w="136">
                  <a:moveTo>
                    <a:pt x="134" y="5"/>
                  </a:moveTo>
                  <a:cubicBezTo>
                    <a:pt x="129" y="3"/>
                    <a:pt x="122" y="0"/>
                    <a:pt x="120" y="2"/>
                  </a:cubicBezTo>
                  <a:cubicBezTo>
                    <a:pt x="120" y="2"/>
                    <a:pt x="120" y="2"/>
                    <a:pt x="120" y="3"/>
                  </a:cubicBezTo>
                  <a:cubicBezTo>
                    <a:pt x="120" y="5"/>
                    <a:pt x="119" y="6"/>
                    <a:pt x="118" y="7"/>
                  </a:cubicBezTo>
                  <a:cubicBezTo>
                    <a:pt x="115" y="9"/>
                    <a:pt x="108" y="7"/>
                    <a:pt x="100" y="4"/>
                  </a:cubicBezTo>
                  <a:cubicBezTo>
                    <a:pt x="95" y="3"/>
                    <a:pt x="88" y="0"/>
                    <a:pt x="86" y="2"/>
                  </a:cubicBezTo>
                  <a:cubicBezTo>
                    <a:pt x="86" y="2"/>
                    <a:pt x="86" y="2"/>
                    <a:pt x="86" y="3"/>
                  </a:cubicBezTo>
                  <a:cubicBezTo>
                    <a:pt x="86" y="5"/>
                    <a:pt x="85" y="6"/>
                    <a:pt x="84" y="7"/>
                  </a:cubicBezTo>
                  <a:cubicBezTo>
                    <a:pt x="81" y="9"/>
                    <a:pt x="74" y="7"/>
                    <a:pt x="66" y="4"/>
                  </a:cubicBezTo>
                  <a:cubicBezTo>
                    <a:pt x="61" y="3"/>
                    <a:pt x="54" y="0"/>
                    <a:pt x="52" y="2"/>
                  </a:cubicBezTo>
                  <a:cubicBezTo>
                    <a:pt x="52" y="2"/>
                    <a:pt x="52" y="2"/>
                    <a:pt x="52" y="3"/>
                  </a:cubicBezTo>
                  <a:cubicBezTo>
                    <a:pt x="52" y="5"/>
                    <a:pt x="51" y="6"/>
                    <a:pt x="50" y="7"/>
                  </a:cubicBezTo>
                  <a:cubicBezTo>
                    <a:pt x="46" y="9"/>
                    <a:pt x="40" y="7"/>
                    <a:pt x="32" y="4"/>
                  </a:cubicBezTo>
                  <a:cubicBezTo>
                    <a:pt x="27" y="3"/>
                    <a:pt x="20" y="0"/>
                    <a:pt x="18" y="2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5"/>
                    <a:pt x="17" y="6"/>
                    <a:pt x="15" y="8"/>
                  </a:cubicBezTo>
                  <a:cubicBezTo>
                    <a:pt x="13" y="9"/>
                    <a:pt x="10" y="10"/>
                    <a:pt x="6" y="10"/>
                  </a:cubicBezTo>
                  <a:cubicBezTo>
                    <a:pt x="5" y="10"/>
                    <a:pt x="3" y="9"/>
                    <a:pt x="0" y="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18"/>
                    <a:pt x="16" y="18"/>
                    <a:pt x="16" y="14"/>
                  </a:cubicBezTo>
                  <a:cubicBezTo>
                    <a:pt x="16" y="2"/>
                    <a:pt x="50" y="24"/>
                    <a:pt x="50" y="14"/>
                  </a:cubicBezTo>
                  <a:cubicBezTo>
                    <a:pt x="50" y="2"/>
                    <a:pt x="84" y="24"/>
                    <a:pt x="84" y="14"/>
                  </a:cubicBezTo>
                  <a:cubicBezTo>
                    <a:pt x="84" y="2"/>
                    <a:pt x="118" y="24"/>
                    <a:pt x="118" y="14"/>
                  </a:cubicBezTo>
                  <a:cubicBezTo>
                    <a:pt x="118" y="7"/>
                    <a:pt x="127" y="10"/>
                    <a:pt x="136" y="13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5"/>
                    <a:pt x="135" y="5"/>
                    <a:pt x="134" y="5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8" name="Google Shape;1698;p21"/>
            <p:cNvSpPr/>
            <p:nvPr/>
          </p:nvSpPr>
          <p:spPr>
            <a:xfrm>
              <a:off x="5607050" y="3387725"/>
              <a:ext cx="434975" cy="80963"/>
            </a:xfrm>
            <a:custGeom>
              <a:rect b="b" l="l" r="r" t="t"/>
              <a:pathLst>
                <a:path extrusionOk="0" h="25" w="136">
                  <a:moveTo>
                    <a:pt x="134" y="5"/>
                  </a:moveTo>
                  <a:cubicBezTo>
                    <a:pt x="129" y="3"/>
                    <a:pt x="122" y="0"/>
                    <a:pt x="120" y="2"/>
                  </a:cubicBezTo>
                  <a:cubicBezTo>
                    <a:pt x="120" y="2"/>
                    <a:pt x="120" y="2"/>
                    <a:pt x="120" y="3"/>
                  </a:cubicBezTo>
                  <a:cubicBezTo>
                    <a:pt x="120" y="5"/>
                    <a:pt x="119" y="6"/>
                    <a:pt x="118" y="7"/>
                  </a:cubicBezTo>
                  <a:cubicBezTo>
                    <a:pt x="115" y="9"/>
                    <a:pt x="108" y="7"/>
                    <a:pt x="100" y="5"/>
                  </a:cubicBezTo>
                  <a:cubicBezTo>
                    <a:pt x="95" y="3"/>
                    <a:pt x="88" y="0"/>
                    <a:pt x="86" y="2"/>
                  </a:cubicBezTo>
                  <a:cubicBezTo>
                    <a:pt x="86" y="2"/>
                    <a:pt x="86" y="2"/>
                    <a:pt x="86" y="3"/>
                  </a:cubicBezTo>
                  <a:cubicBezTo>
                    <a:pt x="86" y="5"/>
                    <a:pt x="85" y="6"/>
                    <a:pt x="84" y="7"/>
                  </a:cubicBezTo>
                  <a:cubicBezTo>
                    <a:pt x="81" y="9"/>
                    <a:pt x="74" y="7"/>
                    <a:pt x="66" y="5"/>
                  </a:cubicBezTo>
                  <a:cubicBezTo>
                    <a:pt x="61" y="3"/>
                    <a:pt x="54" y="0"/>
                    <a:pt x="52" y="2"/>
                  </a:cubicBezTo>
                  <a:cubicBezTo>
                    <a:pt x="52" y="2"/>
                    <a:pt x="52" y="2"/>
                    <a:pt x="52" y="3"/>
                  </a:cubicBezTo>
                  <a:cubicBezTo>
                    <a:pt x="52" y="5"/>
                    <a:pt x="51" y="6"/>
                    <a:pt x="50" y="7"/>
                  </a:cubicBezTo>
                  <a:cubicBezTo>
                    <a:pt x="46" y="9"/>
                    <a:pt x="40" y="7"/>
                    <a:pt x="32" y="5"/>
                  </a:cubicBezTo>
                  <a:cubicBezTo>
                    <a:pt x="27" y="3"/>
                    <a:pt x="20" y="0"/>
                    <a:pt x="18" y="2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5"/>
                    <a:pt x="17" y="7"/>
                    <a:pt x="15" y="8"/>
                  </a:cubicBezTo>
                  <a:cubicBezTo>
                    <a:pt x="13" y="9"/>
                    <a:pt x="10" y="10"/>
                    <a:pt x="6" y="10"/>
                  </a:cubicBezTo>
                  <a:cubicBezTo>
                    <a:pt x="5" y="10"/>
                    <a:pt x="3" y="9"/>
                    <a:pt x="0" y="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18"/>
                    <a:pt x="16" y="18"/>
                    <a:pt x="16" y="14"/>
                  </a:cubicBezTo>
                  <a:cubicBezTo>
                    <a:pt x="16" y="2"/>
                    <a:pt x="50" y="25"/>
                    <a:pt x="50" y="14"/>
                  </a:cubicBezTo>
                  <a:cubicBezTo>
                    <a:pt x="50" y="2"/>
                    <a:pt x="84" y="25"/>
                    <a:pt x="84" y="14"/>
                  </a:cubicBezTo>
                  <a:cubicBezTo>
                    <a:pt x="84" y="2"/>
                    <a:pt x="118" y="25"/>
                    <a:pt x="118" y="14"/>
                  </a:cubicBezTo>
                  <a:cubicBezTo>
                    <a:pt x="118" y="7"/>
                    <a:pt x="127" y="10"/>
                    <a:pt x="136" y="13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5"/>
                    <a:pt x="135" y="5"/>
                    <a:pt x="134" y="5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9" name="Google Shape;1699;p21"/>
            <p:cNvSpPr/>
            <p:nvPr/>
          </p:nvSpPr>
          <p:spPr>
            <a:xfrm>
              <a:off x="5591175" y="3197225"/>
              <a:ext cx="450850" cy="215900"/>
            </a:xfrm>
            <a:custGeom>
              <a:rect b="b" l="l" r="r" t="t"/>
              <a:pathLst>
                <a:path extrusionOk="0" h="67" w="141">
                  <a:moveTo>
                    <a:pt x="126" y="48"/>
                  </a:moveTo>
                  <a:cubicBezTo>
                    <a:pt x="121" y="51"/>
                    <a:pt x="101" y="67"/>
                    <a:pt x="77" y="34"/>
                  </a:cubicBezTo>
                  <a:cubicBezTo>
                    <a:pt x="53" y="0"/>
                    <a:pt x="18" y="15"/>
                    <a:pt x="18" y="15"/>
                  </a:cubicBezTo>
                  <a:cubicBezTo>
                    <a:pt x="18" y="15"/>
                    <a:pt x="0" y="21"/>
                    <a:pt x="5" y="29"/>
                  </a:cubicBezTo>
                  <a:cubicBezTo>
                    <a:pt x="10" y="36"/>
                    <a:pt x="20" y="30"/>
                    <a:pt x="20" y="30"/>
                  </a:cubicBezTo>
                  <a:cubicBezTo>
                    <a:pt x="42" y="17"/>
                    <a:pt x="58" y="35"/>
                    <a:pt x="58" y="35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11" y="65"/>
                    <a:pt x="15" y="65"/>
                    <a:pt x="17" y="64"/>
                  </a:cubicBezTo>
                  <a:cubicBezTo>
                    <a:pt x="18" y="63"/>
                    <a:pt x="19" y="63"/>
                    <a:pt x="19" y="62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4" y="55"/>
                    <a:pt x="31" y="57"/>
                    <a:pt x="38" y="60"/>
                  </a:cubicBezTo>
                  <a:cubicBezTo>
                    <a:pt x="44" y="62"/>
                    <a:pt x="51" y="64"/>
                    <a:pt x="53" y="63"/>
                  </a:cubicBezTo>
                  <a:cubicBezTo>
                    <a:pt x="53" y="63"/>
                    <a:pt x="53" y="63"/>
                    <a:pt x="53" y="62"/>
                  </a:cubicBezTo>
                  <a:cubicBezTo>
                    <a:pt x="53" y="59"/>
                    <a:pt x="54" y="58"/>
                    <a:pt x="55" y="58"/>
                  </a:cubicBezTo>
                  <a:cubicBezTo>
                    <a:pt x="58" y="55"/>
                    <a:pt x="65" y="57"/>
                    <a:pt x="72" y="60"/>
                  </a:cubicBezTo>
                  <a:cubicBezTo>
                    <a:pt x="78" y="62"/>
                    <a:pt x="85" y="64"/>
                    <a:pt x="87" y="63"/>
                  </a:cubicBezTo>
                  <a:cubicBezTo>
                    <a:pt x="87" y="63"/>
                    <a:pt x="87" y="63"/>
                    <a:pt x="87" y="62"/>
                  </a:cubicBezTo>
                  <a:cubicBezTo>
                    <a:pt x="87" y="59"/>
                    <a:pt x="88" y="58"/>
                    <a:pt x="89" y="58"/>
                  </a:cubicBezTo>
                  <a:cubicBezTo>
                    <a:pt x="92" y="55"/>
                    <a:pt x="99" y="57"/>
                    <a:pt x="107" y="60"/>
                  </a:cubicBezTo>
                  <a:cubicBezTo>
                    <a:pt x="112" y="62"/>
                    <a:pt x="119" y="64"/>
                    <a:pt x="121" y="63"/>
                  </a:cubicBezTo>
                  <a:cubicBezTo>
                    <a:pt x="121" y="63"/>
                    <a:pt x="121" y="63"/>
                    <a:pt x="121" y="62"/>
                  </a:cubicBezTo>
                  <a:cubicBezTo>
                    <a:pt x="121" y="59"/>
                    <a:pt x="122" y="58"/>
                    <a:pt x="123" y="58"/>
                  </a:cubicBezTo>
                  <a:cubicBezTo>
                    <a:pt x="126" y="55"/>
                    <a:pt x="133" y="57"/>
                    <a:pt x="141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36" y="45"/>
                    <a:pt x="131" y="45"/>
                    <a:pt x="126" y="48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0" name="Google Shape;1700;p21"/>
            <p:cNvSpPr/>
            <p:nvPr/>
          </p:nvSpPr>
          <p:spPr>
            <a:xfrm>
              <a:off x="6149975" y="3262313"/>
              <a:ext cx="227013" cy="228600"/>
            </a:xfrm>
            <a:custGeom>
              <a:rect b="b" l="l" r="r" t="t"/>
              <a:pathLst>
                <a:path extrusionOk="0" h="71" w="71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55" y="71"/>
                    <a:pt x="71" y="55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lose/>
                  <a:moveTo>
                    <a:pt x="65" y="21"/>
                  </a:moveTo>
                  <a:cubicBezTo>
                    <a:pt x="63" y="18"/>
                    <a:pt x="60" y="16"/>
                    <a:pt x="57" y="14"/>
                  </a:cubicBezTo>
                  <a:cubicBezTo>
                    <a:pt x="55" y="10"/>
                    <a:pt x="52" y="7"/>
                    <a:pt x="49" y="5"/>
                  </a:cubicBezTo>
                  <a:cubicBezTo>
                    <a:pt x="56" y="9"/>
                    <a:pt x="62" y="14"/>
                    <a:pt x="65" y="21"/>
                  </a:cubicBezTo>
                  <a:close/>
                  <a:moveTo>
                    <a:pt x="36" y="23"/>
                  </a:moveTo>
                  <a:cubicBezTo>
                    <a:pt x="40" y="23"/>
                    <a:pt x="43" y="24"/>
                    <a:pt x="47" y="24"/>
                  </a:cubicBezTo>
                  <a:cubicBezTo>
                    <a:pt x="47" y="27"/>
                    <a:pt x="47" y="31"/>
                    <a:pt x="47" y="35"/>
                  </a:cubicBezTo>
                  <a:cubicBezTo>
                    <a:pt x="36" y="35"/>
                    <a:pt x="36" y="35"/>
                    <a:pt x="36" y="35"/>
                  </a:cubicBezTo>
                  <a:lnTo>
                    <a:pt x="36" y="23"/>
                  </a:lnTo>
                  <a:close/>
                  <a:moveTo>
                    <a:pt x="36" y="21"/>
                  </a:moveTo>
                  <a:cubicBezTo>
                    <a:pt x="36" y="10"/>
                    <a:pt x="36" y="10"/>
                    <a:pt x="36" y="10"/>
                  </a:cubicBezTo>
                  <a:cubicBezTo>
                    <a:pt x="39" y="10"/>
                    <a:pt x="41" y="10"/>
                    <a:pt x="43" y="11"/>
                  </a:cubicBezTo>
                  <a:cubicBezTo>
                    <a:pt x="45" y="14"/>
                    <a:pt x="46" y="18"/>
                    <a:pt x="47" y="22"/>
                  </a:cubicBezTo>
                  <a:cubicBezTo>
                    <a:pt x="43" y="22"/>
                    <a:pt x="40" y="21"/>
                    <a:pt x="36" y="21"/>
                  </a:cubicBezTo>
                  <a:close/>
                  <a:moveTo>
                    <a:pt x="36" y="8"/>
                  </a:moveTo>
                  <a:cubicBezTo>
                    <a:pt x="36" y="2"/>
                    <a:pt x="36" y="2"/>
                    <a:pt x="36" y="2"/>
                  </a:cubicBezTo>
                  <a:cubicBezTo>
                    <a:pt x="39" y="3"/>
                    <a:pt x="41" y="5"/>
                    <a:pt x="43" y="8"/>
                  </a:cubicBezTo>
                  <a:cubicBezTo>
                    <a:pt x="41" y="8"/>
                    <a:pt x="38" y="8"/>
                    <a:pt x="36" y="8"/>
                  </a:cubicBezTo>
                  <a:close/>
                  <a:moveTo>
                    <a:pt x="34" y="8"/>
                  </a:moveTo>
                  <a:cubicBezTo>
                    <a:pt x="32" y="8"/>
                    <a:pt x="30" y="8"/>
                    <a:pt x="28" y="8"/>
                  </a:cubicBezTo>
                  <a:cubicBezTo>
                    <a:pt x="30" y="5"/>
                    <a:pt x="32" y="3"/>
                    <a:pt x="34" y="2"/>
                  </a:cubicBezTo>
                  <a:lnTo>
                    <a:pt x="34" y="8"/>
                  </a:lnTo>
                  <a:close/>
                  <a:moveTo>
                    <a:pt x="34" y="23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1"/>
                    <a:pt x="23" y="27"/>
                    <a:pt x="24" y="24"/>
                  </a:cubicBezTo>
                  <a:cubicBezTo>
                    <a:pt x="27" y="24"/>
                    <a:pt x="31" y="23"/>
                    <a:pt x="34" y="23"/>
                  </a:cubicBezTo>
                  <a:close/>
                  <a:moveTo>
                    <a:pt x="8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2"/>
                    <a:pt x="5" y="30"/>
                    <a:pt x="8" y="29"/>
                  </a:cubicBezTo>
                  <a:cubicBezTo>
                    <a:pt x="8" y="31"/>
                    <a:pt x="8" y="32"/>
                    <a:pt x="8" y="35"/>
                  </a:cubicBezTo>
                  <a:close/>
                  <a:moveTo>
                    <a:pt x="8" y="36"/>
                  </a:moveTo>
                  <a:cubicBezTo>
                    <a:pt x="8" y="38"/>
                    <a:pt x="8" y="40"/>
                    <a:pt x="8" y="42"/>
                  </a:cubicBezTo>
                  <a:cubicBezTo>
                    <a:pt x="5" y="40"/>
                    <a:pt x="2" y="38"/>
                    <a:pt x="2" y="36"/>
                  </a:cubicBezTo>
                  <a:lnTo>
                    <a:pt x="8" y="36"/>
                  </a:lnTo>
                  <a:close/>
                  <a:moveTo>
                    <a:pt x="9" y="36"/>
                  </a:moveTo>
                  <a:cubicBezTo>
                    <a:pt x="21" y="36"/>
                    <a:pt x="21" y="36"/>
                    <a:pt x="21" y="36"/>
                  </a:cubicBezTo>
                  <a:cubicBezTo>
                    <a:pt x="21" y="39"/>
                    <a:pt x="21" y="43"/>
                    <a:pt x="22" y="46"/>
                  </a:cubicBezTo>
                  <a:cubicBezTo>
                    <a:pt x="17" y="46"/>
                    <a:pt x="13" y="44"/>
                    <a:pt x="10" y="43"/>
                  </a:cubicBezTo>
                  <a:cubicBezTo>
                    <a:pt x="10" y="41"/>
                    <a:pt x="10" y="38"/>
                    <a:pt x="9" y="36"/>
                  </a:cubicBezTo>
                  <a:close/>
                  <a:moveTo>
                    <a:pt x="23" y="36"/>
                  </a:moveTo>
                  <a:cubicBezTo>
                    <a:pt x="34" y="36"/>
                    <a:pt x="34" y="36"/>
                    <a:pt x="34" y="36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1" y="48"/>
                    <a:pt x="27" y="47"/>
                    <a:pt x="24" y="47"/>
                  </a:cubicBezTo>
                  <a:cubicBezTo>
                    <a:pt x="23" y="43"/>
                    <a:pt x="23" y="41"/>
                    <a:pt x="23" y="36"/>
                  </a:cubicBezTo>
                  <a:close/>
                  <a:moveTo>
                    <a:pt x="34" y="50"/>
                  </a:moveTo>
                  <a:cubicBezTo>
                    <a:pt x="34" y="61"/>
                    <a:pt x="34" y="61"/>
                    <a:pt x="34" y="61"/>
                  </a:cubicBezTo>
                  <a:cubicBezTo>
                    <a:pt x="32" y="61"/>
                    <a:pt x="29" y="61"/>
                    <a:pt x="27" y="60"/>
                  </a:cubicBezTo>
                  <a:cubicBezTo>
                    <a:pt x="26" y="57"/>
                    <a:pt x="25" y="53"/>
                    <a:pt x="24" y="49"/>
                  </a:cubicBezTo>
                  <a:cubicBezTo>
                    <a:pt x="27" y="49"/>
                    <a:pt x="31" y="50"/>
                    <a:pt x="34" y="50"/>
                  </a:cubicBezTo>
                  <a:close/>
                  <a:moveTo>
                    <a:pt x="36" y="63"/>
                  </a:moveTo>
                  <a:cubicBezTo>
                    <a:pt x="38" y="63"/>
                    <a:pt x="41" y="63"/>
                    <a:pt x="43" y="63"/>
                  </a:cubicBezTo>
                  <a:cubicBezTo>
                    <a:pt x="41" y="66"/>
                    <a:pt x="39" y="68"/>
                    <a:pt x="36" y="69"/>
                  </a:cubicBezTo>
                  <a:lnTo>
                    <a:pt x="36" y="63"/>
                  </a:lnTo>
                  <a:close/>
                  <a:moveTo>
                    <a:pt x="36" y="61"/>
                  </a:moveTo>
                  <a:cubicBezTo>
                    <a:pt x="36" y="50"/>
                    <a:pt x="36" y="50"/>
                    <a:pt x="36" y="50"/>
                  </a:cubicBezTo>
                  <a:cubicBezTo>
                    <a:pt x="40" y="50"/>
                    <a:pt x="43" y="49"/>
                    <a:pt x="46" y="49"/>
                  </a:cubicBezTo>
                  <a:cubicBezTo>
                    <a:pt x="46" y="53"/>
                    <a:pt x="45" y="57"/>
                    <a:pt x="43" y="60"/>
                  </a:cubicBezTo>
                  <a:cubicBezTo>
                    <a:pt x="41" y="61"/>
                    <a:pt x="39" y="61"/>
                    <a:pt x="36" y="61"/>
                  </a:cubicBezTo>
                  <a:close/>
                  <a:moveTo>
                    <a:pt x="49" y="36"/>
                  </a:moveTo>
                  <a:cubicBezTo>
                    <a:pt x="61" y="36"/>
                    <a:pt x="61" y="36"/>
                    <a:pt x="61" y="36"/>
                  </a:cubicBezTo>
                  <a:cubicBezTo>
                    <a:pt x="61" y="38"/>
                    <a:pt x="61" y="41"/>
                    <a:pt x="60" y="43"/>
                  </a:cubicBezTo>
                  <a:cubicBezTo>
                    <a:pt x="57" y="45"/>
                    <a:pt x="53" y="46"/>
                    <a:pt x="49" y="46"/>
                  </a:cubicBezTo>
                  <a:cubicBezTo>
                    <a:pt x="49" y="43"/>
                    <a:pt x="49" y="39"/>
                    <a:pt x="49" y="36"/>
                  </a:cubicBezTo>
                  <a:close/>
                  <a:moveTo>
                    <a:pt x="63" y="36"/>
                  </a:moveTo>
                  <a:cubicBezTo>
                    <a:pt x="69" y="36"/>
                    <a:pt x="69" y="36"/>
                    <a:pt x="69" y="36"/>
                  </a:cubicBezTo>
                  <a:cubicBezTo>
                    <a:pt x="68" y="38"/>
                    <a:pt x="66" y="40"/>
                    <a:pt x="62" y="42"/>
                  </a:cubicBezTo>
                  <a:cubicBezTo>
                    <a:pt x="63" y="40"/>
                    <a:pt x="63" y="38"/>
                    <a:pt x="63" y="36"/>
                  </a:cubicBezTo>
                  <a:close/>
                  <a:moveTo>
                    <a:pt x="63" y="35"/>
                  </a:moveTo>
                  <a:cubicBezTo>
                    <a:pt x="63" y="32"/>
                    <a:pt x="63" y="31"/>
                    <a:pt x="62" y="29"/>
                  </a:cubicBezTo>
                  <a:cubicBezTo>
                    <a:pt x="66" y="30"/>
                    <a:pt x="68" y="32"/>
                    <a:pt x="69" y="35"/>
                  </a:cubicBezTo>
                  <a:lnTo>
                    <a:pt x="63" y="35"/>
                  </a:lnTo>
                  <a:close/>
                  <a:moveTo>
                    <a:pt x="61" y="35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49" y="31"/>
                    <a:pt x="49" y="28"/>
                    <a:pt x="49" y="25"/>
                  </a:cubicBezTo>
                  <a:cubicBezTo>
                    <a:pt x="53" y="25"/>
                    <a:pt x="57" y="26"/>
                    <a:pt x="60" y="28"/>
                  </a:cubicBezTo>
                  <a:cubicBezTo>
                    <a:pt x="61" y="30"/>
                    <a:pt x="61" y="32"/>
                    <a:pt x="61" y="35"/>
                  </a:cubicBezTo>
                  <a:close/>
                  <a:moveTo>
                    <a:pt x="48" y="22"/>
                  </a:moveTo>
                  <a:cubicBezTo>
                    <a:pt x="48" y="18"/>
                    <a:pt x="47" y="14"/>
                    <a:pt x="45" y="11"/>
                  </a:cubicBezTo>
                  <a:cubicBezTo>
                    <a:pt x="49" y="12"/>
                    <a:pt x="53" y="13"/>
                    <a:pt x="56" y="15"/>
                  </a:cubicBezTo>
                  <a:cubicBezTo>
                    <a:pt x="57" y="18"/>
                    <a:pt x="59" y="22"/>
                    <a:pt x="60" y="25"/>
                  </a:cubicBezTo>
                  <a:cubicBezTo>
                    <a:pt x="56" y="24"/>
                    <a:pt x="53" y="23"/>
                    <a:pt x="48" y="22"/>
                  </a:cubicBezTo>
                  <a:close/>
                  <a:moveTo>
                    <a:pt x="26" y="9"/>
                  </a:moveTo>
                  <a:cubicBezTo>
                    <a:pt x="23" y="10"/>
                    <a:pt x="20" y="11"/>
                    <a:pt x="17" y="12"/>
                  </a:cubicBezTo>
                  <a:cubicBezTo>
                    <a:pt x="20" y="7"/>
                    <a:pt x="25" y="4"/>
                    <a:pt x="30" y="3"/>
                  </a:cubicBezTo>
                  <a:cubicBezTo>
                    <a:pt x="28" y="4"/>
                    <a:pt x="27" y="6"/>
                    <a:pt x="26" y="9"/>
                  </a:cubicBezTo>
                  <a:close/>
                  <a:moveTo>
                    <a:pt x="25" y="11"/>
                  </a:moveTo>
                  <a:cubicBezTo>
                    <a:pt x="24" y="14"/>
                    <a:pt x="23" y="18"/>
                    <a:pt x="22" y="22"/>
                  </a:cubicBezTo>
                  <a:cubicBezTo>
                    <a:pt x="18" y="23"/>
                    <a:pt x="14" y="24"/>
                    <a:pt x="11" y="25"/>
                  </a:cubicBezTo>
                  <a:cubicBezTo>
                    <a:pt x="12" y="22"/>
                    <a:pt x="13" y="18"/>
                    <a:pt x="15" y="15"/>
                  </a:cubicBezTo>
                  <a:cubicBezTo>
                    <a:pt x="18" y="13"/>
                    <a:pt x="21" y="12"/>
                    <a:pt x="25" y="11"/>
                  </a:cubicBezTo>
                  <a:close/>
                  <a:moveTo>
                    <a:pt x="9" y="45"/>
                  </a:moveTo>
                  <a:cubicBezTo>
                    <a:pt x="9" y="48"/>
                    <a:pt x="10" y="51"/>
                    <a:pt x="11" y="54"/>
                  </a:cubicBezTo>
                  <a:cubicBezTo>
                    <a:pt x="7" y="50"/>
                    <a:pt x="4" y="46"/>
                    <a:pt x="2" y="41"/>
                  </a:cubicBezTo>
                  <a:cubicBezTo>
                    <a:pt x="4" y="42"/>
                    <a:pt x="6" y="44"/>
                    <a:pt x="9" y="45"/>
                  </a:cubicBezTo>
                  <a:close/>
                  <a:moveTo>
                    <a:pt x="26" y="62"/>
                  </a:moveTo>
                  <a:cubicBezTo>
                    <a:pt x="27" y="65"/>
                    <a:pt x="28" y="67"/>
                    <a:pt x="30" y="68"/>
                  </a:cubicBezTo>
                  <a:cubicBezTo>
                    <a:pt x="25" y="67"/>
                    <a:pt x="20" y="64"/>
                    <a:pt x="17" y="59"/>
                  </a:cubicBezTo>
                  <a:cubicBezTo>
                    <a:pt x="20" y="60"/>
                    <a:pt x="23" y="61"/>
                    <a:pt x="26" y="62"/>
                  </a:cubicBezTo>
                  <a:close/>
                  <a:moveTo>
                    <a:pt x="45" y="60"/>
                  </a:moveTo>
                  <a:cubicBezTo>
                    <a:pt x="47" y="57"/>
                    <a:pt x="48" y="53"/>
                    <a:pt x="48" y="49"/>
                  </a:cubicBezTo>
                  <a:cubicBezTo>
                    <a:pt x="53" y="48"/>
                    <a:pt x="56" y="47"/>
                    <a:pt x="60" y="46"/>
                  </a:cubicBezTo>
                  <a:cubicBezTo>
                    <a:pt x="59" y="49"/>
                    <a:pt x="57" y="53"/>
                    <a:pt x="56" y="56"/>
                  </a:cubicBezTo>
                  <a:cubicBezTo>
                    <a:pt x="53" y="58"/>
                    <a:pt x="49" y="59"/>
                    <a:pt x="45" y="60"/>
                  </a:cubicBezTo>
                  <a:close/>
                  <a:moveTo>
                    <a:pt x="62" y="26"/>
                  </a:moveTo>
                  <a:cubicBezTo>
                    <a:pt x="61" y="23"/>
                    <a:pt x="60" y="20"/>
                    <a:pt x="59" y="17"/>
                  </a:cubicBezTo>
                  <a:cubicBezTo>
                    <a:pt x="63" y="21"/>
                    <a:pt x="67" y="25"/>
                    <a:pt x="68" y="30"/>
                  </a:cubicBezTo>
                  <a:cubicBezTo>
                    <a:pt x="66" y="29"/>
                    <a:pt x="64" y="27"/>
                    <a:pt x="62" y="26"/>
                  </a:cubicBezTo>
                  <a:close/>
                  <a:moveTo>
                    <a:pt x="21" y="5"/>
                  </a:moveTo>
                  <a:cubicBezTo>
                    <a:pt x="18" y="7"/>
                    <a:pt x="15" y="10"/>
                    <a:pt x="13" y="14"/>
                  </a:cubicBezTo>
                  <a:cubicBezTo>
                    <a:pt x="10" y="16"/>
                    <a:pt x="7" y="18"/>
                    <a:pt x="5" y="21"/>
                  </a:cubicBezTo>
                  <a:cubicBezTo>
                    <a:pt x="8" y="14"/>
                    <a:pt x="14" y="9"/>
                    <a:pt x="21" y="5"/>
                  </a:cubicBezTo>
                  <a:close/>
                  <a:moveTo>
                    <a:pt x="5" y="50"/>
                  </a:moveTo>
                  <a:cubicBezTo>
                    <a:pt x="7" y="53"/>
                    <a:pt x="10" y="55"/>
                    <a:pt x="13" y="57"/>
                  </a:cubicBezTo>
                  <a:cubicBezTo>
                    <a:pt x="15" y="61"/>
                    <a:pt x="18" y="64"/>
                    <a:pt x="21" y="66"/>
                  </a:cubicBezTo>
                  <a:cubicBezTo>
                    <a:pt x="14" y="62"/>
                    <a:pt x="8" y="57"/>
                    <a:pt x="5" y="50"/>
                  </a:cubicBezTo>
                  <a:close/>
                  <a:moveTo>
                    <a:pt x="49" y="66"/>
                  </a:moveTo>
                  <a:cubicBezTo>
                    <a:pt x="52" y="64"/>
                    <a:pt x="55" y="61"/>
                    <a:pt x="57" y="57"/>
                  </a:cubicBezTo>
                  <a:cubicBezTo>
                    <a:pt x="60" y="55"/>
                    <a:pt x="63" y="53"/>
                    <a:pt x="65" y="50"/>
                  </a:cubicBezTo>
                  <a:cubicBezTo>
                    <a:pt x="62" y="57"/>
                    <a:pt x="56" y="62"/>
                    <a:pt x="49" y="66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1" name="Google Shape;1701;p21"/>
            <p:cNvSpPr/>
            <p:nvPr/>
          </p:nvSpPr>
          <p:spPr>
            <a:xfrm>
              <a:off x="6207125" y="3240088"/>
              <a:ext cx="109538" cy="31750"/>
            </a:xfrm>
            <a:custGeom>
              <a:rect b="b" l="l" r="r" t="t"/>
              <a:pathLst>
                <a:path extrusionOk="0" h="10" w="34">
                  <a:moveTo>
                    <a:pt x="17" y="6"/>
                  </a:moveTo>
                  <a:cubicBezTo>
                    <a:pt x="23" y="6"/>
                    <a:pt x="29" y="7"/>
                    <a:pt x="34" y="10"/>
                  </a:cubicBezTo>
                  <a:cubicBezTo>
                    <a:pt x="34" y="4"/>
                    <a:pt x="26" y="0"/>
                    <a:pt x="17" y="0"/>
                  </a:cubicBezTo>
                  <a:cubicBezTo>
                    <a:pt x="8" y="0"/>
                    <a:pt x="1" y="4"/>
                    <a:pt x="0" y="10"/>
                  </a:cubicBezTo>
                  <a:cubicBezTo>
                    <a:pt x="5" y="7"/>
                    <a:pt x="11" y="6"/>
                    <a:pt x="17" y="6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2" name="Google Shape;1702;p21"/>
            <p:cNvSpPr/>
            <p:nvPr/>
          </p:nvSpPr>
          <p:spPr>
            <a:xfrm>
              <a:off x="6254750" y="3219450"/>
              <a:ext cx="9525" cy="26988"/>
            </a:xfrm>
            <a:prstGeom prst="rect">
              <a:avLst/>
            </a:pr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3" name="Google Shape;1703;p21"/>
            <p:cNvSpPr/>
            <p:nvPr/>
          </p:nvSpPr>
          <p:spPr>
            <a:xfrm>
              <a:off x="6127750" y="3262313"/>
              <a:ext cx="47625" cy="47625"/>
            </a:xfrm>
            <a:custGeom>
              <a:rect b="b" l="l" r="r" t="t"/>
              <a:pathLst>
                <a:path extrusionOk="0" h="30" w="30">
                  <a:moveTo>
                    <a:pt x="16" y="30"/>
                  </a:moveTo>
                  <a:lnTo>
                    <a:pt x="10" y="20"/>
                  </a:lnTo>
                  <a:lnTo>
                    <a:pt x="0" y="20"/>
                  </a:lnTo>
                  <a:lnTo>
                    <a:pt x="6" y="12"/>
                  </a:lnTo>
                  <a:lnTo>
                    <a:pt x="4" y="2"/>
                  </a:lnTo>
                  <a:lnTo>
                    <a:pt x="14" y="6"/>
                  </a:lnTo>
                  <a:lnTo>
                    <a:pt x="22" y="0"/>
                  </a:lnTo>
                  <a:lnTo>
                    <a:pt x="22" y="10"/>
                  </a:lnTo>
                  <a:lnTo>
                    <a:pt x="30" y="16"/>
                  </a:lnTo>
                  <a:lnTo>
                    <a:pt x="20" y="2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4" name="Google Shape;1704;p21"/>
            <p:cNvSpPr/>
            <p:nvPr/>
          </p:nvSpPr>
          <p:spPr>
            <a:xfrm>
              <a:off x="6178550" y="3232150"/>
              <a:ext cx="22225" cy="20638"/>
            </a:xfrm>
            <a:custGeom>
              <a:rect b="b" l="l" r="r" t="t"/>
              <a:pathLst>
                <a:path extrusionOk="0" h="13" w="14">
                  <a:moveTo>
                    <a:pt x="8" y="13"/>
                  </a:moveTo>
                  <a:lnTo>
                    <a:pt x="6" y="9"/>
                  </a:lnTo>
                  <a:lnTo>
                    <a:pt x="0" y="9"/>
                  </a:lnTo>
                  <a:lnTo>
                    <a:pt x="4" y="5"/>
                  </a:lnTo>
                  <a:lnTo>
                    <a:pt x="2" y="0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4" y="7"/>
                  </a:lnTo>
                  <a:lnTo>
                    <a:pt x="10" y="9"/>
                  </a:lnTo>
                  <a:lnTo>
                    <a:pt x="8" y="13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5" name="Google Shape;1705;p21"/>
            <p:cNvSpPr/>
            <p:nvPr/>
          </p:nvSpPr>
          <p:spPr>
            <a:xfrm>
              <a:off x="6137275" y="3228975"/>
              <a:ext cx="15875" cy="17463"/>
            </a:xfrm>
            <a:custGeom>
              <a:rect b="b" l="l" r="r" t="t"/>
              <a:pathLst>
                <a:path extrusionOk="0" h="11" w="10">
                  <a:moveTo>
                    <a:pt x="6" y="11"/>
                  </a:moveTo>
                  <a:lnTo>
                    <a:pt x="4" y="7"/>
                  </a:lnTo>
                  <a:lnTo>
                    <a:pt x="0" y="7"/>
                  </a:lnTo>
                  <a:lnTo>
                    <a:pt x="2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4"/>
                  </a:lnTo>
                  <a:lnTo>
                    <a:pt x="10" y="7"/>
                  </a:lnTo>
                  <a:lnTo>
                    <a:pt x="8" y="7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6" name="Google Shape;1706;p21"/>
            <p:cNvSpPr/>
            <p:nvPr/>
          </p:nvSpPr>
          <p:spPr>
            <a:xfrm>
              <a:off x="6345238" y="3246438"/>
              <a:ext cx="47625" cy="47625"/>
            </a:xfrm>
            <a:custGeom>
              <a:rect b="b" l="l" r="r" t="t"/>
              <a:pathLst>
                <a:path extrusionOk="0" h="30" w="30">
                  <a:moveTo>
                    <a:pt x="16" y="30"/>
                  </a:moveTo>
                  <a:lnTo>
                    <a:pt x="10" y="22"/>
                  </a:lnTo>
                  <a:lnTo>
                    <a:pt x="0" y="22"/>
                  </a:lnTo>
                  <a:lnTo>
                    <a:pt x="6" y="12"/>
                  </a:lnTo>
                  <a:lnTo>
                    <a:pt x="4" y="2"/>
                  </a:lnTo>
                  <a:lnTo>
                    <a:pt x="14" y="6"/>
                  </a:lnTo>
                  <a:lnTo>
                    <a:pt x="22" y="0"/>
                  </a:lnTo>
                  <a:lnTo>
                    <a:pt x="22" y="10"/>
                  </a:lnTo>
                  <a:lnTo>
                    <a:pt x="30" y="18"/>
                  </a:lnTo>
                  <a:lnTo>
                    <a:pt x="20" y="2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7" name="Google Shape;1707;p21"/>
            <p:cNvSpPr/>
            <p:nvPr/>
          </p:nvSpPr>
          <p:spPr>
            <a:xfrm>
              <a:off x="6370638" y="3303588"/>
              <a:ext cx="22225" cy="22225"/>
            </a:xfrm>
            <a:custGeom>
              <a:rect b="b" l="l" r="r" t="t"/>
              <a:pathLst>
                <a:path extrusionOk="0" h="14" w="14">
                  <a:moveTo>
                    <a:pt x="2" y="12"/>
                  </a:moveTo>
                  <a:lnTo>
                    <a:pt x="4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10" y="14"/>
                  </a:lnTo>
                  <a:lnTo>
                    <a:pt x="6" y="10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8" name="Google Shape;1708;p21"/>
            <p:cNvSpPr/>
            <p:nvPr/>
          </p:nvSpPr>
          <p:spPr>
            <a:xfrm>
              <a:off x="6319838" y="3240088"/>
              <a:ext cx="15875" cy="15875"/>
            </a:xfrm>
            <a:custGeom>
              <a:rect b="b" l="l" r="r" t="t"/>
              <a:pathLst>
                <a:path extrusionOk="0" h="10" w="10">
                  <a:moveTo>
                    <a:pt x="6" y="10"/>
                  </a:moveTo>
                  <a:lnTo>
                    <a:pt x="4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2" y="0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2"/>
                  </a:lnTo>
                  <a:lnTo>
                    <a:pt x="10" y="6"/>
                  </a:lnTo>
                  <a:lnTo>
                    <a:pt x="8" y="6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9" name="Google Shape;1709;p21"/>
            <p:cNvSpPr/>
            <p:nvPr/>
          </p:nvSpPr>
          <p:spPr>
            <a:xfrm>
              <a:off x="7145338" y="3219450"/>
              <a:ext cx="284163" cy="271463"/>
            </a:xfrm>
            <a:custGeom>
              <a:rect b="b" l="l" r="r" t="t"/>
              <a:pathLst>
                <a:path extrusionOk="0" h="84" w="89">
                  <a:moveTo>
                    <a:pt x="83" y="10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83" y="5"/>
                    <a:pt x="83" y="5"/>
                    <a:pt x="83" y="5"/>
                  </a:cubicBezTo>
                  <a:lnTo>
                    <a:pt x="83" y="10"/>
                  </a:lnTo>
                  <a:close/>
                  <a:moveTo>
                    <a:pt x="83" y="11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83" y="17"/>
                    <a:pt x="83" y="17"/>
                    <a:pt x="83" y="17"/>
                  </a:cubicBezTo>
                  <a:lnTo>
                    <a:pt x="83" y="11"/>
                  </a:lnTo>
                  <a:close/>
                  <a:moveTo>
                    <a:pt x="83" y="18"/>
                  </a:moveTo>
                  <a:cubicBezTo>
                    <a:pt x="47" y="18"/>
                    <a:pt x="47" y="18"/>
                    <a:pt x="47" y="18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83" y="24"/>
                    <a:pt x="83" y="24"/>
                    <a:pt x="83" y="24"/>
                  </a:cubicBezTo>
                  <a:lnTo>
                    <a:pt x="83" y="18"/>
                  </a:lnTo>
                  <a:close/>
                  <a:moveTo>
                    <a:pt x="83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83" y="30"/>
                    <a:pt x="83" y="30"/>
                    <a:pt x="83" y="30"/>
                  </a:cubicBezTo>
                  <a:lnTo>
                    <a:pt x="83" y="25"/>
                  </a:lnTo>
                  <a:close/>
                  <a:moveTo>
                    <a:pt x="83" y="3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83" y="37"/>
                    <a:pt x="83" y="37"/>
                    <a:pt x="83" y="37"/>
                  </a:cubicBezTo>
                  <a:lnTo>
                    <a:pt x="83" y="31"/>
                  </a:lnTo>
                  <a:close/>
                  <a:moveTo>
                    <a:pt x="83" y="38"/>
                  </a:moveTo>
                  <a:cubicBezTo>
                    <a:pt x="47" y="38"/>
                    <a:pt x="47" y="38"/>
                    <a:pt x="47" y="38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83" y="44"/>
                    <a:pt x="83" y="44"/>
                    <a:pt x="83" y="44"/>
                  </a:cubicBezTo>
                  <a:lnTo>
                    <a:pt x="83" y="38"/>
                  </a:lnTo>
                  <a:close/>
                  <a:moveTo>
                    <a:pt x="83" y="45"/>
                  </a:moveTo>
                  <a:cubicBezTo>
                    <a:pt x="47" y="45"/>
                    <a:pt x="47" y="45"/>
                    <a:pt x="47" y="45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83" y="50"/>
                    <a:pt x="83" y="50"/>
                    <a:pt x="83" y="50"/>
                  </a:cubicBezTo>
                  <a:lnTo>
                    <a:pt x="83" y="45"/>
                  </a:lnTo>
                  <a:close/>
                  <a:moveTo>
                    <a:pt x="83" y="51"/>
                  </a:moveTo>
                  <a:cubicBezTo>
                    <a:pt x="47" y="51"/>
                    <a:pt x="47" y="51"/>
                    <a:pt x="47" y="51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83" y="57"/>
                    <a:pt x="83" y="57"/>
                    <a:pt x="83" y="57"/>
                  </a:cubicBezTo>
                  <a:lnTo>
                    <a:pt x="83" y="51"/>
                  </a:lnTo>
                  <a:close/>
                  <a:moveTo>
                    <a:pt x="14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62"/>
                    <a:pt x="13" y="60"/>
                    <a:pt x="14" y="58"/>
                  </a:cubicBezTo>
                  <a:close/>
                  <a:moveTo>
                    <a:pt x="2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" y="81"/>
                    <a:pt x="1" y="79"/>
                    <a:pt x="2" y="78"/>
                  </a:cubicBezTo>
                  <a:close/>
                  <a:moveTo>
                    <a:pt x="5" y="72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6"/>
                    <a:pt x="4" y="73"/>
                    <a:pt x="5" y="72"/>
                  </a:cubicBezTo>
                  <a:close/>
                  <a:moveTo>
                    <a:pt x="9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7" y="69"/>
                    <a:pt x="8" y="68"/>
                    <a:pt x="9" y="65"/>
                  </a:cubicBezTo>
                  <a:close/>
                  <a:moveTo>
                    <a:pt x="22" y="49"/>
                  </a:moveTo>
                  <a:cubicBezTo>
                    <a:pt x="24" y="47"/>
                    <a:pt x="25" y="46"/>
                    <a:pt x="27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2" y="49"/>
                    <a:pt x="22" y="49"/>
                  </a:cubicBezTo>
                  <a:close/>
                  <a:moveTo>
                    <a:pt x="35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1" y="42"/>
                    <a:pt x="33" y="39"/>
                    <a:pt x="35" y="38"/>
                  </a:cubicBezTo>
                  <a:close/>
                  <a:moveTo>
                    <a:pt x="2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7" y="56"/>
                    <a:pt x="18" y="53"/>
                    <a:pt x="20" y="52"/>
                  </a:cubicBezTo>
                  <a:close/>
                  <a:moveTo>
                    <a:pt x="24" y="50"/>
                  </a:moveTo>
                  <a:cubicBezTo>
                    <a:pt x="24" y="50"/>
                    <a:pt x="24" y="50"/>
                    <a:pt x="23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8" y="46"/>
                    <a:pt x="26" y="48"/>
                    <a:pt x="24" y="50"/>
                  </a:cubicBezTo>
                  <a:close/>
                  <a:moveTo>
                    <a:pt x="18" y="57"/>
                  </a:moveTo>
                  <a:cubicBezTo>
                    <a:pt x="36" y="57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3"/>
                    <a:pt x="19" y="56"/>
                    <a:pt x="18" y="57"/>
                  </a:cubicBezTo>
                  <a:close/>
                  <a:moveTo>
                    <a:pt x="1" y="84"/>
                  </a:moveTo>
                  <a:cubicBezTo>
                    <a:pt x="36" y="84"/>
                    <a:pt x="36" y="84"/>
                    <a:pt x="36" y="84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3" y="80"/>
                    <a:pt x="2" y="82"/>
                    <a:pt x="1" y="84"/>
                  </a:cubicBezTo>
                  <a:close/>
                  <a:moveTo>
                    <a:pt x="31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5" y="40"/>
                    <a:pt x="33" y="42"/>
                    <a:pt x="31" y="44"/>
                  </a:cubicBezTo>
                  <a:close/>
                  <a:moveTo>
                    <a:pt x="4" y="78"/>
                  </a:moveTo>
                  <a:cubicBezTo>
                    <a:pt x="36" y="78"/>
                    <a:pt x="36" y="78"/>
                    <a:pt x="36" y="78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6" y="73"/>
                    <a:pt x="5" y="76"/>
                    <a:pt x="4" y="78"/>
                  </a:cubicBezTo>
                  <a:close/>
                  <a:moveTo>
                    <a:pt x="8" y="70"/>
                  </a:moveTo>
                  <a:cubicBezTo>
                    <a:pt x="36" y="70"/>
                    <a:pt x="36" y="70"/>
                    <a:pt x="36" y="70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0" y="68"/>
                    <a:pt x="9" y="69"/>
                    <a:pt x="8" y="70"/>
                  </a:cubicBezTo>
                  <a:close/>
                  <a:moveTo>
                    <a:pt x="12" y="64"/>
                  </a:moveTo>
                  <a:cubicBezTo>
                    <a:pt x="36" y="64"/>
                    <a:pt x="36" y="64"/>
                    <a:pt x="36" y="64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5" y="60"/>
                    <a:pt x="14" y="62"/>
                    <a:pt x="12" y="64"/>
                  </a:cubicBezTo>
                  <a:close/>
                  <a:moveTo>
                    <a:pt x="32" y="0"/>
                  </a:moveTo>
                  <a:cubicBezTo>
                    <a:pt x="32" y="5"/>
                    <a:pt x="32" y="5"/>
                    <a:pt x="32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32" y="0"/>
                  </a:lnTo>
                  <a:close/>
                  <a:moveTo>
                    <a:pt x="34" y="7"/>
                  </a:moveTo>
                  <a:cubicBezTo>
                    <a:pt x="32" y="7"/>
                    <a:pt x="31" y="8"/>
                    <a:pt x="31" y="10"/>
                  </a:cubicBezTo>
                  <a:cubicBezTo>
                    <a:pt x="31" y="11"/>
                    <a:pt x="32" y="13"/>
                    <a:pt x="34" y="13"/>
                  </a:cubicBezTo>
                  <a:cubicBezTo>
                    <a:pt x="35" y="13"/>
                    <a:pt x="36" y="12"/>
                    <a:pt x="36" y="10"/>
                  </a:cubicBezTo>
                  <a:cubicBezTo>
                    <a:pt x="36" y="8"/>
                    <a:pt x="36" y="7"/>
                    <a:pt x="34" y="7"/>
                  </a:cubicBezTo>
                  <a:close/>
                  <a:moveTo>
                    <a:pt x="34" y="8"/>
                  </a:moveTo>
                  <a:cubicBezTo>
                    <a:pt x="35" y="8"/>
                    <a:pt x="35" y="9"/>
                    <a:pt x="35" y="10"/>
                  </a:cubicBezTo>
                  <a:cubicBezTo>
                    <a:pt x="35" y="11"/>
                    <a:pt x="35" y="12"/>
                    <a:pt x="34" y="12"/>
                  </a:cubicBezTo>
                  <a:cubicBezTo>
                    <a:pt x="33" y="12"/>
                    <a:pt x="33" y="11"/>
                    <a:pt x="33" y="10"/>
                  </a:cubicBezTo>
                  <a:cubicBezTo>
                    <a:pt x="33" y="9"/>
                    <a:pt x="33" y="8"/>
                    <a:pt x="34" y="8"/>
                  </a:cubicBezTo>
                  <a:close/>
                  <a:moveTo>
                    <a:pt x="33" y="20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6"/>
                    <a:pt x="33" y="16"/>
                    <a:pt x="33" y="16"/>
                  </a:cubicBezTo>
                  <a:lnTo>
                    <a:pt x="33" y="20"/>
                  </a:lnTo>
                  <a:close/>
                  <a:moveTo>
                    <a:pt x="36" y="25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6" y="26"/>
                    <a:pt x="36" y="26"/>
                    <a:pt x="36" y="26"/>
                  </a:cubicBezTo>
                  <a:lnTo>
                    <a:pt x="36" y="25"/>
                  </a:lnTo>
                  <a:close/>
                  <a:moveTo>
                    <a:pt x="32" y="36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1"/>
                    <a:pt x="32" y="31"/>
                    <a:pt x="32" y="31"/>
                  </a:cubicBezTo>
                  <a:lnTo>
                    <a:pt x="32" y="36"/>
                  </a:lnTo>
                  <a:close/>
                  <a:moveTo>
                    <a:pt x="89" y="0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89" y="0"/>
                  </a:lnTo>
                  <a:close/>
                  <a:moveTo>
                    <a:pt x="85" y="2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85" y="59"/>
                    <a:pt x="85" y="59"/>
                    <a:pt x="85" y="59"/>
                  </a:cubicBezTo>
                  <a:lnTo>
                    <a:pt x="85" y="2"/>
                  </a:lnTo>
                  <a:close/>
                  <a:moveTo>
                    <a:pt x="50" y="84"/>
                  </a:moveTo>
                  <a:cubicBezTo>
                    <a:pt x="53" y="84"/>
                    <a:pt x="53" y="84"/>
                    <a:pt x="53" y="84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50" y="64"/>
                    <a:pt x="50" y="64"/>
                    <a:pt x="50" y="64"/>
                  </a:cubicBezTo>
                  <a:lnTo>
                    <a:pt x="50" y="84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0" name="Google Shape;1710;p21"/>
            <p:cNvSpPr/>
            <p:nvPr/>
          </p:nvSpPr>
          <p:spPr>
            <a:xfrm>
              <a:off x="3176" y="3760788"/>
              <a:ext cx="296863" cy="255588"/>
            </a:xfrm>
            <a:custGeom>
              <a:rect b="b" l="l" r="r" t="t"/>
              <a:pathLst>
                <a:path extrusionOk="0" h="161" w="187">
                  <a:moveTo>
                    <a:pt x="137" y="33"/>
                  </a:moveTo>
                  <a:lnTo>
                    <a:pt x="95" y="3"/>
                  </a:lnTo>
                  <a:lnTo>
                    <a:pt x="42" y="0"/>
                  </a:lnTo>
                  <a:lnTo>
                    <a:pt x="0" y="124"/>
                  </a:lnTo>
                  <a:lnTo>
                    <a:pt x="52" y="126"/>
                  </a:lnTo>
                  <a:lnTo>
                    <a:pt x="93" y="157"/>
                  </a:lnTo>
                  <a:lnTo>
                    <a:pt x="145" y="161"/>
                  </a:lnTo>
                  <a:lnTo>
                    <a:pt x="187" y="35"/>
                  </a:lnTo>
                  <a:lnTo>
                    <a:pt x="137" y="33"/>
                  </a:lnTo>
                  <a:close/>
                  <a:moveTo>
                    <a:pt x="52" y="120"/>
                  </a:moveTo>
                  <a:lnTo>
                    <a:pt x="10" y="118"/>
                  </a:lnTo>
                  <a:lnTo>
                    <a:pt x="24" y="80"/>
                  </a:lnTo>
                  <a:lnTo>
                    <a:pt x="64" y="84"/>
                  </a:lnTo>
                  <a:lnTo>
                    <a:pt x="52" y="120"/>
                  </a:lnTo>
                  <a:close/>
                  <a:moveTo>
                    <a:pt x="66" y="80"/>
                  </a:moveTo>
                  <a:lnTo>
                    <a:pt x="24" y="78"/>
                  </a:lnTo>
                  <a:lnTo>
                    <a:pt x="38" y="41"/>
                  </a:lnTo>
                  <a:lnTo>
                    <a:pt x="78" y="43"/>
                  </a:lnTo>
                  <a:lnTo>
                    <a:pt x="66" y="80"/>
                  </a:lnTo>
                  <a:close/>
                  <a:moveTo>
                    <a:pt x="78" y="41"/>
                  </a:moveTo>
                  <a:lnTo>
                    <a:pt x="38" y="39"/>
                  </a:lnTo>
                  <a:lnTo>
                    <a:pt x="48" y="7"/>
                  </a:lnTo>
                  <a:lnTo>
                    <a:pt x="91" y="9"/>
                  </a:lnTo>
                  <a:lnTo>
                    <a:pt x="78" y="41"/>
                  </a:lnTo>
                  <a:close/>
                  <a:moveTo>
                    <a:pt x="95" y="151"/>
                  </a:moveTo>
                  <a:lnTo>
                    <a:pt x="54" y="122"/>
                  </a:lnTo>
                  <a:lnTo>
                    <a:pt x="68" y="84"/>
                  </a:lnTo>
                  <a:lnTo>
                    <a:pt x="107" y="112"/>
                  </a:lnTo>
                  <a:lnTo>
                    <a:pt x="95" y="151"/>
                  </a:lnTo>
                  <a:close/>
                  <a:moveTo>
                    <a:pt x="109" y="108"/>
                  </a:moveTo>
                  <a:lnTo>
                    <a:pt x="68" y="82"/>
                  </a:lnTo>
                  <a:lnTo>
                    <a:pt x="80" y="45"/>
                  </a:lnTo>
                  <a:lnTo>
                    <a:pt x="121" y="74"/>
                  </a:lnTo>
                  <a:lnTo>
                    <a:pt x="109" y="108"/>
                  </a:lnTo>
                  <a:close/>
                  <a:moveTo>
                    <a:pt x="121" y="70"/>
                  </a:moveTo>
                  <a:lnTo>
                    <a:pt x="82" y="43"/>
                  </a:lnTo>
                  <a:lnTo>
                    <a:pt x="95" y="11"/>
                  </a:lnTo>
                  <a:lnTo>
                    <a:pt x="133" y="39"/>
                  </a:lnTo>
                  <a:lnTo>
                    <a:pt x="121" y="70"/>
                  </a:lnTo>
                  <a:close/>
                  <a:moveTo>
                    <a:pt x="139" y="153"/>
                  </a:moveTo>
                  <a:lnTo>
                    <a:pt x="97" y="151"/>
                  </a:lnTo>
                  <a:lnTo>
                    <a:pt x="111" y="112"/>
                  </a:lnTo>
                  <a:lnTo>
                    <a:pt x="151" y="116"/>
                  </a:lnTo>
                  <a:lnTo>
                    <a:pt x="139" y="153"/>
                  </a:lnTo>
                  <a:close/>
                  <a:moveTo>
                    <a:pt x="153" y="112"/>
                  </a:moveTo>
                  <a:lnTo>
                    <a:pt x="113" y="110"/>
                  </a:lnTo>
                  <a:lnTo>
                    <a:pt x="125" y="74"/>
                  </a:lnTo>
                  <a:lnTo>
                    <a:pt x="165" y="76"/>
                  </a:lnTo>
                  <a:lnTo>
                    <a:pt x="153" y="112"/>
                  </a:lnTo>
                  <a:close/>
                  <a:moveTo>
                    <a:pt x="167" y="74"/>
                  </a:moveTo>
                  <a:lnTo>
                    <a:pt x="125" y="72"/>
                  </a:lnTo>
                  <a:lnTo>
                    <a:pt x="137" y="39"/>
                  </a:lnTo>
                  <a:lnTo>
                    <a:pt x="177" y="41"/>
                  </a:lnTo>
                  <a:lnTo>
                    <a:pt x="167" y="74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1" name="Google Shape;1711;p21"/>
            <p:cNvSpPr/>
            <p:nvPr/>
          </p:nvSpPr>
          <p:spPr>
            <a:xfrm>
              <a:off x="214314" y="3741738"/>
              <a:ext cx="82550" cy="119063"/>
            </a:xfrm>
            <a:custGeom>
              <a:rect b="b" l="l" r="r" t="t"/>
              <a:pathLst>
                <a:path extrusionOk="0" h="37" w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5"/>
                    <a:pt x="13" y="37"/>
                    <a:pt x="13" y="37"/>
                  </a:cubicBezTo>
                  <a:cubicBezTo>
                    <a:pt x="13" y="37"/>
                    <a:pt x="26" y="25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6"/>
                    <a:pt x="6" y="13"/>
                  </a:cubicBezTo>
                  <a:cubicBezTo>
                    <a:pt x="6" y="9"/>
                    <a:pt x="9" y="5"/>
                    <a:pt x="13" y="5"/>
                  </a:cubicBezTo>
                  <a:cubicBezTo>
                    <a:pt x="17" y="5"/>
                    <a:pt x="20" y="9"/>
                    <a:pt x="20" y="13"/>
                  </a:cubicBezTo>
                  <a:cubicBezTo>
                    <a:pt x="20" y="16"/>
                    <a:pt x="17" y="20"/>
                    <a:pt x="13" y="2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2" name="Google Shape;1712;p21"/>
            <p:cNvSpPr/>
            <p:nvPr/>
          </p:nvSpPr>
          <p:spPr>
            <a:xfrm>
              <a:off x="3216276" y="3787775"/>
              <a:ext cx="141288" cy="209550"/>
            </a:xfrm>
            <a:custGeom>
              <a:rect b="b" l="l" r="r" t="t"/>
              <a:pathLst>
                <a:path extrusionOk="0" h="65" w="44">
                  <a:moveTo>
                    <a:pt x="44" y="2"/>
                  </a:moveTo>
                  <a:cubicBezTo>
                    <a:pt x="44" y="1"/>
                    <a:pt x="44" y="0"/>
                    <a:pt x="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5"/>
                    <a:pt x="2" y="65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44" y="65"/>
                    <a:pt x="44" y="64"/>
                    <a:pt x="44" y="63"/>
                  </a:cubicBezTo>
                  <a:lnTo>
                    <a:pt x="44" y="2"/>
                  </a:lnTo>
                  <a:close/>
                  <a:moveTo>
                    <a:pt x="18" y="56"/>
                  </a:moveTo>
                  <a:cubicBezTo>
                    <a:pt x="22" y="44"/>
                    <a:pt x="22" y="44"/>
                    <a:pt x="22" y="44"/>
                  </a:cubicBezTo>
                  <a:cubicBezTo>
                    <a:pt x="26" y="56"/>
                    <a:pt x="26" y="56"/>
                    <a:pt x="26" y="56"/>
                  </a:cubicBezTo>
                  <a:lnTo>
                    <a:pt x="18" y="56"/>
                  </a:lnTo>
                  <a:close/>
                  <a:moveTo>
                    <a:pt x="22" y="42"/>
                  </a:moveTo>
                  <a:cubicBezTo>
                    <a:pt x="22" y="42"/>
                    <a:pt x="3" y="50"/>
                    <a:pt x="3" y="38"/>
                  </a:cubicBezTo>
                  <a:cubicBezTo>
                    <a:pt x="3" y="26"/>
                    <a:pt x="22" y="9"/>
                    <a:pt x="22" y="9"/>
                  </a:cubicBezTo>
                  <a:cubicBezTo>
                    <a:pt x="22" y="9"/>
                    <a:pt x="41" y="26"/>
                    <a:pt x="41" y="38"/>
                  </a:cubicBezTo>
                  <a:cubicBezTo>
                    <a:pt x="41" y="50"/>
                    <a:pt x="22" y="42"/>
                    <a:pt x="22" y="42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3" name="Google Shape;1713;p21"/>
            <p:cNvSpPr/>
            <p:nvPr/>
          </p:nvSpPr>
          <p:spPr>
            <a:xfrm>
              <a:off x="3203576" y="3775075"/>
              <a:ext cx="166688" cy="241300"/>
            </a:xfrm>
            <a:custGeom>
              <a:rect b="b" l="l" r="r" t="t"/>
              <a:pathLst>
                <a:path extrusionOk="0" h="75" w="52">
                  <a:moveTo>
                    <a:pt x="49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1" y="75"/>
                    <a:pt x="0" y="73"/>
                    <a:pt x="0" y="7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1" y="0"/>
                    <a:pt x="52" y="1"/>
                    <a:pt x="52" y="3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3"/>
                    <a:pt x="51" y="75"/>
                    <a:pt x="49" y="75"/>
                  </a:cubicBezTo>
                  <a:close/>
                  <a:moveTo>
                    <a:pt x="3" y="2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3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50" y="72"/>
                    <a:pt x="50" y="71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2"/>
                    <a:pt x="49" y="2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4" name="Google Shape;1714;p21"/>
            <p:cNvSpPr/>
            <p:nvPr/>
          </p:nvSpPr>
          <p:spPr>
            <a:xfrm>
              <a:off x="3136901" y="3765550"/>
              <a:ext cx="38100" cy="38100"/>
            </a:xfrm>
            <a:custGeom>
              <a:rect b="b" l="l" r="r" t="t"/>
              <a:pathLst>
                <a:path extrusionOk="0" h="12" w="12">
                  <a:moveTo>
                    <a:pt x="11" y="3"/>
                  </a:moveTo>
                  <a:cubicBezTo>
                    <a:pt x="9" y="0"/>
                    <a:pt x="6" y="4"/>
                    <a:pt x="6" y="4"/>
                  </a:cubicBezTo>
                  <a:cubicBezTo>
                    <a:pt x="6" y="4"/>
                    <a:pt x="0" y="3"/>
                    <a:pt x="1" y="7"/>
                  </a:cubicBezTo>
                  <a:cubicBezTo>
                    <a:pt x="3" y="10"/>
                    <a:pt x="8" y="12"/>
                    <a:pt x="8" y="12"/>
                  </a:cubicBezTo>
                  <a:cubicBezTo>
                    <a:pt x="8" y="12"/>
                    <a:pt x="12" y="7"/>
                    <a:pt x="11" y="3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5" name="Google Shape;1715;p21"/>
            <p:cNvSpPr/>
            <p:nvPr/>
          </p:nvSpPr>
          <p:spPr>
            <a:xfrm>
              <a:off x="3114676" y="3725863"/>
              <a:ext cx="173038" cy="274638"/>
            </a:xfrm>
            <a:custGeom>
              <a:rect b="b" l="l" r="r" t="t"/>
              <a:pathLst>
                <a:path extrusionOk="0" h="85" w="54">
                  <a:moveTo>
                    <a:pt x="25" y="81"/>
                  </a:moveTo>
                  <a:cubicBezTo>
                    <a:pt x="22" y="82"/>
                    <a:pt x="22" y="82"/>
                    <a:pt x="22" y="82"/>
                  </a:cubicBezTo>
                  <a:cubicBezTo>
                    <a:pt x="21" y="82"/>
                    <a:pt x="21" y="82"/>
                    <a:pt x="21" y="8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4"/>
                    <a:pt x="4" y="14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9" y="2"/>
                    <a:pt x="49" y="3"/>
                    <a:pt x="49" y="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1"/>
                    <a:pt x="49" y="0"/>
                    <a:pt x="48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3"/>
                    <a:pt x="0" y="14"/>
                    <a:pt x="1" y="16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4"/>
                    <a:pt x="21" y="85"/>
                    <a:pt x="22" y="84"/>
                  </a:cubicBezTo>
                  <a:cubicBezTo>
                    <a:pt x="25" y="84"/>
                    <a:pt x="25" y="84"/>
                    <a:pt x="25" y="84"/>
                  </a:cubicBezTo>
                  <a:lnTo>
                    <a:pt x="25" y="8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6" name="Google Shape;1716;p21"/>
            <p:cNvSpPr/>
            <p:nvPr/>
          </p:nvSpPr>
          <p:spPr>
            <a:xfrm>
              <a:off x="3440114" y="3741738"/>
              <a:ext cx="296863" cy="287338"/>
            </a:xfrm>
            <a:custGeom>
              <a:rect b="b" l="l" r="r" t="t"/>
              <a:pathLst>
                <a:path extrusionOk="0" h="89" w="93">
                  <a:moveTo>
                    <a:pt x="91" y="32"/>
                  </a:moveTo>
                  <a:cubicBezTo>
                    <a:pt x="88" y="25"/>
                    <a:pt x="66" y="33"/>
                    <a:pt x="60" y="28"/>
                  </a:cubicBezTo>
                  <a:cubicBezTo>
                    <a:pt x="55" y="22"/>
                    <a:pt x="54" y="0"/>
                    <a:pt x="47" y="0"/>
                  </a:cubicBezTo>
                  <a:cubicBezTo>
                    <a:pt x="39" y="0"/>
                    <a:pt x="39" y="22"/>
                    <a:pt x="33" y="28"/>
                  </a:cubicBezTo>
                  <a:cubicBezTo>
                    <a:pt x="27" y="33"/>
                    <a:pt x="5" y="25"/>
                    <a:pt x="3" y="32"/>
                  </a:cubicBezTo>
                  <a:cubicBezTo>
                    <a:pt x="0" y="39"/>
                    <a:pt x="22" y="46"/>
                    <a:pt x="25" y="54"/>
                  </a:cubicBezTo>
                  <a:cubicBezTo>
                    <a:pt x="27" y="61"/>
                    <a:pt x="14" y="79"/>
                    <a:pt x="19" y="84"/>
                  </a:cubicBezTo>
                  <a:cubicBezTo>
                    <a:pt x="25" y="89"/>
                    <a:pt x="39" y="69"/>
                    <a:pt x="47" y="69"/>
                  </a:cubicBezTo>
                  <a:cubicBezTo>
                    <a:pt x="54" y="69"/>
                    <a:pt x="68" y="89"/>
                    <a:pt x="74" y="84"/>
                  </a:cubicBezTo>
                  <a:cubicBezTo>
                    <a:pt x="80" y="79"/>
                    <a:pt x="66" y="61"/>
                    <a:pt x="69" y="54"/>
                  </a:cubicBezTo>
                  <a:cubicBezTo>
                    <a:pt x="71" y="46"/>
                    <a:pt x="93" y="39"/>
                    <a:pt x="91" y="32"/>
                  </a:cubicBezTo>
                  <a:close/>
                  <a:moveTo>
                    <a:pt x="64" y="70"/>
                  </a:moveTo>
                  <a:cubicBezTo>
                    <a:pt x="61" y="73"/>
                    <a:pt x="52" y="60"/>
                    <a:pt x="47" y="60"/>
                  </a:cubicBezTo>
                  <a:cubicBezTo>
                    <a:pt x="42" y="60"/>
                    <a:pt x="33" y="73"/>
                    <a:pt x="29" y="70"/>
                  </a:cubicBezTo>
                  <a:cubicBezTo>
                    <a:pt x="25" y="66"/>
                    <a:pt x="34" y="54"/>
                    <a:pt x="32" y="50"/>
                  </a:cubicBezTo>
                  <a:cubicBezTo>
                    <a:pt x="31" y="45"/>
                    <a:pt x="16" y="40"/>
                    <a:pt x="18" y="36"/>
                  </a:cubicBezTo>
                  <a:cubicBezTo>
                    <a:pt x="19" y="31"/>
                    <a:pt x="34" y="36"/>
                    <a:pt x="38" y="33"/>
                  </a:cubicBezTo>
                  <a:cubicBezTo>
                    <a:pt x="41" y="29"/>
                    <a:pt x="42" y="15"/>
                    <a:pt x="47" y="15"/>
                  </a:cubicBezTo>
                  <a:cubicBezTo>
                    <a:pt x="52" y="15"/>
                    <a:pt x="52" y="29"/>
                    <a:pt x="55" y="33"/>
                  </a:cubicBezTo>
                  <a:cubicBezTo>
                    <a:pt x="59" y="36"/>
                    <a:pt x="74" y="31"/>
                    <a:pt x="75" y="36"/>
                  </a:cubicBezTo>
                  <a:cubicBezTo>
                    <a:pt x="77" y="40"/>
                    <a:pt x="63" y="45"/>
                    <a:pt x="61" y="50"/>
                  </a:cubicBezTo>
                  <a:cubicBezTo>
                    <a:pt x="59" y="54"/>
                    <a:pt x="68" y="66"/>
                    <a:pt x="64" y="7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7" name="Google Shape;1717;p21"/>
            <p:cNvSpPr/>
            <p:nvPr/>
          </p:nvSpPr>
          <p:spPr>
            <a:xfrm>
              <a:off x="3509964" y="3806825"/>
              <a:ext cx="157163" cy="150813"/>
            </a:xfrm>
            <a:custGeom>
              <a:rect b="b" l="l" r="r" t="t"/>
              <a:pathLst>
                <a:path extrusionOk="0" h="47" w="49">
                  <a:moveTo>
                    <a:pt x="47" y="17"/>
                  </a:moveTo>
                  <a:cubicBezTo>
                    <a:pt x="46" y="13"/>
                    <a:pt x="35" y="17"/>
                    <a:pt x="32" y="15"/>
                  </a:cubicBezTo>
                  <a:cubicBezTo>
                    <a:pt x="29" y="12"/>
                    <a:pt x="29" y="0"/>
                    <a:pt x="25" y="0"/>
                  </a:cubicBezTo>
                  <a:cubicBezTo>
                    <a:pt x="21" y="0"/>
                    <a:pt x="20" y="12"/>
                    <a:pt x="17" y="15"/>
                  </a:cubicBezTo>
                  <a:cubicBezTo>
                    <a:pt x="15" y="17"/>
                    <a:pt x="3" y="13"/>
                    <a:pt x="2" y="17"/>
                  </a:cubicBezTo>
                  <a:cubicBezTo>
                    <a:pt x="0" y="21"/>
                    <a:pt x="12" y="24"/>
                    <a:pt x="13" y="28"/>
                  </a:cubicBezTo>
                  <a:cubicBezTo>
                    <a:pt x="14" y="32"/>
                    <a:pt x="7" y="41"/>
                    <a:pt x="10" y="44"/>
                  </a:cubicBezTo>
                  <a:cubicBezTo>
                    <a:pt x="13" y="47"/>
                    <a:pt x="21" y="37"/>
                    <a:pt x="25" y="37"/>
                  </a:cubicBezTo>
                  <a:cubicBezTo>
                    <a:pt x="29" y="37"/>
                    <a:pt x="36" y="47"/>
                    <a:pt x="39" y="44"/>
                  </a:cubicBezTo>
                  <a:cubicBezTo>
                    <a:pt x="42" y="41"/>
                    <a:pt x="35" y="32"/>
                    <a:pt x="36" y="28"/>
                  </a:cubicBezTo>
                  <a:cubicBezTo>
                    <a:pt x="37" y="24"/>
                    <a:pt x="49" y="21"/>
                    <a:pt x="47" y="17"/>
                  </a:cubicBezTo>
                  <a:close/>
                  <a:moveTo>
                    <a:pt x="32" y="34"/>
                  </a:moveTo>
                  <a:cubicBezTo>
                    <a:pt x="31" y="36"/>
                    <a:pt x="27" y="30"/>
                    <a:pt x="25" y="30"/>
                  </a:cubicBezTo>
                  <a:cubicBezTo>
                    <a:pt x="22" y="30"/>
                    <a:pt x="18" y="36"/>
                    <a:pt x="17" y="34"/>
                  </a:cubicBezTo>
                  <a:cubicBezTo>
                    <a:pt x="15" y="33"/>
                    <a:pt x="19" y="28"/>
                    <a:pt x="18" y="26"/>
                  </a:cubicBezTo>
                  <a:cubicBezTo>
                    <a:pt x="18" y="23"/>
                    <a:pt x="11" y="22"/>
                    <a:pt x="12" y="19"/>
                  </a:cubicBezTo>
                  <a:cubicBezTo>
                    <a:pt x="13" y="17"/>
                    <a:pt x="19" y="20"/>
                    <a:pt x="21" y="18"/>
                  </a:cubicBezTo>
                  <a:cubicBezTo>
                    <a:pt x="22" y="17"/>
                    <a:pt x="22" y="10"/>
                    <a:pt x="25" y="10"/>
                  </a:cubicBezTo>
                  <a:cubicBezTo>
                    <a:pt x="27" y="10"/>
                    <a:pt x="27" y="17"/>
                    <a:pt x="28" y="18"/>
                  </a:cubicBezTo>
                  <a:cubicBezTo>
                    <a:pt x="30" y="20"/>
                    <a:pt x="36" y="17"/>
                    <a:pt x="37" y="19"/>
                  </a:cubicBezTo>
                  <a:cubicBezTo>
                    <a:pt x="38" y="22"/>
                    <a:pt x="31" y="23"/>
                    <a:pt x="31" y="26"/>
                  </a:cubicBezTo>
                  <a:cubicBezTo>
                    <a:pt x="30" y="28"/>
                    <a:pt x="34" y="33"/>
                    <a:pt x="32" y="34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8" name="Google Shape;1718;p21"/>
            <p:cNvSpPr/>
            <p:nvPr/>
          </p:nvSpPr>
          <p:spPr>
            <a:xfrm>
              <a:off x="5432425" y="3744913"/>
              <a:ext cx="123825" cy="271463"/>
            </a:xfrm>
            <a:custGeom>
              <a:rect b="b" l="l" r="r" t="t"/>
              <a:pathLst>
                <a:path extrusionOk="0" h="84" w="39">
                  <a:moveTo>
                    <a:pt x="33" y="42"/>
                  </a:moveTo>
                  <a:cubicBezTo>
                    <a:pt x="39" y="39"/>
                    <a:pt x="39" y="20"/>
                    <a:pt x="39" y="20"/>
                  </a:cubicBezTo>
                  <a:cubicBezTo>
                    <a:pt x="28" y="23"/>
                    <a:pt x="28" y="40"/>
                    <a:pt x="28" y="40"/>
                  </a:cubicBezTo>
                  <a:cubicBezTo>
                    <a:pt x="20" y="30"/>
                    <a:pt x="28" y="0"/>
                    <a:pt x="28" y="0"/>
                  </a:cubicBezTo>
                  <a:cubicBezTo>
                    <a:pt x="17" y="1"/>
                    <a:pt x="9" y="8"/>
                    <a:pt x="2" y="16"/>
                  </a:cubicBezTo>
                  <a:cubicBezTo>
                    <a:pt x="8" y="21"/>
                    <a:pt x="12" y="30"/>
                    <a:pt x="12" y="40"/>
                  </a:cubicBezTo>
                  <a:cubicBezTo>
                    <a:pt x="12" y="51"/>
                    <a:pt x="7" y="61"/>
                    <a:pt x="0" y="65"/>
                  </a:cubicBezTo>
                  <a:cubicBezTo>
                    <a:pt x="7" y="74"/>
                    <a:pt x="17" y="82"/>
                    <a:pt x="28" y="84"/>
                  </a:cubicBezTo>
                  <a:cubicBezTo>
                    <a:pt x="28" y="84"/>
                    <a:pt x="20" y="53"/>
                    <a:pt x="28" y="43"/>
                  </a:cubicBezTo>
                  <a:cubicBezTo>
                    <a:pt x="28" y="43"/>
                    <a:pt x="28" y="60"/>
                    <a:pt x="39" y="63"/>
                  </a:cubicBezTo>
                  <a:cubicBezTo>
                    <a:pt x="39" y="63"/>
                    <a:pt x="39" y="45"/>
                    <a:pt x="33" y="42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9" name="Google Shape;1719;p21"/>
            <p:cNvSpPr/>
            <p:nvPr/>
          </p:nvSpPr>
          <p:spPr>
            <a:xfrm>
              <a:off x="5384800" y="3800475"/>
              <a:ext cx="79375" cy="150813"/>
            </a:xfrm>
            <a:custGeom>
              <a:rect b="b" l="l" r="r" t="t"/>
              <a:pathLst>
                <a:path extrusionOk="0" h="47" w="25">
                  <a:moveTo>
                    <a:pt x="15" y="0"/>
                  </a:moveTo>
                  <a:cubicBezTo>
                    <a:pt x="6" y="12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5" y="36"/>
                    <a:pt x="13" y="47"/>
                  </a:cubicBezTo>
                  <a:cubicBezTo>
                    <a:pt x="20" y="43"/>
                    <a:pt x="25" y="33"/>
                    <a:pt x="25" y="23"/>
                  </a:cubicBezTo>
                  <a:cubicBezTo>
                    <a:pt x="25" y="13"/>
                    <a:pt x="21" y="5"/>
                    <a:pt x="15" y="0"/>
                  </a:cubicBezTo>
                  <a:close/>
                  <a:moveTo>
                    <a:pt x="15" y="24"/>
                  </a:moveTo>
                  <a:cubicBezTo>
                    <a:pt x="12" y="24"/>
                    <a:pt x="10" y="21"/>
                    <a:pt x="10" y="19"/>
                  </a:cubicBezTo>
                  <a:cubicBezTo>
                    <a:pt x="10" y="16"/>
                    <a:pt x="12" y="14"/>
                    <a:pt x="15" y="14"/>
                  </a:cubicBezTo>
                  <a:cubicBezTo>
                    <a:pt x="18" y="14"/>
                    <a:pt x="20" y="16"/>
                    <a:pt x="20" y="19"/>
                  </a:cubicBezTo>
                  <a:cubicBezTo>
                    <a:pt x="20" y="21"/>
                    <a:pt x="18" y="24"/>
                    <a:pt x="15" y="24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0" name="Google Shape;1720;p21"/>
            <p:cNvSpPr/>
            <p:nvPr/>
          </p:nvSpPr>
          <p:spPr>
            <a:xfrm>
              <a:off x="5365750" y="3744913"/>
              <a:ext cx="60325" cy="61913"/>
            </a:xfrm>
            <a:custGeom>
              <a:rect b="b" l="l" r="r" t="t"/>
              <a:pathLst>
                <a:path extrusionOk="0" h="19" w="19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5" y="19"/>
                    <a:pt x="19" y="15"/>
                    <a:pt x="19" y="10"/>
                  </a:cubicBezTo>
                  <a:cubicBezTo>
                    <a:pt x="19" y="4"/>
                    <a:pt x="15" y="0"/>
                    <a:pt x="9" y="0"/>
                  </a:cubicBezTo>
                  <a:close/>
                  <a:moveTo>
                    <a:pt x="12" y="9"/>
                  </a:moveTo>
                  <a:cubicBezTo>
                    <a:pt x="10" y="9"/>
                    <a:pt x="9" y="8"/>
                    <a:pt x="9" y="6"/>
                  </a:cubicBezTo>
                  <a:cubicBezTo>
                    <a:pt x="9" y="5"/>
                    <a:pt x="10" y="3"/>
                    <a:pt x="12" y="3"/>
                  </a:cubicBezTo>
                  <a:cubicBezTo>
                    <a:pt x="14" y="3"/>
                    <a:pt x="15" y="5"/>
                    <a:pt x="15" y="6"/>
                  </a:cubicBezTo>
                  <a:cubicBezTo>
                    <a:pt x="15" y="8"/>
                    <a:pt x="14" y="9"/>
                    <a:pt x="12" y="9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1" name="Google Shape;1721;p21"/>
            <p:cNvSpPr/>
            <p:nvPr/>
          </p:nvSpPr>
          <p:spPr>
            <a:xfrm>
              <a:off x="5319713" y="3797300"/>
              <a:ext cx="49213" cy="47625"/>
            </a:xfrm>
            <a:custGeom>
              <a:rect b="b" l="l" r="r" t="t"/>
              <a:pathLst>
                <a:path extrusionOk="0" h="15" w="15">
                  <a:moveTo>
                    <a:pt x="7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11" y="15"/>
                    <a:pt x="15" y="12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lose/>
                  <a:moveTo>
                    <a:pt x="9" y="7"/>
                  </a:moveTo>
                  <a:cubicBezTo>
                    <a:pt x="8" y="7"/>
                    <a:pt x="7" y="6"/>
                    <a:pt x="7" y="5"/>
                  </a:cubicBezTo>
                  <a:cubicBezTo>
                    <a:pt x="7" y="3"/>
                    <a:pt x="8" y="2"/>
                    <a:pt x="9" y="2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6"/>
                    <a:pt x="11" y="7"/>
                    <a:pt x="9" y="7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2" name="Google Shape;1722;p21"/>
            <p:cNvSpPr/>
            <p:nvPr/>
          </p:nvSpPr>
          <p:spPr>
            <a:xfrm>
              <a:off x="5348288" y="3851275"/>
              <a:ext cx="26988" cy="26988"/>
            </a:xfrm>
            <a:custGeom>
              <a:rect b="b" l="l" r="r" t="t"/>
              <a:pathLst>
                <a:path extrusionOk="0" h="8" w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  <a:moveTo>
                    <a:pt x="5" y="4"/>
                  </a:moveTo>
                  <a:cubicBezTo>
                    <a:pt x="4" y="4"/>
                    <a:pt x="3" y="3"/>
                    <a:pt x="3" y="3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3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3" name="Google Shape;1723;p21"/>
            <p:cNvSpPr/>
            <p:nvPr/>
          </p:nvSpPr>
          <p:spPr>
            <a:xfrm>
              <a:off x="9526" y="3219450"/>
              <a:ext cx="268288" cy="271463"/>
            </a:xfrm>
            <a:custGeom>
              <a:rect b="b" l="l" r="r" t="t"/>
              <a:pathLst>
                <a:path extrusionOk="0" h="84" w="84">
                  <a:moveTo>
                    <a:pt x="75" y="84"/>
                  </a:moveTo>
                  <a:cubicBezTo>
                    <a:pt x="12" y="84"/>
                    <a:pt x="12" y="84"/>
                    <a:pt x="12" y="84"/>
                  </a:cubicBezTo>
                  <a:cubicBezTo>
                    <a:pt x="12" y="84"/>
                    <a:pt x="18" y="73"/>
                    <a:pt x="35" y="70"/>
                  </a:cubicBezTo>
                  <a:cubicBezTo>
                    <a:pt x="43" y="52"/>
                    <a:pt x="34" y="25"/>
                    <a:pt x="34" y="25"/>
                  </a:cubicBezTo>
                  <a:cubicBezTo>
                    <a:pt x="46" y="44"/>
                    <a:pt x="45" y="62"/>
                    <a:pt x="44" y="69"/>
                  </a:cubicBezTo>
                  <a:cubicBezTo>
                    <a:pt x="46" y="69"/>
                    <a:pt x="47" y="69"/>
                    <a:pt x="48" y="69"/>
                  </a:cubicBezTo>
                  <a:cubicBezTo>
                    <a:pt x="48" y="63"/>
                    <a:pt x="50" y="51"/>
                    <a:pt x="61" y="42"/>
                  </a:cubicBezTo>
                  <a:cubicBezTo>
                    <a:pt x="61" y="42"/>
                    <a:pt x="53" y="52"/>
                    <a:pt x="55" y="70"/>
                  </a:cubicBezTo>
                  <a:cubicBezTo>
                    <a:pt x="70" y="74"/>
                    <a:pt x="75" y="84"/>
                    <a:pt x="75" y="84"/>
                  </a:cubicBezTo>
                  <a:close/>
                  <a:moveTo>
                    <a:pt x="13" y="22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9" y="26"/>
                    <a:pt x="21" y="25"/>
                    <a:pt x="23" y="23"/>
                  </a:cubicBezTo>
                  <a:cubicBezTo>
                    <a:pt x="23" y="23"/>
                    <a:pt x="12" y="35"/>
                    <a:pt x="24" y="48"/>
                  </a:cubicBezTo>
                  <a:cubicBezTo>
                    <a:pt x="24" y="48"/>
                    <a:pt x="25" y="47"/>
                    <a:pt x="26" y="45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39"/>
                    <a:pt x="30" y="37"/>
                    <a:pt x="31" y="35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28"/>
                    <a:pt x="33" y="24"/>
                    <a:pt x="32" y="21"/>
                  </a:cubicBezTo>
                  <a:cubicBezTo>
                    <a:pt x="37" y="27"/>
                    <a:pt x="45" y="30"/>
                    <a:pt x="45" y="30"/>
                  </a:cubicBezTo>
                  <a:cubicBezTo>
                    <a:pt x="46" y="22"/>
                    <a:pt x="39" y="18"/>
                    <a:pt x="39" y="18"/>
                  </a:cubicBezTo>
                  <a:cubicBezTo>
                    <a:pt x="41" y="18"/>
                    <a:pt x="42" y="18"/>
                    <a:pt x="44" y="19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8" y="19"/>
                    <a:pt x="49" y="19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8" y="19"/>
                    <a:pt x="62" y="18"/>
                    <a:pt x="62" y="18"/>
                  </a:cubicBezTo>
                  <a:cubicBezTo>
                    <a:pt x="52" y="3"/>
                    <a:pt x="36" y="12"/>
                    <a:pt x="36" y="12"/>
                  </a:cubicBezTo>
                  <a:cubicBezTo>
                    <a:pt x="41" y="7"/>
                    <a:pt x="40" y="0"/>
                    <a:pt x="40" y="0"/>
                  </a:cubicBezTo>
                  <a:cubicBezTo>
                    <a:pt x="31" y="2"/>
                    <a:pt x="30" y="10"/>
                    <a:pt x="30" y="15"/>
                  </a:cubicBezTo>
                  <a:cubicBezTo>
                    <a:pt x="27" y="10"/>
                    <a:pt x="22" y="1"/>
                    <a:pt x="13" y="7"/>
                  </a:cubicBezTo>
                  <a:cubicBezTo>
                    <a:pt x="13" y="7"/>
                    <a:pt x="13" y="8"/>
                    <a:pt x="14" y="10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7" y="13"/>
                    <a:pt x="18" y="1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5"/>
                    <a:pt x="22" y="15"/>
                    <a:pt x="22" y="16"/>
                  </a:cubicBezTo>
                  <a:cubicBezTo>
                    <a:pt x="14" y="15"/>
                    <a:pt x="2" y="17"/>
                    <a:pt x="0" y="34"/>
                  </a:cubicBezTo>
                  <a:cubicBezTo>
                    <a:pt x="0" y="34"/>
                    <a:pt x="1" y="34"/>
                    <a:pt x="4" y="3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31"/>
                    <a:pt x="11" y="30"/>
                    <a:pt x="13" y="29"/>
                  </a:cubicBezTo>
                  <a:lnTo>
                    <a:pt x="13" y="22"/>
                  </a:lnTo>
                  <a:close/>
                  <a:moveTo>
                    <a:pt x="70" y="37"/>
                  </a:moveTo>
                  <a:cubicBezTo>
                    <a:pt x="71" y="37"/>
                    <a:pt x="72" y="37"/>
                    <a:pt x="72" y="37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4" y="36"/>
                    <a:pt x="75" y="36"/>
                    <a:pt x="75" y="35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8" y="34"/>
                    <a:pt x="78" y="33"/>
                    <a:pt x="78" y="33"/>
                  </a:cubicBezTo>
                  <a:cubicBezTo>
                    <a:pt x="73" y="27"/>
                    <a:pt x="68" y="32"/>
                    <a:pt x="66" y="35"/>
                  </a:cubicBezTo>
                  <a:cubicBezTo>
                    <a:pt x="66" y="33"/>
                    <a:pt x="67" y="27"/>
                    <a:pt x="61" y="24"/>
                  </a:cubicBezTo>
                  <a:cubicBezTo>
                    <a:pt x="61" y="24"/>
                    <a:pt x="60" y="29"/>
                    <a:pt x="62" y="33"/>
                  </a:cubicBezTo>
                  <a:cubicBezTo>
                    <a:pt x="62" y="33"/>
                    <a:pt x="53" y="24"/>
                    <a:pt x="44" y="32"/>
                  </a:cubicBezTo>
                  <a:cubicBezTo>
                    <a:pt x="44" y="32"/>
                    <a:pt x="46" y="34"/>
                    <a:pt x="50" y="35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3" y="35"/>
                    <a:pt x="53" y="35"/>
                    <a:pt x="54" y="36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7" y="36"/>
                    <a:pt x="58" y="36"/>
                    <a:pt x="59" y="36"/>
                  </a:cubicBezTo>
                  <a:cubicBezTo>
                    <a:pt x="59" y="36"/>
                    <a:pt x="54" y="38"/>
                    <a:pt x="53" y="43"/>
                  </a:cubicBezTo>
                  <a:cubicBezTo>
                    <a:pt x="53" y="43"/>
                    <a:pt x="59" y="43"/>
                    <a:pt x="63" y="39"/>
                  </a:cubicBezTo>
                  <a:cubicBezTo>
                    <a:pt x="62" y="41"/>
                    <a:pt x="62" y="44"/>
                    <a:pt x="62" y="46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50"/>
                    <a:pt x="62" y="52"/>
                    <a:pt x="63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4" y="57"/>
                    <a:pt x="64" y="58"/>
                    <a:pt x="64" y="58"/>
                  </a:cubicBezTo>
                  <a:cubicBezTo>
                    <a:pt x="74" y="52"/>
                    <a:pt x="69" y="42"/>
                    <a:pt x="69" y="42"/>
                  </a:cubicBezTo>
                  <a:cubicBezTo>
                    <a:pt x="70" y="43"/>
                    <a:pt x="71" y="45"/>
                    <a:pt x="73" y="4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6" y="49"/>
                    <a:pt x="77" y="49"/>
                    <a:pt x="78" y="50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81" y="53"/>
                    <a:pt x="83" y="53"/>
                    <a:pt x="83" y="53"/>
                  </a:cubicBezTo>
                  <a:cubicBezTo>
                    <a:pt x="84" y="41"/>
                    <a:pt x="76" y="38"/>
                    <a:pt x="70" y="37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4" name="Google Shape;1724;p21"/>
            <p:cNvSpPr/>
            <p:nvPr/>
          </p:nvSpPr>
          <p:spPr>
            <a:xfrm>
              <a:off x="350839" y="3168650"/>
              <a:ext cx="223838" cy="328613"/>
            </a:xfrm>
            <a:custGeom>
              <a:rect b="b" l="l" r="r" t="t"/>
              <a:pathLst>
                <a:path extrusionOk="0" h="102" w="70">
                  <a:moveTo>
                    <a:pt x="66" y="62"/>
                  </a:moveTo>
                  <a:cubicBezTo>
                    <a:pt x="67" y="50"/>
                    <a:pt x="60" y="45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39"/>
                    <a:pt x="58" y="36"/>
                    <a:pt x="56" y="36"/>
                  </a:cubicBezTo>
                  <a:cubicBezTo>
                    <a:pt x="55" y="36"/>
                    <a:pt x="53" y="38"/>
                    <a:pt x="53" y="41"/>
                  </a:cubicBezTo>
                  <a:cubicBezTo>
                    <a:pt x="53" y="41"/>
                    <a:pt x="53" y="41"/>
                    <a:pt x="53" y="42"/>
                  </a:cubicBezTo>
                  <a:cubicBezTo>
                    <a:pt x="44" y="49"/>
                    <a:pt x="42" y="56"/>
                    <a:pt x="42" y="63"/>
                  </a:cubicBezTo>
                  <a:cubicBezTo>
                    <a:pt x="42" y="61"/>
                    <a:pt x="42" y="59"/>
                    <a:pt x="42" y="57"/>
                  </a:cubicBezTo>
                  <a:cubicBezTo>
                    <a:pt x="39" y="43"/>
                    <a:pt x="43" y="32"/>
                    <a:pt x="43" y="32"/>
                  </a:cubicBezTo>
                  <a:cubicBezTo>
                    <a:pt x="48" y="20"/>
                    <a:pt x="61" y="25"/>
                    <a:pt x="67" y="34"/>
                  </a:cubicBezTo>
                  <a:cubicBezTo>
                    <a:pt x="70" y="40"/>
                    <a:pt x="69" y="51"/>
                    <a:pt x="66" y="62"/>
                  </a:cubicBezTo>
                  <a:close/>
                  <a:moveTo>
                    <a:pt x="57" y="47"/>
                  </a:moveTo>
                  <a:cubicBezTo>
                    <a:pt x="57" y="47"/>
                    <a:pt x="56" y="49"/>
                    <a:pt x="55" y="48"/>
                  </a:cubicBezTo>
                  <a:cubicBezTo>
                    <a:pt x="54" y="48"/>
                    <a:pt x="54" y="48"/>
                    <a:pt x="53" y="47"/>
                  </a:cubicBezTo>
                  <a:cubicBezTo>
                    <a:pt x="43" y="58"/>
                    <a:pt x="46" y="75"/>
                    <a:pt x="46" y="75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1" y="78"/>
                    <a:pt x="40" y="80"/>
                  </a:cubicBezTo>
                  <a:cubicBezTo>
                    <a:pt x="38" y="84"/>
                    <a:pt x="35" y="97"/>
                    <a:pt x="44" y="99"/>
                  </a:cubicBezTo>
                  <a:cubicBezTo>
                    <a:pt x="54" y="102"/>
                    <a:pt x="58" y="95"/>
                    <a:pt x="61" y="85"/>
                  </a:cubicBezTo>
                  <a:cubicBezTo>
                    <a:pt x="61" y="82"/>
                    <a:pt x="63" y="78"/>
                    <a:pt x="64" y="73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6" y="62"/>
                    <a:pt x="61" y="52"/>
                    <a:pt x="57" y="47"/>
                  </a:cubicBezTo>
                  <a:close/>
                  <a:moveTo>
                    <a:pt x="12" y="22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12" y="19"/>
                    <a:pt x="13" y="16"/>
                    <a:pt x="14" y="16"/>
                  </a:cubicBezTo>
                  <a:cubicBezTo>
                    <a:pt x="15" y="16"/>
                    <a:pt x="17" y="18"/>
                    <a:pt x="17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26" y="29"/>
                    <a:pt x="28" y="36"/>
                    <a:pt x="28" y="43"/>
                  </a:cubicBezTo>
                  <a:cubicBezTo>
                    <a:pt x="28" y="41"/>
                    <a:pt x="28" y="39"/>
                    <a:pt x="29" y="37"/>
                  </a:cubicBezTo>
                  <a:cubicBezTo>
                    <a:pt x="31" y="23"/>
                    <a:pt x="27" y="12"/>
                    <a:pt x="27" y="12"/>
                  </a:cubicBezTo>
                  <a:cubicBezTo>
                    <a:pt x="22" y="0"/>
                    <a:pt x="9" y="5"/>
                    <a:pt x="3" y="15"/>
                  </a:cubicBezTo>
                  <a:cubicBezTo>
                    <a:pt x="0" y="20"/>
                    <a:pt x="2" y="31"/>
                    <a:pt x="4" y="42"/>
                  </a:cubicBezTo>
                  <a:cubicBezTo>
                    <a:pt x="3" y="30"/>
                    <a:pt x="10" y="25"/>
                    <a:pt x="12" y="22"/>
                  </a:cubicBezTo>
                  <a:close/>
                  <a:moveTo>
                    <a:pt x="28" y="49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7" y="38"/>
                    <a:pt x="17" y="27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4" y="29"/>
                    <a:pt x="13" y="27"/>
                    <a:pt x="13" y="27"/>
                  </a:cubicBezTo>
                  <a:cubicBezTo>
                    <a:pt x="10" y="32"/>
                    <a:pt x="5" y="42"/>
                    <a:pt x="10" y="57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8" y="58"/>
                    <a:pt x="9" y="62"/>
                    <a:pt x="9" y="65"/>
                  </a:cubicBezTo>
                  <a:cubicBezTo>
                    <a:pt x="12" y="75"/>
                    <a:pt x="17" y="82"/>
                    <a:pt x="26" y="79"/>
                  </a:cubicBezTo>
                  <a:cubicBezTo>
                    <a:pt x="35" y="77"/>
                    <a:pt x="32" y="64"/>
                    <a:pt x="31" y="60"/>
                  </a:cubicBezTo>
                  <a:cubicBezTo>
                    <a:pt x="29" y="58"/>
                    <a:pt x="28" y="49"/>
                    <a:pt x="28" y="49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5" name="Google Shape;1725;p21"/>
            <p:cNvSpPr/>
            <p:nvPr/>
          </p:nvSpPr>
          <p:spPr>
            <a:xfrm>
              <a:off x="577851" y="3219450"/>
              <a:ext cx="284163" cy="271463"/>
            </a:xfrm>
            <a:custGeom>
              <a:rect b="b" l="l" r="r" t="t"/>
              <a:pathLst>
                <a:path extrusionOk="0" h="84" w="89">
                  <a:moveTo>
                    <a:pt x="49" y="37"/>
                  </a:moveTo>
                  <a:cubicBezTo>
                    <a:pt x="89" y="0"/>
                    <a:pt x="89" y="0"/>
                    <a:pt x="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49" y="72"/>
                    <a:pt x="49" y="72"/>
                    <a:pt x="49" y="72"/>
                  </a:cubicBezTo>
                  <a:lnTo>
                    <a:pt x="49" y="37"/>
                  </a:lnTo>
                  <a:close/>
                  <a:moveTo>
                    <a:pt x="61" y="82"/>
                  </a:moveTo>
                  <a:cubicBezTo>
                    <a:pt x="28" y="82"/>
                    <a:pt x="28" y="82"/>
                    <a:pt x="28" y="82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74"/>
                    <a:pt x="46" y="74"/>
                    <a:pt x="46" y="74"/>
                  </a:cubicBezTo>
                  <a:lnTo>
                    <a:pt x="61" y="82"/>
                  </a:lnTo>
                  <a:close/>
                  <a:moveTo>
                    <a:pt x="71" y="11"/>
                  </a:moveTo>
                  <a:cubicBezTo>
                    <a:pt x="45" y="34"/>
                    <a:pt x="45" y="34"/>
                    <a:pt x="45" y="34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0" y="15"/>
                    <a:pt x="40" y="21"/>
                    <a:pt x="44" y="24"/>
                  </a:cubicBezTo>
                  <a:cubicBezTo>
                    <a:pt x="48" y="27"/>
                    <a:pt x="54" y="25"/>
                    <a:pt x="58" y="20"/>
                  </a:cubicBezTo>
                  <a:cubicBezTo>
                    <a:pt x="59" y="17"/>
                    <a:pt x="60" y="14"/>
                    <a:pt x="60" y="11"/>
                  </a:cubicBezTo>
                  <a:lnTo>
                    <a:pt x="71" y="11"/>
                  </a:lnTo>
                  <a:close/>
                  <a:moveTo>
                    <a:pt x="56" y="5"/>
                  </a:moveTo>
                  <a:cubicBezTo>
                    <a:pt x="53" y="3"/>
                    <a:pt x="47" y="5"/>
                    <a:pt x="43" y="10"/>
                  </a:cubicBezTo>
                  <a:cubicBezTo>
                    <a:pt x="43" y="10"/>
                    <a:pt x="42" y="11"/>
                    <a:pt x="42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9" y="9"/>
                    <a:pt x="58" y="7"/>
                    <a:pt x="56" y="5"/>
                  </a:cubicBezTo>
                  <a:close/>
                  <a:moveTo>
                    <a:pt x="49" y="10"/>
                  </a:moveTo>
                  <a:cubicBezTo>
                    <a:pt x="48" y="10"/>
                    <a:pt x="47" y="10"/>
                    <a:pt x="46" y="9"/>
                  </a:cubicBezTo>
                  <a:cubicBezTo>
                    <a:pt x="46" y="9"/>
                    <a:pt x="46" y="8"/>
                    <a:pt x="47" y="7"/>
                  </a:cubicBezTo>
                  <a:cubicBezTo>
                    <a:pt x="48" y="7"/>
                    <a:pt x="49" y="7"/>
                    <a:pt x="50" y="7"/>
                  </a:cubicBezTo>
                  <a:cubicBezTo>
                    <a:pt x="50" y="8"/>
                    <a:pt x="50" y="9"/>
                    <a:pt x="49" y="10"/>
                  </a:cubicBezTo>
                  <a:close/>
                  <a:moveTo>
                    <a:pt x="51" y="7"/>
                  </a:moveTo>
                  <a:cubicBezTo>
                    <a:pt x="51" y="7"/>
                    <a:pt x="50" y="7"/>
                    <a:pt x="50" y="7"/>
                  </a:cubicBezTo>
                  <a:cubicBezTo>
                    <a:pt x="50" y="6"/>
                    <a:pt x="50" y="6"/>
                    <a:pt x="51" y="5"/>
                  </a:cubicBezTo>
                  <a:cubicBezTo>
                    <a:pt x="51" y="5"/>
                    <a:pt x="52" y="5"/>
                    <a:pt x="52" y="6"/>
                  </a:cubicBezTo>
                  <a:cubicBezTo>
                    <a:pt x="52" y="6"/>
                    <a:pt x="52" y="7"/>
                    <a:pt x="51" y="7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6" name="Google Shape;1726;p21"/>
            <p:cNvSpPr/>
            <p:nvPr/>
          </p:nvSpPr>
          <p:spPr>
            <a:xfrm>
              <a:off x="903289" y="3216275"/>
              <a:ext cx="398463" cy="274638"/>
            </a:xfrm>
            <a:custGeom>
              <a:rect b="b" l="l" r="r" t="t"/>
              <a:pathLst>
                <a:path extrusionOk="0" h="85" w="125">
                  <a:moveTo>
                    <a:pt x="5" y="48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20" y="4"/>
                    <a:pt x="31" y="2"/>
                  </a:cubicBezTo>
                  <a:cubicBezTo>
                    <a:pt x="34" y="0"/>
                    <a:pt x="38" y="2"/>
                    <a:pt x="37" y="3"/>
                  </a:cubicBezTo>
                  <a:cubicBezTo>
                    <a:pt x="37" y="6"/>
                    <a:pt x="35" y="6"/>
                    <a:pt x="32" y="5"/>
                  </a:cubicBezTo>
                  <a:cubicBezTo>
                    <a:pt x="31" y="4"/>
                    <a:pt x="24" y="6"/>
                    <a:pt x="20" y="17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8" y="42"/>
                    <a:pt x="5" y="48"/>
                  </a:cubicBezTo>
                  <a:close/>
                  <a:moveTo>
                    <a:pt x="93" y="5"/>
                  </a:moveTo>
                  <a:cubicBezTo>
                    <a:pt x="94" y="4"/>
                    <a:pt x="101" y="6"/>
                    <a:pt x="104" y="17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10" y="41"/>
                    <a:pt x="117" y="42"/>
                    <a:pt x="120" y="48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4" y="4"/>
                    <a:pt x="94" y="2"/>
                  </a:cubicBezTo>
                  <a:cubicBezTo>
                    <a:pt x="90" y="0"/>
                    <a:pt x="87" y="2"/>
                    <a:pt x="87" y="3"/>
                  </a:cubicBezTo>
                  <a:cubicBezTo>
                    <a:pt x="88" y="6"/>
                    <a:pt x="89" y="6"/>
                    <a:pt x="93" y="5"/>
                  </a:cubicBezTo>
                  <a:close/>
                  <a:moveTo>
                    <a:pt x="96" y="85"/>
                  </a:moveTo>
                  <a:cubicBezTo>
                    <a:pt x="75" y="85"/>
                    <a:pt x="69" y="68"/>
                    <a:pt x="68" y="57"/>
                  </a:cubicBezTo>
                  <a:cubicBezTo>
                    <a:pt x="64" y="55"/>
                    <a:pt x="59" y="56"/>
                    <a:pt x="57" y="57"/>
                  </a:cubicBezTo>
                  <a:cubicBezTo>
                    <a:pt x="56" y="68"/>
                    <a:pt x="50" y="85"/>
                    <a:pt x="29" y="85"/>
                  </a:cubicBezTo>
                  <a:cubicBezTo>
                    <a:pt x="0" y="85"/>
                    <a:pt x="5" y="54"/>
                    <a:pt x="5" y="54"/>
                  </a:cubicBezTo>
                  <a:cubicBezTo>
                    <a:pt x="5" y="54"/>
                    <a:pt x="5" y="47"/>
                    <a:pt x="14" y="43"/>
                  </a:cubicBezTo>
                  <a:cubicBezTo>
                    <a:pt x="28" y="38"/>
                    <a:pt x="53" y="42"/>
                    <a:pt x="57" y="47"/>
                  </a:cubicBezTo>
                  <a:cubicBezTo>
                    <a:pt x="60" y="47"/>
                    <a:pt x="64" y="46"/>
                    <a:pt x="68" y="47"/>
                  </a:cubicBezTo>
                  <a:cubicBezTo>
                    <a:pt x="72" y="42"/>
                    <a:pt x="97" y="38"/>
                    <a:pt x="110" y="43"/>
                  </a:cubicBezTo>
                  <a:cubicBezTo>
                    <a:pt x="120" y="47"/>
                    <a:pt x="120" y="54"/>
                    <a:pt x="120" y="54"/>
                  </a:cubicBezTo>
                  <a:cubicBezTo>
                    <a:pt x="120" y="54"/>
                    <a:pt x="125" y="85"/>
                    <a:pt x="96" y="85"/>
                  </a:cubicBezTo>
                  <a:close/>
                  <a:moveTo>
                    <a:pt x="37" y="46"/>
                  </a:moveTo>
                  <a:cubicBezTo>
                    <a:pt x="30" y="46"/>
                    <a:pt x="22" y="46"/>
                    <a:pt x="17" y="48"/>
                  </a:cubicBezTo>
                  <a:cubicBezTo>
                    <a:pt x="10" y="50"/>
                    <a:pt x="9" y="56"/>
                    <a:pt x="9" y="56"/>
                  </a:cubicBezTo>
                  <a:cubicBezTo>
                    <a:pt x="9" y="56"/>
                    <a:pt x="7" y="72"/>
                    <a:pt x="19" y="78"/>
                  </a:cubicBezTo>
                  <a:cubicBezTo>
                    <a:pt x="19" y="76"/>
                    <a:pt x="19" y="75"/>
                    <a:pt x="19" y="73"/>
                  </a:cubicBezTo>
                  <a:cubicBezTo>
                    <a:pt x="19" y="60"/>
                    <a:pt x="26" y="50"/>
                    <a:pt x="37" y="46"/>
                  </a:cubicBezTo>
                  <a:close/>
                  <a:moveTo>
                    <a:pt x="100" y="46"/>
                  </a:moveTo>
                  <a:cubicBezTo>
                    <a:pt x="87" y="45"/>
                    <a:pt x="72" y="48"/>
                    <a:pt x="72" y="52"/>
                  </a:cubicBezTo>
                  <a:cubicBezTo>
                    <a:pt x="72" y="55"/>
                    <a:pt x="72" y="69"/>
                    <a:pt x="81" y="76"/>
                  </a:cubicBezTo>
                  <a:cubicBezTo>
                    <a:pt x="81" y="75"/>
                    <a:pt x="81" y="74"/>
                    <a:pt x="81" y="73"/>
                  </a:cubicBezTo>
                  <a:cubicBezTo>
                    <a:pt x="81" y="60"/>
                    <a:pt x="89" y="49"/>
                    <a:pt x="100" y="46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7" name="Google Shape;1727;p21"/>
            <p:cNvSpPr/>
            <p:nvPr/>
          </p:nvSpPr>
          <p:spPr>
            <a:xfrm>
              <a:off x="1668464" y="3219450"/>
              <a:ext cx="268288" cy="271463"/>
            </a:xfrm>
            <a:custGeom>
              <a:rect b="b" l="l" r="r" t="t"/>
              <a:pathLst>
                <a:path extrusionOk="0" h="84" w="84">
                  <a:moveTo>
                    <a:pt x="75" y="56"/>
                  </a:moveTo>
                  <a:cubicBezTo>
                    <a:pt x="73" y="51"/>
                    <a:pt x="70" y="49"/>
                    <a:pt x="67" y="48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9" y="47"/>
                    <a:pt x="72" y="46"/>
                    <a:pt x="74" y="45"/>
                  </a:cubicBezTo>
                  <a:cubicBezTo>
                    <a:pt x="71" y="46"/>
                    <a:pt x="69" y="45"/>
                    <a:pt x="68" y="44"/>
                  </a:cubicBezTo>
                  <a:cubicBezTo>
                    <a:pt x="70" y="43"/>
                    <a:pt x="73" y="42"/>
                    <a:pt x="75" y="44"/>
                  </a:cubicBezTo>
                  <a:cubicBezTo>
                    <a:pt x="78" y="45"/>
                    <a:pt x="81" y="45"/>
                    <a:pt x="84" y="42"/>
                  </a:cubicBezTo>
                  <a:cubicBezTo>
                    <a:pt x="83" y="43"/>
                    <a:pt x="80" y="44"/>
                    <a:pt x="78" y="42"/>
                  </a:cubicBezTo>
                  <a:cubicBezTo>
                    <a:pt x="74" y="38"/>
                    <a:pt x="70" y="38"/>
                    <a:pt x="68" y="38"/>
                  </a:cubicBezTo>
                  <a:cubicBezTo>
                    <a:pt x="68" y="37"/>
                    <a:pt x="68" y="37"/>
                    <a:pt x="67" y="36"/>
                  </a:cubicBezTo>
                  <a:cubicBezTo>
                    <a:pt x="69" y="36"/>
                    <a:pt x="71" y="35"/>
                    <a:pt x="73" y="32"/>
                  </a:cubicBezTo>
                  <a:cubicBezTo>
                    <a:pt x="70" y="34"/>
                    <a:pt x="68" y="34"/>
                    <a:pt x="67" y="34"/>
                  </a:cubicBezTo>
                  <a:cubicBezTo>
                    <a:pt x="68" y="32"/>
                    <a:pt x="71" y="30"/>
                    <a:pt x="73" y="31"/>
                  </a:cubicBezTo>
                  <a:cubicBezTo>
                    <a:pt x="76" y="31"/>
                    <a:pt x="79" y="30"/>
                    <a:pt x="81" y="26"/>
                  </a:cubicBezTo>
                  <a:cubicBezTo>
                    <a:pt x="80" y="27"/>
                    <a:pt x="78" y="29"/>
                    <a:pt x="75" y="28"/>
                  </a:cubicBezTo>
                  <a:cubicBezTo>
                    <a:pt x="70" y="26"/>
                    <a:pt x="66" y="27"/>
                    <a:pt x="64" y="28"/>
                  </a:cubicBezTo>
                  <a:cubicBezTo>
                    <a:pt x="64" y="28"/>
                    <a:pt x="64" y="27"/>
                    <a:pt x="63" y="27"/>
                  </a:cubicBezTo>
                  <a:cubicBezTo>
                    <a:pt x="65" y="26"/>
                    <a:pt x="66" y="24"/>
                    <a:pt x="67" y="21"/>
                  </a:cubicBezTo>
                  <a:cubicBezTo>
                    <a:pt x="65" y="24"/>
                    <a:pt x="63" y="25"/>
                    <a:pt x="62" y="25"/>
                  </a:cubicBezTo>
                  <a:cubicBezTo>
                    <a:pt x="63" y="23"/>
                    <a:pt x="64" y="20"/>
                    <a:pt x="66" y="19"/>
                  </a:cubicBezTo>
                  <a:cubicBezTo>
                    <a:pt x="70" y="19"/>
                    <a:pt x="72" y="17"/>
                    <a:pt x="72" y="13"/>
                  </a:cubicBezTo>
                  <a:cubicBezTo>
                    <a:pt x="71" y="13"/>
                    <a:pt x="70" y="16"/>
                    <a:pt x="68" y="16"/>
                  </a:cubicBezTo>
                  <a:cubicBezTo>
                    <a:pt x="62" y="16"/>
                    <a:pt x="59" y="19"/>
                    <a:pt x="57" y="21"/>
                  </a:cubicBezTo>
                  <a:cubicBezTo>
                    <a:pt x="57" y="20"/>
                    <a:pt x="56" y="20"/>
                    <a:pt x="56" y="20"/>
                  </a:cubicBezTo>
                  <a:cubicBezTo>
                    <a:pt x="57" y="18"/>
                    <a:pt x="57" y="16"/>
                    <a:pt x="57" y="13"/>
                  </a:cubicBezTo>
                  <a:cubicBezTo>
                    <a:pt x="56" y="17"/>
                    <a:pt x="55" y="18"/>
                    <a:pt x="54" y="18"/>
                  </a:cubicBezTo>
                  <a:cubicBezTo>
                    <a:pt x="54" y="16"/>
                    <a:pt x="54" y="13"/>
                    <a:pt x="56" y="12"/>
                  </a:cubicBezTo>
                  <a:cubicBezTo>
                    <a:pt x="59" y="10"/>
                    <a:pt x="60" y="7"/>
                    <a:pt x="58" y="3"/>
                  </a:cubicBezTo>
                  <a:cubicBezTo>
                    <a:pt x="58" y="4"/>
                    <a:pt x="58" y="7"/>
                    <a:pt x="56" y="8"/>
                  </a:cubicBezTo>
                  <a:cubicBezTo>
                    <a:pt x="50" y="11"/>
                    <a:pt x="48" y="14"/>
                    <a:pt x="48" y="17"/>
                  </a:cubicBezTo>
                  <a:cubicBezTo>
                    <a:pt x="47" y="16"/>
                    <a:pt x="47" y="16"/>
                    <a:pt x="46" y="16"/>
                  </a:cubicBezTo>
                  <a:cubicBezTo>
                    <a:pt x="47" y="14"/>
                    <a:pt x="46" y="12"/>
                    <a:pt x="45" y="10"/>
                  </a:cubicBezTo>
                  <a:cubicBezTo>
                    <a:pt x="45" y="13"/>
                    <a:pt x="44" y="15"/>
                    <a:pt x="44" y="16"/>
                  </a:cubicBezTo>
                  <a:cubicBezTo>
                    <a:pt x="43" y="14"/>
                    <a:pt x="42" y="11"/>
                    <a:pt x="43" y="9"/>
                  </a:cubicBezTo>
                  <a:cubicBezTo>
                    <a:pt x="45" y="6"/>
                    <a:pt x="45" y="3"/>
                    <a:pt x="42" y="0"/>
                  </a:cubicBezTo>
                  <a:cubicBezTo>
                    <a:pt x="42" y="1"/>
                    <a:pt x="44" y="4"/>
                    <a:pt x="42" y="6"/>
                  </a:cubicBezTo>
                  <a:cubicBezTo>
                    <a:pt x="38" y="10"/>
                    <a:pt x="37" y="14"/>
                    <a:pt x="37" y="16"/>
                  </a:cubicBezTo>
                  <a:cubicBezTo>
                    <a:pt x="37" y="16"/>
                    <a:pt x="36" y="16"/>
                    <a:pt x="36" y="17"/>
                  </a:cubicBezTo>
                  <a:cubicBezTo>
                    <a:pt x="36" y="15"/>
                    <a:pt x="34" y="13"/>
                    <a:pt x="32" y="11"/>
                  </a:cubicBezTo>
                  <a:cubicBezTo>
                    <a:pt x="34" y="14"/>
                    <a:pt x="34" y="16"/>
                    <a:pt x="34" y="17"/>
                  </a:cubicBezTo>
                  <a:cubicBezTo>
                    <a:pt x="32" y="16"/>
                    <a:pt x="30" y="13"/>
                    <a:pt x="30" y="11"/>
                  </a:cubicBezTo>
                  <a:cubicBezTo>
                    <a:pt x="31" y="8"/>
                    <a:pt x="30" y="5"/>
                    <a:pt x="26" y="3"/>
                  </a:cubicBezTo>
                  <a:cubicBezTo>
                    <a:pt x="27" y="4"/>
                    <a:pt x="29" y="6"/>
                    <a:pt x="28" y="8"/>
                  </a:cubicBezTo>
                  <a:cubicBezTo>
                    <a:pt x="26" y="14"/>
                    <a:pt x="27" y="18"/>
                    <a:pt x="28" y="20"/>
                  </a:cubicBezTo>
                  <a:cubicBezTo>
                    <a:pt x="28" y="20"/>
                    <a:pt x="27" y="20"/>
                    <a:pt x="27" y="21"/>
                  </a:cubicBezTo>
                  <a:cubicBezTo>
                    <a:pt x="26" y="19"/>
                    <a:pt x="24" y="18"/>
                    <a:pt x="21" y="17"/>
                  </a:cubicBezTo>
                  <a:cubicBezTo>
                    <a:pt x="24" y="19"/>
                    <a:pt x="25" y="21"/>
                    <a:pt x="25" y="22"/>
                  </a:cubicBezTo>
                  <a:cubicBezTo>
                    <a:pt x="23" y="21"/>
                    <a:pt x="20" y="20"/>
                    <a:pt x="19" y="17"/>
                  </a:cubicBezTo>
                  <a:cubicBezTo>
                    <a:pt x="19" y="14"/>
                    <a:pt x="17" y="12"/>
                    <a:pt x="13" y="12"/>
                  </a:cubicBezTo>
                  <a:cubicBezTo>
                    <a:pt x="13" y="13"/>
                    <a:pt x="16" y="14"/>
                    <a:pt x="16" y="16"/>
                  </a:cubicBezTo>
                  <a:cubicBezTo>
                    <a:pt x="16" y="22"/>
                    <a:pt x="19" y="25"/>
                    <a:pt x="21" y="27"/>
                  </a:cubicBezTo>
                  <a:cubicBezTo>
                    <a:pt x="20" y="27"/>
                    <a:pt x="20" y="28"/>
                    <a:pt x="20" y="28"/>
                  </a:cubicBezTo>
                  <a:cubicBezTo>
                    <a:pt x="18" y="27"/>
                    <a:pt x="16" y="27"/>
                    <a:pt x="13" y="27"/>
                  </a:cubicBezTo>
                  <a:cubicBezTo>
                    <a:pt x="17" y="28"/>
                    <a:pt x="18" y="29"/>
                    <a:pt x="18" y="30"/>
                  </a:cubicBezTo>
                  <a:cubicBezTo>
                    <a:pt x="16" y="30"/>
                    <a:pt x="13" y="30"/>
                    <a:pt x="12" y="28"/>
                  </a:cubicBezTo>
                  <a:cubicBezTo>
                    <a:pt x="10" y="25"/>
                    <a:pt x="7" y="24"/>
                    <a:pt x="3" y="26"/>
                  </a:cubicBezTo>
                  <a:cubicBezTo>
                    <a:pt x="4" y="26"/>
                    <a:pt x="7" y="26"/>
                    <a:pt x="8" y="28"/>
                  </a:cubicBezTo>
                  <a:cubicBezTo>
                    <a:pt x="11" y="33"/>
                    <a:pt x="14" y="35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4" y="37"/>
                    <a:pt x="12" y="38"/>
                    <a:pt x="10" y="39"/>
                  </a:cubicBezTo>
                  <a:cubicBezTo>
                    <a:pt x="13" y="38"/>
                    <a:pt x="15" y="39"/>
                    <a:pt x="16" y="40"/>
                  </a:cubicBezTo>
                  <a:cubicBezTo>
                    <a:pt x="14" y="41"/>
                    <a:pt x="11" y="42"/>
                    <a:pt x="9" y="41"/>
                  </a:cubicBezTo>
                  <a:cubicBezTo>
                    <a:pt x="6" y="39"/>
                    <a:pt x="3" y="39"/>
                    <a:pt x="0" y="42"/>
                  </a:cubicBezTo>
                  <a:cubicBezTo>
                    <a:pt x="1" y="41"/>
                    <a:pt x="3" y="40"/>
                    <a:pt x="6" y="42"/>
                  </a:cubicBezTo>
                  <a:cubicBezTo>
                    <a:pt x="10" y="46"/>
                    <a:pt x="14" y="46"/>
                    <a:pt x="16" y="46"/>
                  </a:cubicBezTo>
                  <a:cubicBezTo>
                    <a:pt x="16" y="47"/>
                    <a:pt x="16" y="47"/>
                    <a:pt x="16" y="48"/>
                  </a:cubicBezTo>
                  <a:cubicBezTo>
                    <a:pt x="15" y="48"/>
                    <a:pt x="13" y="49"/>
                    <a:pt x="11" y="52"/>
                  </a:cubicBezTo>
                  <a:cubicBezTo>
                    <a:pt x="14" y="50"/>
                    <a:pt x="16" y="50"/>
                    <a:pt x="17" y="50"/>
                  </a:cubicBezTo>
                  <a:cubicBezTo>
                    <a:pt x="15" y="52"/>
                    <a:pt x="13" y="54"/>
                    <a:pt x="11" y="53"/>
                  </a:cubicBezTo>
                  <a:cubicBezTo>
                    <a:pt x="7" y="53"/>
                    <a:pt x="5" y="54"/>
                    <a:pt x="3" y="58"/>
                  </a:cubicBezTo>
                  <a:cubicBezTo>
                    <a:pt x="4" y="57"/>
                    <a:pt x="6" y="55"/>
                    <a:pt x="8" y="56"/>
                  </a:cubicBezTo>
                  <a:cubicBezTo>
                    <a:pt x="14" y="58"/>
                    <a:pt x="18" y="57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19" y="58"/>
                    <a:pt x="18" y="60"/>
                    <a:pt x="17" y="63"/>
                  </a:cubicBezTo>
                  <a:cubicBezTo>
                    <a:pt x="19" y="60"/>
                    <a:pt x="21" y="59"/>
                    <a:pt x="22" y="59"/>
                  </a:cubicBezTo>
                  <a:cubicBezTo>
                    <a:pt x="21" y="61"/>
                    <a:pt x="20" y="64"/>
                    <a:pt x="17" y="65"/>
                  </a:cubicBezTo>
                  <a:cubicBezTo>
                    <a:pt x="14" y="65"/>
                    <a:pt x="12" y="68"/>
                    <a:pt x="12" y="72"/>
                  </a:cubicBezTo>
                  <a:cubicBezTo>
                    <a:pt x="13" y="71"/>
                    <a:pt x="13" y="68"/>
                    <a:pt x="16" y="68"/>
                  </a:cubicBezTo>
                  <a:cubicBezTo>
                    <a:pt x="22" y="68"/>
                    <a:pt x="25" y="65"/>
                    <a:pt x="27" y="63"/>
                  </a:cubicBezTo>
                  <a:cubicBezTo>
                    <a:pt x="27" y="64"/>
                    <a:pt x="28" y="64"/>
                    <a:pt x="28" y="64"/>
                  </a:cubicBezTo>
                  <a:cubicBezTo>
                    <a:pt x="27" y="66"/>
                    <a:pt x="27" y="68"/>
                    <a:pt x="27" y="71"/>
                  </a:cubicBezTo>
                  <a:cubicBezTo>
                    <a:pt x="28" y="67"/>
                    <a:pt x="29" y="66"/>
                    <a:pt x="30" y="66"/>
                  </a:cubicBezTo>
                  <a:cubicBezTo>
                    <a:pt x="30" y="68"/>
                    <a:pt x="30" y="71"/>
                    <a:pt x="28" y="72"/>
                  </a:cubicBezTo>
                  <a:cubicBezTo>
                    <a:pt x="25" y="74"/>
                    <a:pt x="24" y="77"/>
                    <a:pt x="26" y="81"/>
                  </a:cubicBezTo>
                  <a:cubicBezTo>
                    <a:pt x="26" y="80"/>
                    <a:pt x="25" y="77"/>
                    <a:pt x="28" y="76"/>
                  </a:cubicBezTo>
                  <a:cubicBezTo>
                    <a:pt x="33" y="73"/>
                    <a:pt x="35" y="70"/>
                    <a:pt x="36" y="68"/>
                  </a:cubicBezTo>
                  <a:cubicBezTo>
                    <a:pt x="37" y="68"/>
                    <a:pt x="37" y="68"/>
                    <a:pt x="38" y="68"/>
                  </a:cubicBezTo>
                  <a:cubicBezTo>
                    <a:pt x="37" y="70"/>
                    <a:pt x="38" y="72"/>
                    <a:pt x="39" y="74"/>
                  </a:cubicBezTo>
                  <a:cubicBezTo>
                    <a:pt x="38" y="71"/>
                    <a:pt x="39" y="69"/>
                    <a:pt x="40" y="68"/>
                  </a:cubicBezTo>
                  <a:cubicBezTo>
                    <a:pt x="41" y="70"/>
                    <a:pt x="42" y="73"/>
                    <a:pt x="41" y="75"/>
                  </a:cubicBezTo>
                  <a:cubicBezTo>
                    <a:pt x="39" y="78"/>
                    <a:pt x="39" y="81"/>
                    <a:pt x="42" y="84"/>
                  </a:cubicBezTo>
                  <a:cubicBezTo>
                    <a:pt x="41" y="83"/>
                    <a:pt x="40" y="81"/>
                    <a:pt x="42" y="78"/>
                  </a:cubicBezTo>
                  <a:cubicBezTo>
                    <a:pt x="46" y="74"/>
                    <a:pt x="46" y="70"/>
                    <a:pt x="46" y="68"/>
                  </a:cubicBezTo>
                  <a:cubicBezTo>
                    <a:pt x="47" y="68"/>
                    <a:pt x="47" y="68"/>
                    <a:pt x="48" y="68"/>
                  </a:cubicBezTo>
                  <a:cubicBezTo>
                    <a:pt x="48" y="69"/>
                    <a:pt x="49" y="71"/>
                    <a:pt x="52" y="73"/>
                  </a:cubicBezTo>
                  <a:cubicBezTo>
                    <a:pt x="50" y="70"/>
                    <a:pt x="50" y="68"/>
                    <a:pt x="50" y="67"/>
                  </a:cubicBezTo>
                  <a:cubicBezTo>
                    <a:pt x="52" y="69"/>
                    <a:pt x="54" y="71"/>
                    <a:pt x="53" y="73"/>
                  </a:cubicBezTo>
                  <a:cubicBezTo>
                    <a:pt x="53" y="77"/>
                    <a:pt x="54" y="79"/>
                    <a:pt x="58" y="81"/>
                  </a:cubicBezTo>
                  <a:cubicBezTo>
                    <a:pt x="57" y="80"/>
                    <a:pt x="55" y="78"/>
                    <a:pt x="56" y="76"/>
                  </a:cubicBezTo>
                  <a:cubicBezTo>
                    <a:pt x="58" y="70"/>
                    <a:pt x="57" y="66"/>
                    <a:pt x="56" y="64"/>
                  </a:cubicBezTo>
                  <a:cubicBezTo>
                    <a:pt x="56" y="64"/>
                    <a:pt x="57" y="64"/>
                    <a:pt x="57" y="63"/>
                  </a:cubicBezTo>
                  <a:cubicBezTo>
                    <a:pt x="58" y="65"/>
                    <a:pt x="60" y="66"/>
                    <a:pt x="63" y="67"/>
                  </a:cubicBezTo>
                  <a:cubicBezTo>
                    <a:pt x="60" y="65"/>
                    <a:pt x="59" y="63"/>
                    <a:pt x="59" y="62"/>
                  </a:cubicBezTo>
                  <a:cubicBezTo>
                    <a:pt x="61" y="63"/>
                    <a:pt x="64" y="64"/>
                    <a:pt x="64" y="67"/>
                  </a:cubicBezTo>
                  <a:cubicBezTo>
                    <a:pt x="65" y="70"/>
                    <a:pt x="67" y="72"/>
                    <a:pt x="71" y="72"/>
                  </a:cubicBezTo>
                  <a:cubicBezTo>
                    <a:pt x="70" y="71"/>
                    <a:pt x="68" y="71"/>
                    <a:pt x="68" y="68"/>
                  </a:cubicBezTo>
                  <a:cubicBezTo>
                    <a:pt x="67" y="62"/>
                    <a:pt x="65" y="59"/>
                    <a:pt x="63" y="57"/>
                  </a:cubicBezTo>
                  <a:cubicBezTo>
                    <a:pt x="64" y="57"/>
                    <a:pt x="64" y="56"/>
                    <a:pt x="64" y="56"/>
                  </a:cubicBezTo>
                  <a:cubicBezTo>
                    <a:pt x="66" y="57"/>
                    <a:pt x="68" y="57"/>
                    <a:pt x="71" y="57"/>
                  </a:cubicBezTo>
                  <a:cubicBezTo>
                    <a:pt x="67" y="56"/>
                    <a:pt x="66" y="55"/>
                    <a:pt x="65" y="54"/>
                  </a:cubicBezTo>
                  <a:cubicBezTo>
                    <a:pt x="68" y="54"/>
                    <a:pt x="71" y="54"/>
                    <a:pt x="72" y="56"/>
                  </a:cubicBezTo>
                  <a:cubicBezTo>
                    <a:pt x="74" y="59"/>
                    <a:pt x="77" y="60"/>
                    <a:pt x="80" y="58"/>
                  </a:cubicBezTo>
                  <a:cubicBezTo>
                    <a:pt x="80" y="58"/>
                    <a:pt x="77" y="59"/>
                    <a:pt x="75" y="56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8" name="Google Shape;1728;p21"/>
            <p:cNvSpPr/>
            <p:nvPr/>
          </p:nvSpPr>
          <p:spPr>
            <a:xfrm>
              <a:off x="1389064" y="3219450"/>
              <a:ext cx="225425" cy="271463"/>
            </a:xfrm>
            <a:custGeom>
              <a:rect b="b" l="l" r="r" t="t"/>
              <a:pathLst>
                <a:path extrusionOk="0" h="84" w="71">
                  <a:moveTo>
                    <a:pt x="57" y="42"/>
                  </a:moveTo>
                  <a:cubicBezTo>
                    <a:pt x="57" y="42"/>
                    <a:pt x="71" y="28"/>
                    <a:pt x="71" y="14"/>
                  </a:cubicBezTo>
                  <a:cubicBezTo>
                    <a:pt x="71" y="6"/>
                    <a:pt x="65" y="0"/>
                    <a:pt x="57" y="0"/>
                  </a:cubicBezTo>
                  <a:cubicBezTo>
                    <a:pt x="49" y="0"/>
                    <a:pt x="43" y="6"/>
                    <a:pt x="43" y="14"/>
                  </a:cubicBezTo>
                  <a:cubicBezTo>
                    <a:pt x="43" y="28"/>
                    <a:pt x="57" y="42"/>
                    <a:pt x="57" y="42"/>
                  </a:cubicBezTo>
                  <a:close/>
                  <a:moveTo>
                    <a:pt x="57" y="6"/>
                  </a:moveTo>
                  <a:cubicBezTo>
                    <a:pt x="61" y="6"/>
                    <a:pt x="65" y="10"/>
                    <a:pt x="65" y="14"/>
                  </a:cubicBezTo>
                  <a:cubicBezTo>
                    <a:pt x="65" y="19"/>
                    <a:pt x="61" y="22"/>
                    <a:pt x="57" y="22"/>
                  </a:cubicBezTo>
                  <a:cubicBezTo>
                    <a:pt x="53" y="22"/>
                    <a:pt x="49" y="19"/>
                    <a:pt x="49" y="14"/>
                  </a:cubicBezTo>
                  <a:cubicBezTo>
                    <a:pt x="49" y="10"/>
                    <a:pt x="53" y="6"/>
                    <a:pt x="57" y="6"/>
                  </a:cubicBezTo>
                  <a:close/>
                  <a:moveTo>
                    <a:pt x="61" y="40"/>
                  </a:moveTo>
                  <a:cubicBezTo>
                    <a:pt x="62" y="40"/>
                    <a:pt x="62" y="40"/>
                    <a:pt x="62" y="39"/>
                  </a:cubicBezTo>
                  <a:cubicBezTo>
                    <a:pt x="63" y="39"/>
                    <a:pt x="62" y="39"/>
                    <a:pt x="63" y="38"/>
                  </a:cubicBezTo>
                  <a:cubicBezTo>
                    <a:pt x="64" y="42"/>
                    <a:pt x="65" y="47"/>
                    <a:pt x="65" y="47"/>
                  </a:cubicBezTo>
                  <a:cubicBezTo>
                    <a:pt x="65" y="47"/>
                    <a:pt x="64" y="47"/>
                    <a:pt x="64" y="46"/>
                  </a:cubicBezTo>
                  <a:cubicBezTo>
                    <a:pt x="64" y="46"/>
                    <a:pt x="64" y="46"/>
                    <a:pt x="64" y="45"/>
                  </a:cubicBezTo>
                  <a:cubicBezTo>
                    <a:pt x="64" y="45"/>
                    <a:pt x="63" y="45"/>
                    <a:pt x="63" y="45"/>
                  </a:cubicBezTo>
                  <a:cubicBezTo>
                    <a:pt x="63" y="45"/>
                    <a:pt x="63" y="46"/>
                    <a:pt x="63" y="46"/>
                  </a:cubicBezTo>
                  <a:cubicBezTo>
                    <a:pt x="63" y="46"/>
                    <a:pt x="63" y="46"/>
                    <a:pt x="63" y="47"/>
                  </a:cubicBezTo>
                  <a:cubicBezTo>
                    <a:pt x="63" y="47"/>
                    <a:pt x="63" y="47"/>
                    <a:pt x="63" y="4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2" y="44"/>
                    <a:pt x="61" y="44"/>
                    <a:pt x="61" y="44"/>
                  </a:cubicBezTo>
                  <a:cubicBezTo>
                    <a:pt x="60" y="44"/>
                    <a:pt x="60" y="44"/>
                    <a:pt x="60" y="43"/>
                  </a:cubicBezTo>
                  <a:cubicBezTo>
                    <a:pt x="59" y="43"/>
                    <a:pt x="60" y="44"/>
                    <a:pt x="60" y="44"/>
                  </a:cubicBezTo>
                  <a:cubicBezTo>
                    <a:pt x="60" y="44"/>
                    <a:pt x="60" y="44"/>
                    <a:pt x="60" y="45"/>
                  </a:cubicBezTo>
                  <a:cubicBezTo>
                    <a:pt x="60" y="45"/>
                    <a:pt x="61" y="45"/>
                    <a:pt x="61" y="45"/>
                  </a:cubicBezTo>
                  <a:cubicBezTo>
                    <a:pt x="62" y="45"/>
                    <a:pt x="61" y="45"/>
                    <a:pt x="6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1" y="46"/>
                    <a:pt x="61" y="46"/>
                    <a:pt x="61" y="47"/>
                  </a:cubicBezTo>
                  <a:cubicBezTo>
                    <a:pt x="60" y="47"/>
                    <a:pt x="60" y="47"/>
                    <a:pt x="60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0" y="46"/>
                    <a:pt x="60" y="46"/>
                    <a:pt x="61" y="46"/>
                  </a:cubicBezTo>
                  <a:cubicBezTo>
                    <a:pt x="61" y="46"/>
                    <a:pt x="61" y="46"/>
                    <a:pt x="61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5"/>
                    <a:pt x="59" y="45"/>
                    <a:pt x="59" y="44"/>
                  </a:cubicBezTo>
                  <a:cubicBezTo>
                    <a:pt x="59" y="44"/>
                    <a:pt x="58" y="44"/>
                    <a:pt x="58" y="44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7" y="44"/>
                    <a:pt x="57" y="45"/>
                    <a:pt x="57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6"/>
                    <a:pt x="55" y="46"/>
                    <a:pt x="55" y="47"/>
                  </a:cubicBezTo>
                  <a:cubicBezTo>
                    <a:pt x="54" y="47"/>
                    <a:pt x="55" y="47"/>
                    <a:pt x="56" y="47"/>
                  </a:cubicBezTo>
                  <a:cubicBezTo>
                    <a:pt x="57" y="46"/>
                    <a:pt x="58" y="47"/>
                    <a:pt x="59" y="47"/>
                  </a:cubicBezTo>
                  <a:cubicBezTo>
                    <a:pt x="60" y="47"/>
                    <a:pt x="59" y="47"/>
                    <a:pt x="60" y="48"/>
                  </a:cubicBezTo>
                  <a:cubicBezTo>
                    <a:pt x="60" y="48"/>
                    <a:pt x="61" y="49"/>
                    <a:pt x="62" y="49"/>
                  </a:cubicBezTo>
                  <a:cubicBezTo>
                    <a:pt x="62" y="49"/>
                    <a:pt x="62" y="48"/>
                    <a:pt x="63" y="48"/>
                  </a:cubicBezTo>
                  <a:cubicBezTo>
                    <a:pt x="63" y="48"/>
                    <a:pt x="64" y="49"/>
                    <a:pt x="65" y="49"/>
                  </a:cubicBezTo>
                  <a:cubicBezTo>
                    <a:pt x="65" y="57"/>
                    <a:pt x="63" y="62"/>
                    <a:pt x="62" y="64"/>
                  </a:cubicBezTo>
                  <a:cubicBezTo>
                    <a:pt x="60" y="66"/>
                    <a:pt x="61" y="66"/>
                    <a:pt x="60" y="65"/>
                  </a:cubicBezTo>
                  <a:cubicBezTo>
                    <a:pt x="60" y="64"/>
                    <a:pt x="60" y="63"/>
                    <a:pt x="60" y="62"/>
                  </a:cubicBezTo>
                  <a:cubicBezTo>
                    <a:pt x="60" y="61"/>
                    <a:pt x="59" y="60"/>
                    <a:pt x="59" y="59"/>
                  </a:cubicBezTo>
                  <a:cubicBezTo>
                    <a:pt x="58" y="59"/>
                    <a:pt x="58" y="58"/>
                    <a:pt x="58" y="57"/>
                  </a:cubicBezTo>
                  <a:cubicBezTo>
                    <a:pt x="58" y="56"/>
                    <a:pt x="57" y="57"/>
                    <a:pt x="56" y="57"/>
                  </a:cubicBezTo>
                  <a:cubicBezTo>
                    <a:pt x="55" y="57"/>
                    <a:pt x="54" y="57"/>
                    <a:pt x="52" y="56"/>
                  </a:cubicBezTo>
                  <a:cubicBezTo>
                    <a:pt x="51" y="56"/>
                    <a:pt x="51" y="56"/>
                    <a:pt x="51" y="53"/>
                  </a:cubicBezTo>
                  <a:cubicBezTo>
                    <a:pt x="50" y="51"/>
                    <a:pt x="52" y="50"/>
                    <a:pt x="53" y="49"/>
                  </a:cubicBezTo>
                  <a:cubicBezTo>
                    <a:pt x="53" y="48"/>
                    <a:pt x="54" y="47"/>
                    <a:pt x="54" y="47"/>
                  </a:cubicBezTo>
                  <a:cubicBezTo>
                    <a:pt x="54" y="46"/>
                    <a:pt x="53" y="47"/>
                    <a:pt x="53" y="46"/>
                  </a:cubicBezTo>
                  <a:cubicBezTo>
                    <a:pt x="53" y="45"/>
                    <a:pt x="53" y="44"/>
                    <a:pt x="54" y="44"/>
                  </a:cubicBezTo>
                  <a:cubicBezTo>
                    <a:pt x="55" y="44"/>
                    <a:pt x="56" y="43"/>
                    <a:pt x="55" y="43"/>
                  </a:cubicBezTo>
                  <a:cubicBezTo>
                    <a:pt x="54" y="43"/>
                    <a:pt x="55" y="42"/>
                    <a:pt x="55" y="42"/>
                  </a:cubicBezTo>
                  <a:cubicBezTo>
                    <a:pt x="54" y="42"/>
                    <a:pt x="54" y="41"/>
                    <a:pt x="53" y="41"/>
                  </a:cubicBezTo>
                  <a:cubicBezTo>
                    <a:pt x="53" y="41"/>
                    <a:pt x="53" y="41"/>
                    <a:pt x="53" y="40"/>
                  </a:cubicBezTo>
                  <a:cubicBezTo>
                    <a:pt x="51" y="38"/>
                    <a:pt x="49" y="36"/>
                    <a:pt x="47" y="33"/>
                  </a:cubicBezTo>
                  <a:cubicBezTo>
                    <a:pt x="47" y="33"/>
                    <a:pt x="46" y="33"/>
                    <a:pt x="46" y="34"/>
                  </a:cubicBezTo>
                  <a:cubicBezTo>
                    <a:pt x="45" y="34"/>
                    <a:pt x="45" y="34"/>
                    <a:pt x="44" y="35"/>
                  </a:cubicBezTo>
                  <a:cubicBezTo>
                    <a:pt x="43" y="35"/>
                    <a:pt x="43" y="36"/>
                    <a:pt x="42" y="37"/>
                  </a:cubicBezTo>
                  <a:cubicBezTo>
                    <a:pt x="42" y="38"/>
                    <a:pt x="41" y="36"/>
                    <a:pt x="40" y="35"/>
                  </a:cubicBezTo>
                  <a:cubicBezTo>
                    <a:pt x="39" y="35"/>
                    <a:pt x="40" y="34"/>
                    <a:pt x="39" y="33"/>
                  </a:cubicBezTo>
                  <a:cubicBezTo>
                    <a:pt x="39" y="32"/>
                    <a:pt x="38" y="32"/>
                    <a:pt x="39" y="31"/>
                  </a:cubicBezTo>
                  <a:cubicBezTo>
                    <a:pt x="39" y="29"/>
                    <a:pt x="37" y="28"/>
                    <a:pt x="36" y="28"/>
                  </a:cubicBezTo>
                  <a:cubicBezTo>
                    <a:pt x="34" y="28"/>
                    <a:pt x="35" y="28"/>
                    <a:pt x="33" y="27"/>
                  </a:cubicBezTo>
                  <a:cubicBezTo>
                    <a:pt x="32" y="27"/>
                    <a:pt x="34" y="27"/>
                    <a:pt x="35" y="26"/>
                  </a:cubicBezTo>
                  <a:cubicBezTo>
                    <a:pt x="37" y="26"/>
                    <a:pt x="36" y="26"/>
                    <a:pt x="37" y="25"/>
                  </a:cubicBezTo>
                  <a:cubicBezTo>
                    <a:pt x="37" y="25"/>
                    <a:pt x="38" y="24"/>
                    <a:pt x="39" y="24"/>
                  </a:cubicBezTo>
                  <a:cubicBezTo>
                    <a:pt x="40" y="24"/>
                    <a:pt x="41" y="24"/>
                    <a:pt x="42" y="24"/>
                  </a:cubicBezTo>
                  <a:cubicBezTo>
                    <a:pt x="41" y="21"/>
                    <a:pt x="40" y="19"/>
                    <a:pt x="40" y="16"/>
                  </a:cubicBezTo>
                  <a:cubicBezTo>
                    <a:pt x="38" y="16"/>
                    <a:pt x="36" y="16"/>
                    <a:pt x="34" y="16"/>
                  </a:cubicBezTo>
                  <a:cubicBezTo>
                    <a:pt x="16" y="16"/>
                    <a:pt x="0" y="31"/>
                    <a:pt x="0" y="50"/>
                  </a:cubicBezTo>
                  <a:cubicBezTo>
                    <a:pt x="0" y="69"/>
                    <a:pt x="16" y="84"/>
                    <a:pt x="34" y="84"/>
                  </a:cubicBezTo>
                  <a:cubicBezTo>
                    <a:pt x="53" y="84"/>
                    <a:pt x="68" y="69"/>
                    <a:pt x="68" y="50"/>
                  </a:cubicBezTo>
                  <a:cubicBezTo>
                    <a:pt x="68" y="45"/>
                    <a:pt x="67" y="40"/>
                    <a:pt x="65" y="35"/>
                  </a:cubicBezTo>
                  <a:cubicBezTo>
                    <a:pt x="64" y="37"/>
                    <a:pt x="63" y="38"/>
                    <a:pt x="61" y="40"/>
                  </a:cubicBezTo>
                  <a:close/>
                  <a:moveTo>
                    <a:pt x="44" y="62"/>
                  </a:moveTo>
                  <a:cubicBezTo>
                    <a:pt x="43" y="63"/>
                    <a:pt x="44" y="64"/>
                    <a:pt x="43" y="65"/>
                  </a:cubicBezTo>
                  <a:cubicBezTo>
                    <a:pt x="43" y="66"/>
                    <a:pt x="42" y="66"/>
                    <a:pt x="41" y="66"/>
                  </a:cubicBezTo>
                  <a:cubicBezTo>
                    <a:pt x="40" y="67"/>
                    <a:pt x="41" y="67"/>
                    <a:pt x="41" y="67"/>
                  </a:cubicBezTo>
                  <a:cubicBezTo>
                    <a:pt x="40" y="68"/>
                    <a:pt x="40" y="68"/>
                    <a:pt x="40" y="69"/>
                  </a:cubicBezTo>
                  <a:cubicBezTo>
                    <a:pt x="39" y="70"/>
                    <a:pt x="39" y="70"/>
                    <a:pt x="38" y="70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6" y="71"/>
                    <a:pt x="37" y="71"/>
                    <a:pt x="36" y="72"/>
                  </a:cubicBezTo>
                  <a:cubicBezTo>
                    <a:pt x="36" y="72"/>
                    <a:pt x="36" y="72"/>
                    <a:pt x="36" y="73"/>
                  </a:cubicBezTo>
                  <a:cubicBezTo>
                    <a:pt x="36" y="73"/>
                    <a:pt x="35" y="73"/>
                    <a:pt x="35" y="74"/>
                  </a:cubicBezTo>
                  <a:cubicBezTo>
                    <a:pt x="35" y="74"/>
                    <a:pt x="35" y="74"/>
                    <a:pt x="35" y="75"/>
                  </a:cubicBezTo>
                  <a:cubicBezTo>
                    <a:pt x="35" y="75"/>
                    <a:pt x="35" y="75"/>
                    <a:pt x="35" y="76"/>
                  </a:cubicBezTo>
                  <a:cubicBezTo>
                    <a:pt x="34" y="76"/>
                    <a:pt x="35" y="77"/>
                    <a:pt x="35" y="77"/>
                  </a:cubicBezTo>
                  <a:cubicBezTo>
                    <a:pt x="35" y="77"/>
                    <a:pt x="36" y="77"/>
                    <a:pt x="36" y="77"/>
                  </a:cubicBezTo>
                  <a:cubicBezTo>
                    <a:pt x="31" y="78"/>
                    <a:pt x="33" y="73"/>
                    <a:pt x="33" y="72"/>
                  </a:cubicBezTo>
                  <a:cubicBezTo>
                    <a:pt x="33" y="71"/>
                    <a:pt x="34" y="68"/>
                    <a:pt x="34" y="67"/>
                  </a:cubicBezTo>
                  <a:cubicBezTo>
                    <a:pt x="34" y="65"/>
                    <a:pt x="35" y="64"/>
                    <a:pt x="33" y="64"/>
                  </a:cubicBezTo>
                  <a:cubicBezTo>
                    <a:pt x="32" y="63"/>
                    <a:pt x="32" y="63"/>
                    <a:pt x="31" y="61"/>
                  </a:cubicBezTo>
                  <a:cubicBezTo>
                    <a:pt x="30" y="59"/>
                    <a:pt x="31" y="58"/>
                    <a:pt x="31" y="58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2" y="56"/>
                    <a:pt x="31" y="56"/>
                    <a:pt x="31" y="56"/>
                  </a:cubicBezTo>
                  <a:cubicBezTo>
                    <a:pt x="31" y="56"/>
                    <a:pt x="31" y="56"/>
                    <a:pt x="30" y="56"/>
                  </a:cubicBezTo>
                  <a:cubicBezTo>
                    <a:pt x="30" y="56"/>
                    <a:pt x="30" y="56"/>
                    <a:pt x="29" y="55"/>
                  </a:cubicBezTo>
                  <a:cubicBezTo>
                    <a:pt x="28" y="54"/>
                    <a:pt x="28" y="55"/>
                    <a:pt x="27" y="54"/>
                  </a:cubicBezTo>
                  <a:cubicBezTo>
                    <a:pt x="26" y="53"/>
                    <a:pt x="27" y="54"/>
                    <a:pt x="26" y="54"/>
                  </a:cubicBezTo>
                  <a:cubicBezTo>
                    <a:pt x="25" y="53"/>
                    <a:pt x="23" y="53"/>
                    <a:pt x="23" y="52"/>
                  </a:cubicBezTo>
                  <a:cubicBezTo>
                    <a:pt x="23" y="52"/>
                    <a:pt x="23" y="51"/>
                    <a:pt x="23" y="51"/>
                  </a:cubicBezTo>
                  <a:cubicBezTo>
                    <a:pt x="22" y="50"/>
                    <a:pt x="21" y="49"/>
                    <a:pt x="19" y="48"/>
                  </a:cubicBezTo>
                  <a:cubicBezTo>
                    <a:pt x="18" y="47"/>
                    <a:pt x="17" y="45"/>
                    <a:pt x="17" y="44"/>
                  </a:cubicBezTo>
                  <a:cubicBezTo>
                    <a:pt x="18" y="43"/>
                    <a:pt x="17" y="43"/>
                    <a:pt x="17" y="42"/>
                  </a:cubicBezTo>
                  <a:cubicBezTo>
                    <a:pt x="16" y="41"/>
                    <a:pt x="15" y="40"/>
                    <a:pt x="13" y="38"/>
                  </a:cubicBezTo>
                  <a:cubicBezTo>
                    <a:pt x="11" y="36"/>
                    <a:pt x="7" y="38"/>
                    <a:pt x="6" y="38"/>
                  </a:cubicBezTo>
                  <a:cubicBezTo>
                    <a:pt x="7" y="35"/>
                    <a:pt x="9" y="32"/>
                    <a:pt x="9" y="32"/>
                  </a:cubicBezTo>
                  <a:cubicBezTo>
                    <a:pt x="11" y="32"/>
                    <a:pt x="13" y="33"/>
                    <a:pt x="14" y="33"/>
                  </a:cubicBezTo>
                  <a:cubicBezTo>
                    <a:pt x="16" y="33"/>
                    <a:pt x="16" y="32"/>
                    <a:pt x="17" y="31"/>
                  </a:cubicBezTo>
                  <a:cubicBezTo>
                    <a:pt x="18" y="30"/>
                    <a:pt x="19" y="29"/>
                    <a:pt x="20" y="29"/>
                  </a:cubicBezTo>
                  <a:cubicBezTo>
                    <a:pt x="21" y="28"/>
                    <a:pt x="22" y="28"/>
                    <a:pt x="24" y="28"/>
                  </a:cubicBezTo>
                  <a:cubicBezTo>
                    <a:pt x="26" y="27"/>
                    <a:pt x="25" y="27"/>
                    <a:pt x="27" y="26"/>
                  </a:cubicBezTo>
                  <a:cubicBezTo>
                    <a:pt x="28" y="25"/>
                    <a:pt x="31" y="24"/>
                    <a:pt x="35" y="24"/>
                  </a:cubicBezTo>
                  <a:cubicBezTo>
                    <a:pt x="38" y="24"/>
                    <a:pt x="34" y="26"/>
                    <a:pt x="33" y="26"/>
                  </a:cubicBezTo>
                  <a:cubicBezTo>
                    <a:pt x="33" y="27"/>
                    <a:pt x="32" y="27"/>
                    <a:pt x="32" y="28"/>
                  </a:cubicBezTo>
                  <a:cubicBezTo>
                    <a:pt x="31" y="29"/>
                    <a:pt x="31" y="29"/>
                    <a:pt x="31" y="30"/>
                  </a:cubicBezTo>
                  <a:cubicBezTo>
                    <a:pt x="32" y="31"/>
                    <a:pt x="34" y="32"/>
                    <a:pt x="34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6" y="34"/>
                    <a:pt x="36" y="34"/>
                    <a:pt x="35" y="34"/>
                  </a:cubicBezTo>
                  <a:cubicBezTo>
                    <a:pt x="34" y="34"/>
                    <a:pt x="35" y="35"/>
                    <a:pt x="35" y="35"/>
                  </a:cubicBezTo>
                  <a:cubicBezTo>
                    <a:pt x="36" y="36"/>
                    <a:pt x="36" y="36"/>
                    <a:pt x="35" y="36"/>
                  </a:cubicBezTo>
                  <a:cubicBezTo>
                    <a:pt x="34" y="36"/>
                    <a:pt x="34" y="36"/>
                    <a:pt x="33" y="35"/>
                  </a:cubicBezTo>
                  <a:cubicBezTo>
                    <a:pt x="32" y="35"/>
                    <a:pt x="32" y="35"/>
                    <a:pt x="33" y="34"/>
                  </a:cubicBezTo>
                  <a:cubicBezTo>
                    <a:pt x="34" y="33"/>
                    <a:pt x="32" y="33"/>
                    <a:pt x="31" y="33"/>
                  </a:cubicBezTo>
                  <a:cubicBezTo>
                    <a:pt x="30" y="33"/>
                    <a:pt x="30" y="34"/>
                    <a:pt x="30" y="35"/>
                  </a:cubicBezTo>
                  <a:cubicBezTo>
                    <a:pt x="30" y="35"/>
                    <a:pt x="31" y="36"/>
                    <a:pt x="30" y="36"/>
                  </a:cubicBezTo>
                  <a:cubicBezTo>
                    <a:pt x="29" y="36"/>
                    <a:pt x="29" y="36"/>
                    <a:pt x="28" y="35"/>
                  </a:cubicBezTo>
                  <a:cubicBezTo>
                    <a:pt x="27" y="35"/>
                    <a:pt x="27" y="36"/>
                    <a:pt x="27" y="37"/>
                  </a:cubicBezTo>
                  <a:cubicBezTo>
                    <a:pt x="26" y="38"/>
                    <a:pt x="27" y="38"/>
                    <a:pt x="27" y="39"/>
                  </a:cubicBezTo>
                  <a:cubicBezTo>
                    <a:pt x="28" y="39"/>
                    <a:pt x="28" y="40"/>
                    <a:pt x="29" y="40"/>
                  </a:cubicBezTo>
                  <a:cubicBezTo>
                    <a:pt x="30" y="40"/>
                    <a:pt x="30" y="40"/>
                    <a:pt x="31" y="41"/>
                  </a:cubicBezTo>
                  <a:cubicBezTo>
                    <a:pt x="31" y="42"/>
                    <a:pt x="31" y="40"/>
                    <a:pt x="32" y="40"/>
                  </a:cubicBezTo>
                  <a:cubicBezTo>
                    <a:pt x="32" y="39"/>
                    <a:pt x="32" y="39"/>
                    <a:pt x="32" y="38"/>
                  </a:cubicBezTo>
                  <a:cubicBezTo>
                    <a:pt x="32" y="37"/>
                    <a:pt x="31" y="37"/>
                    <a:pt x="32" y="36"/>
                  </a:cubicBezTo>
                  <a:cubicBezTo>
                    <a:pt x="33" y="36"/>
                    <a:pt x="34" y="36"/>
                    <a:pt x="34" y="37"/>
                  </a:cubicBezTo>
                  <a:cubicBezTo>
                    <a:pt x="35" y="37"/>
                    <a:pt x="34" y="38"/>
                    <a:pt x="35" y="38"/>
                  </a:cubicBezTo>
                  <a:cubicBezTo>
                    <a:pt x="35" y="38"/>
                    <a:pt x="36" y="37"/>
                    <a:pt x="36" y="38"/>
                  </a:cubicBezTo>
                  <a:cubicBezTo>
                    <a:pt x="36" y="38"/>
                    <a:pt x="37" y="38"/>
                    <a:pt x="37" y="39"/>
                  </a:cubicBezTo>
                  <a:cubicBezTo>
                    <a:pt x="38" y="39"/>
                    <a:pt x="38" y="40"/>
                    <a:pt x="38" y="40"/>
                  </a:cubicBezTo>
                  <a:cubicBezTo>
                    <a:pt x="38" y="41"/>
                    <a:pt x="39" y="41"/>
                    <a:pt x="39" y="42"/>
                  </a:cubicBezTo>
                  <a:cubicBezTo>
                    <a:pt x="39" y="43"/>
                    <a:pt x="38" y="43"/>
                    <a:pt x="38" y="43"/>
                  </a:cubicBezTo>
                  <a:cubicBezTo>
                    <a:pt x="37" y="43"/>
                    <a:pt x="38" y="42"/>
                    <a:pt x="37" y="41"/>
                  </a:cubicBezTo>
                  <a:cubicBezTo>
                    <a:pt x="37" y="41"/>
                    <a:pt x="37" y="42"/>
                    <a:pt x="36" y="42"/>
                  </a:cubicBezTo>
                  <a:cubicBezTo>
                    <a:pt x="35" y="43"/>
                    <a:pt x="37" y="43"/>
                    <a:pt x="36" y="44"/>
                  </a:cubicBezTo>
                  <a:cubicBezTo>
                    <a:pt x="36" y="44"/>
                    <a:pt x="35" y="44"/>
                    <a:pt x="34" y="44"/>
                  </a:cubicBezTo>
                  <a:cubicBezTo>
                    <a:pt x="33" y="44"/>
                    <a:pt x="34" y="45"/>
                    <a:pt x="33" y="45"/>
                  </a:cubicBezTo>
                  <a:cubicBezTo>
                    <a:pt x="33" y="45"/>
                    <a:pt x="33" y="46"/>
                    <a:pt x="32" y="46"/>
                  </a:cubicBezTo>
                  <a:cubicBezTo>
                    <a:pt x="32" y="47"/>
                    <a:pt x="32" y="47"/>
                    <a:pt x="31" y="48"/>
                  </a:cubicBezTo>
                  <a:cubicBezTo>
                    <a:pt x="30" y="48"/>
                    <a:pt x="31" y="50"/>
                    <a:pt x="31" y="50"/>
                  </a:cubicBezTo>
                  <a:cubicBezTo>
                    <a:pt x="31" y="51"/>
                    <a:pt x="31" y="51"/>
                    <a:pt x="30" y="50"/>
                  </a:cubicBezTo>
                  <a:cubicBezTo>
                    <a:pt x="30" y="49"/>
                    <a:pt x="30" y="49"/>
                    <a:pt x="29" y="49"/>
                  </a:cubicBezTo>
                  <a:cubicBezTo>
                    <a:pt x="29" y="48"/>
                    <a:pt x="28" y="49"/>
                    <a:pt x="26" y="49"/>
                  </a:cubicBezTo>
                  <a:cubicBezTo>
                    <a:pt x="25" y="50"/>
                    <a:pt x="25" y="51"/>
                    <a:pt x="26" y="52"/>
                  </a:cubicBezTo>
                  <a:cubicBezTo>
                    <a:pt x="26" y="53"/>
                    <a:pt x="27" y="53"/>
                    <a:pt x="27" y="52"/>
                  </a:cubicBezTo>
                  <a:cubicBezTo>
                    <a:pt x="28" y="52"/>
                    <a:pt x="28" y="52"/>
                    <a:pt x="29" y="52"/>
                  </a:cubicBezTo>
                  <a:cubicBezTo>
                    <a:pt x="29" y="52"/>
                    <a:pt x="29" y="53"/>
                    <a:pt x="28" y="53"/>
                  </a:cubicBezTo>
                  <a:cubicBezTo>
                    <a:pt x="28" y="54"/>
                    <a:pt x="29" y="54"/>
                    <a:pt x="30" y="54"/>
                  </a:cubicBezTo>
                  <a:cubicBezTo>
                    <a:pt x="30" y="54"/>
                    <a:pt x="30" y="54"/>
                    <a:pt x="30" y="55"/>
                  </a:cubicBezTo>
                  <a:cubicBezTo>
                    <a:pt x="30" y="55"/>
                    <a:pt x="30" y="55"/>
                    <a:pt x="30" y="56"/>
                  </a:cubicBezTo>
                  <a:cubicBezTo>
                    <a:pt x="31" y="56"/>
                    <a:pt x="31" y="55"/>
                    <a:pt x="32" y="56"/>
                  </a:cubicBezTo>
                  <a:cubicBezTo>
                    <a:pt x="32" y="56"/>
                    <a:pt x="32" y="55"/>
                    <a:pt x="33" y="55"/>
                  </a:cubicBezTo>
                  <a:cubicBezTo>
                    <a:pt x="33" y="55"/>
                    <a:pt x="33" y="55"/>
                    <a:pt x="34" y="55"/>
                  </a:cubicBezTo>
                  <a:cubicBezTo>
                    <a:pt x="35" y="55"/>
                    <a:pt x="35" y="55"/>
                    <a:pt x="36" y="55"/>
                  </a:cubicBezTo>
                  <a:cubicBezTo>
                    <a:pt x="37" y="55"/>
                    <a:pt x="37" y="55"/>
                    <a:pt x="37" y="56"/>
                  </a:cubicBezTo>
                  <a:cubicBezTo>
                    <a:pt x="38" y="57"/>
                    <a:pt x="38" y="57"/>
                    <a:pt x="39" y="57"/>
                  </a:cubicBezTo>
                  <a:cubicBezTo>
                    <a:pt x="40" y="57"/>
                    <a:pt x="40" y="57"/>
                    <a:pt x="40" y="58"/>
                  </a:cubicBezTo>
                  <a:cubicBezTo>
                    <a:pt x="40" y="58"/>
                    <a:pt x="41" y="59"/>
                    <a:pt x="42" y="59"/>
                  </a:cubicBezTo>
                  <a:cubicBezTo>
                    <a:pt x="42" y="59"/>
                    <a:pt x="43" y="59"/>
                    <a:pt x="43" y="59"/>
                  </a:cubicBezTo>
                  <a:cubicBezTo>
                    <a:pt x="44" y="59"/>
                    <a:pt x="44" y="60"/>
                    <a:pt x="45" y="61"/>
                  </a:cubicBezTo>
                  <a:cubicBezTo>
                    <a:pt x="45" y="61"/>
                    <a:pt x="44" y="62"/>
                    <a:pt x="44" y="62"/>
                  </a:cubicBezTo>
                  <a:close/>
                  <a:moveTo>
                    <a:pt x="35" y="53"/>
                  </a:moveTo>
                  <a:cubicBezTo>
                    <a:pt x="35" y="53"/>
                    <a:pt x="35" y="53"/>
                    <a:pt x="34" y="53"/>
                  </a:cubicBezTo>
                  <a:cubicBezTo>
                    <a:pt x="34" y="53"/>
                    <a:pt x="34" y="53"/>
                    <a:pt x="33" y="53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0" y="51"/>
                    <a:pt x="30" y="52"/>
                  </a:cubicBezTo>
                  <a:cubicBezTo>
                    <a:pt x="29" y="52"/>
                    <a:pt x="29" y="52"/>
                    <a:pt x="30" y="51"/>
                  </a:cubicBezTo>
                  <a:cubicBezTo>
                    <a:pt x="30" y="51"/>
                    <a:pt x="31" y="51"/>
                    <a:pt x="31" y="51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2"/>
                    <a:pt x="34" y="52"/>
                    <a:pt x="34" y="52"/>
                  </a:cubicBezTo>
                  <a:cubicBezTo>
                    <a:pt x="34" y="53"/>
                    <a:pt x="34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9" name="Google Shape;1729;p21"/>
            <p:cNvSpPr/>
            <p:nvPr/>
          </p:nvSpPr>
          <p:spPr>
            <a:xfrm>
              <a:off x="1968501" y="3219450"/>
              <a:ext cx="492125" cy="271463"/>
            </a:xfrm>
            <a:custGeom>
              <a:rect b="b" l="l" r="r" t="t"/>
              <a:pathLst>
                <a:path extrusionOk="0" h="84" w="154">
                  <a:moveTo>
                    <a:pt x="82" y="9"/>
                  </a:moveTo>
                  <a:cubicBezTo>
                    <a:pt x="82" y="9"/>
                    <a:pt x="82" y="1"/>
                    <a:pt x="87" y="1"/>
                  </a:cubicBezTo>
                  <a:cubicBezTo>
                    <a:pt x="93" y="1"/>
                    <a:pt x="98" y="1"/>
                    <a:pt x="98" y="1"/>
                  </a:cubicBezTo>
                  <a:cubicBezTo>
                    <a:pt x="98" y="1"/>
                    <a:pt x="103" y="0"/>
                    <a:pt x="103" y="9"/>
                  </a:cubicBezTo>
                  <a:lnTo>
                    <a:pt x="82" y="9"/>
                  </a:lnTo>
                  <a:close/>
                  <a:moveTo>
                    <a:pt x="45" y="57"/>
                  </a:moveTo>
                  <a:cubicBezTo>
                    <a:pt x="38" y="57"/>
                    <a:pt x="32" y="63"/>
                    <a:pt x="32" y="71"/>
                  </a:cubicBezTo>
                  <a:cubicBezTo>
                    <a:pt x="32" y="78"/>
                    <a:pt x="38" y="84"/>
                    <a:pt x="45" y="84"/>
                  </a:cubicBezTo>
                  <a:cubicBezTo>
                    <a:pt x="53" y="84"/>
                    <a:pt x="59" y="78"/>
                    <a:pt x="59" y="71"/>
                  </a:cubicBezTo>
                  <a:cubicBezTo>
                    <a:pt x="59" y="63"/>
                    <a:pt x="53" y="57"/>
                    <a:pt x="45" y="57"/>
                  </a:cubicBezTo>
                  <a:close/>
                  <a:moveTo>
                    <a:pt x="125" y="57"/>
                  </a:moveTo>
                  <a:cubicBezTo>
                    <a:pt x="118" y="57"/>
                    <a:pt x="112" y="63"/>
                    <a:pt x="112" y="71"/>
                  </a:cubicBezTo>
                  <a:cubicBezTo>
                    <a:pt x="112" y="78"/>
                    <a:pt x="118" y="84"/>
                    <a:pt x="125" y="84"/>
                  </a:cubicBezTo>
                  <a:cubicBezTo>
                    <a:pt x="133" y="84"/>
                    <a:pt x="139" y="78"/>
                    <a:pt x="139" y="71"/>
                  </a:cubicBezTo>
                  <a:cubicBezTo>
                    <a:pt x="139" y="63"/>
                    <a:pt x="133" y="57"/>
                    <a:pt x="125" y="57"/>
                  </a:cubicBezTo>
                  <a:close/>
                  <a:moveTo>
                    <a:pt x="154" y="53"/>
                  </a:moveTo>
                  <a:cubicBezTo>
                    <a:pt x="154" y="68"/>
                    <a:pt x="154" y="68"/>
                    <a:pt x="154" y="68"/>
                  </a:cubicBezTo>
                  <a:cubicBezTo>
                    <a:pt x="154" y="70"/>
                    <a:pt x="154" y="71"/>
                    <a:pt x="154" y="71"/>
                  </a:cubicBezTo>
                  <a:cubicBezTo>
                    <a:pt x="144" y="71"/>
                    <a:pt x="144" y="71"/>
                    <a:pt x="144" y="71"/>
                  </a:cubicBezTo>
                  <a:cubicBezTo>
                    <a:pt x="144" y="60"/>
                    <a:pt x="136" y="52"/>
                    <a:pt x="125" y="52"/>
                  </a:cubicBezTo>
                  <a:cubicBezTo>
                    <a:pt x="115" y="52"/>
                    <a:pt x="106" y="60"/>
                    <a:pt x="106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60"/>
                    <a:pt x="56" y="52"/>
                    <a:pt x="45" y="52"/>
                  </a:cubicBezTo>
                  <a:cubicBezTo>
                    <a:pt x="35" y="52"/>
                    <a:pt x="27" y="60"/>
                    <a:pt x="27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9" y="71"/>
                    <a:pt x="0" y="42"/>
                    <a:pt x="33" y="35"/>
                  </a:cubicBezTo>
                  <a:cubicBezTo>
                    <a:pt x="41" y="34"/>
                    <a:pt x="49" y="12"/>
                    <a:pt x="85" y="10"/>
                  </a:cubicBezTo>
                  <a:cubicBezTo>
                    <a:pt x="138" y="8"/>
                    <a:pt x="152" y="34"/>
                    <a:pt x="154" y="53"/>
                  </a:cubicBezTo>
                  <a:close/>
                  <a:moveTo>
                    <a:pt x="109" y="44"/>
                  </a:moveTo>
                  <a:cubicBezTo>
                    <a:pt x="99" y="44"/>
                    <a:pt x="99" y="44"/>
                    <a:pt x="99" y="44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63"/>
                    <a:pt x="72" y="63"/>
                    <a:pt x="7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109" y="53"/>
                    <a:pt x="109" y="53"/>
                    <a:pt x="109" y="53"/>
                  </a:cubicBezTo>
                  <a:lnTo>
                    <a:pt x="109" y="44"/>
                  </a:lnTo>
                  <a:close/>
                  <a:moveTo>
                    <a:pt x="132" y="36"/>
                  </a:moveTo>
                  <a:cubicBezTo>
                    <a:pt x="132" y="36"/>
                    <a:pt x="128" y="18"/>
                    <a:pt x="96" y="18"/>
                  </a:cubicBezTo>
                  <a:cubicBezTo>
                    <a:pt x="64" y="18"/>
                    <a:pt x="61" y="26"/>
                    <a:pt x="53" y="36"/>
                  </a:cubicBezTo>
                  <a:lnTo>
                    <a:pt x="132" y="36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0" name="Google Shape;1730;p21"/>
            <p:cNvSpPr/>
            <p:nvPr/>
          </p:nvSpPr>
          <p:spPr>
            <a:xfrm>
              <a:off x="3536951" y="3216275"/>
              <a:ext cx="266700" cy="274638"/>
            </a:xfrm>
            <a:custGeom>
              <a:rect b="b" l="l" r="r" t="t"/>
              <a:pathLst>
                <a:path extrusionOk="0" h="85" w="84">
                  <a:moveTo>
                    <a:pt x="42" y="0"/>
                  </a:moveTo>
                  <a:cubicBezTo>
                    <a:pt x="19" y="0"/>
                    <a:pt x="0" y="19"/>
                    <a:pt x="0" y="43"/>
                  </a:cubicBezTo>
                  <a:cubicBezTo>
                    <a:pt x="0" y="66"/>
                    <a:pt x="19" y="85"/>
                    <a:pt x="42" y="85"/>
                  </a:cubicBezTo>
                  <a:cubicBezTo>
                    <a:pt x="65" y="85"/>
                    <a:pt x="84" y="66"/>
                    <a:pt x="84" y="43"/>
                  </a:cubicBezTo>
                  <a:cubicBezTo>
                    <a:pt x="84" y="19"/>
                    <a:pt x="65" y="0"/>
                    <a:pt x="42" y="0"/>
                  </a:cubicBezTo>
                  <a:close/>
                  <a:moveTo>
                    <a:pt x="41" y="18"/>
                  </a:move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2" y="2"/>
                    <a:pt x="41" y="2"/>
                    <a:pt x="42" y="2"/>
                  </a:cubicBezTo>
                  <a:cubicBezTo>
                    <a:pt x="53" y="2"/>
                    <a:pt x="63" y="7"/>
                    <a:pt x="70" y="14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4" y="23"/>
                    <a:pt x="48" y="20"/>
                    <a:pt x="42" y="20"/>
                  </a:cubicBezTo>
                  <a:cubicBezTo>
                    <a:pt x="41" y="20"/>
                    <a:pt x="42" y="20"/>
                    <a:pt x="41" y="20"/>
                  </a:cubicBezTo>
                  <a:lnTo>
                    <a:pt x="41" y="18"/>
                  </a:lnTo>
                  <a:close/>
                  <a:moveTo>
                    <a:pt x="3" y="44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32"/>
                    <a:pt x="6" y="21"/>
                    <a:pt x="13" y="14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2" y="31"/>
                    <a:pt x="19" y="37"/>
                    <a:pt x="19" y="43"/>
                  </a:cubicBezTo>
                  <a:cubicBezTo>
                    <a:pt x="19" y="43"/>
                    <a:pt x="19" y="43"/>
                    <a:pt x="19" y="44"/>
                  </a:cubicBezTo>
                  <a:cubicBezTo>
                    <a:pt x="17" y="44"/>
                    <a:pt x="17" y="44"/>
                    <a:pt x="17" y="44"/>
                  </a:cubicBezTo>
                  <a:lnTo>
                    <a:pt x="3" y="44"/>
                  </a:lnTo>
                  <a:close/>
                  <a:moveTo>
                    <a:pt x="41" y="67"/>
                  </a:moveTo>
                  <a:cubicBezTo>
                    <a:pt x="41" y="81"/>
                    <a:pt x="41" y="81"/>
                    <a:pt x="41" y="81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30" y="83"/>
                    <a:pt x="20" y="79"/>
                    <a:pt x="13" y="71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30" y="63"/>
                    <a:pt x="35" y="65"/>
                    <a:pt x="41" y="65"/>
                  </a:cubicBezTo>
                  <a:lnTo>
                    <a:pt x="41" y="67"/>
                  </a:lnTo>
                  <a:close/>
                  <a:moveTo>
                    <a:pt x="42" y="64"/>
                  </a:moveTo>
                  <a:cubicBezTo>
                    <a:pt x="30" y="64"/>
                    <a:pt x="21" y="54"/>
                    <a:pt x="21" y="43"/>
                  </a:cubicBezTo>
                  <a:cubicBezTo>
                    <a:pt x="21" y="31"/>
                    <a:pt x="30" y="22"/>
                    <a:pt x="42" y="22"/>
                  </a:cubicBezTo>
                  <a:cubicBezTo>
                    <a:pt x="53" y="22"/>
                    <a:pt x="63" y="31"/>
                    <a:pt x="63" y="43"/>
                  </a:cubicBezTo>
                  <a:cubicBezTo>
                    <a:pt x="63" y="54"/>
                    <a:pt x="53" y="64"/>
                    <a:pt x="42" y="64"/>
                  </a:cubicBezTo>
                  <a:close/>
                  <a:moveTo>
                    <a:pt x="70" y="72"/>
                  </a:moveTo>
                  <a:cubicBezTo>
                    <a:pt x="58" y="59"/>
                    <a:pt x="58" y="59"/>
                    <a:pt x="58" y="59"/>
                  </a:cubicBezTo>
                  <a:cubicBezTo>
                    <a:pt x="62" y="55"/>
                    <a:pt x="64" y="50"/>
                    <a:pt x="64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2" y="55"/>
                    <a:pt x="78" y="65"/>
                    <a:pt x="70" y="72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1" name="Google Shape;1731;p21"/>
            <p:cNvSpPr/>
            <p:nvPr/>
          </p:nvSpPr>
          <p:spPr>
            <a:xfrm>
              <a:off x="4283076" y="3219450"/>
              <a:ext cx="261938" cy="271463"/>
            </a:xfrm>
            <a:custGeom>
              <a:rect b="b" l="l" r="r" t="t"/>
              <a:pathLst>
                <a:path extrusionOk="0" h="84" w="82">
                  <a:moveTo>
                    <a:pt x="30" y="4"/>
                  </a:moveTo>
                  <a:cubicBezTo>
                    <a:pt x="47" y="0"/>
                    <a:pt x="64" y="8"/>
                    <a:pt x="72" y="23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49" y="15"/>
                    <a:pt x="39" y="6"/>
                    <a:pt x="30" y="4"/>
                  </a:cubicBezTo>
                  <a:close/>
                  <a:moveTo>
                    <a:pt x="20" y="8"/>
                  </a:moveTo>
                  <a:cubicBezTo>
                    <a:pt x="6" y="18"/>
                    <a:pt x="0" y="37"/>
                    <a:pt x="7" y="53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17" y="30"/>
                    <a:pt x="16" y="16"/>
                    <a:pt x="20" y="8"/>
                  </a:cubicBezTo>
                  <a:close/>
                  <a:moveTo>
                    <a:pt x="26" y="45"/>
                  </a:moveTo>
                  <a:cubicBezTo>
                    <a:pt x="38" y="39"/>
                    <a:pt x="38" y="39"/>
                    <a:pt x="38" y="39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18" y="13"/>
                    <a:pt x="20" y="29"/>
                    <a:pt x="26" y="45"/>
                  </a:cubicBezTo>
                  <a:close/>
                  <a:moveTo>
                    <a:pt x="54" y="31"/>
                  </a:moveTo>
                  <a:cubicBezTo>
                    <a:pt x="46" y="15"/>
                    <a:pt x="33" y="4"/>
                    <a:pt x="26" y="6"/>
                  </a:cubicBezTo>
                  <a:cubicBezTo>
                    <a:pt x="41" y="38"/>
                    <a:pt x="41" y="38"/>
                    <a:pt x="41" y="38"/>
                  </a:cubicBezTo>
                  <a:lnTo>
                    <a:pt x="54" y="31"/>
                  </a:lnTo>
                  <a:close/>
                  <a:moveTo>
                    <a:pt x="59" y="78"/>
                  </a:moveTo>
                  <a:cubicBezTo>
                    <a:pt x="41" y="38"/>
                    <a:pt x="41" y="38"/>
                    <a:pt x="41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0"/>
                    <a:pt x="59" y="80"/>
                  </a:cubicBezTo>
                  <a:cubicBezTo>
                    <a:pt x="59" y="79"/>
                    <a:pt x="60" y="78"/>
                    <a:pt x="59" y="78"/>
                  </a:cubicBezTo>
                  <a:close/>
                  <a:moveTo>
                    <a:pt x="25" y="6"/>
                  </a:moveTo>
                  <a:cubicBezTo>
                    <a:pt x="25" y="6"/>
                    <a:pt x="26" y="6"/>
                    <a:pt x="26" y="6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1" y="1"/>
                    <a:pt x="21" y="2"/>
                    <a:pt x="21" y="2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7"/>
                    <a:pt x="25" y="7"/>
                    <a:pt x="25" y="6"/>
                  </a:cubicBezTo>
                  <a:close/>
                  <a:moveTo>
                    <a:pt x="14" y="84"/>
                  </a:moveTo>
                  <a:cubicBezTo>
                    <a:pt x="82" y="84"/>
                    <a:pt x="82" y="84"/>
                    <a:pt x="82" y="84"/>
                  </a:cubicBezTo>
                  <a:cubicBezTo>
                    <a:pt x="82" y="84"/>
                    <a:pt x="73" y="74"/>
                    <a:pt x="48" y="74"/>
                  </a:cubicBezTo>
                  <a:cubicBezTo>
                    <a:pt x="22" y="74"/>
                    <a:pt x="14" y="84"/>
                    <a:pt x="14" y="84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2" name="Google Shape;1732;p21"/>
            <p:cNvSpPr/>
            <p:nvPr/>
          </p:nvSpPr>
          <p:spPr>
            <a:xfrm>
              <a:off x="4953000" y="3216275"/>
              <a:ext cx="265113" cy="274638"/>
            </a:xfrm>
            <a:custGeom>
              <a:rect b="b" l="l" r="r" t="t"/>
              <a:pathLst>
                <a:path extrusionOk="0" h="85" w="83">
                  <a:moveTo>
                    <a:pt x="62" y="23"/>
                  </a:moveTo>
                  <a:cubicBezTo>
                    <a:pt x="62" y="73"/>
                    <a:pt x="62" y="73"/>
                    <a:pt x="62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1"/>
                    <a:pt x="56" y="29"/>
                    <a:pt x="54" y="29"/>
                  </a:cubicBezTo>
                  <a:cubicBezTo>
                    <a:pt x="52" y="29"/>
                    <a:pt x="51" y="31"/>
                    <a:pt x="51" y="32"/>
                  </a:cubicBezTo>
                  <a:cubicBezTo>
                    <a:pt x="51" y="73"/>
                    <a:pt x="51" y="73"/>
                    <a:pt x="51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3" y="29"/>
                    <a:pt x="41" y="29"/>
                  </a:cubicBezTo>
                  <a:cubicBezTo>
                    <a:pt x="39" y="29"/>
                    <a:pt x="38" y="31"/>
                    <a:pt x="38" y="32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1" y="29"/>
                    <a:pt x="29" y="29"/>
                  </a:cubicBezTo>
                  <a:cubicBezTo>
                    <a:pt x="27" y="29"/>
                    <a:pt x="26" y="31"/>
                    <a:pt x="26" y="32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1" y="23"/>
                    <a:pt x="21" y="23"/>
                    <a:pt x="21" y="23"/>
                  </a:cubicBezTo>
                  <a:lnTo>
                    <a:pt x="62" y="23"/>
                  </a:lnTo>
                  <a:close/>
                  <a:moveTo>
                    <a:pt x="63" y="77"/>
                  </a:moveTo>
                  <a:cubicBezTo>
                    <a:pt x="20" y="77"/>
                    <a:pt x="20" y="77"/>
                    <a:pt x="20" y="77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64" y="79"/>
                    <a:pt x="64" y="79"/>
                    <a:pt x="64" y="79"/>
                  </a:cubicBezTo>
                  <a:lnTo>
                    <a:pt x="63" y="77"/>
                  </a:lnTo>
                  <a:close/>
                  <a:moveTo>
                    <a:pt x="64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64" y="85"/>
                    <a:pt x="64" y="85"/>
                    <a:pt x="64" y="85"/>
                  </a:cubicBezTo>
                  <a:lnTo>
                    <a:pt x="64" y="81"/>
                  </a:lnTo>
                  <a:close/>
                  <a:moveTo>
                    <a:pt x="23" y="18"/>
                  </a:moveTo>
                  <a:cubicBezTo>
                    <a:pt x="23" y="18"/>
                    <a:pt x="23" y="20"/>
                    <a:pt x="23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0"/>
                    <a:pt x="60" y="18"/>
                    <a:pt x="60" y="18"/>
                  </a:cubicBezTo>
                  <a:lnTo>
                    <a:pt x="23" y="18"/>
                  </a:lnTo>
                  <a:close/>
                  <a:moveTo>
                    <a:pt x="69" y="1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1"/>
                    <a:pt x="0" y="7"/>
                    <a:pt x="0" y="15"/>
                  </a:cubicBezTo>
                  <a:cubicBezTo>
                    <a:pt x="0" y="18"/>
                    <a:pt x="1" y="21"/>
                    <a:pt x="3" y="23"/>
                  </a:cubicBezTo>
                  <a:cubicBezTo>
                    <a:pt x="6" y="25"/>
                    <a:pt x="9" y="27"/>
                    <a:pt x="12" y="26"/>
                  </a:cubicBezTo>
                  <a:cubicBezTo>
                    <a:pt x="14" y="26"/>
                    <a:pt x="17" y="25"/>
                    <a:pt x="18" y="24"/>
                  </a:cubicBezTo>
                  <a:cubicBezTo>
                    <a:pt x="20" y="22"/>
                    <a:pt x="21" y="19"/>
                    <a:pt x="21" y="17"/>
                  </a:cubicBezTo>
                  <a:cubicBezTo>
                    <a:pt x="21" y="13"/>
                    <a:pt x="18" y="9"/>
                    <a:pt x="13" y="9"/>
                  </a:cubicBezTo>
                  <a:cubicBezTo>
                    <a:pt x="12" y="9"/>
                    <a:pt x="10" y="10"/>
                    <a:pt x="9" y="11"/>
                  </a:cubicBezTo>
                  <a:cubicBezTo>
                    <a:pt x="8" y="12"/>
                    <a:pt x="7" y="14"/>
                    <a:pt x="7" y="16"/>
                  </a:cubicBezTo>
                  <a:cubicBezTo>
                    <a:pt x="7" y="17"/>
                    <a:pt x="8" y="18"/>
                    <a:pt x="9" y="19"/>
                  </a:cubicBezTo>
                  <a:cubicBezTo>
                    <a:pt x="10" y="20"/>
                    <a:pt x="11" y="21"/>
                    <a:pt x="12" y="21"/>
                  </a:cubicBezTo>
                  <a:cubicBezTo>
                    <a:pt x="14" y="21"/>
                    <a:pt x="15" y="20"/>
                    <a:pt x="16" y="20"/>
                  </a:cubicBezTo>
                  <a:cubicBezTo>
                    <a:pt x="16" y="19"/>
                    <a:pt x="17" y="18"/>
                    <a:pt x="17" y="16"/>
                  </a:cubicBezTo>
                  <a:cubicBezTo>
                    <a:pt x="17" y="15"/>
                    <a:pt x="16" y="14"/>
                    <a:pt x="16" y="14"/>
                  </a:cubicBezTo>
                  <a:cubicBezTo>
                    <a:pt x="15" y="13"/>
                    <a:pt x="14" y="13"/>
                    <a:pt x="13" y="13"/>
                  </a:cubicBezTo>
                  <a:cubicBezTo>
                    <a:pt x="11" y="13"/>
                    <a:pt x="10" y="14"/>
                    <a:pt x="10" y="16"/>
                  </a:cubicBezTo>
                  <a:cubicBezTo>
                    <a:pt x="10" y="19"/>
                    <a:pt x="13" y="17"/>
                    <a:pt x="13" y="17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5" y="17"/>
                    <a:pt x="15" y="18"/>
                    <a:pt x="14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1" y="19"/>
                    <a:pt x="11" y="19"/>
                    <a:pt x="10" y="18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1" y="12"/>
                    <a:pt x="12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7" y="11"/>
                    <a:pt x="19" y="14"/>
                    <a:pt x="19" y="17"/>
                  </a:cubicBezTo>
                  <a:cubicBezTo>
                    <a:pt x="19" y="19"/>
                    <a:pt x="18" y="21"/>
                    <a:pt x="17" y="22"/>
                  </a:cubicBezTo>
                  <a:cubicBezTo>
                    <a:pt x="16" y="24"/>
                    <a:pt x="14" y="24"/>
                    <a:pt x="12" y="24"/>
                  </a:cubicBezTo>
                  <a:cubicBezTo>
                    <a:pt x="10" y="24"/>
                    <a:pt x="9" y="24"/>
                    <a:pt x="7" y="23"/>
                  </a:cubicBezTo>
                  <a:cubicBezTo>
                    <a:pt x="6" y="22"/>
                    <a:pt x="5" y="19"/>
                    <a:pt x="5" y="17"/>
                  </a:cubicBezTo>
                  <a:cubicBezTo>
                    <a:pt x="5" y="11"/>
                    <a:pt x="9" y="7"/>
                    <a:pt x="14" y="7"/>
                  </a:cubicBezTo>
                  <a:cubicBezTo>
                    <a:pt x="15" y="7"/>
                    <a:pt x="16" y="8"/>
                    <a:pt x="18" y="8"/>
                  </a:cubicBezTo>
                  <a:cubicBezTo>
                    <a:pt x="21" y="9"/>
                    <a:pt x="23" y="12"/>
                    <a:pt x="23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2"/>
                    <a:pt x="63" y="9"/>
                    <a:pt x="66" y="8"/>
                  </a:cubicBezTo>
                  <a:cubicBezTo>
                    <a:pt x="67" y="7"/>
                    <a:pt x="68" y="7"/>
                    <a:pt x="69" y="7"/>
                  </a:cubicBezTo>
                  <a:cubicBezTo>
                    <a:pt x="74" y="7"/>
                    <a:pt x="79" y="11"/>
                    <a:pt x="79" y="17"/>
                  </a:cubicBezTo>
                  <a:cubicBezTo>
                    <a:pt x="79" y="19"/>
                    <a:pt x="78" y="22"/>
                    <a:pt x="76" y="23"/>
                  </a:cubicBezTo>
                  <a:cubicBezTo>
                    <a:pt x="75" y="24"/>
                    <a:pt x="73" y="25"/>
                    <a:pt x="71" y="25"/>
                  </a:cubicBezTo>
                  <a:cubicBezTo>
                    <a:pt x="67" y="25"/>
                    <a:pt x="63" y="21"/>
                    <a:pt x="63" y="17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6" y="12"/>
                    <a:pt x="68" y="11"/>
                    <a:pt x="69" y="11"/>
                  </a:cubicBezTo>
                  <a:cubicBezTo>
                    <a:pt x="71" y="11"/>
                    <a:pt x="72" y="12"/>
                    <a:pt x="72" y="13"/>
                  </a:cubicBezTo>
                  <a:cubicBezTo>
                    <a:pt x="73" y="14"/>
                    <a:pt x="74" y="15"/>
                    <a:pt x="74" y="16"/>
                  </a:cubicBezTo>
                  <a:cubicBezTo>
                    <a:pt x="74" y="17"/>
                    <a:pt x="73" y="18"/>
                    <a:pt x="73" y="18"/>
                  </a:cubicBezTo>
                  <a:cubicBezTo>
                    <a:pt x="72" y="19"/>
                    <a:pt x="71" y="19"/>
                    <a:pt x="70" y="19"/>
                  </a:cubicBezTo>
                  <a:cubicBezTo>
                    <a:pt x="70" y="19"/>
                    <a:pt x="69" y="19"/>
                    <a:pt x="69" y="18"/>
                  </a:cubicBezTo>
                  <a:cubicBezTo>
                    <a:pt x="68" y="18"/>
                    <a:pt x="68" y="17"/>
                    <a:pt x="68" y="17"/>
                  </a:cubicBezTo>
                  <a:cubicBezTo>
                    <a:pt x="68" y="16"/>
                    <a:pt x="68" y="16"/>
                    <a:pt x="68" y="15"/>
                  </a:cubicBezTo>
                  <a:cubicBezTo>
                    <a:pt x="69" y="15"/>
                    <a:pt x="69" y="15"/>
                    <a:pt x="70" y="15"/>
                  </a:cubicBezTo>
                  <a:cubicBezTo>
                    <a:pt x="70" y="15"/>
                    <a:pt x="71" y="15"/>
                    <a:pt x="71" y="16"/>
                  </a:cubicBezTo>
                  <a:cubicBezTo>
                    <a:pt x="71" y="16"/>
                    <a:pt x="71" y="16"/>
                    <a:pt x="71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17"/>
                    <a:pt x="73" y="19"/>
                    <a:pt x="73" y="16"/>
                  </a:cubicBezTo>
                  <a:cubicBezTo>
                    <a:pt x="73" y="14"/>
                    <a:pt x="71" y="13"/>
                    <a:pt x="70" y="13"/>
                  </a:cubicBezTo>
                  <a:cubicBezTo>
                    <a:pt x="69" y="13"/>
                    <a:pt x="68" y="13"/>
                    <a:pt x="67" y="14"/>
                  </a:cubicBezTo>
                  <a:cubicBezTo>
                    <a:pt x="66" y="15"/>
                    <a:pt x="66" y="16"/>
                    <a:pt x="66" y="17"/>
                  </a:cubicBezTo>
                  <a:cubicBezTo>
                    <a:pt x="66" y="18"/>
                    <a:pt x="66" y="19"/>
                    <a:pt x="67" y="20"/>
                  </a:cubicBezTo>
                  <a:cubicBezTo>
                    <a:pt x="68" y="21"/>
                    <a:pt x="69" y="21"/>
                    <a:pt x="70" y="21"/>
                  </a:cubicBezTo>
                  <a:cubicBezTo>
                    <a:pt x="72" y="21"/>
                    <a:pt x="73" y="21"/>
                    <a:pt x="74" y="20"/>
                  </a:cubicBezTo>
                  <a:cubicBezTo>
                    <a:pt x="75" y="19"/>
                    <a:pt x="76" y="17"/>
                    <a:pt x="76" y="16"/>
                  </a:cubicBezTo>
                  <a:cubicBezTo>
                    <a:pt x="76" y="14"/>
                    <a:pt x="75" y="13"/>
                    <a:pt x="74" y="11"/>
                  </a:cubicBezTo>
                  <a:cubicBezTo>
                    <a:pt x="73" y="10"/>
                    <a:pt x="71" y="9"/>
                    <a:pt x="69" y="9"/>
                  </a:cubicBezTo>
                  <a:cubicBezTo>
                    <a:pt x="67" y="9"/>
                    <a:pt x="65" y="10"/>
                    <a:pt x="64" y="12"/>
                  </a:cubicBezTo>
                  <a:cubicBezTo>
                    <a:pt x="62" y="13"/>
                    <a:pt x="61" y="15"/>
                    <a:pt x="61" y="17"/>
                  </a:cubicBezTo>
                  <a:cubicBezTo>
                    <a:pt x="61" y="22"/>
                    <a:pt x="66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4" y="27"/>
                    <a:pt x="77" y="26"/>
                    <a:pt x="79" y="23"/>
                  </a:cubicBezTo>
                  <a:cubicBezTo>
                    <a:pt x="81" y="21"/>
                    <a:pt x="83" y="18"/>
                    <a:pt x="83" y="15"/>
                  </a:cubicBezTo>
                  <a:cubicBezTo>
                    <a:pt x="83" y="7"/>
                    <a:pt x="76" y="1"/>
                    <a:pt x="69" y="1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3" name="Google Shape;1733;p21"/>
            <p:cNvSpPr/>
            <p:nvPr/>
          </p:nvSpPr>
          <p:spPr>
            <a:xfrm>
              <a:off x="5300663" y="3219450"/>
              <a:ext cx="233363" cy="271463"/>
            </a:xfrm>
            <a:custGeom>
              <a:rect b="b" l="l" r="r" t="t"/>
              <a:pathLst>
                <a:path extrusionOk="0" h="84" w="73">
                  <a:moveTo>
                    <a:pt x="1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8" y="8"/>
                    <a:pt x="18" y="8"/>
                    <a:pt x="18" y="8"/>
                  </a:cubicBezTo>
                  <a:lnTo>
                    <a:pt x="18" y="11"/>
                  </a:lnTo>
                  <a:close/>
                  <a:moveTo>
                    <a:pt x="0" y="69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0" y="78"/>
                    <a:pt x="6" y="84"/>
                    <a:pt x="13" y="84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20" y="84"/>
                    <a:pt x="25" y="78"/>
                    <a:pt x="25" y="71"/>
                  </a:cubicBezTo>
                  <a:cubicBezTo>
                    <a:pt x="25" y="69"/>
                    <a:pt x="25" y="69"/>
                    <a:pt x="25" y="69"/>
                  </a:cubicBezTo>
                  <a:lnTo>
                    <a:pt x="0" y="69"/>
                  </a:lnTo>
                  <a:close/>
                  <a:moveTo>
                    <a:pt x="26" y="25"/>
                  </a:moveTo>
                  <a:cubicBezTo>
                    <a:pt x="25" y="17"/>
                    <a:pt x="20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6" y="14"/>
                    <a:pt x="1" y="17"/>
                    <a:pt x="0" y="25"/>
                  </a:cubicBezTo>
                  <a:lnTo>
                    <a:pt x="26" y="25"/>
                  </a:lnTo>
                  <a:close/>
                  <a:moveTo>
                    <a:pt x="0" y="3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5" y="30"/>
                    <a:pt x="25" y="30"/>
                    <a:pt x="25" y="30"/>
                  </a:cubicBezTo>
                  <a:lnTo>
                    <a:pt x="0" y="30"/>
                  </a:lnTo>
                  <a:close/>
                  <a:moveTo>
                    <a:pt x="51" y="8"/>
                  </a:moveTo>
                  <a:cubicBezTo>
                    <a:pt x="39" y="8"/>
                    <a:pt x="39" y="8"/>
                    <a:pt x="39" y="8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51" y="11"/>
                    <a:pt x="51" y="11"/>
                    <a:pt x="51" y="11"/>
                  </a:cubicBezTo>
                  <a:lnTo>
                    <a:pt x="51" y="8"/>
                  </a:lnTo>
                  <a:close/>
                  <a:moveTo>
                    <a:pt x="31" y="69"/>
                  </a:moveTo>
                  <a:cubicBezTo>
                    <a:pt x="31" y="71"/>
                    <a:pt x="31" y="71"/>
                    <a:pt x="31" y="71"/>
                  </a:cubicBezTo>
                  <a:cubicBezTo>
                    <a:pt x="31" y="78"/>
                    <a:pt x="38" y="84"/>
                    <a:pt x="45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52" y="84"/>
                    <a:pt x="57" y="78"/>
                    <a:pt x="57" y="71"/>
                  </a:cubicBezTo>
                  <a:cubicBezTo>
                    <a:pt x="57" y="69"/>
                    <a:pt x="57" y="69"/>
                    <a:pt x="57" y="69"/>
                  </a:cubicBezTo>
                  <a:lnTo>
                    <a:pt x="31" y="69"/>
                  </a:lnTo>
                  <a:close/>
                  <a:moveTo>
                    <a:pt x="58" y="25"/>
                  </a:moveTo>
                  <a:cubicBezTo>
                    <a:pt x="57" y="17"/>
                    <a:pt x="52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38" y="14"/>
                    <a:pt x="33" y="17"/>
                    <a:pt x="32" y="25"/>
                  </a:cubicBezTo>
                  <a:lnTo>
                    <a:pt x="58" y="25"/>
                  </a:lnTo>
                  <a:close/>
                  <a:moveTo>
                    <a:pt x="71" y="48"/>
                  </a:moveTo>
                  <a:cubicBezTo>
                    <a:pt x="71" y="54"/>
                    <a:pt x="66" y="59"/>
                    <a:pt x="60" y="59"/>
                  </a:cubicBezTo>
                  <a:cubicBezTo>
                    <a:pt x="53" y="59"/>
                    <a:pt x="48" y="54"/>
                    <a:pt x="48" y="48"/>
                  </a:cubicBezTo>
                  <a:cubicBezTo>
                    <a:pt x="48" y="41"/>
                    <a:pt x="53" y="36"/>
                    <a:pt x="60" y="36"/>
                  </a:cubicBezTo>
                  <a:cubicBezTo>
                    <a:pt x="66" y="36"/>
                    <a:pt x="71" y="41"/>
                    <a:pt x="71" y="48"/>
                  </a:cubicBezTo>
                  <a:close/>
                  <a:moveTo>
                    <a:pt x="68" y="48"/>
                  </a:moveTo>
                  <a:cubicBezTo>
                    <a:pt x="68" y="43"/>
                    <a:pt x="65" y="39"/>
                    <a:pt x="60" y="39"/>
                  </a:cubicBezTo>
                  <a:cubicBezTo>
                    <a:pt x="55" y="39"/>
                    <a:pt x="51" y="43"/>
                    <a:pt x="51" y="48"/>
                  </a:cubicBezTo>
                  <a:cubicBezTo>
                    <a:pt x="51" y="53"/>
                    <a:pt x="55" y="56"/>
                    <a:pt x="60" y="56"/>
                  </a:cubicBezTo>
                  <a:cubicBezTo>
                    <a:pt x="65" y="56"/>
                    <a:pt x="68" y="53"/>
                    <a:pt x="68" y="48"/>
                  </a:cubicBezTo>
                  <a:close/>
                  <a:moveTo>
                    <a:pt x="47" y="48"/>
                  </a:moveTo>
                  <a:cubicBezTo>
                    <a:pt x="47" y="42"/>
                    <a:pt x="51" y="37"/>
                    <a:pt x="57" y="35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1" y="59"/>
                    <a:pt x="47" y="54"/>
                    <a:pt x="47" y="48"/>
                  </a:cubicBezTo>
                  <a:close/>
                  <a:moveTo>
                    <a:pt x="60" y="41"/>
                  </a:moveTo>
                  <a:cubicBezTo>
                    <a:pt x="56" y="41"/>
                    <a:pt x="53" y="44"/>
                    <a:pt x="53" y="48"/>
                  </a:cubicBezTo>
                  <a:cubicBezTo>
                    <a:pt x="53" y="52"/>
                    <a:pt x="56" y="55"/>
                    <a:pt x="60" y="55"/>
                  </a:cubicBezTo>
                  <a:cubicBezTo>
                    <a:pt x="64" y="55"/>
                    <a:pt x="67" y="52"/>
                    <a:pt x="67" y="48"/>
                  </a:cubicBezTo>
                  <a:cubicBezTo>
                    <a:pt x="67" y="44"/>
                    <a:pt x="64" y="41"/>
                    <a:pt x="60" y="41"/>
                  </a:cubicBezTo>
                  <a:close/>
                  <a:moveTo>
                    <a:pt x="13" y="3"/>
                  </a:moveTo>
                  <a:cubicBezTo>
                    <a:pt x="13" y="1"/>
                    <a:pt x="11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4"/>
                    <a:pt x="13" y="3"/>
                  </a:cubicBezTo>
                  <a:close/>
                  <a:moveTo>
                    <a:pt x="27" y="3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4" y="1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5" y="5"/>
                    <a:pt x="17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5"/>
                    <a:pt x="27" y="4"/>
                    <a:pt x="27" y="3"/>
                  </a:cubicBezTo>
                  <a:close/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1" y="1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4"/>
                    <a:pt x="33" y="5"/>
                    <a:pt x="34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5"/>
                    <a:pt x="44" y="4"/>
                    <a:pt x="44" y="3"/>
                  </a:cubicBezTo>
                  <a:close/>
                  <a:moveTo>
                    <a:pt x="58" y="3"/>
                  </a:moveTo>
                  <a:cubicBezTo>
                    <a:pt x="58" y="1"/>
                    <a:pt x="57" y="0"/>
                    <a:pt x="5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0"/>
                    <a:pt x="45" y="1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4"/>
                    <a:pt x="47" y="5"/>
                    <a:pt x="48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8" y="4"/>
                    <a:pt x="58" y="3"/>
                  </a:cubicBezTo>
                  <a:close/>
                  <a:moveTo>
                    <a:pt x="71" y="19"/>
                  </a:moveTo>
                  <a:cubicBezTo>
                    <a:pt x="68" y="10"/>
                    <a:pt x="55" y="8"/>
                    <a:pt x="55" y="7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8" y="12"/>
                    <a:pt x="66" y="15"/>
                    <a:pt x="67" y="20"/>
                  </a:cubicBezTo>
                  <a:cubicBezTo>
                    <a:pt x="69" y="23"/>
                    <a:pt x="66" y="29"/>
                    <a:pt x="60" y="35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71" y="29"/>
                    <a:pt x="73" y="24"/>
                    <a:pt x="71" y="19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4" name="Google Shape;1734;p21"/>
            <p:cNvSpPr/>
            <p:nvPr/>
          </p:nvSpPr>
          <p:spPr>
            <a:xfrm>
              <a:off x="5591175" y="3197225"/>
              <a:ext cx="450850" cy="312738"/>
            </a:xfrm>
            <a:custGeom>
              <a:rect b="b" l="l" r="r" t="t"/>
              <a:pathLst>
                <a:path extrusionOk="0" h="97" w="141">
                  <a:moveTo>
                    <a:pt x="119" y="25"/>
                  </a:moveTo>
                  <a:cubicBezTo>
                    <a:pt x="119" y="35"/>
                    <a:pt x="111" y="43"/>
                    <a:pt x="102" y="43"/>
                  </a:cubicBezTo>
                  <a:cubicBezTo>
                    <a:pt x="92" y="43"/>
                    <a:pt x="84" y="35"/>
                    <a:pt x="84" y="25"/>
                  </a:cubicBezTo>
                  <a:cubicBezTo>
                    <a:pt x="84" y="15"/>
                    <a:pt x="92" y="7"/>
                    <a:pt x="102" y="7"/>
                  </a:cubicBezTo>
                  <a:cubicBezTo>
                    <a:pt x="111" y="7"/>
                    <a:pt x="119" y="15"/>
                    <a:pt x="119" y="25"/>
                  </a:cubicBezTo>
                  <a:close/>
                  <a:moveTo>
                    <a:pt x="139" y="78"/>
                  </a:moveTo>
                  <a:cubicBezTo>
                    <a:pt x="134" y="76"/>
                    <a:pt x="127" y="73"/>
                    <a:pt x="125" y="75"/>
                  </a:cubicBezTo>
                  <a:cubicBezTo>
                    <a:pt x="125" y="75"/>
                    <a:pt x="125" y="75"/>
                    <a:pt x="125" y="76"/>
                  </a:cubicBezTo>
                  <a:cubicBezTo>
                    <a:pt x="125" y="78"/>
                    <a:pt x="124" y="79"/>
                    <a:pt x="123" y="80"/>
                  </a:cubicBezTo>
                  <a:cubicBezTo>
                    <a:pt x="120" y="82"/>
                    <a:pt x="113" y="80"/>
                    <a:pt x="105" y="77"/>
                  </a:cubicBezTo>
                  <a:cubicBezTo>
                    <a:pt x="100" y="76"/>
                    <a:pt x="93" y="73"/>
                    <a:pt x="91" y="75"/>
                  </a:cubicBezTo>
                  <a:cubicBezTo>
                    <a:pt x="91" y="75"/>
                    <a:pt x="91" y="75"/>
                    <a:pt x="91" y="76"/>
                  </a:cubicBezTo>
                  <a:cubicBezTo>
                    <a:pt x="91" y="78"/>
                    <a:pt x="90" y="79"/>
                    <a:pt x="89" y="80"/>
                  </a:cubicBezTo>
                  <a:cubicBezTo>
                    <a:pt x="86" y="82"/>
                    <a:pt x="79" y="80"/>
                    <a:pt x="71" y="77"/>
                  </a:cubicBezTo>
                  <a:cubicBezTo>
                    <a:pt x="66" y="76"/>
                    <a:pt x="59" y="73"/>
                    <a:pt x="57" y="75"/>
                  </a:cubicBezTo>
                  <a:cubicBezTo>
                    <a:pt x="57" y="75"/>
                    <a:pt x="57" y="75"/>
                    <a:pt x="57" y="76"/>
                  </a:cubicBezTo>
                  <a:cubicBezTo>
                    <a:pt x="57" y="78"/>
                    <a:pt x="56" y="79"/>
                    <a:pt x="55" y="80"/>
                  </a:cubicBezTo>
                  <a:cubicBezTo>
                    <a:pt x="51" y="82"/>
                    <a:pt x="45" y="80"/>
                    <a:pt x="37" y="77"/>
                  </a:cubicBezTo>
                  <a:cubicBezTo>
                    <a:pt x="32" y="76"/>
                    <a:pt x="25" y="73"/>
                    <a:pt x="23" y="75"/>
                  </a:cubicBezTo>
                  <a:cubicBezTo>
                    <a:pt x="23" y="75"/>
                    <a:pt x="23" y="75"/>
                    <a:pt x="23" y="76"/>
                  </a:cubicBezTo>
                  <a:cubicBezTo>
                    <a:pt x="23" y="78"/>
                    <a:pt x="22" y="79"/>
                    <a:pt x="20" y="81"/>
                  </a:cubicBezTo>
                  <a:cubicBezTo>
                    <a:pt x="18" y="82"/>
                    <a:pt x="15" y="83"/>
                    <a:pt x="11" y="83"/>
                  </a:cubicBezTo>
                  <a:cubicBezTo>
                    <a:pt x="10" y="83"/>
                    <a:pt x="8" y="82"/>
                    <a:pt x="5" y="82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15" y="91"/>
                    <a:pt x="21" y="91"/>
                    <a:pt x="21" y="87"/>
                  </a:cubicBezTo>
                  <a:cubicBezTo>
                    <a:pt x="21" y="75"/>
                    <a:pt x="55" y="97"/>
                    <a:pt x="55" y="87"/>
                  </a:cubicBezTo>
                  <a:cubicBezTo>
                    <a:pt x="55" y="75"/>
                    <a:pt x="89" y="97"/>
                    <a:pt x="89" y="87"/>
                  </a:cubicBezTo>
                  <a:cubicBezTo>
                    <a:pt x="89" y="75"/>
                    <a:pt x="123" y="97"/>
                    <a:pt x="123" y="87"/>
                  </a:cubicBezTo>
                  <a:cubicBezTo>
                    <a:pt x="123" y="80"/>
                    <a:pt x="132" y="83"/>
                    <a:pt x="141" y="86"/>
                  </a:cubicBezTo>
                  <a:cubicBezTo>
                    <a:pt x="141" y="78"/>
                    <a:pt x="141" y="78"/>
                    <a:pt x="141" y="78"/>
                  </a:cubicBezTo>
                  <a:cubicBezTo>
                    <a:pt x="141" y="78"/>
                    <a:pt x="140" y="78"/>
                    <a:pt x="139" y="78"/>
                  </a:cubicBezTo>
                  <a:close/>
                  <a:moveTo>
                    <a:pt x="139" y="64"/>
                  </a:moveTo>
                  <a:cubicBezTo>
                    <a:pt x="134" y="62"/>
                    <a:pt x="127" y="59"/>
                    <a:pt x="125" y="61"/>
                  </a:cubicBezTo>
                  <a:cubicBezTo>
                    <a:pt x="125" y="61"/>
                    <a:pt x="125" y="61"/>
                    <a:pt x="125" y="62"/>
                  </a:cubicBezTo>
                  <a:cubicBezTo>
                    <a:pt x="125" y="64"/>
                    <a:pt x="124" y="65"/>
                    <a:pt x="123" y="66"/>
                  </a:cubicBezTo>
                  <a:cubicBezTo>
                    <a:pt x="120" y="68"/>
                    <a:pt x="113" y="66"/>
                    <a:pt x="105" y="64"/>
                  </a:cubicBezTo>
                  <a:cubicBezTo>
                    <a:pt x="100" y="62"/>
                    <a:pt x="93" y="59"/>
                    <a:pt x="91" y="61"/>
                  </a:cubicBezTo>
                  <a:cubicBezTo>
                    <a:pt x="91" y="61"/>
                    <a:pt x="91" y="61"/>
                    <a:pt x="91" y="62"/>
                  </a:cubicBezTo>
                  <a:cubicBezTo>
                    <a:pt x="91" y="64"/>
                    <a:pt x="90" y="65"/>
                    <a:pt x="89" y="66"/>
                  </a:cubicBezTo>
                  <a:cubicBezTo>
                    <a:pt x="86" y="68"/>
                    <a:pt x="79" y="66"/>
                    <a:pt x="71" y="64"/>
                  </a:cubicBezTo>
                  <a:cubicBezTo>
                    <a:pt x="66" y="62"/>
                    <a:pt x="59" y="59"/>
                    <a:pt x="57" y="61"/>
                  </a:cubicBezTo>
                  <a:cubicBezTo>
                    <a:pt x="57" y="61"/>
                    <a:pt x="57" y="61"/>
                    <a:pt x="57" y="62"/>
                  </a:cubicBezTo>
                  <a:cubicBezTo>
                    <a:pt x="57" y="64"/>
                    <a:pt x="56" y="65"/>
                    <a:pt x="55" y="66"/>
                  </a:cubicBezTo>
                  <a:cubicBezTo>
                    <a:pt x="51" y="68"/>
                    <a:pt x="45" y="66"/>
                    <a:pt x="37" y="64"/>
                  </a:cubicBezTo>
                  <a:cubicBezTo>
                    <a:pt x="32" y="62"/>
                    <a:pt x="25" y="59"/>
                    <a:pt x="23" y="61"/>
                  </a:cubicBezTo>
                  <a:cubicBezTo>
                    <a:pt x="23" y="61"/>
                    <a:pt x="23" y="61"/>
                    <a:pt x="23" y="62"/>
                  </a:cubicBezTo>
                  <a:cubicBezTo>
                    <a:pt x="23" y="64"/>
                    <a:pt x="22" y="66"/>
                    <a:pt x="20" y="67"/>
                  </a:cubicBezTo>
                  <a:cubicBezTo>
                    <a:pt x="18" y="68"/>
                    <a:pt x="15" y="69"/>
                    <a:pt x="11" y="69"/>
                  </a:cubicBezTo>
                  <a:cubicBezTo>
                    <a:pt x="10" y="69"/>
                    <a:pt x="8" y="68"/>
                    <a:pt x="5" y="68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5" y="77"/>
                    <a:pt x="21" y="77"/>
                    <a:pt x="21" y="73"/>
                  </a:cubicBezTo>
                  <a:cubicBezTo>
                    <a:pt x="21" y="61"/>
                    <a:pt x="55" y="84"/>
                    <a:pt x="55" y="73"/>
                  </a:cubicBezTo>
                  <a:cubicBezTo>
                    <a:pt x="55" y="61"/>
                    <a:pt x="89" y="84"/>
                    <a:pt x="89" y="73"/>
                  </a:cubicBezTo>
                  <a:cubicBezTo>
                    <a:pt x="89" y="61"/>
                    <a:pt x="123" y="84"/>
                    <a:pt x="123" y="73"/>
                  </a:cubicBezTo>
                  <a:cubicBezTo>
                    <a:pt x="123" y="66"/>
                    <a:pt x="132" y="69"/>
                    <a:pt x="141" y="72"/>
                  </a:cubicBezTo>
                  <a:cubicBezTo>
                    <a:pt x="141" y="64"/>
                    <a:pt x="141" y="64"/>
                    <a:pt x="141" y="64"/>
                  </a:cubicBezTo>
                  <a:cubicBezTo>
                    <a:pt x="141" y="64"/>
                    <a:pt x="140" y="64"/>
                    <a:pt x="139" y="64"/>
                  </a:cubicBezTo>
                  <a:close/>
                  <a:moveTo>
                    <a:pt x="126" y="48"/>
                  </a:moveTo>
                  <a:cubicBezTo>
                    <a:pt x="121" y="51"/>
                    <a:pt x="101" y="67"/>
                    <a:pt x="77" y="34"/>
                  </a:cubicBezTo>
                  <a:cubicBezTo>
                    <a:pt x="53" y="0"/>
                    <a:pt x="18" y="15"/>
                    <a:pt x="18" y="15"/>
                  </a:cubicBezTo>
                  <a:cubicBezTo>
                    <a:pt x="18" y="15"/>
                    <a:pt x="0" y="21"/>
                    <a:pt x="5" y="29"/>
                  </a:cubicBezTo>
                  <a:cubicBezTo>
                    <a:pt x="10" y="36"/>
                    <a:pt x="20" y="30"/>
                    <a:pt x="20" y="30"/>
                  </a:cubicBezTo>
                  <a:cubicBezTo>
                    <a:pt x="42" y="17"/>
                    <a:pt x="58" y="35"/>
                    <a:pt x="58" y="35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11" y="65"/>
                    <a:pt x="15" y="65"/>
                    <a:pt x="17" y="64"/>
                  </a:cubicBezTo>
                  <a:cubicBezTo>
                    <a:pt x="18" y="63"/>
                    <a:pt x="19" y="63"/>
                    <a:pt x="19" y="62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4" y="55"/>
                    <a:pt x="31" y="57"/>
                    <a:pt x="38" y="60"/>
                  </a:cubicBezTo>
                  <a:cubicBezTo>
                    <a:pt x="44" y="62"/>
                    <a:pt x="51" y="64"/>
                    <a:pt x="53" y="63"/>
                  </a:cubicBezTo>
                  <a:cubicBezTo>
                    <a:pt x="53" y="63"/>
                    <a:pt x="53" y="63"/>
                    <a:pt x="53" y="62"/>
                  </a:cubicBezTo>
                  <a:cubicBezTo>
                    <a:pt x="53" y="59"/>
                    <a:pt x="54" y="58"/>
                    <a:pt x="55" y="58"/>
                  </a:cubicBezTo>
                  <a:cubicBezTo>
                    <a:pt x="58" y="55"/>
                    <a:pt x="65" y="57"/>
                    <a:pt x="72" y="60"/>
                  </a:cubicBezTo>
                  <a:cubicBezTo>
                    <a:pt x="78" y="62"/>
                    <a:pt x="85" y="64"/>
                    <a:pt x="87" y="63"/>
                  </a:cubicBezTo>
                  <a:cubicBezTo>
                    <a:pt x="87" y="63"/>
                    <a:pt x="87" y="63"/>
                    <a:pt x="87" y="62"/>
                  </a:cubicBezTo>
                  <a:cubicBezTo>
                    <a:pt x="87" y="59"/>
                    <a:pt x="88" y="58"/>
                    <a:pt x="89" y="58"/>
                  </a:cubicBezTo>
                  <a:cubicBezTo>
                    <a:pt x="92" y="55"/>
                    <a:pt x="99" y="57"/>
                    <a:pt x="107" y="60"/>
                  </a:cubicBezTo>
                  <a:cubicBezTo>
                    <a:pt x="112" y="62"/>
                    <a:pt x="119" y="64"/>
                    <a:pt x="121" y="63"/>
                  </a:cubicBezTo>
                  <a:cubicBezTo>
                    <a:pt x="121" y="63"/>
                    <a:pt x="121" y="63"/>
                    <a:pt x="121" y="62"/>
                  </a:cubicBezTo>
                  <a:cubicBezTo>
                    <a:pt x="121" y="59"/>
                    <a:pt x="122" y="58"/>
                    <a:pt x="123" y="58"/>
                  </a:cubicBezTo>
                  <a:cubicBezTo>
                    <a:pt x="126" y="55"/>
                    <a:pt x="133" y="57"/>
                    <a:pt x="141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36" y="45"/>
                    <a:pt x="131" y="45"/>
                    <a:pt x="126" y="48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5" name="Google Shape;1735;p21"/>
            <p:cNvSpPr/>
            <p:nvPr/>
          </p:nvSpPr>
          <p:spPr>
            <a:xfrm>
              <a:off x="6127750" y="3219450"/>
              <a:ext cx="265113" cy="271463"/>
            </a:xfrm>
            <a:custGeom>
              <a:rect b="b" l="l" r="r" t="t"/>
              <a:pathLst>
                <a:path extrusionOk="0" h="84" w="83">
                  <a:moveTo>
                    <a:pt x="42" y="13"/>
                  </a:moveTo>
                  <a:cubicBezTo>
                    <a:pt x="23" y="13"/>
                    <a:pt x="7" y="29"/>
                    <a:pt x="7" y="48"/>
                  </a:cubicBezTo>
                  <a:cubicBezTo>
                    <a:pt x="7" y="68"/>
                    <a:pt x="23" y="84"/>
                    <a:pt x="42" y="84"/>
                  </a:cubicBezTo>
                  <a:cubicBezTo>
                    <a:pt x="62" y="84"/>
                    <a:pt x="78" y="68"/>
                    <a:pt x="78" y="48"/>
                  </a:cubicBezTo>
                  <a:cubicBezTo>
                    <a:pt x="78" y="29"/>
                    <a:pt x="62" y="13"/>
                    <a:pt x="42" y="13"/>
                  </a:cubicBezTo>
                  <a:close/>
                  <a:moveTo>
                    <a:pt x="72" y="34"/>
                  </a:moveTo>
                  <a:cubicBezTo>
                    <a:pt x="70" y="31"/>
                    <a:pt x="67" y="29"/>
                    <a:pt x="64" y="27"/>
                  </a:cubicBezTo>
                  <a:cubicBezTo>
                    <a:pt x="62" y="23"/>
                    <a:pt x="59" y="20"/>
                    <a:pt x="56" y="18"/>
                  </a:cubicBezTo>
                  <a:cubicBezTo>
                    <a:pt x="63" y="22"/>
                    <a:pt x="69" y="27"/>
                    <a:pt x="72" y="34"/>
                  </a:cubicBezTo>
                  <a:close/>
                  <a:moveTo>
                    <a:pt x="43" y="36"/>
                  </a:moveTo>
                  <a:cubicBezTo>
                    <a:pt x="47" y="36"/>
                    <a:pt x="50" y="37"/>
                    <a:pt x="54" y="37"/>
                  </a:cubicBezTo>
                  <a:cubicBezTo>
                    <a:pt x="54" y="40"/>
                    <a:pt x="54" y="44"/>
                    <a:pt x="54" y="48"/>
                  </a:cubicBezTo>
                  <a:cubicBezTo>
                    <a:pt x="43" y="48"/>
                    <a:pt x="43" y="48"/>
                    <a:pt x="43" y="48"/>
                  </a:cubicBezTo>
                  <a:lnTo>
                    <a:pt x="43" y="36"/>
                  </a:lnTo>
                  <a:close/>
                  <a:moveTo>
                    <a:pt x="43" y="34"/>
                  </a:moveTo>
                  <a:cubicBezTo>
                    <a:pt x="43" y="23"/>
                    <a:pt x="43" y="23"/>
                    <a:pt x="43" y="23"/>
                  </a:cubicBezTo>
                  <a:cubicBezTo>
                    <a:pt x="46" y="23"/>
                    <a:pt x="48" y="23"/>
                    <a:pt x="50" y="24"/>
                  </a:cubicBezTo>
                  <a:cubicBezTo>
                    <a:pt x="52" y="27"/>
                    <a:pt x="53" y="31"/>
                    <a:pt x="54" y="35"/>
                  </a:cubicBezTo>
                  <a:cubicBezTo>
                    <a:pt x="50" y="35"/>
                    <a:pt x="47" y="34"/>
                    <a:pt x="43" y="34"/>
                  </a:cubicBezTo>
                  <a:close/>
                  <a:moveTo>
                    <a:pt x="43" y="21"/>
                  </a:moveTo>
                  <a:cubicBezTo>
                    <a:pt x="43" y="15"/>
                    <a:pt x="43" y="15"/>
                    <a:pt x="43" y="15"/>
                  </a:cubicBezTo>
                  <a:cubicBezTo>
                    <a:pt x="46" y="16"/>
                    <a:pt x="48" y="18"/>
                    <a:pt x="50" y="21"/>
                  </a:cubicBezTo>
                  <a:cubicBezTo>
                    <a:pt x="48" y="21"/>
                    <a:pt x="45" y="21"/>
                    <a:pt x="43" y="21"/>
                  </a:cubicBezTo>
                  <a:close/>
                  <a:moveTo>
                    <a:pt x="41" y="21"/>
                  </a:moveTo>
                  <a:cubicBezTo>
                    <a:pt x="39" y="21"/>
                    <a:pt x="37" y="21"/>
                    <a:pt x="35" y="21"/>
                  </a:cubicBezTo>
                  <a:cubicBezTo>
                    <a:pt x="37" y="18"/>
                    <a:pt x="39" y="16"/>
                    <a:pt x="41" y="15"/>
                  </a:cubicBezTo>
                  <a:lnTo>
                    <a:pt x="41" y="21"/>
                  </a:lnTo>
                  <a:close/>
                  <a:moveTo>
                    <a:pt x="41" y="36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4"/>
                    <a:pt x="30" y="40"/>
                    <a:pt x="31" y="37"/>
                  </a:cubicBezTo>
                  <a:cubicBezTo>
                    <a:pt x="34" y="37"/>
                    <a:pt x="38" y="36"/>
                    <a:pt x="41" y="36"/>
                  </a:cubicBezTo>
                  <a:close/>
                  <a:moveTo>
                    <a:pt x="15" y="48"/>
                  </a:moveTo>
                  <a:cubicBezTo>
                    <a:pt x="9" y="48"/>
                    <a:pt x="9" y="48"/>
                    <a:pt x="9" y="48"/>
                  </a:cubicBezTo>
                  <a:cubicBezTo>
                    <a:pt x="9" y="45"/>
                    <a:pt x="12" y="43"/>
                    <a:pt x="15" y="42"/>
                  </a:cubicBezTo>
                  <a:cubicBezTo>
                    <a:pt x="15" y="44"/>
                    <a:pt x="15" y="45"/>
                    <a:pt x="15" y="48"/>
                  </a:cubicBezTo>
                  <a:close/>
                  <a:moveTo>
                    <a:pt x="15" y="49"/>
                  </a:moveTo>
                  <a:cubicBezTo>
                    <a:pt x="15" y="51"/>
                    <a:pt x="15" y="53"/>
                    <a:pt x="15" y="55"/>
                  </a:cubicBezTo>
                  <a:cubicBezTo>
                    <a:pt x="12" y="53"/>
                    <a:pt x="9" y="51"/>
                    <a:pt x="9" y="49"/>
                  </a:cubicBezTo>
                  <a:lnTo>
                    <a:pt x="15" y="49"/>
                  </a:lnTo>
                  <a:close/>
                  <a:moveTo>
                    <a:pt x="16" y="4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28" y="52"/>
                    <a:pt x="28" y="56"/>
                    <a:pt x="29" y="59"/>
                  </a:cubicBezTo>
                  <a:cubicBezTo>
                    <a:pt x="24" y="59"/>
                    <a:pt x="20" y="57"/>
                    <a:pt x="17" y="56"/>
                  </a:cubicBezTo>
                  <a:cubicBezTo>
                    <a:pt x="17" y="54"/>
                    <a:pt x="17" y="51"/>
                    <a:pt x="16" y="49"/>
                  </a:cubicBezTo>
                  <a:close/>
                  <a:moveTo>
                    <a:pt x="30" y="49"/>
                  </a:moveTo>
                  <a:cubicBezTo>
                    <a:pt x="41" y="49"/>
                    <a:pt x="41" y="49"/>
                    <a:pt x="41" y="49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38" y="61"/>
                    <a:pt x="34" y="60"/>
                    <a:pt x="31" y="60"/>
                  </a:cubicBezTo>
                  <a:cubicBezTo>
                    <a:pt x="30" y="56"/>
                    <a:pt x="30" y="54"/>
                    <a:pt x="30" y="49"/>
                  </a:cubicBezTo>
                  <a:close/>
                  <a:moveTo>
                    <a:pt x="41" y="63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39" y="74"/>
                    <a:pt x="36" y="74"/>
                    <a:pt x="34" y="73"/>
                  </a:cubicBezTo>
                  <a:cubicBezTo>
                    <a:pt x="33" y="70"/>
                    <a:pt x="32" y="66"/>
                    <a:pt x="31" y="62"/>
                  </a:cubicBezTo>
                  <a:cubicBezTo>
                    <a:pt x="34" y="62"/>
                    <a:pt x="38" y="63"/>
                    <a:pt x="41" y="63"/>
                  </a:cubicBezTo>
                  <a:close/>
                  <a:moveTo>
                    <a:pt x="43" y="76"/>
                  </a:moveTo>
                  <a:cubicBezTo>
                    <a:pt x="45" y="76"/>
                    <a:pt x="48" y="76"/>
                    <a:pt x="50" y="76"/>
                  </a:cubicBezTo>
                  <a:cubicBezTo>
                    <a:pt x="48" y="79"/>
                    <a:pt x="46" y="81"/>
                    <a:pt x="43" y="82"/>
                  </a:cubicBezTo>
                  <a:lnTo>
                    <a:pt x="43" y="76"/>
                  </a:lnTo>
                  <a:close/>
                  <a:moveTo>
                    <a:pt x="43" y="74"/>
                  </a:moveTo>
                  <a:cubicBezTo>
                    <a:pt x="43" y="63"/>
                    <a:pt x="43" y="63"/>
                    <a:pt x="43" y="63"/>
                  </a:cubicBezTo>
                  <a:cubicBezTo>
                    <a:pt x="47" y="63"/>
                    <a:pt x="50" y="62"/>
                    <a:pt x="53" y="62"/>
                  </a:cubicBezTo>
                  <a:cubicBezTo>
                    <a:pt x="53" y="66"/>
                    <a:pt x="52" y="70"/>
                    <a:pt x="50" y="73"/>
                  </a:cubicBezTo>
                  <a:cubicBezTo>
                    <a:pt x="48" y="74"/>
                    <a:pt x="46" y="74"/>
                    <a:pt x="43" y="74"/>
                  </a:cubicBezTo>
                  <a:close/>
                  <a:moveTo>
                    <a:pt x="56" y="49"/>
                  </a:moveTo>
                  <a:cubicBezTo>
                    <a:pt x="68" y="49"/>
                    <a:pt x="68" y="49"/>
                    <a:pt x="68" y="49"/>
                  </a:cubicBezTo>
                  <a:cubicBezTo>
                    <a:pt x="68" y="51"/>
                    <a:pt x="68" y="54"/>
                    <a:pt x="67" y="56"/>
                  </a:cubicBezTo>
                  <a:cubicBezTo>
                    <a:pt x="64" y="58"/>
                    <a:pt x="60" y="59"/>
                    <a:pt x="56" y="59"/>
                  </a:cubicBezTo>
                  <a:cubicBezTo>
                    <a:pt x="56" y="56"/>
                    <a:pt x="56" y="52"/>
                    <a:pt x="56" y="49"/>
                  </a:cubicBezTo>
                  <a:close/>
                  <a:moveTo>
                    <a:pt x="70" y="49"/>
                  </a:moveTo>
                  <a:cubicBezTo>
                    <a:pt x="76" y="49"/>
                    <a:pt x="76" y="49"/>
                    <a:pt x="76" y="49"/>
                  </a:cubicBezTo>
                  <a:cubicBezTo>
                    <a:pt x="75" y="51"/>
                    <a:pt x="73" y="53"/>
                    <a:pt x="69" y="55"/>
                  </a:cubicBezTo>
                  <a:cubicBezTo>
                    <a:pt x="70" y="53"/>
                    <a:pt x="70" y="51"/>
                    <a:pt x="70" y="49"/>
                  </a:cubicBezTo>
                  <a:close/>
                  <a:moveTo>
                    <a:pt x="70" y="48"/>
                  </a:moveTo>
                  <a:cubicBezTo>
                    <a:pt x="70" y="45"/>
                    <a:pt x="70" y="44"/>
                    <a:pt x="69" y="42"/>
                  </a:cubicBezTo>
                  <a:cubicBezTo>
                    <a:pt x="73" y="43"/>
                    <a:pt x="75" y="45"/>
                    <a:pt x="76" y="48"/>
                  </a:cubicBezTo>
                  <a:lnTo>
                    <a:pt x="70" y="48"/>
                  </a:lnTo>
                  <a:close/>
                  <a:moveTo>
                    <a:pt x="68" y="48"/>
                  </a:moveTo>
                  <a:cubicBezTo>
                    <a:pt x="56" y="48"/>
                    <a:pt x="56" y="48"/>
                    <a:pt x="56" y="48"/>
                  </a:cubicBezTo>
                  <a:cubicBezTo>
                    <a:pt x="56" y="44"/>
                    <a:pt x="56" y="41"/>
                    <a:pt x="56" y="38"/>
                  </a:cubicBezTo>
                  <a:cubicBezTo>
                    <a:pt x="60" y="38"/>
                    <a:pt x="64" y="39"/>
                    <a:pt x="67" y="41"/>
                  </a:cubicBezTo>
                  <a:cubicBezTo>
                    <a:pt x="68" y="43"/>
                    <a:pt x="68" y="45"/>
                    <a:pt x="68" y="48"/>
                  </a:cubicBezTo>
                  <a:close/>
                  <a:moveTo>
                    <a:pt x="55" y="35"/>
                  </a:moveTo>
                  <a:cubicBezTo>
                    <a:pt x="55" y="31"/>
                    <a:pt x="54" y="27"/>
                    <a:pt x="52" y="24"/>
                  </a:cubicBezTo>
                  <a:cubicBezTo>
                    <a:pt x="56" y="25"/>
                    <a:pt x="60" y="26"/>
                    <a:pt x="63" y="28"/>
                  </a:cubicBezTo>
                  <a:cubicBezTo>
                    <a:pt x="64" y="31"/>
                    <a:pt x="66" y="35"/>
                    <a:pt x="67" y="38"/>
                  </a:cubicBezTo>
                  <a:cubicBezTo>
                    <a:pt x="63" y="37"/>
                    <a:pt x="60" y="36"/>
                    <a:pt x="55" y="35"/>
                  </a:cubicBezTo>
                  <a:close/>
                  <a:moveTo>
                    <a:pt x="33" y="22"/>
                  </a:moveTo>
                  <a:cubicBezTo>
                    <a:pt x="30" y="23"/>
                    <a:pt x="27" y="24"/>
                    <a:pt x="24" y="25"/>
                  </a:cubicBezTo>
                  <a:cubicBezTo>
                    <a:pt x="27" y="20"/>
                    <a:pt x="32" y="17"/>
                    <a:pt x="37" y="16"/>
                  </a:cubicBezTo>
                  <a:cubicBezTo>
                    <a:pt x="35" y="17"/>
                    <a:pt x="34" y="19"/>
                    <a:pt x="33" y="22"/>
                  </a:cubicBezTo>
                  <a:close/>
                  <a:moveTo>
                    <a:pt x="32" y="24"/>
                  </a:moveTo>
                  <a:cubicBezTo>
                    <a:pt x="31" y="27"/>
                    <a:pt x="30" y="31"/>
                    <a:pt x="29" y="35"/>
                  </a:cubicBezTo>
                  <a:cubicBezTo>
                    <a:pt x="25" y="36"/>
                    <a:pt x="21" y="37"/>
                    <a:pt x="18" y="38"/>
                  </a:cubicBezTo>
                  <a:cubicBezTo>
                    <a:pt x="19" y="35"/>
                    <a:pt x="20" y="31"/>
                    <a:pt x="22" y="28"/>
                  </a:cubicBezTo>
                  <a:cubicBezTo>
                    <a:pt x="25" y="26"/>
                    <a:pt x="28" y="25"/>
                    <a:pt x="32" y="24"/>
                  </a:cubicBezTo>
                  <a:close/>
                  <a:moveTo>
                    <a:pt x="16" y="58"/>
                  </a:moveTo>
                  <a:cubicBezTo>
                    <a:pt x="16" y="61"/>
                    <a:pt x="17" y="64"/>
                    <a:pt x="18" y="67"/>
                  </a:cubicBezTo>
                  <a:cubicBezTo>
                    <a:pt x="14" y="63"/>
                    <a:pt x="11" y="59"/>
                    <a:pt x="9" y="54"/>
                  </a:cubicBezTo>
                  <a:cubicBezTo>
                    <a:pt x="11" y="55"/>
                    <a:pt x="13" y="57"/>
                    <a:pt x="16" y="58"/>
                  </a:cubicBezTo>
                  <a:close/>
                  <a:moveTo>
                    <a:pt x="33" y="75"/>
                  </a:moveTo>
                  <a:cubicBezTo>
                    <a:pt x="34" y="78"/>
                    <a:pt x="35" y="80"/>
                    <a:pt x="37" y="81"/>
                  </a:cubicBezTo>
                  <a:cubicBezTo>
                    <a:pt x="32" y="80"/>
                    <a:pt x="27" y="77"/>
                    <a:pt x="24" y="72"/>
                  </a:cubicBezTo>
                  <a:cubicBezTo>
                    <a:pt x="27" y="73"/>
                    <a:pt x="30" y="74"/>
                    <a:pt x="33" y="75"/>
                  </a:cubicBezTo>
                  <a:close/>
                  <a:moveTo>
                    <a:pt x="52" y="73"/>
                  </a:moveTo>
                  <a:cubicBezTo>
                    <a:pt x="54" y="70"/>
                    <a:pt x="55" y="66"/>
                    <a:pt x="55" y="62"/>
                  </a:cubicBezTo>
                  <a:cubicBezTo>
                    <a:pt x="60" y="61"/>
                    <a:pt x="63" y="60"/>
                    <a:pt x="67" y="59"/>
                  </a:cubicBezTo>
                  <a:cubicBezTo>
                    <a:pt x="66" y="62"/>
                    <a:pt x="64" y="66"/>
                    <a:pt x="63" y="69"/>
                  </a:cubicBezTo>
                  <a:cubicBezTo>
                    <a:pt x="60" y="71"/>
                    <a:pt x="56" y="72"/>
                    <a:pt x="52" y="73"/>
                  </a:cubicBezTo>
                  <a:close/>
                  <a:moveTo>
                    <a:pt x="69" y="39"/>
                  </a:moveTo>
                  <a:cubicBezTo>
                    <a:pt x="68" y="36"/>
                    <a:pt x="67" y="33"/>
                    <a:pt x="66" y="30"/>
                  </a:cubicBezTo>
                  <a:cubicBezTo>
                    <a:pt x="70" y="34"/>
                    <a:pt x="74" y="38"/>
                    <a:pt x="75" y="43"/>
                  </a:cubicBezTo>
                  <a:cubicBezTo>
                    <a:pt x="73" y="42"/>
                    <a:pt x="71" y="40"/>
                    <a:pt x="69" y="39"/>
                  </a:cubicBezTo>
                  <a:close/>
                  <a:moveTo>
                    <a:pt x="28" y="18"/>
                  </a:moveTo>
                  <a:cubicBezTo>
                    <a:pt x="25" y="20"/>
                    <a:pt x="22" y="23"/>
                    <a:pt x="20" y="27"/>
                  </a:cubicBezTo>
                  <a:cubicBezTo>
                    <a:pt x="17" y="29"/>
                    <a:pt x="14" y="31"/>
                    <a:pt x="12" y="34"/>
                  </a:cubicBezTo>
                  <a:cubicBezTo>
                    <a:pt x="15" y="27"/>
                    <a:pt x="21" y="22"/>
                    <a:pt x="28" y="18"/>
                  </a:cubicBezTo>
                  <a:close/>
                  <a:moveTo>
                    <a:pt x="12" y="63"/>
                  </a:moveTo>
                  <a:cubicBezTo>
                    <a:pt x="14" y="66"/>
                    <a:pt x="17" y="68"/>
                    <a:pt x="20" y="70"/>
                  </a:cubicBezTo>
                  <a:cubicBezTo>
                    <a:pt x="22" y="74"/>
                    <a:pt x="25" y="77"/>
                    <a:pt x="28" y="79"/>
                  </a:cubicBezTo>
                  <a:cubicBezTo>
                    <a:pt x="21" y="75"/>
                    <a:pt x="15" y="70"/>
                    <a:pt x="12" y="63"/>
                  </a:cubicBezTo>
                  <a:close/>
                  <a:moveTo>
                    <a:pt x="56" y="79"/>
                  </a:moveTo>
                  <a:cubicBezTo>
                    <a:pt x="59" y="77"/>
                    <a:pt x="62" y="74"/>
                    <a:pt x="64" y="70"/>
                  </a:cubicBezTo>
                  <a:cubicBezTo>
                    <a:pt x="67" y="68"/>
                    <a:pt x="70" y="66"/>
                    <a:pt x="72" y="63"/>
                  </a:cubicBezTo>
                  <a:cubicBezTo>
                    <a:pt x="69" y="70"/>
                    <a:pt x="63" y="75"/>
                    <a:pt x="56" y="79"/>
                  </a:cubicBezTo>
                  <a:close/>
                  <a:moveTo>
                    <a:pt x="25" y="16"/>
                  </a:moveTo>
                  <a:cubicBezTo>
                    <a:pt x="26" y="10"/>
                    <a:pt x="33" y="6"/>
                    <a:pt x="42" y="6"/>
                  </a:cubicBezTo>
                  <a:cubicBezTo>
                    <a:pt x="51" y="6"/>
                    <a:pt x="59" y="10"/>
                    <a:pt x="59" y="16"/>
                  </a:cubicBezTo>
                  <a:cubicBezTo>
                    <a:pt x="54" y="13"/>
                    <a:pt x="48" y="12"/>
                    <a:pt x="42" y="12"/>
                  </a:cubicBezTo>
                  <a:cubicBezTo>
                    <a:pt x="36" y="12"/>
                    <a:pt x="30" y="13"/>
                    <a:pt x="25" y="16"/>
                  </a:cubicBezTo>
                  <a:close/>
                  <a:moveTo>
                    <a:pt x="43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3" y="0"/>
                    <a:pt x="43" y="0"/>
                  </a:cubicBezTo>
                  <a:lnTo>
                    <a:pt x="43" y="8"/>
                  </a:lnTo>
                  <a:close/>
                  <a:moveTo>
                    <a:pt x="8" y="28"/>
                  </a:moveTo>
                  <a:cubicBezTo>
                    <a:pt x="5" y="23"/>
                    <a:pt x="5" y="23"/>
                    <a:pt x="5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0" y="23"/>
                    <a:pt x="10" y="23"/>
                    <a:pt x="10" y="23"/>
                  </a:cubicBezTo>
                  <a:lnTo>
                    <a:pt x="8" y="28"/>
                  </a:lnTo>
                  <a:close/>
                  <a:moveTo>
                    <a:pt x="20" y="10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8"/>
                    <a:pt x="21" y="8"/>
                    <a:pt x="21" y="8"/>
                  </a:cubicBezTo>
                  <a:lnTo>
                    <a:pt x="20" y="10"/>
                  </a:lnTo>
                  <a:close/>
                  <a:moveTo>
                    <a:pt x="6" y="8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6" y="8"/>
                  </a:lnTo>
                  <a:close/>
                  <a:moveTo>
                    <a:pt x="76" y="23"/>
                  </a:moveTo>
                  <a:cubicBezTo>
                    <a:pt x="73" y="19"/>
                    <a:pt x="73" y="19"/>
                    <a:pt x="73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8" y="18"/>
                    <a:pt x="78" y="18"/>
                    <a:pt x="78" y="18"/>
                  </a:cubicBezTo>
                  <a:lnTo>
                    <a:pt x="76" y="23"/>
                  </a:lnTo>
                  <a:close/>
                  <a:moveTo>
                    <a:pt x="77" y="32"/>
                  </a:moveTo>
                  <a:cubicBezTo>
                    <a:pt x="78" y="30"/>
                    <a:pt x="78" y="30"/>
                    <a:pt x="78" y="3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3" y="29"/>
                    <a:pt x="83" y="29"/>
                    <a:pt x="83" y="2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79" y="31"/>
                    <a:pt x="79" y="31"/>
                    <a:pt x="79" y="31"/>
                  </a:cubicBezTo>
                  <a:lnTo>
                    <a:pt x="77" y="32"/>
                  </a:lnTo>
                  <a:close/>
                  <a:moveTo>
                    <a:pt x="63" y="11"/>
                  </a:moveTo>
                  <a:cubicBezTo>
                    <a:pt x="62" y="9"/>
                    <a:pt x="62" y="9"/>
                    <a:pt x="62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4" y="9"/>
                    <a:pt x="64" y="9"/>
                    <a:pt x="64" y="9"/>
                  </a:cubicBezTo>
                  <a:lnTo>
                    <a:pt x="63" y="1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6" name="Google Shape;1736;p21"/>
            <p:cNvSpPr/>
            <p:nvPr/>
          </p:nvSpPr>
          <p:spPr>
            <a:xfrm>
              <a:off x="7519988" y="3219450"/>
              <a:ext cx="373063" cy="249238"/>
            </a:xfrm>
            <a:custGeom>
              <a:rect b="b" l="l" r="r" t="t"/>
              <a:pathLst>
                <a:path extrusionOk="0" h="77" w="117">
                  <a:moveTo>
                    <a:pt x="1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3" y="77"/>
                    <a:pt x="6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4" y="77"/>
                    <a:pt x="117" y="74"/>
                    <a:pt x="117" y="70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7" y="3"/>
                    <a:pt x="114" y="0"/>
                    <a:pt x="110" y="0"/>
                  </a:cubicBezTo>
                  <a:close/>
                  <a:moveTo>
                    <a:pt x="107" y="22"/>
                  </a:moveTo>
                  <a:cubicBezTo>
                    <a:pt x="107" y="23"/>
                    <a:pt x="106" y="25"/>
                    <a:pt x="105" y="25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6" y="52"/>
                    <a:pt x="107" y="53"/>
                    <a:pt x="107" y="54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6"/>
                    <a:pt x="106" y="58"/>
                    <a:pt x="105" y="58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5"/>
                    <a:pt x="101" y="69"/>
                    <a:pt x="9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2" y="69"/>
                    <a:pt x="8" y="65"/>
                    <a:pt x="8" y="6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1" y="8"/>
                    <a:pt x="104" y="11"/>
                    <a:pt x="104" y="16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7" y="20"/>
                    <a:pt x="107" y="22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7" name="Google Shape;1737;p21"/>
            <p:cNvSpPr/>
            <p:nvPr/>
          </p:nvSpPr>
          <p:spPr>
            <a:xfrm>
              <a:off x="7615238" y="3359150"/>
              <a:ext cx="60325" cy="28575"/>
            </a:xfrm>
            <a:custGeom>
              <a:rect b="b" l="l" r="r" t="t"/>
              <a:pathLst>
                <a:path extrusionOk="0" h="9" w="19">
                  <a:moveTo>
                    <a:pt x="9" y="1"/>
                  </a:moveTo>
                  <a:cubicBezTo>
                    <a:pt x="8" y="1"/>
                    <a:pt x="7" y="1"/>
                    <a:pt x="5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8"/>
                    <a:pt x="6" y="9"/>
                    <a:pt x="9" y="9"/>
                  </a:cubicBezTo>
                  <a:cubicBezTo>
                    <a:pt x="13" y="9"/>
                    <a:pt x="16" y="8"/>
                    <a:pt x="19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8" name="Google Shape;1738;p21"/>
            <p:cNvSpPr/>
            <p:nvPr/>
          </p:nvSpPr>
          <p:spPr>
            <a:xfrm>
              <a:off x="7596188" y="3309938"/>
              <a:ext cx="31750" cy="61913"/>
            </a:xfrm>
            <a:custGeom>
              <a:rect b="b" l="l" r="r" t="t"/>
              <a:pathLst>
                <a:path extrusionOk="0" h="19" w="10">
                  <a:moveTo>
                    <a:pt x="8" y="9"/>
                  </a:moveTo>
                  <a:cubicBezTo>
                    <a:pt x="8" y="8"/>
                    <a:pt x="9" y="7"/>
                    <a:pt x="9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0" y="13"/>
                    <a:pt x="2" y="16"/>
                    <a:pt x="4" y="1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2"/>
                    <a:pt x="8" y="11"/>
                    <a:pt x="8" y="9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9" name="Google Shape;1739;p21"/>
            <p:cNvSpPr/>
            <p:nvPr/>
          </p:nvSpPr>
          <p:spPr>
            <a:xfrm>
              <a:off x="7615238" y="3290888"/>
              <a:ext cx="60325" cy="31750"/>
            </a:xfrm>
            <a:custGeom>
              <a:rect b="b" l="l" r="r" t="t"/>
              <a:pathLst>
                <a:path extrusionOk="0" h="10" w="19">
                  <a:moveTo>
                    <a:pt x="9" y="8"/>
                  </a:moveTo>
                  <a:cubicBezTo>
                    <a:pt x="11" y="8"/>
                    <a:pt x="12" y="9"/>
                    <a:pt x="13" y="9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6" y="2"/>
                    <a:pt x="13" y="0"/>
                    <a:pt x="9" y="0"/>
                  </a:cubicBezTo>
                  <a:cubicBezTo>
                    <a:pt x="6" y="0"/>
                    <a:pt x="2" y="2"/>
                    <a:pt x="0" y="4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9"/>
                    <a:pt x="8" y="8"/>
                    <a:pt x="9" y="8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0" name="Google Shape;1740;p21"/>
            <p:cNvSpPr/>
            <p:nvPr/>
          </p:nvSpPr>
          <p:spPr>
            <a:xfrm>
              <a:off x="7662863" y="3309938"/>
              <a:ext cx="28575" cy="61913"/>
            </a:xfrm>
            <a:custGeom>
              <a:rect b="b" l="l" r="r" t="t"/>
              <a:pathLst>
                <a:path extrusionOk="0" h="19" w="9">
                  <a:moveTo>
                    <a:pt x="6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8"/>
                    <a:pt x="1" y="9"/>
                  </a:cubicBezTo>
                  <a:cubicBezTo>
                    <a:pt x="1" y="11"/>
                    <a:pt x="1" y="12"/>
                    <a:pt x="0" y="13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6"/>
                    <a:pt x="9" y="13"/>
                    <a:pt x="9" y="9"/>
                  </a:cubicBezTo>
                  <a:cubicBezTo>
                    <a:pt x="9" y="6"/>
                    <a:pt x="8" y="2"/>
                    <a:pt x="6" y="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1" name="Google Shape;1741;p21"/>
            <p:cNvSpPr/>
            <p:nvPr/>
          </p:nvSpPr>
          <p:spPr>
            <a:xfrm>
              <a:off x="7554913" y="3255963"/>
              <a:ext cx="284163" cy="176213"/>
            </a:xfrm>
            <a:custGeom>
              <a:rect b="b" l="l" r="r" t="t"/>
              <a:pathLst>
                <a:path extrusionOk="0" h="55" w="89">
                  <a:moveTo>
                    <a:pt x="89" y="9"/>
                  </a:moveTo>
                  <a:cubicBezTo>
                    <a:pt x="89" y="9"/>
                    <a:pt x="89" y="9"/>
                    <a:pt x="89" y="9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2"/>
                    <a:pt x="88" y="0"/>
                    <a:pt x="8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3" y="55"/>
                    <a:pt x="5" y="55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8" y="55"/>
                    <a:pt x="89" y="52"/>
                    <a:pt x="89" y="50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8" y="47"/>
                    <a:pt x="86" y="45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42"/>
                    <a:pt x="88" y="41"/>
                    <a:pt x="89" y="41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4"/>
                    <a:pt x="86" y="12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9"/>
                    <a:pt x="88" y="9"/>
                    <a:pt x="89" y="9"/>
                  </a:cubicBezTo>
                  <a:close/>
                  <a:moveTo>
                    <a:pt x="44" y="40"/>
                  </a:moveTo>
                  <a:cubicBezTo>
                    <a:pt x="42" y="42"/>
                    <a:pt x="42" y="42"/>
                    <a:pt x="42" y="4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37" y="43"/>
                    <a:pt x="33" y="44"/>
                    <a:pt x="28" y="44"/>
                  </a:cubicBezTo>
                  <a:cubicBezTo>
                    <a:pt x="24" y="44"/>
                    <a:pt x="20" y="43"/>
                    <a:pt x="16" y="40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2" y="35"/>
                    <a:pt x="10" y="31"/>
                    <a:pt x="10" y="26"/>
                  </a:cubicBezTo>
                  <a:cubicBezTo>
                    <a:pt x="10" y="22"/>
                    <a:pt x="12" y="18"/>
                    <a:pt x="14" y="1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10"/>
                    <a:pt x="24" y="8"/>
                    <a:pt x="28" y="8"/>
                  </a:cubicBezTo>
                  <a:cubicBezTo>
                    <a:pt x="33" y="8"/>
                    <a:pt x="37" y="10"/>
                    <a:pt x="40" y="12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8"/>
                    <a:pt x="46" y="22"/>
                    <a:pt x="46" y="26"/>
                  </a:cubicBezTo>
                  <a:cubicBezTo>
                    <a:pt x="46" y="31"/>
                    <a:pt x="45" y="35"/>
                    <a:pt x="42" y="38"/>
                  </a:cubicBezTo>
                  <a:lnTo>
                    <a:pt x="44" y="40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2" name="Google Shape;1742;p21"/>
            <p:cNvSpPr/>
            <p:nvPr/>
          </p:nvSpPr>
          <p:spPr>
            <a:xfrm>
              <a:off x="7816850" y="3471863"/>
              <a:ext cx="44450" cy="19050"/>
            </a:xfrm>
            <a:custGeom>
              <a:rect b="b" l="l" r="r" t="t"/>
              <a:pathLst>
                <a:path extrusionOk="0" h="6" w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6"/>
                    <a:pt x="14" y="5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0" y="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3" name="Google Shape;1743;p21"/>
            <p:cNvSpPr/>
            <p:nvPr/>
          </p:nvSpPr>
          <p:spPr>
            <a:xfrm>
              <a:off x="7551738" y="3471863"/>
              <a:ext cx="44450" cy="19050"/>
            </a:xfrm>
            <a:custGeom>
              <a:rect b="b" l="l" r="r" t="t"/>
              <a:pathLst>
                <a:path extrusionOk="0" h="6" w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6"/>
                    <a:pt x="14" y="5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0" y="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4" name="Google Shape;1744;p21"/>
            <p:cNvSpPr/>
            <p:nvPr/>
          </p:nvSpPr>
          <p:spPr>
            <a:xfrm>
              <a:off x="8013700" y="3216275"/>
              <a:ext cx="425450" cy="274638"/>
            </a:xfrm>
            <a:custGeom>
              <a:rect b="b" l="l" r="r" t="t"/>
              <a:pathLst>
                <a:path extrusionOk="0" h="85" w="133">
                  <a:moveTo>
                    <a:pt x="96" y="42"/>
                  </a:moveTo>
                  <a:cubicBezTo>
                    <a:pt x="96" y="59"/>
                    <a:pt x="82" y="73"/>
                    <a:pt x="65" y="73"/>
                  </a:cubicBezTo>
                  <a:cubicBezTo>
                    <a:pt x="48" y="73"/>
                    <a:pt x="34" y="59"/>
                    <a:pt x="34" y="42"/>
                  </a:cubicBezTo>
                  <a:cubicBezTo>
                    <a:pt x="34" y="25"/>
                    <a:pt x="48" y="11"/>
                    <a:pt x="65" y="11"/>
                  </a:cubicBezTo>
                  <a:cubicBezTo>
                    <a:pt x="82" y="11"/>
                    <a:pt x="96" y="25"/>
                    <a:pt x="96" y="42"/>
                  </a:cubicBezTo>
                  <a:close/>
                  <a:moveTo>
                    <a:pt x="106" y="42"/>
                  </a:moveTo>
                  <a:cubicBezTo>
                    <a:pt x="106" y="65"/>
                    <a:pt x="88" y="83"/>
                    <a:pt x="65" y="83"/>
                  </a:cubicBezTo>
                  <a:cubicBezTo>
                    <a:pt x="42" y="83"/>
                    <a:pt x="23" y="65"/>
                    <a:pt x="23" y="42"/>
                  </a:cubicBezTo>
                  <a:cubicBezTo>
                    <a:pt x="23" y="19"/>
                    <a:pt x="42" y="0"/>
                    <a:pt x="65" y="0"/>
                  </a:cubicBezTo>
                  <a:cubicBezTo>
                    <a:pt x="88" y="0"/>
                    <a:pt x="106" y="19"/>
                    <a:pt x="106" y="42"/>
                  </a:cubicBezTo>
                  <a:close/>
                  <a:moveTo>
                    <a:pt x="99" y="42"/>
                  </a:moveTo>
                  <a:cubicBezTo>
                    <a:pt x="99" y="23"/>
                    <a:pt x="84" y="7"/>
                    <a:pt x="65" y="7"/>
                  </a:cubicBezTo>
                  <a:cubicBezTo>
                    <a:pt x="46" y="7"/>
                    <a:pt x="30" y="23"/>
                    <a:pt x="30" y="42"/>
                  </a:cubicBezTo>
                  <a:cubicBezTo>
                    <a:pt x="30" y="61"/>
                    <a:pt x="46" y="76"/>
                    <a:pt x="65" y="76"/>
                  </a:cubicBezTo>
                  <a:cubicBezTo>
                    <a:pt x="84" y="76"/>
                    <a:pt x="99" y="61"/>
                    <a:pt x="99" y="42"/>
                  </a:cubicBezTo>
                  <a:close/>
                  <a:moveTo>
                    <a:pt x="112" y="1"/>
                  </a:moveTo>
                  <a:cubicBezTo>
                    <a:pt x="112" y="85"/>
                    <a:pt x="112" y="85"/>
                    <a:pt x="112" y="85"/>
                  </a:cubicBezTo>
                  <a:cubicBezTo>
                    <a:pt x="122" y="85"/>
                    <a:pt x="115" y="53"/>
                    <a:pt x="115" y="53"/>
                  </a:cubicBezTo>
                  <a:cubicBezTo>
                    <a:pt x="133" y="22"/>
                    <a:pt x="112" y="1"/>
                    <a:pt x="112" y="1"/>
                  </a:cubicBezTo>
                  <a:close/>
                  <a:moveTo>
                    <a:pt x="17" y="17"/>
                  </a:moveTo>
                  <a:cubicBezTo>
                    <a:pt x="17" y="17"/>
                    <a:pt x="15" y="17"/>
                    <a:pt x="12" y="1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6" y="17"/>
                    <a:pt x="4" y="17"/>
                    <a:pt x="4" y="1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6"/>
                    <a:pt x="9" y="27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7" y="57"/>
                    <a:pt x="6" y="65"/>
                    <a:pt x="6" y="72"/>
                  </a:cubicBezTo>
                  <a:cubicBezTo>
                    <a:pt x="6" y="83"/>
                    <a:pt x="8" y="85"/>
                    <a:pt x="11" y="85"/>
                  </a:cubicBezTo>
                  <a:cubicBezTo>
                    <a:pt x="13" y="85"/>
                    <a:pt x="15" y="83"/>
                    <a:pt x="15" y="72"/>
                  </a:cubicBezTo>
                  <a:cubicBezTo>
                    <a:pt x="15" y="64"/>
                    <a:pt x="13" y="56"/>
                    <a:pt x="12" y="5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4" y="26"/>
                    <a:pt x="16" y="26"/>
                    <a:pt x="17" y="24"/>
                  </a:cubicBezTo>
                  <a:cubicBezTo>
                    <a:pt x="20" y="21"/>
                    <a:pt x="20" y="17"/>
                    <a:pt x="20" y="17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7" y="1"/>
                    <a:pt x="17" y="1"/>
                    <a:pt x="17" y="1"/>
                  </a:cubicBezTo>
                  <a:lnTo>
                    <a:pt x="17" y="17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5" name="Google Shape;1745;p21"/>
            <p:cNvSpPr/>
            <p:nvPr/>
          </p:nvSpPr>
          <p:spPr>
            <a:xfrm>
              <a:off x="3176" y="3741738"/>
              <a:ext cx="296863" cy="274638"/>
            </a:xfrm>
            <a:custGeom>
              <a:rect b="b" l="l" r="r" t="t"/>
              <a:pathLst>
                <a:path extrusionOk="0" h="85" w="93">
                  <a:moveTo>
                    <a:pt x="89" y="23"/>
                  </a:moveTo>
                  <a:cubicBezTo>
                    <a:pt x="90" y="20"/>
                    <a:pt x="92" y="16"/>
                    <a:pt x="92" y="13"/>
                  </a:cubicBezTo>
                  <a:cubicBezTo>
                    <a:pt x="92" y="6"/>
                    <a:pt x="86" y="0"/>
                    <a:pt x="79" y="0"/>
                  </a:cubicBezTo>
                  <a:cubicBezTo>
                    <a:pt x="72" y="0"/>
                    <a:pt x="66" y="6"/>
                    <a:pt x="66" y="13"/>
                  </a:cubicBezTo>
                  <a:cubicBezTo>
                    <a:pt x="66" y="16"/>
                    <a:pt x="67" y="19"/>
                    <a:pt x="69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93" y="23"/>
                    <a:pt x="93" y="23"/>
                    <a:pt x="93" y="23"/>
                  </a:cubicBezTo>
                  <a:lnTo>
                    <a:pt x="89" y="23"/>
                  </a:lnTo>
                  <a:close/>
                  <a:moveTo>
                    <a:pt x="79" y="5"/>
                  </a:moveTo>
                  <a:cubicBezTo>
                    <a:pt x="83" y="5"/>
                    <a:pt x="86" y="9"/>
                    <a:pt x="86" y="13"/>
                  </a:cubicBezTo>
                  <a:cubicBezTo>
                    <a:pt x="86" y="16"/>
                    <a:pt x="83" y="20"/>
                    <a:pt x="79" y="20"/>
                  </a:cubicBezTo>
                  <a:cubicBezTo>
                    <a:pt x="75" y="20"/>
                    <a:pt x="72" y="16"/>
                    <a:pt x="72" y="13"/>
                  </a:cubicBezTo>
                  <a:cubicBezTo>
                    <a:pt x="72" y="9"/>
                    <a:pt x="75" y="5"/>
                    <a:pt x="79" y="5"/>
                  </a:cubicBezTo>
                  <a:close/>
                  <a:moveTo>
                    <a:pt x="66" y="25"/>
                  </a:moveTo>
                  <a:cubicBezTo>
                    <a:pt x="60" y="40"/>
                    <a:pt x="60" y="40"/>
                    <a:pt x="60" y="40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7" y="11"/>
                    <a:pt x="47" y="11"/>
                    <a:pt x="47" y="11"/>
                  </a:cubicBezTo>
                  <a:lnTo>
                    <a:pt x="66" y="25"/>
                  </a:lnTo>
                  <a:close/>
                  <a:moveTo>
                    <a:pt x="60" y="42"/>
                  </a:moveTo>
                  <a:cubicBezTo>
                    <a:pt x="54" y="59"/>
                    <a:pt x="54" y="59"/>
                    <a:pt x="54" y="59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60" y="42"/>
                  </a:lnTo>
                  <a:close/>
                  <a:moveTo>
                    <a:pt x="24" y="9"/>
                  </a:moveTo>
                  <a:cubicBezTo>
                    <a:pt x="45" y="10"/>
                    <a:pt x="45" y="10"/>
                    <a:pt x="45" y="10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19" y="25"/>
                    <a:pt x="19" y="25"/>
                    <a:pt x="19" y="25"/>
                  </a:cubicBezTo>
                  <a:lnTo>
                    <a:pt x="24" y="9"/>
                  </a:lnTo>
                  <a:close/>
                  <a:moveTo>
                    <a:pt x="19" y="26"/>
                  </a:moveTo>
                  <a:cubicBezTo>
                    <a:pt x="39" y="27"/>
                    <a:pt x="39" y="27"/>
                    <a:pt x="39" y="27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12" y="44"/>
                    <a:pt x="12" y="44"/>
                    <a:pt x="12" y="44"/>
                  </a:cubicBezTo>
                  <a:lnTo>
                    <a:pt x="19" y="26"/>
                  </a:lnTo>
                  <a:close/>
                  <a:moveTo>
                    <a:pt x="26" y="65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32" y="47"/>
                    <a:pt x="32" y="47"/>
                    <a:pt x="32" y="47"/>
                  </a:cubicBezTo>
                  <a:lnTo>
                    <a:pt x="26" y="65"/>
                  </a:lnTo>
                  <a:close/>
                  <a:moveTo>
                    <a:pt x="27" y="66"/>
                  </a:moveTo>
                  <a:cubicBezTo>
                    <a:pt x="34" y="47"/>
                    <a:pt x="34" y="47"/>
                    <a:pt x="34" y="47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47" y="80"/>
                    <a:pt x="47" y="80"/>
                    <a:pt x="47" y="80"/>
                  </a:cubicBezTo>
                  <a:lnTo>
                    <a:pt x="27" y="66"/>
                  </a:lnTo>
                  <a:close/>
                  <a:moveTo>
                    <a:pt x="69" y="81"/>
                  </a:moveTo>
                  <a:cubicBezTo>
                    <a:pt x="48" y="80"/>
                    <a:pt x="48" y="80"/>
                    <a:pt x="48" y="80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75" y="63"/>
                    <a:pt x="75" y="63"/>
                    <a:pt x="75" y="63"/>
                  </a:cubicBezTo>
                  <a:lnTo>
                    <a:pt x="69" y="81"/>
                  </a:lnTo>
                  <a:close/>
                  <a:moveTo>
                    <a:pt x="76" y="61"/>
                  </a:moveTo>
                  <a:cubicBezTo>
                    <a:pt x="56" y="60"/>
                    <a:pt x="56" y="60"/>
                    <a:pt x="56" y="60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2" y="43"/>
                    <a:pt x="82" y="43"/>
                    <a:pt x="82" y="43"/>
                  </a:cubicBezTo>
                  <a:lnTo>
                    <a:pt x="76" y="61"/>
                  </a:lnTo>
                  <a:close/>
                  <a:moveTo>
                    <a:pt x="62" y="41"/>
                  </a:moveTo>
                  <a:cubicBezTo>
                    <a:pt x="68" y="25"/>
                    <a:pt x="68" y="25"/>
                    <a:pt x="68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4" y="32"/>
                    <a:pt x="79" y="37"/>
                    <a:pt x="79" y="37"/>
                  </a:cubicBezTo>
                  <a:cubicBezTo>
                    <a:pt x="79" y="37"/>
                    <a:pt x="84" y="32"/>
                    <a:pt x="87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3" y="42"/>
                    <a:pt x="83" y="42"/>
                    <a:pt x="83" y="42"/>
                  </a:cubicBezTo>
                  <a:lnTo>
                    <a:pt x="62" y="4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6" name="Google Shape;1746;p21"/>
            <p:cNvSpPr/>
            <p:nvPr/>
          </p:nvSpPr>
          <p:spPr>
            <a:xfrm>
              <a:off x="373064" y="3741738"/>
              <a:ext cx="328613" cy="274638"/>
            </a:xfrm>
            <a:custGeom>
              <a:rect b="b" l="l" r="r" t="t"/>
              <a:pathLst>
                <a:path extrusionOk="0" h="85" w="103">
                  <a:moveTo>
                    <a:pt x="6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4"/>
                    <a:pt x="12" y="85"/>
                    <a:pt x="11" y="85"/>
                  </a:cubicBezTo>
                  <a:cubicBezTo>
                    <a:pt x="10" y="85"/>
                    <a:pt x="8" y="84"/>
                    <a:pt x="8" y="83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3" y="81"/>
                    <a:pt x="0" y="78"/>
                    <a:pt x="0" y="7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5"/>
                    <a:pt x="3" y="12"/>
                    <a:pt x="6" y="12"/>
                  </a:cubicBezTo>
                  <a:close/>
                  <a:moveTo>
                    <a:pt x="98" y="12"/>
                  </a:moveTo>
                  <a:cubicBezTo>
                    <a:pt x="87" y="12"/>
                    <a:pt x="87" y="12"/>
                    <a:pt x="87" y="12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0" y="84"/>
                    <a:pt x="91" y="85"/>
                    <a:pt x="93" y="85"/>
                  </a:cubicBezTo>
                  <a:cubicBezTo>
                    <a:pt x="94" y="85"/>
                    <a:pt x="95" y="84"/>
                    <a:pt x="95" y="83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101" y="81"/>
                    <a:pt x="103" y="78"/>
                    <a:pt x="103" y="75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5"/>
                    <a:pt x="101" y="12"/>
                    <a:pt x="98" y="12"/>
                  </a:cubicBezTo>
                  <a:close/>
                  <a:moveTo>
                    <a:pt x="67" y="12"/>
                  </a:moveTo>
                  <a:cubicBezTo>
                    <a:pt x="82" y="12"/>
                    <a:pt x="82" y="12"/>
                    <a:pt x="82" y="1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8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41" y="0"/>
                    <a:pt x="44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2" y="0"/>
                    <a:pt x="65" y="3"/>
                    <a:pt x="65" y="6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7" y="11"/>
                    <a:pt x="67" y="11"/>
                    <a:pt x="67" y="12"/>
                  </a:cubicBezTo>
                  <a:close/>
                  <a:moveTo>
                    <a:pt x="44" y="12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1"/>
                    <a:pt x="60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0" y="5"/>
                    <a:pt x="59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5"/>
                    <a:pt x="41" y="5"/>
                    <a:pt x="41" y="6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4" y="11"/>
                    <a:pt x="44" y="12"/>
                  </a:cubicBezTo>
                  <a:close/>
                  <a:moveTo>
                    <a:pt x="46" y="61"/>
                  </a:moveTo>
                  <a:cubicBezTo>
                    <a:pt x="46" y="57"/>
                    <a:pt x="43" y="55"/>
                    <a:pt x="40" y="55"/>
                  </a:cubicBezTo>
                  <a:cubicBezTo>
                    <a:pt x="37" y="55"/>
                    <a:pt x="34" y="57"/>
                    <a:pt x="34" y="61"/>
                  </a:cubicBezTo>
                  <a:cubicBezTo>
                    <a:pt x="34" y="64"/>
                    <a:pt x="37" y="67"/>
                    <a:pt x="40" y="67"/>
                  </a:cubicBezTo>
                  <a:cubicBezTo>
                    <a:pt x="43" y="67"/>
                    <a:pt x="46" y="64"/>
                    <a:pt x="46" y="61"/>
                  </a:cubicBezTo>
                  <a:close/>
                  <a:moveTo>
                    <a:pt x="48" y="39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7" y="44"/>
                    <a:pt x="37" y="44"/>
                    <a:pt x="37" y="44"/>
                  </a:cubicBezTo>
                  <a:lnTo>
                    <a:pt x="48" y="39"/>
                  </a:lnTo>
                  <a:close/>
                  <a:moveTo>
                    <a:pt x="75" y="41"/>
                  </a:moveTo>
                  <a:cubicBezTo>
                    <a:pt x="63" y="34"/>
                    <a:pt x="63" y="34"/>
                    <a:pt x="63" y="34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63" y="62"/>
                    <a:pt x="63" y="62"/>
                    <a:pt x="63" y="62"/>
                  </a:cubicBezTo>
                  <a:lnTo>
                    <a:pt x="75" y="4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7" name="Google Shape;1747;p21"/>
            <p:cNvSpPr/>
            <p:nvPr/>
          </p:nvSpPr>
          <p:spPr>
            <a:xfrm>
              <a:off x="1266826" y="3741738"/>
              <a:ext cx="271463" cy="274638"/>
            </a:xfrm>
            <a:custGeom>
              <a:rect b="b" l="l" r="r" t="t"/>
              <a:pathLst>
                <a:path extrusionOk="0" h="85" w="85">
                  <a:moveTo>
                    <a:pt x="46" y="23"/>
                  </a:moveTo>
                  <a:cubicBezTo>
                    <a:pt x="46" y="23"/>
                    <a:pt x="46" y="22"/>
                    <a:pt x="45" y="22"/>
                  </a:cubicBezTo>
                  <a:cubicBezTo>
                    <a:pt x="46" y="20"/>
                    <a:pt x="48" y="19"/>
                    <a:pt x="49" y="17"/>
                  </a:cubicBezTo>
                  <a:cubicBezTo>
                    <a:pt x="51" y="15"/>
                    <a:pt x="52" y="13"/>
                    <a:pt x="52" y="10"/>
                  </a:cubicBezTo>
                  <a:cubicBezTo>
                    <a:pt x="52" y="5"/>
                    <a:pt x="48" y="0"/>
                    <a:pt x="43" y="0"/>
                  </a:cubicBezTo>
                  <a:cubicBezTo>
                    <a:pt x="37" y="0"/>
                    <a:pt x="33" y="5"/>
                    <a:pt x="33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6"/>
                    <a:pt x="39" y="4"/>
                    <a:pt x="43" y="4"/>
                  </a:cubicBezTo>
                  <a:cubicBezTo>
                    <a:pt x="46" y="4"/>
                    <a:pt x="49" y="7"/>
                    <a:pt x="49" y="10"/>
                  </a:cubicBezTo>
                  <a:cubicBezTo>
                    <a:pt x="49" y="12"/>
                    <a:pt x="48" y="13"/>
                    <a:pt x="46" y="15"/>
                  </a:cubicBezTo>
                  <a:cubicBezTo>
                    <a:pt x="45" y="17"/>
                    <a:pt x="43" y="18"/>
                    <a:pt x="42" y="21"/>
                  </a:cubicBezTo>
                  <a:cubicBezTo>
                    <a:pt x="41" y="21"/>
                    <a:pt x="40" y="22"/>
                    <a:pt x="40" y="2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4" y="51"/>
                    <a:pt x="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84" y="51"/>
                    <a:pt x="85" y="47"/>
                    <a:pt x="85" y="44"/>
                  </a:cubicBezTo>
                  <a:cubicBezTo>
                    <a:pt x="85" y="43"/>
                    <a:pt x="85" y="43"/>
                    <a:pt x="85" y="43"/>
                  </a:cubicBezTo>
                  <a:lnTo>
                    <a:pt x="46" y="23"/>
                  </a:lnTo>
                  <a:close/>
                  <a:moveTo>
                    <a:pt x="79" y="47"/>
                  </a:moveTo>
                  <a:cubicBezTo>
                    <a:pt x="67" y="47"/>
                    <a:pt x="67" y="47"/>
                    <a:pt x="67" y="47"/>
                  </a:cubicBezTo>
                  <a:cubicBezTo>
                    <a:pt x="66" y="44"/>
                    <a:pt x="64" y="42"/>
                    <a:pt x="61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0" y="42"/>
                    <a:pt x="18" y="44"/>
                    <a:pt x="1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7"/>
                    <a:pt x="4" y="47"/>
                    <a:pt x="4" y="4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8"/>
                    <a:pt x="41" y="29"/>
                    <a:pt x="43" y="29"/>
                  </a:cubicBezTo>
                  <a:cubicBezTo>
                    <a:pt x="44" y="29"/>
                    <a:pt x="45" y="28"/>
                    <a:pt x="46" y="27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2" y="46"/>
                    <a:pt x="81" y="47"/>
                    <a:pt x="79" y="47"/>
                  </a:cubicBezTo>
                  <a:close/>
                  <a:moveTo>
                    <a:pt x="16" y="79"/>
                  </a:moveTo>
                  <a:cubicBezTo>
                    <a:pt x="68" y="79"/>
                    <a:pt x="68" y="79"/>
                    <a:pt x="68" y="79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16" y="85"/>
                    <a:pt x="16" y="85"/>
                    <a:pt x="16" y="85"/>
                  </a:cubicBezTo>
                  <a:lnTo>
                    <a:pt x="16" y="79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8" name="Google Shape;1748;p21"/>
            <p:cNvSpPr/>
            <p:nvPr/>
          </p:nvSpPr>
          <p:spPr>
            <a:xfrm>
              <a:off x="1579564" y="3744913"/>
              <a:ext cx="514350" cy="271463"/>
            </a:xfrm>
            <a:custGeom>
              <a:rect b="b" l="l" r="r" t="t"/>
              <a:pathLst>
                <a:path extrusionOk="0" h="84" w="161">
                  <a:moveTo>
                    <a:pt x="12" y="12"/>
                  </a:moveTo>
                  <a:cubicBezTo>
                    <a:pt x="12" y="12"/>
                    <a:pt x="17" y="3"/>
                    <a:pt x="36" y="13"/>
                  </a:cubicBezTo>
                  <a:cubicBezTo>
                    <a:pt x="55" y="23"/>
                    <a:pt x="51" y="32"/>
                    <a:pt x="51" y="32"/>
                  </a:cubicBezTo>
                  <a:cubicBezTo>
                    <a:pt x="51" y="32"/>
                    <a:pt x="45" y="42"/>
                    <a:pt x="26" y="32"/>
                  </a:cubicBezTo>
                  <a:cubicBezTo>
                    <a:pt x="7" y="21"/>
                    <a:pt x="12" y="12"/>
                    <a:pt x="12" y="12"/>
                  </a:cubicBezTo>
                  <a:close/>
                  <a:moveTo>
                    <a:pt x="161" y="28"/>
                  </a:moveTo>
                  <a:cubicBezTo>
                    <a:pt x="161" y="84"/>
                    <a:pt x="161" y="84"/>
                    <a:pt x="161" y="84"/>
                  </a:cubicBezTo>
                  <a:cubicBezTo>
                    <a:pt x="151" y="84"/>
                    <a:pt x="151" y="84"/>
                    <a:pt x="151" y="84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0"/>
                    <a:pt x="12" y="40"/>
                    <a:pt x="13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5" y="39"/>
                    <a:pt x="54" y="38"/>
                    <a:pt x="54" y="36"/>
                  </a:cubicBezTo>
                  <a:cubicBezTo>
                    <a:pt x="54" y="28"/>
                    <a:pt x="75" y="22"/>
                    <a:pt x="101" y="22"/>
                  </a:cubicBezTo>
                  <a:cubicBezTo>
                    <a:pt x="127" y="22"/>
                    <a:pt x="148" y="28"/>
                    <a:pt x="148" y="36"/>
                  </a:cubicBezTo>
                  <a:cubicBezTo>
                    <a:pt x="148" y="38"/>
                    <a:pt x="147" y="39"/>
                    <a:pt x="146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1" y="25"/>
                    <a:pt x="153" y="24"/>
                    <a:pt x="156" y="24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9" y="24"/>
                    <a:pt x="161" y="25"/>
                    <a:pt x="161" y="28"/>
                  </a:cubicBezTo>
                  <a:close/>
                  <a:moveTo>
                    <a:pt x="151" y="54"/>
                  </a:moveTo>
                  <a:cubicBezTo>
                    <a:pt x="151" y="52"/>
                    <a:pt x="151" y="52"/>
                    <a:pt x="151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2" y="52"/>
                    <a:pt x="11" y="52"/>
                    <a:pt x="11" y="52"/>
                  </a:cubicBezTo>
                  <a:cubicBezTo>
                    <a:pt x="11" y="54"/>
                    <a:pt x="11" y="54"/>
                    <a:pt x="11" y="54"/>
                  </a:cubicBezTo>
                  <a:lnTo>
                    <a:pt x="151" y="54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9" name="Google Shape;1749;p21"/>
            <p:cNvSpPr/>
            <p:nvPr/>
          </p:nvSpPr>
          <p:spPr>
            <a:xfrm>
              <a:off x="2470151" y="3741738"/>
              <a:ext cx="574675" cy="274638"/>
            </a:xfrm>
            <a:custGeom>
              <a:rect b="b" l="l" r="r" t="t"/>
              <a:pathLst>
                <a:path extrusionOk="0" h="85" w="180">
                  <a:moveTo>
                    <a:pt x="121" y="21"/>
                  </a:moveTo>
                  <a:cubicBezTo>
                    <a:pt x="71" y="28"/>
                    <a:pt x="34" y="40"/>
                    <a:pt x="16" y="4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49" y="17"/>
                    <a:pt x="113" y="18"/>
                  </a:cubicBezTo>
                  <a:lnTo>
                    <a:pt x="121" y="21"/>
                  </a:lnTo>
                  <a:close/>
                  <a:moveTo>
                    <a:pt x="3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38" y="2"/>
                    <a:pt x="38" y="2"/>
                    <a:pt x="38" y="2"/>
                  </a:cubicBezTo>
                  <a:lnTo>
                    <a:pt x="38" y="0"/>
                  </a:lnTo>
                  <a:close/>
                  <a:moveTo>
                    <a:pt x="62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2" y="2"/>
                    <a:pt x="62" y="2"/>
                    <a:pt x="62" y="2"/>
                  </a:cubicBezTo>
                  <a:lnTo>
                    <a:pt x="62" y="0"/>
                  </a:lnTo>
                  <a:close/>
                  <a:moveTo>
                    <a:pt x="128" y="24"/>
                  </a:moveTo>
                  <a:cubicBezTo>
                    <a:pt x="73" y="30"/>
                    <a:pt x="34" y="44"/>
                    <a:pt x="16" y="51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41" y="55"/>
                    <a:pt x="93" y="37"/>
                    <a:pt x="140" y="29"/>
                  </a:cubicBezTo>
                  <a:lnTo>
                    <a:pt x="128" y="24"/>
                  </a:lnTo>
                  <a:close/>
                  <a:moveTo>
                    <a:pt x="50" y="20"/>
                  </a:moveTo>
                  <a:cubicBezTo>
                    <a:pt x="54" y="19"/>
                    <a:pt x="60" y="19"/>
                    <a:pt x="66" y="18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47" y="6"/>
                    <a:pt x="47" y="6"/>
                    <a:pt x="47" y="6"/>
                  </a:cubicBezTo>
                  <a:lnTo>
                    <a:pt x="50" y="20"/>
                  </a:lnTo>
                  <a:close/>
                  <a:moveTo>
                    <a:pt x="27" y="24"/>
                  </a:moveTo>
                  <a:cubicBezTo>
                    <a:pt x="31" y="23"/>
                    <a:pt x="36" y="22"/>
                    <a:pt x="43" y="21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23" y="6"/>
                    <a:pt x="23" y="6"/>
                    <a:pt x="23" y="6"/>
                  </a:cubicBezTo>
                  <a:lnTo>
                    <a:pt x="27" y="24"/>
                  </a:lnTo>
                  <a:close/>
                  <a:moveTo>
                    <a:pt x="180" y="27"/>
                  </a:moveTo>
                  <a:cubicBezTo>
                    <a:pt x="180" y="27"/>
                    <a:pt x="180" y="66"/>
                    <a:pt x="153" y="8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12" y="27"/>
                    <a:pt x="180" y="27"/>
                  </a:cubicBezTo>
                  <a:close/>
                  <a:moveTo>
                    <a:pt x="84" y="57"/>
                  </a:moveTo>
                  <a:cubicBezTo>
                    <a:pt x="84" y="54"/>
                    <a:pt x="82" y="52"/>
                    <a:pt x="79" y="52"/>
                  </a:cubicBezTo>
                  <a:cubicBezTo>
                    <a:pt x="76" y="52"/>
                    <a:pt x="74" y="54"/>
                    <a:pt x="74" y="57"/>
                  </a:cubicBezTo>
                  <a:cubicBezTo>
                    <a:pt x="74" y="59"/>
                    <a:pt x="76" y="62"/>
                    <a:pt x="79" y="62"/>
                  </a:cubicBezTo>
                  <a:cubicBezTo>
                    <a:pt x="82" y="62"/>
                    <a:pt x="84" y="59"/>
                    <a:pt x="84" y="57"/>
                  </a:cubicBezTo>
                  <a:close/>
                  <a:moveTo>
                    <a:pt x="102" y="52"/>
                  </a:moveTo>
                  <a:cubicBezTo>
                    <a:pt x="102" y="49"/>
                    <a:pt x="99" y="47"/>
                    <a:pt x="97" y="47"/>
                  </a:cubicBezTo>
                  <a:cubicBezTo>
                    <a:pt x="94" y="47"/>
                    <a:pt x="92" y="49"/>
                    <a:pt x="92" y="52"/>
                  </a:cubicBezTo>
                  <a:cubicBezTo>
                    <a:pt x="92" y="54"/>
                    <a:pt x="94" y="57"/>
                    <a:pt x="97" y="57"/>
                  </a:cubicBezTo>
                  <a:cubicBezTo>
                    <a:pt x="99" y="57"/>
                    <a:pt x="102" y="54"/>
                    <a:pt x="102" y="52"/>
                  </a:cubicBezTo>
                  <a:close/>
                  <a:moveTo>
                    <a:pt x="119" y="48"/>
                  </a:moveTo>
                  <a:cubicBezTo>
                    <a:pt x="119" y="45"/>
                    <a:pt x="117" y="43"/>
                    <a:pt x="114" y="43"/>
                  </a:cubicBezTo>
                  <a:cubicBezTo>
                    <a:pt x="111" y="43"/>
                    <a:pt x="109" y="45"/>
                    <a:pt x="109" y="48"/>
                  </a:cubicBezTo>
                  <a:cubicBezTo>
                    <a:pt x="109" y="51"/>
                    <a:pt x="111" y="53"/>
                    <a:pt x="114" y="53"/>
                  </a:cubicBezTo>
                  <a:cubicBezTo>
                    <a:pt x="117" y="53"/>
                    <a:pt x="119" y="51"/>
                    <a:pt x="119" y="48"/>
                  </a:cubicBezTo>
                  <a:close/>
                  <a:moveTo>
                    <a:pt x="137" y="44"/>
                  </a:moveTo>
                  <a:cubicBezTo>
                    <a:pt x="137" y="41"/>
                    <a:pt x="134" y="39"/>
                    <a:pt x="132" y="39"/>
                  </a:cubicBezTo>
                  <a:cubicBezTo>
                    <a:pt x="129" y="39"/>
                    <a:pt x="127" y="41"/>
                    <a:pt x="127" y="44"/>
                  </a:cubicBezTo>
                  <a:cubicBezTo>
                    <a:pt x="127" y="47"/>
                    <a:pt x="129" y="49"/>
                    <a:pt x="132" y="49"/>
                  </a:cubicBezTo>
                  <a:cubicBezTo>
                    <a:pt x="134" y="49"/>
                    <a:pt x="137" y="47"/>
                    <a:pt x="137" y="44"/>
                  </a:cubicBezTo>
                  <a:close/>
                  <a:moveTo>
                    <a:pt x="155" y="42"/>
                  </a:moveTo>
                  <a:cubicBezTo>
                    <a:pt x="155" y="39"/>
                    <a:pt x="153" y="37"/>
                    <a:pt x="150" y="37"/>
                  </a:cubicBezTo>
                  <a:cubicBezTo>
                    <a:pt x="148" y="37"/>
                    <a:pt x="145" y="39"/>
                    <a:pt x="145" y="42"/>
                  </a:cubicBezTo>
                  <a:cubicBezTo>
                    <a:pt x="145" y="44"/>
                    <a:pt x="148" y="47"/>
                    <a:pt x="150" y="47"/>
                  </a:cubicBezTo>
                  <a:cubicBezTo>
                    <a:pt x="153" y="47"/>
                    <a:pt x="155" y="44"/>
                    <a:pt x="155" y="42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0" name="Google Shape;1750;p21"/>
            <p:cNvSpPr/>
            <p:nvPr/>
          </p:nvSpPr>
          <p:spPr>
            <a:xfrm>
              <a:off x="3114676" y="3722688"/>
              <a:ext cx="255588" cy="293688"/>
            </a:xfrm>
            <a:custGeom>
              <a:rect b="b" l="l" r="r" t="t"/>
              <a:pathLst>
                <a:path extrusionOk="0" h="91" w="80">
                  <a:moveTo>
                    <a:pt x="75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2" y="20"/>
                    <a:pt x="32" y="21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4"/>
                    <a:pt x="33" y="85"/>
                    <a:pt x="34" y="85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76" y="85"/>
                    <a:pt x="76" y="84"/>
                    <a:pt x="76" y="83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0"/>
                    <a:pt x="76" y="19"/>
                    <a:pt x="75" y="19"/>
                  </a:cubicBezTo>
                  <a:close/>
                  <a:moveTo>
                    <a:pt x="50" y="75"/>
                  </a:moveTo>
                  <a:cubicBezTo>
                    <a:pt x="54" y="63"/>
                    <a:pt x="54" y="63"/>
                    <a:pt x="54" y="63"/>
                  </a:cubicBezTo>
                  <a:cubicBezTo>
                    <a:pt x="58" y="75"/>
                    <a:pt x="58" y="75"/>
                    <a:pt x="58" y="75"/>
                  </a:cubicBezTo>
                  <a:lnTo>
                    <a:pt x="50" y="75"/>
                  </a:lnTo>
                  <a:close/>
                  <a:moveTo>
                    <a:pt x="54" y="61"/>
                  </a:moveTo>
                  <a:cubicBezTo>
                    <a:pt x="54" y="61"/>
                    <a:pt x="35" y="69"/>
                    <a:pt x="35" y="57"/>
                  </a:cubicBezTo>
                  <a:cubicBezTo>
                    <a:pt x="35" y="46"/>
                    <a:pt x="54" y="28"/>
                    <a:pt x="54" y="28"/>
                  </a:cubicBezTo>
                  <a:cubicBezTo>
                    <a:pt x="54" y="28"/>
                    <a:pt x="73" y="46"/>
                    <a:pt x="73" y="57"/>
                  </a:cubicBezTo>
                  <a:cubicBezTo>
                    <a:pt x="73" y="69"/>
                    <a:pt x="54" y="61"/>
                    <a:pt x="54" y="61"/>
                  </a:cubicBezTo>
                  <a:close/>
                  <a:moveTo>
                    <a:pt x="80" y="19"/>
                  </a:moveTo>
                  <a:cubicBezTo>
                    <a:pt x="80" y="17"/>
                    <a:pt x="78" y="16"/>
                    <a:pt x="77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29" y="16"/>
                    <a:pt x="27" y="17"/>
                    <a:pt x="27" y="19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9"/>
                    <a:pt x="29" y="91"/>
                    <a:pt x="31" y="91"/>
                  </a:cubicBezTo>
                  <a:cubicBezTo>
                    <a:pt x="77" y="91"/>
                    <a:pt x="77" y="91"/>
                    <a:pt x="77" y="91"/>
                  </a:cubicBezTo>
                  <a:cubicBezTo>
                    <a:pt x="78" y="91"/>
                    <a:pt x="80" y="89"/>
                    <a:pt x="80" y="87"/>
                  </a:cubicBezTo>
                  <a:lnTo>
                    <a:pt x="80" y="19"/>
                  </a:lnTo>
                  <a:close/>
                  <a:moveTo>
                    <a:pt x="78" y="87"/>
                  </a:moveTo>
                  <a:cubicBezTo>
                    <a:pt x="78" y="88"/>
                    <a:pt x="77" y="88"/>
                    <a:pt x="77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0" y="88"/>
                    <a:pt x="30" y="88"/>
                    <a:pt x="30" y="87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8"/>
                    <a:pt x="31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8"/>
                    <a:pt x="78" y="18"/>
                    <a:pt x="78" y="19"/>
                  </a:cubicBezTo>
                  <a:lnTo>
                    <a:pt x="78" y="87"/>
                  </a:lnTo>
                  <a:close/>
                  <a:moveTo>
                    <a:pt x="18" y="16"/>
                  </a:moveTo>
                  <a:cubicBezTo>
                    <a:pt x="19" y="19"/>
                    <a:pt x="15" y="24"/>
                    <a:pt x="15" y="24"/>
                  </a:cubicBezTo>
                  <a:cubicBezTo>
                    <a:pt x="15" y="24"/>
                    <a:pt x="10" y="23"/>
                    <a:pt x="8" y="19"/>
                  </a:cubicBezTo>
                  <a:cubicBezTo>
                    <a:pt x="7" y="16"/>
                    <a:pt x="13" y="17"/>
                    <a:pt x="13" y="17"/>
                  </a:cubicBezTo>
                  <a:cubicBezTo>
                    <a:pt x="13" y="17"/>
                    <a:pt x="16" y="12"/>
                    <a:pt x="18" y="16"/>
                  </a:cubicBezTo>
                  <a:close/>
                  <a:moveTo>
                    <a:pt x="22" y="82"/>
                  </a:moveTo>
                  <a:cubicBezTo>
                    <a:pt x="25" y="82"/>
                    <a:pt x="25" y="82"/>
                    <a:pt x="25" y="82"/>
                  </a:cubicBezTo>
                  <a:cubicBezTo>
                    <a:pt x="25" y="84"/>
                    <a:pt x="25" y="84"/>
                    <a:pt x="25" y="84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1" y="85"/>
                    <a:pt x="19" y="84"/>
                    <a:pt x="19" y="82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5"/>
                    <a:pt x="1" y="13"/>
                    <a:pt x="3" y="1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9" y="0"/>
                    <a:pt x="51" y="1"/>
                    <a:pt x="52" y="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1" y="82"/>
                    <a:pt x="21" y="83"/>
                    <a:pt x="22" y="82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1" name="Google Shape;1751;p21"/>
            <p:cNvSpPr/>
            <p:nvPr/>
          </p:nvSpPr>
          <p:spPr>
            <a:xfrm>
              <a:off x="3440114" y="3741738"/>
              <a:ext cx="296863" cy="287338"/>
            </a:xfrm>
            <a:custGeom>
              <a:rect b="b" l="l" r="r" t="t"/>
              <a:pathLst>
                <a:path extrusionOk="0" h="89" w="93">
                  <a:moveTo>
                    <a:pt x="91" y="32"/>
                  </a:moveTo>
                  <a:cubicBezTo>
                    <a:pt x="88" y="25"/>
                    <a:pt x="66" y="33"/>
                    <a:pt x="60" y="28"/>
                  </a:cubicBezTo>
                  <a:cubicBezTo>
                    <a:pt x="55" y="22"/>
                    <a:pt x="54" y="0"/>
                    <a:pt x="47" y="0"/>
                  </a:cubicBezTo>
                  <a:cubicBezTo>
                    <a:pt x="39" y="0"/>
                    <a:pt x="39" y="22"/>
                    <a:pt x="33" y="28"/>
                  </a:cubicBezTo>
                  <a:cubicBezTo>
                    <a:pt x="27" y="33"/>
                    <a:pt x="5" y="25"/>
                    <a:pt x="3" y="32"/>
                  </a:cubicBezTo>
                  <a:cubicBezTo>
                    <a:pt x="0" y="39"/>
                    <a:pt x="22" y="46"/>
                    <a:pt x="25" y="54"/>
                  </a:cubicBezTo>
                  <a:cubicBezTo>
                    <a:pt x="27" y="61"/>
                    <a:pt x="14" y="79"/>
                    <a:pt x="19" y="84"/>
                  </a:cubicBezTo>
                  <a:cubicBezTo>
                    <a:pt x="25" y="89"/>
                    <a:pt x="39" y="69"/>
                    <a:pt x="47" y="69"/>
                  </a:cubicBezTo>
                  <a:cubicBezTo>
                    <a:pt x="54" y="69"/>
                    <a:pt x="68" y="89"/>
                    <a:pt x="74" y="84"/>
                  </a:cubicBezTo>
                  <a:cubicBezTo>
                    <a:pt x="80" y="79"/>
                    <a:pt x="66" y="61"/>
                    <a:pt x="69" y="54"/>
                  </a:cubicBezTo>
                  <a:cubicBezTo>
                    <a:pt x="71" y="46"/>
                    <a:pt x="93" y="39"/>
                    <a:pt x="91" y="32"/>
                  </a:cubicBezTo>
                  <a:close/>
                  <a:moveTo>
                    <a:pt x="64" y="70"/>
                  </a:moveTo>
                  <a:cubicBezTo>
                    <a:pt x="61" y="73"/>
                    <a:pt x="52" y="60"/>
                    <a:pt x="47" y="60"/>
                  </a:cubicBezTo>
                  <a:cubicBezTo>
                    <a:pt x="42" y="60"/>
                    <a:pt x="33" y="73"/>
                    <a:pt x="29" y="70"/>
                  </a:cubicBezTo>
                  <a:cubicBezTo>
                    <a:pt x="25" y="66"/>
                    <a:pt x="34" y="54"/>
                    <a:pt x="32" y="50"/>
                  </a:cubicBezTo>
                  <a:cubicBezTo>
                    <a:pt x="31" y="45"/>
                    <a:pt x="16" y="40"/>
                    <a:pt x="18" y="36"/>
                  </a:cubicBezTo>
                  <a:cubicBezTo>
                    <a:pt x="19" y="31"/>
                    <a:pt x="34" y="36"/>
                    <a:pt x="38" y="33"/>
                  </a:cubicBezTo>
                  <a:cubicBezTo>
                    <a:pt x="41" y="29"/>
                    <a:pt x="42" y="15"/>
                    <a:pt x="47" y="15"/>
                  </a:cubicBezTo>
                  <a:cubicBezTo>
                    <a:pt x="52" y="15"/>
                    <a:pt x="52" y="29"/>
                    <a:pt x="55" y="33"/>
                  </a:cubicBezTo>
                  <a:cubicBezTo>
                    <a:pt x="59" y="36"/>
                    <a:pt x="74" y="31"/>
                    <a:pt x="75" y="36"/>
                  </a:cubicBezTo>
                  <a:cubicBezTo>
                    <a:pt x="77" y="40"/>
                    <a:pt x="63" y="45"/>
                    <a:pt x="61" y="50"/>
                  </a:cubicBezTo>
                  <a:cubicBezTo>
                    <a:pt x="59" y="54"/>
                    <a:pt x="68" y="66"/>
                    <a:pt x="64" y="70"/>
                  </a:cubicBezTo>
                  <a:close/>
                  <a:moveTo>
                    <a:pt x="69" y="37"/>
                  </a:moveTo>
                  <a:cubicBezTo>
                    <a:pt x="68" y="33"/>
                    <a:pt x="57" y="37"/>
                    <a:pt x="54" y="35"/>
                  </a:cubicBezTo>
                  <a:cubicBezTo>
                    <a:pt x="51" y="32"/>
                    <a:pt x="51" y="20"/>
                    <a:pt x="47" y="20"/>
                  </a:cubicBezTo>
                  <a:cubicBezTo>
                    <a:pt x="43" y="20"/>
                    <a:pt x="42" y="32"/>
                    <a:pt x="39" y="35"/>
                  </a:cubicBezTo>
                  <a:cubicBezTo>
                    <a:pt x="37" y="37"/>
                    <a:pt x="25" y="33"/>
                    <a:pt x="24" y="37"/>
                  </a:cubicBezTo>
                  <a:cubicBezTo>
                    <a:pt x="22" y="41"/>
                    <a:pt x="34" y="44"/>
                    <a:pt x="35" y="48"/>
                  </a:cubicBezTo>
                  <a:cubicBezTo>
                    <a:pt x="36" y="52"/>
                    <a:pt x="29" y="61"/>
                    <a:pt x="32" y="64"/>
                  </a:cubicBezTo>
                  <a:cubicBezTo>
                    <a:pt x="35" y="67"/>
                    <a:pt x="43" y="57"/>
                    <a:pt x="47" y="57"/>
                  </a:cubicBezTo>
                  <a:cubicBezTo>
                    <a:pt x="51" y="57"/>
                    <a:pt x="58" y="67"/>
                    <a:pt x="61" y="64"/>
                  </a:cubicBezTo>
                  <a:cubicBezTo>
                    <a:pt x="64" y="61"/>
                    <a:pt x="57" y="52"/>
                    <a:pt x="58" y="48"/>
                  </a:cubicBezTo>
                  <a:cubicBezTo>
                    <a:pt x="59" y="44"/>
                    <a:pt x="71" y="41"/>
                    <a:pt x="69" y="37"/>
                  </a:cubicBezTo>
                  <a:close/>
                  <a:moveTo>
                    <a:pt x="54" y="54"/>
                  </a:moveTo>
                  <a:cubicBezTo>
                    <a:pt x="53" y="56"/>
                    <a:pt x="49" y="50"/>
                    <a:pt x="47" y="50"/>
                  </a:cubicBezTo>
                  <a:cubicBezTo>
                    <a:pt x="44" y="50"/>
                    <a:pt x="40" y="56"/>
                    <a:pt x="39" y="54"/>
                  </a:cubicBezTo>
                  <a:cubicBezTo>
                    <a:pt x="37" y="53"/>
                    <a:pt x="41" y="48"/>
                    <a:pt x="40" y="46"/>
                  </a:cubicBezTo>
                  <a:cubicBezTo>
                    <a:pt x="40" y="43"/>
                    <a:pt x="33" y="42"/>
                    <a:pt x="34" y="39"/>
                  </a:cubicBezTo>
                  <a:cubicBezTo>
                    <a:pt x="35" y="37"/>
                    <a:pt x="41" y="40"/>
                    <a:pt x="43" y="38"/>
                  </a:cubicBezTo>
                  <a:cubicBezTo>
                    <a:pt x="44" y="37"/>
                    <a:pt x="44" y="30"/>
                    <a:pt x="47" y="30"/>
                  </a:cubicBezTo>
                  <a:cubicBezTo>
                    <a:pt x="49" y="30"/>
                    <a:pt x="49" y="37"/>
                    <a:pt x="50" y="38"/>
                  </a:cubicBezTo>
                  <a:cubicBezTo>
                    <a:pt x="52" y="40"/>
                    <a:pt x="58" y="37"/>
                    <a:pt x="59" y="39"/>
                  </a:cubicBezTo>
                  <a:cubicBezTo>
                    <a:pt x="60" y="42"/>
                    <a:pt x="53" y="43"/>
                    <a:pt x="53" y="46"/>
                  </a:cubicBezTo>
                  <a:cubicBezTo>
                    <a:pt x="52" y="48"/>
                    <a:pt x="56" y="53"/>
                    <a:pt x="54" y="54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2" name="Google Shape;1752;p21"/>
            <p:cNvSpPr/>
            <p:nvPr/>
          </p:nvSpPr>
          <p:spPr>
            <a:xfrm>
              <a:off x="3771901" y="3741738"/>
              <a:ext cx="325438" cy="274638"/>
            </a:xfrm>
            <a:custGeom>
              <a:rect b="b" l="l" r="r" t="t"/>
              <a:pathLst>
                <a:path extrusionOk="0" h="85" w="102">
                  <a:moveTo>
                    <a:pt x="51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6" y="21"/>
                    <a:pt x="0" y="27"/>
                    <a:pt x="0" y="3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5"/>
                    <a:pt x="12" y="85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8" y="85"/>
                    <a:pt x="64" y="79"/>
                    <a:pt x="64" y="72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27"/>
                    <a:pt x="58" y="21"/>
                    <a:pt x="51" y="21"/>
                  </a:cubicBezTo>
                  <a:close/>
                  <a:moveTo>
                    <a:pt x="59" y="73"/>
                  </a:moveTo>
                  <a:cubicBezTo>
                    <a:pt x="59" y="77"/>
                    <a:pt x="56" y="80"/>
                    <a:pt x="52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8" y="80"/>
                    <a:pt x="5" y="77"/>
                    <a:pt x="5" y="7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29"/>
                    <a:pt x="8" y="26"/>
                    <a:pt x="1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6" y="26"/>
                    <a:pt x="59" y="29"/>
                    <a:pt x="59" y="33"/>
                  </a:cubicBezTo>
                  <a:lnTo>
                    <a:pt x="59" y="73"/>
                  </a:lnTo>
                  <a:close/>
                  <a:moveTo>
                    <a:pt x="102" y="12"/>
                  </a:moveTo>
                  <a:cubicBezTo>
                    <a:pt x="102" y="51"/>
                    <a:pt x="102" y="51"/>
                    <a:pt x="102" y="51"/>
                  </a:cubicBezTo>
                  <a:cubicBezTo>
                    <a:pt x="102" y="58"/>
                    <a:pt x="97" y="64"/>
                    <a:pt x="90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4" y="59"/>
                    <a:pt x="97" y="55"/>
                    <a:pt x="97" y="51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97" y="8"/>
                    <a:pt x="94" y="5"/>
                    <a:pt x="90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7" y="5"/>
                    <a:pt x="44" y="8"/>
                    <a:pt x="44" y="12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6"/>
                    <a:pt x="44" y="0"/>
                    <a:pt x="51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7" y="0"/>
                    <a:pt x="102" y="6"/>
                    <a:pt x="102" y="12"/>
                  </a:cubicBezTo>
                  <a:close/>
                  <a:moveTo>
                    <a:pt x="25" y="38"/>
                  </a:moveTo>
                  <a:cubicBezTo>
                    <a:pt x="25" y="41"/>
                    <a:pt x="22" y="44"/>
                    <a:pt x="18" y="44"/>
                  </a:cubicBezTo>
                  <a:cubicBezTo>
                    <a:pt x="15" y="44"/>
                    <a:pt x="12" y="41"/>
                    <a:pt x="12" y="38"/>
                  </a:cubicBezTo>
                  <a:cubicBezTo>
                    <a:pt x="12" y="34"/>
                    <a:pt x="15" y="31"/>
                    <a:pt x="18" y="31"/>
                  </a:cubicBezTo>
                  <a:cubicBezTo>
                    <a:pt x="22" y="31"/>
                    <a:pt x="25" y="34"/>
                    <a:pt x="25" y="38"/>
                  </a:cubicBezTo>
                  <a:close/>
                  <a:moveTo>
                    <a:pt x="53" y="38"/>
                  </a:moveTo>
                  <a:cubicBezTo>
                    <a:pt x="53" y="41"/>
                    <a:pt x="50" y="44"/>
                    <a:pt x="46" y="44"/>
                  </a:cubicBezTo>
                  <a:cubicBezTo>
                    <a:pt x="43" y="44"/>
                    <a:pt x="40" y="41"/>
                    <a:pt x="40" y="38"/>
                  </a:cubicBezTo>
                  <a:cubicBezTo>
                    <a:pt x="40" y="34"/>
                    <a:pt x="43" y="31"/>
                    <a:pt x="46" y="31"/>
                  </a:cubicBezTo>
                  <a:cubicBezTo>
                    <a:pt x="50" y="31"/>
                    <a:pt x="53" y="34"/>
                    <a:pt x="53" y="38"/>
                  </a:cubicBezTo>
                  <a:close/>
                  <a:moveTo>
                    <a:pt x="25" y="69"/>
                  </a:moveTo>
                  <a:cubicBezTo>
                    <a:pt x="25" y="73"/>
                    <a:pt x="22" y="76"/>
                    <a:pt x="18" y="76"/>
                  </a:cubicBezTo>
                  <a:cubicBezTo>
                    <a:pt x="15" y="76"/>
                    <a:pt x="12" y="73"/>
                    <a:pt x="12" y="69"/>
                  </a:cubicBezTo>
                  <a:cubicBezTo>
                    <a:pt x="12" y="65"/>
                    <a:pt x="15" y="62"/>
                    <a:pt x="18" y="62"/>
                  </a:cubicBezTo>
                  <a:cubicBezTo>
                    <a:pt x="22" y="62"/>
                    <a:pt x="25" y="65"/>
                    <a:pt x="25" y="69"/>
                  </a:cubicBezTo>
                  <a:close/>
                  <a:moveTo>
                    <a:pt x="53" y="69"/>
                  </a:moveTo>
                  <a:cubicBezTo>
                    <a:pt x="53" y="73"/>
                    <a:pt x="50" y="76"/>
                    <a:pt x="46" y="76"/>
                  </a:cubicBezTo>
                  <a:cubicBezTo>
                    <a:pt x="43" y="76"/>
                    <a:pt x="40" y="73"/>
                    <a:pt x="40" y="69"/>
                  </a:cubicBezTo>
                  <a:cubicBezTo>
                    <a:pt x="40" y="65"/>
                    <a:pt x="43" y="62"/>
                    <a:pt x="46" y="62"/>
                  </a:cubicBezTo>
                  <a:cubicBezTo>
                    <a:pt x="50" y="62"/>
                    <a:pt x="53" y="65"/>
                    <a:pt x="53" y="69"/>
                  </a:cubicBezTo>
                  <a:close/>
                  <a:moveTo>
                    <a:pt x="84" y="23"/>
                  </a:moveTo>
                  <a:cubicBezTo>
                    <a:pt x="81" y="23"/>
                    <a:pt x="78" y="20"/>
                    <a:pt x="78" y="17"/>
                  </a:cubicBezTo>
                  <a:cubicBezTo>
                    <a:pt x="78" y="13"/>
                    <a:pt x="81" y="10"/>
                    <a:pt x="84" y="10"/>
                  </a:cubicBezTo>
                  <a:cubicBezTo>
                    <a:pt x="88" y="10"/>
                    <a:pt x="91" y="13"/>
                    <a:pt x="91" y="17"/>
                  </a:cubicBezTo>
                  <a:cubicBezTo>
                    <a:pt x="91" y="20"/>
                    <a:pt x="88" y="23"/>
                    <a:pt x="84" y="23"/>
                  </a:cubicBezTo>
                  <a:close/>
                  <a:moveTo>
                    <a:pt x="71" y="40"/>
                  </a:moveTo>
                  <a:cubicBezTo>
                    <a:pt x="70" y="40"/>
                    <a:pt x="68" y="40"/>
                    <a:pt x="68" y="40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70" y="27"/>
                    <a:pt x="71" y="27"/>
                  </a:cubicBezTo>
                  <a:cubicBezTo>
                    <a:pt x="74" y="27"/>
                    <a:pt x="77" y="30"/>
                    <a:pt x="77" y="34"/>
                  </a:cubicBezTo>
                  <a:cubicBezTo>
                    <a:pt x="77" y="37"/>
                    <a:pt x="74" y="40"/>
                    <a:pt x="71" y="4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3" name="Google Shape;1753;p21"/>
            <p:cNvSpPr/>
            <p:nvPr/>
          </p:nvSpPr>
          <p:spPr>
            <a:xfrm>
              <a:off x="4187826" y="3744913"/>
              <a:ext cx="436563" cy="271463"/>
            </a:xfrm>
            <a:custGeom>
              <a:rect b="b" l="l" r="r" t="t"/>
              <a:pathLst>
                <a:path extrusionOk="0" h="84" w="137">
                  <a:moveTo>
                    <a:pt x="48" y="72"/>
                  </a:moveTo>
                  <a:cubicBezTo>
                    <a:pt x="48" y="79"/>
                    <a:pt x="43" y="84"/>
                    <a:pt x="37" y="84"/>
                  </a:cubicBezTo>
                  <a:cubicBezTo>
                    <a:pt x="31" y="84"/>
                    <a:pt x="26" y="79"/>
                    <a:pt x="26" y="72"/>
                  </a:cubicBezTo>
                  <a:cubicBezTo>
                    <a:pt x="26" y="66"/>
                    <a:pt x="31" y="61"/>
                    <a:pt x="37" y="61"/>
                  </a:cubicBezTo>
                  <a:cubicBezTo>
                    <a:pt x="43" y="61"/>
                    <a:pt x="48" y="66"/>
                    <a:pt x="48" y="72"/>
                  </a:cubicBezTo>
                  <a:close/>
                  <a:moveTo>
                    <a:pt x="82" y="19"/>
                  </a:moveTo>
                  <a:cubicBezTo>
                    <a:pt x="76" y="19"/>
                    <a:pt x="71" y="25"/>
                    <a:pt x="71" y="31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94" y="66"/>
                    <a:pt x="94" y="66"/>
                    <a:pt x="94" y="66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5"/>
                    <a:pt x="89" y="19"/>
                    <a:pt x="82" y="19"/>
                  </a:cubicBezTo>
                  <a:close/>
                  <a:moveTo>
                    <a:pt x="137" y="71"/>
                  </a:moveTo>
                  <a:cubicBezTo>
                    <a:pt x="137" y="71"/>
                    <a:pt x="137" y="71"/>
                    <a:pt x="137" y="71"/>
                  </a:cubicBezTo>
                  <a:cubicBezTo>
                    <a:pt x="137" y="71"/>
                    <a:pt x="137" y="71"/>
                    <a:pt x="137" y="71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37" y="73"/>
                    <a:pt x="136" y="75"/>
                    <a:pt x="135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7" y="75"/>
                    <a:pt x="107" y="75"/>
                    <a:pt x="107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65"/>
                    <a:pt x="45" y="58"/>
                    <a:pt x="37" y="58"/>
                  </a:cubicBezTo>
                  <a:cubicBezTo>
                    <a:pt x="29" y="58"/>
                    <a:pt x="22" y="65"/>
                    <a:pt x="22" y="73"/>
                  </a:cubicBezTo>
                  <a:cubicBezTo>
                    <a:pt x="22" y="73"/>
                    <a:pt x="22" y="73"/>
                    <a:pt x="22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8" y="75"/>
                    <a:pt x="0" y="66"/>
                    <a:pt x="0" y="5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104" y="0"/>
                    <a:pt x="109" y="5"/>
                    <a:pt x="114" y="16"/>
                  </a:cubicBezTo>
                  <a:cubicBezTo>
                    <a:pt x="126" y="58"/>
                    <a:pt x="126" y="58"/>
                    <a:pt x="126" y="58"/>
                  </a:cubicBezTo>
                  <a:cubicBezTo>
                    <a:pt x="127" y="62"/>
                    <a:pt x="127" y="66"/>
                    <a:pt x="125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6"/>
                    <a:pt x="133" y="65"/>
                    <a:pt x="134" y="65"/>
                  </a:cubicBezTo>
                  <a:cubicBezTo>
                    <a:pt x="135" y="65"/>
                    <a:pt x="135" y="65"/>
                    <a:pt x="135" y="65"/>
                  </a:cubicBezTo>
                  <a:cubicBezTo>
                    <a:pt x="136" y="65"/>
                    <a:pt x="137" y="66"/>
                    <a:pt x="137" y="68"/>
                  </a:cubicBezTo>
                  <a:lnTo>
                    <a:pt x="137" y="71"/>
                  </a:lnTo>
                  <a:close/>
                  <a:moveTo>
                    <a:pt x="62" y="11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62" y="30"/>
                    <a:pt x="62" y="30"/>
                    <a:pt x="62" y="30"/>
                  </a:cubicBezTo>
                  <a:lnTo>
                    <a:pt x="62" y="11"/>
                  </a:lnTo>
                  <a:close/>
                  <a:moveTo>
                    <a:pt x="98" y="31"/>
                  </a:moveTo>
                  <a:cubicBezTo>
                    <a:pt x="98" y="22"/>
                    <a:pt x="90" y="15"/>
                    <a:pt x="82" y="15"/>
                  </a:cubicBezTo>
                  <a:cubicBezTo>
                    <a:pt x="73" y="15"/>
                    <a:pt x="66" y="22"/>
                    <a:pt x="66" y="31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98" y="70"/>
                    <a:pt x="98" y="70"/>
                    <a:pt x="98" y="70"/>
                  </a:cubicBezTo>
                  <a:lnTo>
                    <a:pt x="98" y="3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4" name="Google Shape;1754;p21"/>
            <p:cNvSpPr/>
            <p:nvPr/>
          </p:nvSpPr>
          <p:spPr>
            <a:xfrm>
              <a:off x="4700588" y="3741738"/>
              <a:ext cx="242888" cy="274638"/>
            </a:xfrm>
            <a:custGeom>
              <a:rect b="b" l="l" r="r" t="t"/>
              <a:pathLst>
                <a:path extrusionOk="0" h="85" w="76">
                  <a:moveTo>
                    <a:pt x="1" y="15"/>
                  </a:moveTo>
                  <a:cubicBezTo>
                    <a:pt x="1" y="12"/>
                    <a:pt x="0" y="10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3" y="6"/>
                    <a:pt x="9" y="6"/>
                    <a:pt x="11" y="0"/>
                  </a:cubicBezTo>
                  <a:cubicBezTo>
                    <a:pt x="12" y="2"/>
                    <a:pt x="14" y="3"/>
                    <a:pt x="18" y="3"/>
                  </a:cubicBezTo>
                  <a:cubicBezTo>
                    <a:pt x="21" y="3"/>
                    <a:pt x="23" y="2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5"/>
                    <a:pt x="32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10"/>
                    <a:pt x="35" y="12"/>
                    <a:pt x="34" y="15"/>
                  </a:cubicBezTo>
                  <a:cubicBezTo>
                    <a:pt x="28" y="15"/>
                    <a:pt x="26" y="10"/>
                    <a:pt x="26" y="1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8" y="14"/>
                    <a:pt x="12" y="10"/>
                    <a:pt x="12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8" y="14"/>
                    <a:pt x="4" y="15"/>
                    <a:pt x="1" y="15"/>
                  </a:cubicBezTo>
                  <a:close/>
                  <a:moveTo>
                    <a:pt x="19" y="68"/>
                  </a:moveTo>
                  <a:cubicBezTo>
                    <a:pt x="18" y="68"/>
                    <a:pt x="17" y="68"/>
                    <a:pt x="17" y="68"/>
                  </a:cubicBezTo>
                  <a:cubicBezTo>
                    <a:pt x="14" y="68"/>
                    <a:pt x="11" y="66"/>
                    <a:pt x="11" y="63"/>
                  </a:cubicBezTo>
                  <a:cubicBezTo>
                    <a:pt x="10" y="47"/>
                    <a:pt x="6" y="32"/>
                    <a:pt x="2" y="17"/>
                  </a:cubicBezTo>
                  <a:cubicBezTo>
                    <a:pt x="5" y="17"/>
                    <a:pt x="9" y="16"/>
                    <a:pt x="12" y="12"/>
                  </a:cubicBezTo>
                  <a:cubicBezTo>
                    <a:pt x="14" y="13"/>
                    <a:pt x="19" y="15"/>
                    <a:pt x="24" y="12"/>
                  </a:cubicBezTo>
                  <a:cubicBezTo>
                    <a:pt x="26" y="14"/>
                    <a:pt x="29" y="17"/>
                    <a:pt x="34" y="17"/>
                  </a:cubicBezTo>
                  <a:cubicBezTo>
                    <a:pt x="30" y="32"/>
                    <a:pt x="26" y="47"/>
                    <a:pt x="25" y="63"/>
                  </a:cubicBezTo>
                  <a:cubicBezTo>
                    <a:pt x="25" y="66"/>
                    <a:pt x="22" y="68"/>
                    <a:pt x="19" y="68"/>
                  </a:cubicBezTo>
                  <a:close/>
                  <a:moveTo>
                    <a:pt x="23" y="60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3" y="53"/>
                    <a:pt x="21" y="51"/>
                    <a:pt x="18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4" y="51"/>
                    <a:pt x="11" y="53"/>
                    <a:pt x="11" y="56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4"/>
                    <a:pt x="14" y="66"/>
                    <a:pt x="17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1" y="66"/>
                    <a:pt x="23" y="64"/>
                    <a:pt x="23" y="60"/>
                  </a:cubicBezTo>
                  <a:close/>
                  <a:moveTo>
                    <a:pt x="71" y="33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7" y="33"/>
                    <a:pt x="64" y="31"/>
                  </a:cubicBezTo>
                  <a:cubicBezTo>
                    <a:pt x="61" y="29"/>
                    <a:pt x="60" y="26"/>
                    <a:pt x="60" y="25"/>
                  </a:cubicBezTo>
                  <a:cubicBezTo>
                    <a:pt x="55" y="27"/>
                    <a:pt x="50" y="25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5" y="26"/>
                    <a:pt x="44" y="28"/>
                    <a:pt x="43" y="30"/>
                  </a:cubicBezTo>
                  <a:cubicBezTo>
                    <a:pt x="46" y="32"/>
                    <a:pt x="50" y="33"/>
                    <a:pt x="54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7" y="39"/>
                    <a:pt x="65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5" y="46"/>
                    <a:pt x="70" y="50"/>
                  </a:cubicBezTo>
                  <a:cubicBezTo>
                    <a:pt x="72" y="49"/>
                    <a:pt x="74" y="47"/>
                    <a:pt x="76" y="45"/>
                  </a:cubicBezTo>
                  <a:cubicBezTo>
                    <a:pt x="76" y="45"/>
                    <a:pt x="76" y="45"/>
                    <a:pt x="76" y="44"/>
                  </a:cubicBezTo>
                  <a:cubicBezTo>
                    <a:pt x="73" y="42"/>
                    <a:pt x="70" y="38"/>
                    <a:pt x="71" y="33"/>
                  </a:cubicBezTo>
                  <a:close/>
                  <a:moveTo>
                    <a:pt x="68" y="52"/>
                  </a:moveTo>
                  <a:cubicBezTo>
                    <a:pt x="56" y="62"/>
                    <a:pt x="43" y="71"/>
                    <a:pt x="33" y="82"/>
                  </a:cubicBezTo>
                  <a:cubicBezTo>
                    <a:pt x="31" y="85"/>
                    <a:pt x="28" y="85"/>
                    <a:pt x="26" y="83"/>
                  </a:cubicBezTo>
                  <a:cubicBezTo>
                    <a:pt x="25" y="83"/>
                    <a:pt x="24" y="82"/>
                    <a:pt x="24" y="82"/>
                  </a:cubicBezTo>
                  <a:cubicBezTo>
                    <a:pt x="21" y="80"/>
                    <a:pt x="21" y="77"/>
                    <a:pt x="22" y="74"/>
                  </a:cubicBezTo>
                  <a:cubicBezTo>
                    <a:pt x="31" y="61"/>
                    <a:pt x="36" y="47"/>
                    <a:pt x="42" y="33"/>
                  </a:cubicBezTo>
                  <a:cubicBezTo>
                    <a:pt x="45" y="34"/>
                    <a:pt x="49" y="36"/>
                    <a:pt x="53" y="34"/>
                  </a:cubicBezTo>
                  <a:cubicBezTo>
                    <a:pt x="54" y="37"/>
                    <a:pt x="57" y="41"/>
                    <a:pt x="64" y="42"/>
                  </a:cubicBezTo>
                  <a:cubicBezTo>
                    <a:pt x="64" y="44"/>
                    <a:pt x="64" y="48"/>
                    <a:pt x="68" y="52"/>
                  </a:cubicBezTo>
                  <a:close/>
                  <a:moveTo>
                    <a:pt x="35" y="69"/>
                  </a:moveTo>
                  <a:cubicBezTo>
                    <a:pt x="35" y="68"/>
                    <a:pt x="35" y="68"/>
                    <a:pt x="35" y="68"/>
                  </a:cubicBezTo>
                  <a:cubicBezTo>
                    <a:pt x="33" y="67"/>
                    <a:pt x="29" y="67"/>
                    <a:pt x="27" y="69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5"/>
                    <a:pt x="23" y="79"/>
                    <a:pt x="26" y="81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9" y="83"/>
                    <a:pt x="32" y="82"/>
                    <a:pt x="34" y="80"/>
                  </a:cubicBezTo>
                  <a:cubicBezTo>
                    <a:pt x="37" y="77"/>
                    <a:pt x="37" y="77"/>
                    <a:pt x="37" y="77"/>
                  </a:cubicBezTo>
                  <a:cubicBezTo>
                    <a:pt x="38" y="74"/>
                    <a:pt x="38" y="71"/>
                    <a:pt x="35" y="69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5" name="Google Shape;1755;p21"/>
            <p:cNvSpPr/>
            <p:nvPr/>
          </p:nvSpPr>
          <p:spPr>
            <a:xfrm>
              <a:off x="4981575" y="3744913"/>
              <a:ext cx="293688" cy="271463"/>
            </a:xfrm>
            <a:custGeom>
              <a:rect b="b" l="l" r="r" t="t"/>
              <a:pathLst>
                <a:path extrusionOk="0" h="84" w="92">
                  <a:moveTo>
                    <a:pt x="28" y="23"/>
                  </a:moveTo>
                  <a:cubicBezTo>
                    <a:pt x="24" y="23"/>
                    <a:pt x="24" y="23"/>
                    <a:pt x="24" y="23"/>
                  </a:cubicBezTo>
                  <a:cubicBezTo>
                    <a:pt x="25" y="10"/>
                    <a:pt x="34" y="0"/>
                    <a:pt x="46" y="0"/>
                  </a:cubicBezTo>
                  <a:cubicBezTo>
                    <a:pt x="58" y="0"/>
                    <a:pt x="67" y="10"/>
                    <a:pt x="67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11"/>
                    <a:pt x="56" y="3"/>
                    <a:pt x="46" y="3"/>
                  </a:cubicBezTo>
                  <a:cubicBezTo>
                    <a:pt x="36" y="3"/>
                    <a:pt x="28" y="11"/>
                    <a:pt x="28" y="23"/>
                  </a:cubicBezTo>
                  <a:close/>
                  <a:moveTo>
                    <a:pt x="11" y="84"/>
                  </a:moveTo>
                  <a:cubicBezTo>
                    <a:pt x="81" y="84"/>
                    <a:pt x="81" y="84"/>
                    <a:pt x="81" y="84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9" y="72"/>
                    <a:pt x="9" y="72"/>
                    <a:pt x="9" y="72"/>
                  </a:cubicBezTo>
                  <a:lnTo>
                    <a:pt x="11" y="84"/>
                  </a:lnTo>
                  <a:close/>
                  <a:moveTo>
                    <a:pt x="92" y="26"/>
                  </a:moveTo>
                  <a:cubicBezTo>
                    <a:pt x="83" y="70"/>
                    <a:pt x="83" y="70"/>
                    <a:pt x="8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2" y="60"/>
                    <a:pt x="56" y="54"/>
                    <a:pt x="56" y="54"/>
                  </a:cubicBezTo>
                  <a:cubicBezTo>
                    <a:pt x="49" y="59"/>
                    <a:pt x="49" y="67"/>
                    <a:pt x="49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7"/>
                    <a:pt x="44" y="56"/>
                    <a:pt x="37" y="45"/>
                  </a:cubicBezTo>
                  <a:cubicBezTo>
                    <a:pt x="37" y="45"/>
                    <a:pt x="42" y="60"/>
                    <a:pt x="38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lnTo>
                    <a:pt x="92" y="26"/>
                  </a:lnTo>
                  <a:close/>
                  <a:moveTo>
                    <a:pt x="45" y="42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51" y="42"/>
                    <a:pt x="52" y="41"/>
                    <a:pt x="52" y="41"/>
                  </a:cubicBezTo>
                  <a:cubicBezTo>
                    <a:pt x="47" y="33"/>
                    <a:pt x="38" y="38"/>
                    <a:pt x="38" y="38"/>
                  </a:cubicBezTo>
                  <a:cubicBezTo>
                    <a:pt x="41" y="36"/>
                    <a:pt x="40" y="32"/>
                    <a:pt x="40" y="32"/>
                  </a:cubicBezTo>
                  <a:cubicBezTo>
                    <a:pt x="36" y="33"/>
                    <a:pt x="35" y="37"/>
                    <a:pt x="35" y="40"/>
                  </a:cubicBezTo>
                  <a:cubicBezTo>
                    <a:pt x="34" y="37"/>
                    <a:pt x="30" y="32"/>
                    <a:pt x="25" y="35"/>
                  </a:cubicBezTo>
                  <a:cubicBezTo>
                    <a:pt x="25" y="35"/>
                    <a:pt x="26" y="36"/>
                    <a:pt x="26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8"/>
                    <a:pt x="28" y="39"/>
                    <a:pt x="29" y="39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1" y="40"/>
                  </a:cubicBezTo>
                  <a:cubicBezTo>
                    <a:pt x="26" y="40"/>
                    <a:pt x="19" y="41"/>
                    <a:pt x="18" y="50"/>
                  </a:cubicBezTo>
                  <a:cubicBezTo>
                    <a:pt x="18" y="50"/>
                    <a:pt x="19" y="50"/>
                    <a:pt x="21" y="50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9"/>
                    <a:pt x="24" y="48"/>
                    <a:pt x="25" y="48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1" y="44"/>
                    <a:pt x="25" y="51"/>
                    <a:pt x="31" y="58"/>
                  </a:cubicBezTo>
                  <a:cubicBezTo>
                    <a:pt x="31" y="58"/>
                    <a:pt x="32" y="57"/>
                    <a:pt x="33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3"/>
                    <a:pt x="35" y="52"/>
                    <a:pt x="35" y="51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7"/>
                    <a:pt x="37" y="45"/>
                    <a:pt x="36" y="43"/>
                  </a:cubicBezTo>
                  <a:cubicBezTo>
                    <a:pt x="39" y="47"/>
                    <a:pt x="43" y="48"/>
                    <a:pt x="43" y="48"/>
                  </a:cubicBezTo>
                  <a:cubicBezTo>
                    <a:pt x="44" y="44"/>
                    <a:pt x="40" y="41"/>
                    <a:pt x="40" y="41"/>
                  </a:cubicBezTo>
                  <a:cubicBezTo>
                    <a:pt x="41" y="42"/>
                    <a:pt x="42" y="42"/>
                    <a:pt x="42" y="42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5" y="42"/>
                    <a:pt x="45" y="42"/>
                  </a:cubicBezTo>
                  <a:close/>
                  <a:moveTo>
                    <a:pt x="61" y="51"/>
                  </a:moveTo>
                  <a:cubicBezTo>
                    <a:pt x="61" y="51"/>
                    <a:pt x="62" y="51"/>
                    <a:pt x="62" y="51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3" y="51"/>
                    <a:pt x="64" y="50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5" y="50"/>
                    <a:pt x="65" y="49"/>
                    <a:pt x="65" y="49"/>
                  </a:cubicBezTo>
                  <a:cubicBezTo>
                    <a:pt x="63" y="46"/>
                    <a:pt x="60" y="49"/>
                    <a:pt x="58" y="50"/>
                  </a:cubicBezTo>
                  <a:cubicBezTo>
                    <a:pt x="59" y="49"/>
                    <a:pt x="59" y="46"/>
                    <a:pt x="56" y="44"/>
                  </a:cubicBezTo>
                  <a:cubicBezTo>
                    <a:pt x="56" y="44"/>
                    <a:pt x="55" y="47"/>
                    <a:pt x="56" y="49"/>
                  </a:cubicBezTo>
                  <a:cubicBezTo>
                    <a:pt x="56" y="49"/>
                    <a:pt x="51" y="44"/>
                    <a:pt x="47" y="49"/>
                  </a:cubicBezTo>
                  <a:cubicBezTo>
                    <a:pt x="47" y="49"/>
                    <a:pt x="48" y="49"/>
                    <a:pt x="50" y="5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2" y="50"/>
                    <a:pt x="52" y="5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1"/>
                    <a:pt x="54" y="51"/>
                    <a:pt x="55" y="51"/>
                  </a:cubicBezTo>
                  <a:cubicBezTo>
                    <a:pt x="55" y="51"/>
                    <a:pt x="52" y="52"/>
                    <a:pt x="52" y="55"/>
                  </a:cubicBezTo>
                  <a:cubicBezTo>
                    <a:pt x="52" y="55"/>
                    <a:pt x="55" y="55"/>
                    <a:pt x="57" y="53"/>
                  </a:cubicBezTo>
                  <a:cubicBezTo>
                    <a:pt x="56" y="54"/>
                    <a:pt x="56" y="55"/>
                    <a:pt x="56" y="56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59"/>
                    <a:pt x="57" y="59"/>
                    <a:pt x="57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8" y="63"/>
                    <a:pt x="58" y="63"/>
                  </a:cubicBezTo>
                  <a:cubicBezTo>
                    <a:pt x="63" y="60"/>
                    <a:pt x="60" y="54"/>
                    <a:pt x="60" y="54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4" y="58"/>
                    <a:pt x="64" y="58"/>
                    <a:pt x="65" y="59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60"/>
                    <a:pt x="68" y="60"/>
                    <a:pt x="68" y="60"/>
                  </a:cubicBezTo>
                  <a:cubicBezTo>
                    <a:pt x="68" y="54"/>
                    <a:pt x="64" y="52"/>
                    <a:pt x="61" y="51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6" name="Google Shape;1756;p21"/>
            <p:cNvSpPr/>
            <p:nvPr/>
          </p:nvSpPr>
          <p:spPr>
            <a:xfrm>
              <a:off x="5319713" y="3744913"/>
              <a:ext cx="236538" cy="271463"/>
            </a:xfrm>
            <a:custGeom>
              <a:rect b="b" l="l" r="r" t="t"/>
              <a:pathLst>
                <a:path extrusionOk="0" h="84" w="74">
                  <a:moveTo>
                    <a:pt x="74" y="63"/>
                  </a:moveTo>
                  <a:cubicBezTo>
                    <a:pt x="63" y="60"/>
                    <a:pt x="63" y="43"/>
                    <a:pt x="63" y="43"/>
                  </a:cubicBezTo>
                  <a:cubicBezTo>
                    <a:pt x="55" y="53"/>
                    <a:pt x="63" y="84"/>
                    <a:pt x="63" y="84"/>
                  </a:cubicBezTo>
                  <a:cubicBezTo>
                    <a:pt x="52" y="82"/>
                    <a:pt x="42" y="74"/>
                    <a:pt x="35" y="65"/>
                  </a:cubicBezTo>
                  <a:cubicBezTo>
                    <a:pt x="42" y="61"/>
                    <a:pt x="47" y="51"/>
                    <a:pt x="47" y="40"/>
                  </a:cubicBezTo>
                  <a:cubicBezTo>
                    <a:pt x="47" y="30"/>
                    <a:pt x="43" y="21"/>
                    <a:pt x="37" y="16"/>
                  </a:cubicBezTo>
                  <a:cubicBezTo>
                    <a:pt x="44" y="8"/>
                    <a:pt x="52" y="1"/>
                    <a:pt x="63" y="0"/>
                  </a:cubicBezTo>
                  <a:cubicBezTo>
                    <a:pt x="63" y="0"/>
                    <a:pt x="55" y="30"/>
                    <a:pt x="63" y="40"/>
                  </a:cubicBezTo>
                  <a:cubicBezTo>
                    <a:pt x="63" y="40"/>
                    <a:pt x="63" y="23"/>
                    <a:pt x="74" y="20"/>
                  </a:cubicBezTo>
                  <a:cubicBezTo>
                    <a:pt x="74" y="20"/>
                    <a:pt x="74" y="39"/>
                    <a:pt x="68" y="42"/>
                  </a:cubicBezTo>
                  <a:cubicBezTo>
                    <a:pt x="74" y="45"/>
                    <a:pt x="74" y="63"/>
                    <a:pt x="74" y="63"/>
                  </a:cubicBezTo>
                  <a:close/>
                  <a:moveTo>
                    <a:pt x="45" y="40"/>
                  </a:moveTo>
                  <a:cubicBezTo>
                    <a:pt x="45" y="50"/>
                    <a:pt x="40" y="60"/>
                    <a:pt x="33" y="64"/>
                  </a:cubicBezTo>
                  <a:cubicBezTo>
                    <a:pt x="25" y="53"/>
                    <a:pt x="20" y="42"/>
                    <a:pt x="20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6" y="29"/>
                    <a:pt x="35" y="17"/>
                  </a:cubicBezTo>
                  <a:cubicBezTo>
                    <a:pt x="41" y="22"/>
                    <a:pt x="45" y="30"/>
                    <a:pt x="45" y="40"/>
                  </a:cubicBezTo>
                  <a:close/>
                  <a:moveTo>
                    <a:pt x="40" y="36"/>
                  </a:moveTo>
                  <a:cubicBezTo>
                    <a:pt x="40" y="33"/>
                    <a:pt x="38" y="31"/>
                    <a:pt x="35" y="31"/>
                  </a:cubicBezTo>
                  <a:cubicBezTo>
                    <a:pt x="32" y="31"/>
                    <a:pt x="30" y="33"/>
                    <a:pt x="30" y="36"/>
                  </a:cubicBezTo>
                  <a:cubicBezTo>
                    <a:pt x="30" y="38"/>
                    <a:pt x="32" y="41"/>
                    <a:pt x="35" y="41"/>
                  </a:cubicBezTo>
                  <a:cubicBezTo>
                    <a:pt x="38" y="41"/>
                    <a:pt x="40" y="38"/>
                    <a:pt x="40" y="36"/>
                  </a:cubicBezTo>
                  <a:close/>
                  <a:moveTo>
                    <a:pt x="33" y="10"/>
                  </a:moveTo>
                  <a:cubicBezTo>
                    <a:pt x="33" y="15"/>
                    <a:pt x="29" y="19"/>
                    <a:pt x="23" y="19"/>
                  </a:cubicBezTo>
                  <a:cubicBezTo>
                    <a:pt x="18" y="19"/>
                    <a:pt x="14" y="15"/>
                    <a:pt x="14" y="10"/>
                  </a:cubicBezTo>
                  <a:cubicBezTo>
                    <a:pt x="14" y="4"/>
                    <a:pt x="18" y="0"/>
                    <a:pt x="23" y="0"/>
                  </a:cubicBezTo>
                  <a:cubicBezTo>
                    <a:pt x="29" y="0"/>
                    <a:pt x="33" y="4"/>
                    <a:pt x="33" y="10"/>
                  </a:cubicBezTo>
                  <a:close/>
                  <a:moveTo>
                    <a:pt x="29" y="6"/>
                  </a:moveTo>
                  <a:cubicBezTo>
                    <a:pt x="29" y="5"/>
                    <a:pt x="28" y="3"/>
                    <a:pt x="26" y="3"/>
                  </a:cubicBezTo>
                  <a:cubicBezTo>
                    <a:pt x="24" y="3"/>
                    <a:pt x="23" y="5"/>
                    <a:pt x="23" y="6"/>
                  </a:cubicBezTo>
                  <a:cubicBezTo>
                    <a:pt x="23" y="8"/>
                    <a:pt x="24" y="9"/>
                    <a:pt x="26" y="9"/>
                  </a:cubicBezTo>
                  <a:cubicBezTo>
                    <a:pt x="28" y="9"/>
                    <a:pt x="29" y="8"/>
                    <a:pt x="29" y="6"/>
                  </a:cubicBezTo>
                  <a:close/>
                  <a:moveTo>
                    <a:pt x="15" y="24"/>
                  </a:moveTo>
                  <a:cubicBezTo>
                    <a:pt x="15" y="28"/>
                    <a:pt x="11" y="31"/>
                    <a:pt x="7" y="31"/>
                  </a:cubicBezTo>
                  <a:cubicBezTo>
                    <a:pt x="3" y="31"/>
                    <a:pt x="0" y="28"/>
                    <a:pt x="0" y="24"/>
                  </a:cubicBezTo>
                  <a:cubicBezTo>
                    <a:pt x="0" y="20"/>
                    <a:pt x="3" y="16"/>
                    <a:pt x="7" y="16"/>
                  </a:cubicBezTo>
                  <a:cubicBezTo>
                    <a:pt x="11" y="16"/>
                    <a:pt x="15" y="20"/>
                    <a:pt x="15" y="24"/>
                  </a:cubicBezTo>
                  <a:close/>
                  <a:moveTo>
                    <a:pt x="12" y="21"/>
                  </a:moveTo>
                  <a:cubicBezTo>
                    <a:pt x="12" y="19"/>
                    <a:pt x="11" y="18"/>
                    <a:pt x="9" y="18"/>
                  </a:cubicBezTo>
                  <a:cubicBezTo>
                    <a:pt x="8" y="18"/>
                    <a:pt x="7" y="19"/>
                    <a:pt x="7" y="21"/>
                  </a:cubicBezTo>
                  <a:cubicBezTo>
                    <a:pt x="7" y="22"/>
                    <a:pt x="8" y="23"/>
                    <a:pt x="9" y="23"/>
                  </a:cubicBezTo>
                  <a:cubicBezTo>
                    <a:pt x="11" y="23"/>
                    <a:pt x="12" y="22"/>
                    <a:pt x="12" y="21"/>
                  </a:cubicBezTo>
                  <a:close/>
                  <a:moveTo>
                    <a:pt x="17" y="37"/>
                  </a:moveTo>
                  <a:cubicBezTo>
                    <a:pt x="17" y="39"/>
                    <a:pt x="15" y="41"/>
                    <a:pt x="13" y="41"/>
                  </a:cubicBezTo>
                  <a:cubicBezTo>
                    <a:pt x="11" y="41"/>
                    <a:pt x="9" y="39"/>
                    <a:pt x="9" y="37"/>
                  </a:cubicBezTo>
                  <a:cubicBezTo>
                    <a:pt x="9" y="35"/>
                    <a:pt x="11" y="33"/>
                    <a:pt x="13" y="33"/>
                  </a:cubicBezTo>
                  <a:cubicBezTo>
                    <a:pt x="15" y="33"/>
                    <a:pt x="17" y="35"/>
                    <a:pt x="17" y="37"/>
                  </a:cubicBezTo>
                  <a:close/>
                  <a:moveTo>
                    <a:pt x="15" y="36"/>
                  </a:moveTo>
                  <a:cubicBezTo>
                    <a:pt x="15" y="35"/>
                    <a:pt x="15" y="34"/>
                    <a:pt x="14" y="34"/>
                  </a:cubicBezTo>
                  <a:cubicBezTo>
                    <a:pt x="13" y="34"/>
                    <a:pt x="12" y="35"/>
                    <a:pt x="12" y="36"/>
                  </a:cubicBezTo>
                  <a:cubicBezTo>
                    <a:pt x="12" y="36"/>
                    <a:pt x="13" y="37"/>
                    <a:pt x="14" y="37"/>
                  </a:cubicBezTo>
                  <a:cubicBezTo>
                    <a:pt x="15" y="37"/>
                    <a:pt x="15" y="36"/>
                    <a:pt x="15" y="36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7" name="Google Shape;1757;p21"/>
            <p:cNvSpPr/>
            <p:nvPr/>
          </p:nvSpPr>
          <p:spPr>
            <a:xfrm>
              <a:off x="5584825" y="3741738"/>
              <a:ext cx="400050" cy="274638"/>
            </a:xfrm>
            <a:custGeom>
              <a:rect b="b" l="l" r="r" t="t"/>
              <a:pathLst>
                <a:path extrusionOk="0" h="85" w="125">
                  <a:moveTo>
                    <a:pt x="98" y="54"/>
                  </a:moveTo>
                  <a:cubicBezTo>
                    <a:pt x="122" y="85"/>
                    <a:pt x="122" y="85"/>
                    <a:pt x="122" y="85"/>
                  </a:cubicBezTo>
                  <a:cubicBezTo>
                    <a:pt x="125" y="85"/>
                    <a:pt x="125" y="85"/>
                    <a:pt x="125" y="85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62" y="66"/>
                    <a:pt x="63" y="33"/>
                    <a:pt x="63" y="33"/>
                  </a:cubicBezTo>
                  <a:cubicBezTo>
                    <a:pt x="63" y="33"/>
                    <a:pt x="62" y="66"/>
                    <a:pt x="84" y="85"/>
                  </a:cubicBezTo>
                  <a:cubicBezTo>
                    <a:pt x="98" y="85"/>
                    <a:pt x="98" y="85"/>
                    <a:pt x="98" y="85"/>
                  </a:cubicBezTo>
                  <a:lnTo>
                    <a:pt x="98" y="54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8" name="Google Shape;1758;p21"/>
            <p:cNvSpPr/>
            <p:nvPr/>
          </p:nvSpPr>
          <p:spPr>
            <a:xfrm>
              <a:off x="5988050" y="3738563"/>
              <a:ext cx="554038" cy="277813"/>
            </a:xfrm>
            <a:custGeom>
              <a:rect b="b" l="l" r="r" t="t"/>
              <a:pathLst>
                <a:path extrusionOk="0" h="86" w="174">
                  <a:moveTo>
                    <a:pt x="66" y="71"/>
                  </a:moveTo>
                  <a:cubicBezTo>
                    <a:pt x="66" y="79"/>
                    <a:pt x="59" y="86"/>
                    <a:pt x="51" y="86"/>
                  </a:cubicBezTo>
                  <a:cubicBezTo>
                    <a:pt x="43" y="86"/>
                    <a:pt x="36" y="79"/>
                    <a:pt x="36" y="71"/>
                  </a:cubicBezTo>
                  <a:cubicBezTo>
                    <a:pt x="36" y="62"/>
                    <a:pt x="43" y="56"/>
                    <a:pt x="51" y="56"/>
                  </a:cubicBezTo>
                  <a:cubicBezTo>
                    <a:pt x="59" y="56"/>
                    <a:pt x="66" y="62"/>
                    <a:pt x="66" y="71"/>
                  </a:cubicBezTo>
                  <a:close/>
                  <a:moveTo>
                    <a:pt x="141" y="56"/>
                  </a:moveTo>
                  <a:cubicBezTo>
                    <a:pt x="133" y="56"/>
                    <a:pt x="126" y="62"/>
                    <a:pt x="126" y="71"/>
                  </a:cubicBezTo>
                  <a:cubicBezTo>
                    <a:pt x="126" y="79"/>
                    <a:pt x="133" y="86"/>
                    <a:pt x="141" y="86"/>
                  </a:cubicBezTo>
                  <a:cubicBezTo>
                    <a:pt x="149" y="86"/>
                    <a:pt x="156" y="79"/>
                    <a:pt x="156" y="71"/>
                  </a:cubicBezTo>
                  <a:cubicBezTo>
                    <a:pt x="156" y="62"/>
                    <a:pt x="149" y="56"/>
                    <a:pt x="141" y="56"/>
                  </a:cubicBezTo>
                  <a:close/>
                  <a:moveTo>
                    <a:pt x="174" y="51"/>
                  </a:moveTo>
                  <a:cubicBezTo>
                    <a:pt x="174" y="68"/>
                    <a:pt x="174" y="68"/>
                    <a:pt x="174" y="68"/>
                  </a:cubicBezTo>
                  <a:cubicBezTo>
                    <a:pt x="174" y="69"/>
                    <a:pt x="174" y="71"/>
                    <a:pt x="174" y="71"/>
                  </a:cubicBezTo>
                  <a:cubicBezTo>
                    <a:pt x="162" y="71"/>
                    <a:pt x="162" y="71"/>
                    <a:pt x="162" y="71"/>
                  </a:cubicBezTo>
                  <a:cubicBezTo>
                    <a:pt x="162" y="58"/>
                    <a:pt x="153" y="50"/>
                    <a:pt x="141" y="50"/>
                  </a:cubicBezTo>
                  <a:cubicBezTo>
                    <a:pt x="129" y="50"/>
                    <a:pt x="120" y="58"/>
                    <a:pt x="120" y="71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58"/>
                    <a:pt x="63" y="50"/>
                    <a:pt x="51" y="50"/>
                  </a:cubicBezTo>
                  <a:cubicBezTo>
                    <a:pt x="39" y="50"/>
                    <a:pt x="30" y="58"/>
                    <a:pt x="30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0" y="71"/>
                    <a:pt x="0" y="38"/>
                    <a:pt x="37" y="31"/>
                  </a:cubicBezTo>
                  <a:cubicBezTo>
                    <a:pt x="46" y="30"/>
                    <a:pt x="55" y="5"/>
                    <a:pt x="96" y="3"/>
                  </a:cubicBezTo>
                  <a:cubicBezTo>
                    <a:pt x="156" y="0"/>
                    <a:pt x="171" y="29"/>
                    <a:pt x="174" y="51"/>
                  </a:cubicBezTo>
                  <a:close/>
                  <a:moveTo>
                    <a:pt x="148" y="31"/>
                  </a:moveTo>
                  <a:cubicBezTo>
                    <a:pt x="148" y="31"/>
                    <a:pt x="144" y="11"/>
                    <a:pt x="108" y="11"/>
                  </a:cubicBezTo>
                  <a:cubicBezTo>
                    <a:pt x="71" y="11"/>
                    <a:pt x="69" y="21"/>
                    <a:pt x="59" y="31"/>
                  </a:cubicBezTo>
                  <a:lnTo>
                    <a:pt x="148" y="3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9" name="Google Shape;1759;p21"/>
            <p:cNvSpPr/>
            <p:nvPr/>
          </p:nvSpPr>
          <p:spPr>
            <a:xfrm>
              <a:off x="6597650" y="3744913"/>
              <a:ext cx="184150" cy="271463"/>
            </a:xfrm>
            <a:custGeom>
              <a:rect b="b" l="l" r="r" t="t"/>
              <a:pathLst>
                <a:path extrusionOk="0" h="84" w="58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56"/>
                    <a:pt x="29" y="84"/>
                    <a:pt x="29" y="84"/>
                  </a:cubicBezTo>
                  <a:cubicBezTo>
                    <a:pt x="29" y="84"/>
                    <a:pt x="58" y="56"/>
                    <a:pt x="58" y="28"/>
                  </a:cubicBezTo>
                  <a:cubicBezTo>
                    <a:pt x="58" y="12"/>
                    <a:pt x="45" y="0"/>
                    <a:pt x="29" y="0"/>
                  </a:cubicBezTo>
                  <a:close/>
                  <a:moveTo>
                    <a:pt x="29" y="48"/>
                  </a:moveTo>
                  <a:cubicBezTo>
                    <a:pt x="18" y="48"/>
                    <a:pt x="9" y="39"/>
                    <a:pt x="9" y="28"/>
                  </a:cubicBezTo>
                  <a:cubicBezTo>
                    <a:pt x="9" y="17"/>
                    <a:pt x="18" y="8"/>
                    <a:pt x="29" y="8"/>
                  </a:cubicBezTo>
                  <a:cubicBezTo>
                    <a:pt x="40" y="8"/>
                    <a:pt x="49" y="17"/>
                    <a:pt x="49" y="28"/>
                  </a:cubicBezTo>
                  <a:cubicBezTo>
                    <a:pt x="49" y="39"/>
                    <a:pt x="40" y="48"/>
                    <a:pt x="29" y="48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0" name="Google Shape;1760;p21"/>
            <p:cNvSpPr/>
            <p:nvPr/>
          </p:nvSpPr>
          <p:spPr>
            <a:xfrm>
              <a:off x="6861175" y="3741738"/>
              <a:ext cx="358775" cy="274638"/>
            </a:xfrm>
            <a:custGeom>
              <a:rect b="b" l="l" r="r" t="t"/>
              <a:pathLst>
                <a:path extrusionOk="0" h="85" w="112">
                  <a:moveTo>
                    <a:pt x="103" y="6"/>
                  </a:moveTo>
                  <a:cubicBezTo>
                    <a:pt x="78" y="6"/>
                    <a:pt x="78" y="6"/>
                    <a:pt x="78" y="6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0" y="11"/>
                    <a:pt x="0" y="1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0"/>
                    <a:pt x="5" y="85"/>
                    <a:pt x="10" y="85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8" y="85"/>
                    <a:pt x="112" y="80"/>
                    <a:pt x="112" y="7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1"/>
                    <a:pt x="108" y="6"/>
                    <a:pt x="103" y="6"/>
                  </a:cubicBezTo>
                  <a:close/>
                  <a:moveTo>
                    <a:pt x="57" y="79"/>
                  </a:moveTo>
                  <a:cubicBezTo>
                    <a:pt x="40" y="79"/>
                    <a:pt x="26" y="65"/>
                    <a:pt x="26" y="49"/>
                  </a:cubicBezTo>
                  <a:cubicBezTo>
                    <a:pt x="26" y="32"/>
                    <a:pt x="40" y="18"/>
                    <a:pt x="57" y="18"/>
                  </a:cubicBezTo>
                  <a:cubicBezTo>
                    <a:pt x="73" y="18"/>
                    <a:pt x="87" y="32"/>
                    <a:pt x="87" y="49"/>
                  </a:cubicBezTo>
                  <a:cubicBezTo>
                    <a:pt x="87" y="65"/>
                    <a:pt x="73" y="79"/>
                    <a:pt x="57" y="79"/>
                  </a:cubicBezTo>
                  <a:close/>
                  <a:moveTo>
                    <a:pt x="102" y="20"/>
                  </a:move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4" y="19"/>
                    <a:pt x="84" y="17"/>
                  </a:cubicBezTo>
                  <a:cubicBezTo>
                    <a:pt x="84" y="15"/>
                    <a:pt x="86" y="13"/>
                    <a:pt x="88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3" y="13"/>
                    <a:pt x="105" y="15"/>
                    <a:pt x="105" y="17"/>
                  </a:cubicBezTo>
                  <a:cubicBezTo>
                    <a:pt x="105" y="19"/>
                    <a:pt x="103" y="20"/>
                    <a:pt x="102" y="20"/>
                  </a:cubicBezTo>
                  <a:close/>
                  <a:moveTo>
                    <a:pt x="28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28" y="4"/>
                  </a:lnTo>
                  <a:close/>
                  <a:moveTo>
                    <a:pt x="57" y="24"/>
                  </a:moveTo>
                  <a:cubicBezTo>
                    <a:pt x="43" y="24"/>
                    <a:pt x="32" y="35"/>
                    <a:pt x="32" y="49"/>
                  </a:cubicBezTo>
                  <a:cubicBezTo>
                    <a:pt x="32" y="62"/>
                    <a:pt x="43" y="73"/>
                    <a:pt x="57" y="73"/>
                  </a:cubicBezTo>
                  <a:cubicBezTo>
                    <a:pt x="70" y="73"/>
                    <a:pt x="81" y="62"/>
                    <a:pt x="81" y="49"/>
                  </a:cubicBezTo>
                  <a:cubicBezTo>
                    <a:pt x="81" y="35"/>
                    <a:pt x="70" y="24"/>
                    <a:pt x="57" y="24"/>
                  </a:cubicBezTo>
                  <a:close/>
                  <a:moveTo>
                    <a:pt x="68" y="37"/>
                  </a:moveTo>
                  <a:cubicBezTo>
                    <a:pt x="56" y="37"/>
                    <a:pt x="47" y="46"/>
                    <a:pt x="47" y="58"/>
                  </a:cubicBezTo>
                  <a:cubicBezTo>
                    <a:pt x="47" y="61"/>
                    <a:pt x="48" y="65"/>
                    <a:pt x="50" y="68"/>
                  </a:cubicBezTo>
                  <a:cubicBezTo>
                    <a:pt x="42" y="65"/>
                    <a:pt x="36" y="57"/>
                    <a:pt x="36" y="49"/>
                  </a:cubicBezTo>
                  <a:cubicBezTo>
                    <a:pt x="36" y="37"/>
                    <a:pt x="45" y="28"/>
                    <a:pt x="57" y="28"/>
                  </a:cubicBezTo>
                  <a:cubicBezTo>
                    <a:pt x="64" y="28"/>
                    <a:pt x="71" y="32"/>
                    <a:pt x="75" y="39"/>
                  </a:cubicBezTo>
                  <a:cubicBezTo>
                    <a:pt x="72" y="38"/>
                    <a:pt x="70" y="37"/>
                    <a:pt x="68" y="37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1" name="Google Shape;1761;p21"/>
            <p:cNvSpPr/>
            <p:nvPr/>
          </p:nvSpPr>
          <p:spPr>
            <a:xfrm>
              <a:off x="7296150" y="3741738"/>
              <a:ext cx="334963" cy="274638"/>
            </a:xfrm>
            <a:custGeom>
              <a:rect b="b" l="l" r="r" t="t"/>
              <a:pathLst>
                <a:path extrusionOk="0" h="85" w="105">
                  <a:moveTo>
                    <a:pt x="29" y="53"/>
                  </a:moveTo>
                  <a:cubicBezTo>
                    <a:pt x="21" y="53"/>
                    <a:pt x="14" y="60"/>
                    <a:pt x="14" y="69"/>
                  </a:cubicBezTo>
                  <a:cubicBezTo>
                    <a:pt x="14" y="78"/>
                    <a:pt x="21" y="85"/>
                    <a:pt x="29" y="85"/>
                  </a:cubicBezTo>
                  <a:cubicBezTo>
                    <a:pt x="38" y="85"/>
                    <a:pt x="45" y="78"/>
                    <a:pt x="45" y="69"/>
                  </a:cubicBezTo>
                  <a:cubicBezTo>
                    <a:pt x="45" y="60"/>
                    <a:pt x="38" y="53"/>
                    <a:pt x="29" y="53"/>
                  </a:cubicBezTo>
                  <a:close/>
                  <a:moveTo>
                    <a:pt x="29" y="78"/>
                  </a:moveTo>
                  <a:cubicBezTo>
                    <a:pt x="25" y="78"/>
                    <a:pt x="21" y="74"/>
                    <a:pt x="21" y="69"/>
                  </a:cubicBezTo>
                  <a:cubicBezTo>
                    <a:pt x="21" y="64"/>
                    <a:pt x="25" y="60"/>
                    <a:pt x="29" y="60"/>
                  </a:cubicBezTo>
                  <a:cubicBezTo>
                    <a:pt x="34" y="60"/>
                    <a:pt x="38" y="64"/>
                    <a:pt x="38" y="69"/>
                  </a:cubicBezTo>
                  <a:cubicBezTo>
                    <a:pt x="38" y="74"/>
                    <a:pt x="34" y="78"/>
                    <a:pt x="29" y="78"/>
                  </a:cubicBezTo>
                  <a:close/>
                  <a:moveTo>
                    <a:pt x="94" y="54"/>
                  </a:moveTo>
                  <a:cubicBezTo>
                    <a:pt x="85" y="26"/>
                    <a:pt x="85" y="26"/>
                    <a:pt x="85" y="26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80" y="18"/>
                    <a:pt x="81" y="19"/>
                    <a:pt x="82" y="19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9" y="0"/>
                    <a:pt x="76" y="2"/>
                    <a:pt x="75" y="5"/>
                  </a:cubicBezTo>
                  <a:cubicBezTo>
                    <a:pt x="74" y="4"/>
                    <a:pt x="73" y="4"/>
                    <a:pt x="72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69" y="5"/>
                    <a:pt x="68" y="7"/>
                    <a:pt x="68" y="10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3"/>
                    <a:pt x="58" y="14"/>
                    <a:pt x="59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60" y="18"/>
                    <a:pt x="61" y="17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1" y="16"/>
                    <a:pt x="73" y="17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79" y="56"/>
                    <a:pt x="77" y="59"/>
                    <a:pt x="76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1" y="60"/>
                    <a:pt x="48" y="56"/>
                    <a:pt x="48" y="52"/>
                  </a:cubicBezTo>
                  <a:cubicBezTo>
                    <a:pt x="48" y="49"/>
                    <a:pt x="50" y="46"/>
                    <a:pt x="52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8" y="44"/>
                    <a:pt x="60" y="42"/>
                    <a:pt x="60" y="4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6"/>
                    <a:pt x="58" y="34"/>
                    <a:pt x="56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18" y="36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0" y="42"/>
                    <a:pt x="0" y="53"/>
                    <a:pt x="0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2" y="58"/>
                    <a:pt x="20" y="51"/>
                    <a:pt x="29" y="51"/>
                  </a:cubicBezTo>
                  <a:cubicBezTo>
                    <a:pt x="39" y="51"/>
                    <a:pt x="47" y="58"/>
                    <a:pt x="48" y="68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4" y="78"/>
                    <a:pt x="81" y="85"/>
                    <a:pt x="89" y="85"/>
                  </a:cubicBezTo>
                  <a:cubicBezTo>
                    <a:pt x="98" y="85"/>
                    <a:pt x="105" y="78"/>
                    <a:pt x="105" y="69"/>
                  </a:cubicBezTo>
                  <a:cubicBezTo>
                    <a:pt x="105" y="62"/>
                    <a:pt x="100" y="56"/>
                    <a:pt x="94" y="54"/>
                  </a:cubicBezTo>
                  <a:close/>
                  <a:moveTo>
                    <a:pt x="89" y="78"/>
                  </a:moveTo>
                  <a:cubicBezTo>
                    <a:pt x="85" y="78"/>
                    <a:pt x="81" y="74"/>
                    <a:pt x="81" y="69"/>
                  </a:cubicBezTo>
                  <a:cubicBezTo>
                    <a:pt x="81" y="69"/>
                    <a:pt x="81" y="69"/>
                    <a:pt x="81" y="68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2" y="63"/>
                    <a:pt x="85" y="60"/>
                    <a:pt x="89" y="60"/>
                  </a:cubicBezTo>
                  <a:cubicBezTo>
                    <a:pt x="94" y="60"/>
                    <a:pt x="98" y="64"/>
                    <a:pt x="98" y="69"/>
                  </a:cubicBezTo>
                  <a:cubicBezTo>
                    <a:pt x="98" y="74"/>
                    <a:pt x="94" y="78"/>
                    <a:pt x="89" y="78"/>
                  </a:cubicBezTo>
                  <a:close/>
                  <a:moveTo>
                    <a:pt x="83" y="17"/>
                  </a:moveTo>
                  <a:cubicBezTo>
                    <a:pt x="83" y="1"/>
                    <a:pt x="83" y="1"/>
                    <a:pt x="83" y="1"/>
                  </a:cubicBezTo>
                  <a:cubicBezTo>
                    <a:pt x="86" y="1"/>
                    <a:pt x="87" y="5"/>
                    <a:pt x="87" y="9"/>
                  </a:cubicBezTo>
                  <a:cubicBezTo>
                    <a:pt x="87" y="14"/>
                    <a:pt x="86" y="17"/>
                    <a:pt x="83" y="17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2" name="Google Shape;1762;p21"/>
            <p:cNvSpPr/>
            <p:nvPr/>
          </p:nvSpPr>
          <p:spPr>
            <a:xfrm>
              <a:off x="7662863" y="3741738"/>
              <a:ext cx="204788" cy="274638"/>
            </a:xfrm>
            <a:custGeom>
              <a:rect b="b" l="l" r="r" t="t"/>
              <a:pathLst>
                <a:path extrusionOk="0" h="85" w="64">
                  <a:moveTo>
                    <a:pt x="26" y="64"/>
                  </a:moveTo>
                  <a:cubicBezTo>
                    <a:pt x="11" y="61"/>
                    <a:pt x="0" y="48"/>
                    <a:pt x="0" y="33"/>
                  </a:cubicBezTo>
                  <a:cubicBezTo>
                    <a:pt x="0" y="17"/>
                    <a:pt x="11" y="4"/>
                    <a:pt x="26" y="1"/>
                  </a:cubicBezTo>
                  <a:cubicBezTo>
                    <a:pt x="17" y="9"/>
                    <a:pt x="12" y="20"/>
                    <a:pt x="12" y="33"/>
                  </a:cubicBezTo>
                  <a:cubicBezTo>
                    <a:pt x="12" y="45"/>
                    <a:pt x="17" y="57"/>
                    <a:pt x="26" y="64"/>
                  </a:cubicBezTo>
                  <a:close/>
                  <a:moveTo>
                    <a:pt x="32" y="64"/>
                  </a:moveTo>
                  <a:cubicBezTo>
                    <a:pt x="40" y="57"/>
                    <a:pt x="44" y="45"/>
                    <a:pt x="44" y="32"/>
                  </a:cubicBezTo>
                  <a:cubicBezTo>
                    <a:pt x="44" y="19"/>
                    <a:pt x="40" y="8"/>
                    <a:pt x="32" y="0"/>
                  </a:cubicBezTo>
                  <a:cubicBezTo>
                    <a:pt x="24" y="8"/>
                    <a:pt x="19" y="19"/>
                    <a:pt x="19" y="32"/>
                  </a:cubicBezTo>
                  <a:cubicBezTo>
                    <a:pt x="19" y="45"/>
                    <a:pt x="24" y="57"/>
                    <a:pt x="32" y="64"/>
                  </a:cubicBezTo>
                  <a:close/>
                  <a:moveTo>
                    <a:pt x="37" y="1"/>
                  </a:moveTo>
                  <a:cubicBezTo>
                    <a:pt x="46" y="8"/>
                    <a:pt x="52" y="20"/>
                    <a:pt x="52" y="32"/>
                  </a:cubicBezTo>
                  <a:cubicBezTo>
                    <a:pt x="52" y="45"/>
                    <a:pt x="46" y="57"/>
                    <a:pt x="37" y="64"/>
                  </a:cubicBezTo>
                  <a:cubicBezTo>
                    <a:pt x="52" y="62"/>
                    <a:pt x="64" y="49"/>
                    <a:pt x="64" y="32"/>
                  </a:cubicBezTo>
                  <a:cubicBezTo>
                    <a:pt x="64" y="16"/>
                    <a:pt x="52" y="3"/>
                    <a:pt x="37" y="1"/>
                  </a:cubicBezTo>
                  <a:close/>
                  <a:moveTo>
                    <a:pt x="40" y="76"/>
                  </a:moveTo>
                  <a:cubicBezTo>
                    <a:pt x="41" y="76"/>
                    <a:pt x="41" y="76"/>
                    <a:pt x="41" y="76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6" y="72"/>
                    <a:pt x="36" y="72"/>
                    <a:pt x="36" y="72"/>
                  </a:cubicBezTo>
                  <a:lnTo>
                    <a:pt x="40" y="76"/>
                  </a:lnTo>
                  <a:close/>
                  <a:moveTo>
                    <a:pt x="24" y="76"/>
                  </a:moveTo>
                  <a:cubicBezTo>
                    <a:pt x="39" y="76"/>
                    <a:pt x="39" y="76"/>
                    <a:pt x="39" y="76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27" y="72"/>
                    <a:pt x="27" y="72"/>
                    <a:pt x="27" y="72"/>
                  </a:cubicBezTo>
                  <a:lnTo>
                    <a:pt x="24" y="76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3" name="Google Shape;1763;p21"/>
            <p:cNvSpPr/>
            <p:nvPr/>
          </p:nvSpPr>
          <p:spPr>
            <a:xfrm>
              <a:off x="7924800" y="3744913"/>
              <a:ext cx="420688" cy="271463"/>
            </a:xfrm>
            <a:custGeom>
              <a:rect b="b" l="l" r="r" t="t"/>
              <a:pathLst>
                <a:path extrusionOk="0" h="84" w="132">
                  <a:moveTo>
                    <a:pt x="106" y="32"/>
                  </a:moveTo>
                  <a:cubicBezTo>
                    <a:pt x="104" y="32"/>
                    <a:pt x="102" y="32"/>
                    <a:pt x="100" y="32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4"/>
                    <a:pt x="91" y="3"/>
                    <a:pt x="91" y="3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1"/>
                    <a:pt x="89" y="0"/>
                    <a:pt x="87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1" y="0"/>
                    <a:pt x="69" y="1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9" y="4"/>
                    <a:pt x="71" y="6"/>
                    <a:pt x="73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6" y="23"/>
                    <a:pt x="58" y="22"/>
                    <a:pt x="58" y="20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17"/>
                    <a:pt x="56" y="16"/>
                    <a:pt x="5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2" y="16"/>
                    <a:pt x="31" y="17"/>
                    <a:pt x="31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2"/>
                    <a:pt x="32" y="23"/>
                    <a:pt x="34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2" y="32"/>
                    <a:pt x="29" y="32"/>
                    <a:pt x="26" y="32"/>
                  </a:cubicBezTo>
                  <a:cubicBezTo>
                    <a:pt x="11" y="32"/>
                    <a:pt x="0" y="43"/>
                    <a:pt x="0" y="58"/>
                  </a:cubicBezTo>
                  <a:cubicBezTo>
                    <a:pt x="0" y="72"/>
                    <a:pt x="11" y="84"/>
                    <a:pt x="26" y="84"/>
                  </a:cubicBezTo>
                  <a:cubicBezTo>
                    <a:pt x="39" y="84"/>
                    <a:pt x="50" y="73"/>
                    <a:pt x="52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87" y="38"/>
                    <a:pt x="80" y="47"/>
                    <a:pt x="80" y="58"/>
                  </a:cubicBezTo>
                  <a:cubicBezTo>
                    <a:pt x="80" y="72"/>
                    <a:pt x="92" y="84"/>
                    <a:pt x="106" y="84"/>
                  </a:cubicBezTo>
                  <a:cubicBezTo>
                    <a:pt x="121" y="84"/>
                    <a:pt x="132" y="72"/>
                    <a:pt x="132" y="58"/>
                  </a:cubicBezTo>
                  <a:cubicBezTo>
                    <a:pt x="132" y="43"/>
                    <a:pt x="121" y="32"/>
                    <a:pt x="106" y="32"/>
                  </a:cubicBezTo>
                  <a:close/>
                  <a:moveTo>
                    <a:pt x="40" y="30"/>
                  </a:moveTo>
                  <a:cubicBezTo>
                    <a:pt x="62" y="57"/>
                    <a:pt x="62" y="57"/>
                    <a:pt x="62" y="57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1" y="47"/>
                    <a:pt x="46" y="39"/>
                    <a:pt x="38" y="35"/>
                  </a:cubicBezTo>
                  <a:lnTo>
                    <a:pt x="40" y="30"/>
                  </a:lnTo>
                  <a:close/>
                  <a:moveTo>
                    <a:pt x="32" y="57"/>
                  </a:moveTo>
                  <a:cubicBezTo>
                    <a:pt x="31" y="56"/>
                    <a:pt x="31" y="54"/>
                    <a:pt x="30" y="53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43" y="42"/>
                    <a:pt x="48" y="49"/>
                    <a:pt x="48" y="57"/>
                  </a:cubicBezTo>
                  <a:lnTo>
                    <a:pt x="32" y="57"/>
                  </a:lnTo>
                  <a:close/>
                  <a:moveTo>
                    <a:pt x="26" y="80"/>
                  </a:moveTo>
                  <a:cubicBezTo>
                    <a:pt x="13" y="80"/>
                    <a:pt x="3" y="70"/>
                    <a:pt x="3" y="58"/>
                  </a:cubicBezTo>
                  <a:cubicBezTo>
                    <a:pt x="3" y="45"/>
                    <a:pt x="13" y="35"/>
                    <a:pt x="26" y="35"/>
                  </a:cubicBezTo>
                  <a:cubicBezTo>
                    <a:pt x="28" y="35"/>
                    <a:pt x="31" y="36"/>
                    <a:pt x="33" y="36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2" y="52"/>
                    <a:pt x="20" y="54"/>
                    <a:pt x="20" y="58"/>
                  </a:cubicBezTo>
                  <a:cubicBezTo>
                    <a:pt x="20" y="61"/>
                    <a:pt x="22" y="63"/>
                    <a:pt x="26" y="63"/>
                  </a:cubicBezTo>
                  <a:cubicBezTo>
                    <a:pt x="28" y="63"/>
                    <a:pt x="30" y="62"/>
                    <a:pt x="31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6" y="72"/>
                    <a:pt x="37" y="80"/>
                    <a:pt x="26" y="80"/>
                  </a:cubicBezTo>
                  <a:close/>
                  <a:moveTo>
                    <a:pt x="65" y="56"/>
                  </a:moveTo>
                  <a:cubicBezTo>
                    <a:pt x="44" y="29"/>
                    <a:pt x="44" y="29"/>
                    <a:pt x="44" y="29"/>
                  </a:cubicBezTo>
                  <a:cubicBezTo>
                    <a:pt x="91" y="29"/>
                    <a:pt x="91" y="29"/>
                    <a:pt x="91" y="29"/>
                  </a:cubicBezTo>
                  <a:lnTo>
                    <a:pt x="65" y="56"/>
                  </a:lnTo>
                  <a:close/>
                  <a:moveTo>
                    <a:pt x="106" y="80"/>
                  </a:moveTo>
                  <a:cubicBezTo>
                    <a:pt x="94" y="80"/>
                    <a:pt x="84" y="70"/>
                    <a:pt x="84" y="58"/>
                  </a:cubicBezTo>
                  <a:cubicBezTo>
                    <a:pt x="84" y="48"/>
                    <a:pt x="90" y="40"/>
                    <a:pt x="97" y="37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1" y="54"/>
                    <a:pt x="100" y="56"/>
                    <a:pt x="100" y="57"/>
                  </a:cubicBezTo>
                  <a:cubicBezTo>
                    <a:pt x="100" y="61"/>
                    <a:pt x="103" y="63"/>
                    <a:pt x="106" y="63"/>
                  </a:cubicBezTo>
                  <a:cubicBezTo>
                    <a:pt x="110" y="63"/>
                    <a:pt x="112" y="61"/>
                    <a:pt x="112" y="58"/>
                  </a:cubicBezTo>
                  <a:cubicBezTo>
                    <a:pt x="113" y="54"/>
                    <a:pt x="110" y="52"/>
                    <a:pt x="107" y="52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3" y="35"/>
                    <a:pt x="105" y="35"/>
                    <a:pt x="106" y="35"/>
                  </a:cubicBezTo>
                  <a:cubicBezTo>
                    <a:pt x="119" y="35"/>
                    <a:pt x="129" y="45"/>
                    <a:pt x="129" y="58"/>
                  </a:cubicBezTo>
                  <a:cubicBezTo>
                    <a:pt x="129" y="70"/>
                    <a:pt x="119" y="80"/>
                    <a:pt x="106" y="8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4" name="Google Shape;1764;p21"/>
            <p:cNvSpPr/>
            <p:nvPr/>
          </p:nvSpPr>
          <p:spPr>
            <a:xfrm>
              <a:off x="6462713" y="3197225"/>
              <a:ext cx="306388" cy="309563"/>
            </a:xfrm>
            <a:custGeom>
              <a:rect b="b" l="l" r="r" t="t"/>
              <a:pathLst>
                <a:path extrusionOk="0" h="96" w="96">
                  <a:moveTo>
                    <a:pt x="81" y="21"/>
                  </a:moveTo>
                  <a:cubicBezTo>
                    <a:pt x="66" y="3"/>
                    <a:pt x="39" y="0"/>
                    <a:pt x="21" y="15"/>
                  </a:cubicBezTo>
                  <a:cubicBezTo>
                    <a:pt x="3" y="30"/>
                    <a:pt x="0" y="57"/>
                    <a:pt x="15" y="75"/>
                  </a:cubicBezTo>
                  <a:cubicBezTo>
                    <a:pt x="30" y="94"/>
                    <a:pt x="57" y="96"/>
                    <a:pt x="75" y="81"/>
                  </a:cubicBezTo>
                  <a:cubicBezTo>
                    <a:pt x="93" y="66"/>
                    <a:pt x="96" y="39"/>
                    <a:pt x="81" y="21"/>
                  </a:cubicBezTo>
                  <a:close/>
                  <a:moveTo>
                    <a:pt x="18" y="73"/>
                  </a:moveTo>
                  <a:cubicBezTo>
                    <a:pt x="15" y="70"/>
                    <a:pt x="13" y="67"/>
                    <a:pt x="11" y="63"/>
                  </a:cubicBezTo>
                  <a:cubicBezTo>
                    <a:pt x="12" y="50"/>
                    <a:pt x="16" y="35"/>
                    <a:pt x="29" y="25"/>
                  </a:cubicBezTo>
                  <a:cubicBezTo>
                    <a:pt x="29" y="25"/>
                    <a:pt x="20" y="25"/>
                    <a:pt x="13" y="31"/>
                  </a:cubicBezTo>
                  <a:cubicBezTo>
                    <a:pt x="15" y="26"/>
                    <a:pt x="18" y="22"/>
                    <a:pt x="22" y="19"/>
                  </a:cubicBezTo>
                  <a:cubicBezTo>
                    <a:pt x="24" y="20"/>
                    <a:pt x="27" y="22"/>
                    <a:pt x="29" y="25"/>
                  </a:cubicBezTo>
                  <a:cubicBezTo>
                    <a:pt x="28" y="21"/>
                    <a:pt x="28" y="18"/>
                    <a:pt x="28" y="14"/>
                  </a:cubicBezTo>
                  <a:cubicBezTo>
                    <a:pt x="33" y="11"/>
                    <a:pt x="38" y="10"/>
                    <a:pt x="44" y="9"/>
                  </a:cubicBezTo>
                  <a:cubicBezTo>
                    <a:pt x="35" y="16"/>
                    <a:pt x="29" y="25"/>
                    <a:pt x="29" y="25"/>
                  </a:cubicBezTo>
                  <a:cubicBezTo>
                    <a:pt x="43" y="15"/>
                    <a:pt x="59" y="14"/>
                    <a:pt x="71" y="17"/>
                  </a:cubicBezTo>
                  <a:cubicBezTo>
                    <a:pt x="74" y="18"/>
                    <a:pt x="76" y="21"/>
                    <a:pt x="78" y="23"/>
                  </a:cubicBezTo>
                  <a:cubicBezTo>
                    <a:pt x="88" y="36"/>
                    <a:pt x="90" y="52"/>
                    <a:pt x="83" y="66"/>
                  </a:cubicBezTo>
                  <a:cubicBezTo>
                    <a:pt x="72" y="20"/>
                    <a:pt x="29" y="25"/>
                    <a:pt x="29" y="25"/>
                  </a:cubicBezTo>
                  <a:cubicBezTo>
                    <a:pt x="29" y="25"/>
                    <a:pt x="14" y="67"/>
                    <a:pt x="60" y="86"/>
                  </a:cubicBezTo>
                  <a:cubicBezTo>
                    <a:pt x="45" y="90"/>
                    <a:pt x="28" y="86"/>
                    <a:pt x="18" y="73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5" name="Google Shape;1765;p21"/>
            <p:cNvSpPr/>
            <p:nvPr/>
          </p:nvSpPr>
          <p:spPr>
            <a:xfrm>
              <a:off x="6829425" y="3219450"/>
              <a:ext cx="268288" cy="271463"/>
            </a:xfrm>
            <a:custGeom>
              <a:rect b="b" l="l" r="r" t="t"/>
              <a:pathLst>
                <a:path extrusionOk="0" h="84" w="84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  <a:moveTo>
                    <a:pt x="42" y="80"/>
                  </a:moveTo>
                  <a:cubicBezTo>
                    <a:pt x="21" y="80"/>
                    <a:pt x="4" y="63"/>
                    <a:pt x="4" y="42"/>
                  </a:cubicBezTo>
                  <a:cubicBezTo>
                    <a:pt x="4" y="21"/>
                    <a:pt x="21" y="4"/>
                    <a:pt x="42" y="4"/>
                  </a:cubicBezTo>
                  <a:cubicBezTo>
                    <a:pt x="63" y="4"/>
                    <a:pt x="80" y="21"/>
                    <a:pt x="80" y="42"/>
                  </a:cubicBezTo>
                  <a:cubicBezTo>
                    <a:pt x="80" y="63"/>
                    <a:pt x="63" y="80"/>
                    <a:pt x="42" y="80"/>
                  </a:cubicBezTo>
                  <a:close/>
                  <a:moveTo>
                    <a:pt x="42" y="8"/>
                  </a:moveTo>
                  <a:cubicBezTo>
                    <a:pt x="23" y="8"/>
                    <a:pt x="8" y="23"/>
                    <a:pt x="8" y="42"/>
                  </a:cubicBezTo>
                  <a:cubicBezTo>
                    <a:pt x="8" y="61"/>
                    <a:pt x="23" y="76"/>
                    <a:pt x="42" y="76"/>
                  </a:cubicBezTo>
                  <a:cubicBezTo>
                    <a:pt x="61" y="76"/>
                    <a:pt x="76" y="61"/>
                    <a:pt x="76" y="42"/>
                  </a:cubicBezTo>
                  <a:cubicBezTo>
                    <a:pt x="76" y="23"/>
                    <a:pt x="61" y="8"/>
                    <a:pt x="42" y="8"/>
                  </a:cubicBezTo>
                  <a:close/>
                  <a:moveTo>
                    <a:pt x="42" y="15"/>
                  </a:moveTo>
                  <a:cubicBezTo>
                    <a:pt x="46" y="15"/>
                    <a:pt x="48" y="18"/>
                    <a:pt x="48" y="22"/>
                  </a:cubicBezTo>
                  <a:cubicBezTo>
                    <a:pt x="48" y="25"/>
                    <a:pt x="46" y="28"/>
                    <a:pt x="42" y="28"/>
                  </a:cubicBezTo>
                  <a:cubicBezTo>
                    <a:pt x="38" y="28"/>
                    <a:pt x="35" y="25"/>
                    <a:pt x="35" y="22"/>
                  </a:cubicBezTo>
                  <a:cubicBezTo>
                    <a:pt x="35" y="18"/>
                    <a:pt x="38" y="15"/>
                    <a:pt x="42" y="15"/>
                  </a:cubicBezTo>
                  <a:close/>
                  <a:moveTo>
                    <a:pt x="54" y="69"/>
                  </a:moveTo>
                  <a:cubicBezTo>
                    <a:pt x="31" y="69"/>
                    <a:pt x="31" y="69"/>
                    <a:pt x="31" y="69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54" y="63"/>
                    <a:pt x="54" y="63"/>
                    <a:pt x="54" y="63"/>
                  </a:cubicBezTo>
                  <a:lnTo>
                    <a:pt x="54" y="69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6" name="Google Shape;1766;p21"/>
            <p:cNvSpPr/>
            <p:nvPr/>
          </p:nvSpPr>
          <p:spPr>
            <a:xfrm>
              <a:off x="804864" y="3744913"/>
              <a:ext cx="404813" cy="271463"/>
            </a:xfrm>
            <a:custGeom>
              <a:rect b="b" l="l" r="r" t="t"/>
              <a:pathLst>
                <a:path extrusionOk="0" h="84" w="127">
                  <a:moveTo>
                    <a:pt x="115" y="65"/>
                  </a:move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4" y="0"/>
                    <a:pt x="11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1" y="84"/>
                    <a:pt x="3" y="84"/>
                  </a:cubicBezTo>
                  <a:cubicBezTo>
                    <a:pt x="124" y="84"/>
                    <a:pt x="124" y="84"/>
                    <a:pt x="124" y="84"/>
                  </a:cubicBezTo>
                  <a:cubicBezTo>
                    <a:pt x="126" y="84"/>
                    <a:pt x="127" y="81"/>
                    <a:pt x="127" y="79"/>
                  </a:cubicBezTo>
                  <a:lnTo>
                    <a:pt x="115" y="65"/>
                  </a:lnTo>
                  <a:close/>
                  <a:moveTo>
                    <a:pt x="70" y="81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56" y="81"/>
                    <a:pt x="55" y="80"/>
                    <a:pt x="55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72" y="80"/>
                    <a:pt x="71" y="81"/>
                    <a:pt x="70" y="81"/>
                  </a:cubicBezTo>
                  <a:close/>
                  <a:moveTo>
                    <a:pt x="110" y="60"/>
                  </a:moveTo>
                  <a:cubicBezTo>
                    <a:pt x="17" y="60"/>
                    <a:pt x="17" y="60"/>
                    <a:pt x="17" y="6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10" y="5"/>
                    <a:pt x="110" y="5"/>
                    <a:pt x="110" y="5"/>
                  </a:cubicBezTo>
                  <a:lnTo>
                    <a:pt x="110" y="60"/>
                  </a:lnTo>
                  <a:close/>
                  <a:moveTo>
                    <a:pt x="69" y="44"/>
                  </a:moveTo>
                  <a:cubicBezTo>
                    <a:pt x="71" y="47"/>
                    <a:pt x="71" y="51"/>
                    <a:pt x="69" y="54"/>
                  </a:cubicBezTo>
                  <a:cubicBezTo>
                    <a:pt x="66" y="56"/>
                    <a:pt x="62" y="56"/>
                    <a:pt x="59" y="54"/>
                  </a:cubicBezTo>
                  <a:cubicBezTo>
                    <a:pt x="56" y="51"/>
                    <a:pt x="56" y="47"/>
                    <a:pt x="59" y="44"/>
                  </a:cubicBezTo>
                  <a:cubicBezTo>
                    <a:pt x="62" y="41"/>
                    <a:pt x="66" y="41"/>
                    <a:pt x="69" y="44"/>
                  </a:cubicBezTo>
                  <a:close/>
                  <a:moveTo>
                    <a:pt x="82" y="33"/>
                  </a:moveTo>
                  <a:cubicBezTo>
                    <a:pt x="77" y="38"/>
                    <a:pt x="77" y="38"/>
                    <a:pt x="77" y="38"/>
                  </a:cubicBezTo>
                  <a:cubicBezTo>
                    <a:pt x="70" y="31"/>
                    <a:pt x="58" y="31"/>
                    <a:pt x="50" y="39"/>
                  </a:cubicBezTo>
                  <a:cubicBezTo>
                    <a:pt x="50" y="39"/>
                    <a:pt x="49" y="40"/>
                    <a:pt x="49" y="40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5" y="35"/>
                    <a:pt x="45" y="35"/>
                    <a:pt x="45" y="34"/>
                  </a:cubicBezTo>
                  <a:cubicBezTo>
                    <a:pt x="55" y="24"/>
                    <a:pt x="72" y="24"/>
                    <a:pt x="82" y="33"/>
                  </a:cubicBezTo>
                  <a:close/>
                  <a:moveTo>
                    <a:pt x="39" y="30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5" y="25"/>
                    <a:pt x="35" y="24"/>
                    <a:pt x="35" y="24"/>
                  </a:cubicBezTo>
                  <a:cubicBezTo>
                    <a:pt x="51" y="8"/>
                    <a:pt x="76" y="8"/>
                    <a:pt x="92" y="23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74" y="15"/>
                    <a:pt x="53" y="16"/>
                    <a:pt x="40" y="29"/>
                  </a:cubicBezTo>
                  <a:cubicBezTo>
                    <a:pt x="39" y="29"/>
                    <a:pt x="39" y="29"/>
                    <a:pt x="39" y="30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7" name="Google Shape;1767;p21"/>
            <p:cNvSpPr/>
            <p:nvPr/>
          </p:nvSpPr>
          <p:spPr>
            <a:xfrm>
              <a:off x="2527301" y="3219450"/>
              <a:ext cx="198438" cy="271463"/>
            </a:xfrm>
            <a:custGeom>
              <a:rect b="b" l="l" r="r" t="t"/>
              <a:pathLst>
                <a:path extrusionOk="0" h="84" w="62">
                  <a:moveTo>
                    <a:pt x="43" y="18"/>
                  </a:move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3" y="15"/>
                    <a:pt x="43" y="15"/>
                  </a:cubicBezTo>
                  <a:cubicBezTo>
                    <a:pt x="43" y="11"/>
                    <a:pt x="45" y="9"/>
                    <a:pt x="49" y="9"/>
                  </a:cubicBezTo>
                  <a:cubicBezTo>
                    <a:pt x="52" y="9"/>
                    <a:pt x="54" y="11"/>
                    <a:pt x="54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2" y="20"/>
                    <a:pt x="51" y="22"/>
                    <a:pt x="49" y="22"/>
                  </a:cubicBezTo>
                  <a:cubicBezTo>
                    <a:pt x="46" y="22"/>
                    <a:pt x="45" y="20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lose/>
                  <a:moveTo>
                    <a:pt x="62" y="52"/>
                  </a:moveTo>
                  <a:cubicBezTo>
                    <a:pt x="62" y="53"/>
                    <a:pt x="61" y="55"/>
                    <a:pt x="59" y="55"/>
                  </a:cubicBezTo>
                  <a:cubicBezTo>
                    <a:pt x="58" y="55"/>
                    <a:pt x="57" y="53"/>
                    <a:pt x="57" y="52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3"/>
                    <a:pt x="54" y="84"/>
                    <a:pt x="53" y="84"/>
                  </a:cubicBezTo>
                  <a:cubicBezTo>
                    <a:pt x="51" y="84"/>
                    <a:pt x="50" y="83"/>
                    <a:pt x="50" y="81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9" y="53"/>
                    <a:pt x="49" y="52"/>
                    <a:pt x="49" y="52"/>
                  </a:cubicBezTo>
                  <a:cubicBezTo>
                    <a:pt x="48" y="52"/>
                    <a:pt x="47" y="53"/>
                    <a:pt x="47" y="53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3"/>
                    <a:pt x="46" y="84"/>
                    <a:pt x="44" y="84"/>
                  </a:cubicBezTo>
                  <a:cubicBezTo>
                    <a:pt x="43" y="84"/>
                    <a:pt x="42" y="83"/>
                    <a:pt x="42" y="81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1"/>
                    <a:pt x="35" y="42"/>
                    <a:pt x="32" y="42"/>
                  </a:cubicBezTo>
                  <a:cubicBezTo>
                    <a:pt x="32" y="45"/>
                    <a:pt x="33" y="48"/>
                    <a:pt x="33" y="52"/>
                  </a:cubicBezTo>
                  <a:cubicBezTo>
                    <a:pt x="33" y="63"/>
                    <a:pt x="30" y="74"/>
                    <a:pt x="27" y="84"/>
                  </a:cubicBezTo>
                  <a:cubicBezTo>
                    <a:pt x="24" y="82"/>
                    <a:pt x="20" y="81"/>
                    <a:pt x="16" y="81"/>
                  </a:cubicBezTo>
                  <a:cubicBezTo>
                    <a:pt x="13" y="81"/>
                    <a:pt x="9" y="82"/>
                    <a:pt x="6" y="84"/>
                  </a:cubicBezTo>
                  <a:cubicBezTo>
                    <a:pt x="2" y="74"/>
                    <a:pt x="0" y="63"/>
                    <a:pt x="0" y="51"/>
                  </a:cubicBezTo>
                  <a:cubicBezTo>
                    <a:pt x="0" y="32"/>
                    <a:pt x="6" y="14"/>
                    <a:pt x="16" y="0"/>
                  </a:cubicBezTo>
                  <a:cubicBezTo>
                    <a:pt x="24" y="10"/>
                    <a:pt x="29" y="23"/>
                    <a:pt x="31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6"/>
                    <a:pt x="39" y="23"/>
                    <a:pt x="42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9" y="23"/>
                    <a:pt x="61" y="27"/>
                    <a:pt x="61" y="30"/>
                  </a:cubicBezTo>
                  <a:lnTo>
                    <a:pt x="62" y="52"/>
                  </a:lnTo>
                  <a:close/>
                  <a:moveTo>
                    <a:pt x="30" y="42"/>
                  </a:moveTo>
                  <a:cubicBezTo>
                    <a:pt x="29" y="42"/>
                    <a:pt x="29" y="42"/>
                    <a:pt x="29" y="42"/>
                  </a:cubicBezTo>
                  <a:cubicBezTo>
                    <a:pt x="24" y="42"/>
                    <a:pt x="23" y="41"/>
                    <a:pt x="23" y="39"/>
                  </a:cubicBezTo>
                  <a:cubicBezTo>
                    <a:pt x="23" y="37"/>
                    <a:pt x="25" y="36"/>
                    <a:pt x="25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26"/>
                    <a:pt x="23" y="15"/>
                    <a:pt x="16" y="6"/>
                  </a:cubicBezTo>
                  <a:cubicBezTo>
                    <a:pt x="8" y="19"/>
                    <a:pt x="3" y="34"/>
                    <a:pt x="3" y="50"/>
                  </a:cubicBezTo>
                  <a:cubicBezTo>
                    <a:pt x="3" y="59"/>
                    <a:pt x="5" y="69"/>
                    <a:pt x="8" y="77"/>
                  </a:cubicBezTo>
                  <a:cubicBezTo>
                    <a:pt x="11" y="76"/>
                    <a:pt x="13" y="75"/>
                    <a:pt x="16" y="75"/>
                  </a:cubicBezTo>
                  <a:cubicBezTo>
                    <a:pt x="20" y="75"/>
                    <a:pt x="22" y="76"/>
                    <a:pt x="25" y="77"/>
                  </a:cubicBezTo>
                  <a:cubicBezTo>
                    <a:pt x="28" y="69"/>
                    <a:pt x="30" y="59"/>
                    <a:pt x="30" y="50"/>
                  </a:cubicBezTo>
                  <a:cubicBezTo>
                    <a:pt x="30" y="47"/>
                    <a:pt x="30" y="45"/>
                    <a:pt x="30" y="42"/>
                  </a:cubicBezTo>
                  <a:close/>
                  <a:moveTo>
                    <a:pt x="14" y="49"/>
                  </a:moveTo>
                  <a:cubicBezTo>
                    <a:pt x="14" y="57"/>
                    <a:pt x="15" y="65"/>
                    <a:pt x="15" y="73"/>
                  </a:cubicBezTo>
                  <a:cubicBezTo>
                    <a:pt x="16" y="72"/>
                    <a:pt x="16" y="71"/>
                    <a:pt x="16" y="71"/>
                  </a:cubicBezTo>
                  <a:cubicBezTo>
                    <a:pt x="17" y="71"/>
                    <a:pt x="17" y="72"/>
                    <a:pt x="18" y="73"/>
                  </a:cubicBezTo>
                  <a:cubicBezTo>
                    <a:pt x="18" y="65"/>
                    <a:pt x="19" y="57"/>
                    <a:pt x="19" y="49"/>
                  </a:cubicBezTo>
                  <a:cubicBezTo>
                    <a:pt x="19" y="34"/>
                    <a:pt x="18" y="21"/>
                    <a:pt x="16" y="10"/>
                  </a:cubicBezTo>
                  <a:cubicBezTo>
                    <a:pt x="15" y="21"/>
                    <a:pt x="14" y="34"/>
                    <a:pt x="14" y="49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8" name="Google Shape;1768;p21"/>
            <p:cNvSpPr/>
            <p:nvPr/>
          </p:nvSpPr>
          <p:spPr>
            <a:xfrm>
              <a:off x="2836864" y="3213100"/>
              <a:ext cx="309563" cy="277813"/>
            </a:xfrm>
            <a:custGeom>
              <a:rect b="b" l="l" r="r" t="t"/>
              <a:pathLst>
                <a:path extrusionOk="0" h="86" w="97">
                  <a:moveTo>
                    <a:pt x="49" y="50"/>
                  </a:moveTo>
                  <a:cubicBezTo>
                    <a:pt x="52" y="55"/>
                    <a:pt x="55" y="61"/>
                    <a:pt x="66" y="61"/>
                  </a:cubicBezTo>
                  <a:cubicBezTo>
                    <a:pt x="85" y="61"/>
                    <a:pt x="85" y="48"/>
                    <a:pt x="85" y="36"/>
                  </a:cubicBezTo>
                  <a:cubicBezTo>
                    <a:pt x="85" y="23"/>
                    <a:pt x="72" y="23"/>
                    <a:pt x="67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8" y="22"/>
                    <a:pt x="17" y="22"/>
                  </a:cubicBezTo>
                  <a:cubicBezTo>
                    <a:pt x="13" y="22"/>
                    <a:pt x="7" y="23"/>
                    <a:pt x="3" y="27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8"/>
                    <a:pt x="0" y="61"/>
                    <a:pt x="19" y="61"/>
                  </a:cubicBezTo>
                  <a:cubicBezTo>
                    <a:pt x="30" y="61"/>
                    <a:pt x="33" y="55"/>
                    <a:pt x="35" y="50"/>
                  </a:cubicBezTo>
                  <a:cubicBezTo>
                    <a:pt x="37" y="45"/>
                    <a:pt x="39" y="43"/>
                    <a:pt x="42" y="43"/>
                  </a:cubicBezTo>
                  <a:cubicBezTo>
                    <a:pt x="46" y="43"/>
                    <a:pt x="47" y="45"/>
                    <a:pt x="49" y="50"/>
                  </a:cubicBezTo>
                  <a:close/>
                  <a:moveTo>
                    <a:pt x="32" y="48"/>
                  </a:moveTo>
                  <a:cubicBezTo>
                    <a:pt x="30" y="53"/>
                    <a:pt x="28" y="57"/>
                    <a:pt x="19" y="57"/>
                  </a:cubicBezTo>
                  <a:cubicBezTo>
                    <a:pt x="4" y="57"/>
                    <a:pt x="4" y="48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3"/>
                    <a:pt x="4" y="31"/>
                    <a:pt x="6" y="30"/>
                  </a:cubicBezTo>
                  <a:cubicBezTo>
                    <a:pt x="9" y="27"/>
                    <a:pt x="15" y="26"/>
                    <a:pt x="17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75" y="26"/>
                    <a:pt x="81" y="28"/>
                    <a:pt x="81" y="36"/>
                  </a:cubicBezTo>
                  <a:cubicBezTo>
                    <a:pt x="81" y="48"/>
                    <a:pt x="81" y="57"/>
                    <a:pt x="66" y="57"/>
                  </a:cubicBezTo>
                  <a:cubicBezTo>
                    <a:pt x="57" y="57"/>
                    <a:pt x="55" y="52"/>
                    <a:pt x="53" y="48"/>
                  </a:cubicBezTo>
                  <a:cubicBezTo>
                    <a:pt x="51" y="44"/>
                    <a:pt x="49" y="39"/>
                    <a:pt x="42" y="39"/>
                  </a:cubicBezTo>
                  <a:cubicBezTo>
                    <a:pt x="36" y="39"/>
                    <a:pt x="34" y="44"/>
                    <a:pt x="32" y="48"/>
                  </a:cubicBezTo>
                  <a:close/>
                  <a:moveTo>
                    <a:pt x="41" y="79"/>
                  </a:moveTo>
                  <a:cubicBezTo>
                    <a:pt x="60" y="79"/>
                    <a:pt x="60" y="79"/>
                    <a:pt x="60" y="79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41" y="86"/>
                    <a:pt x="41" y="86"/>
                    <a:pt x="41" y="86"/>
                  </a:cubicBezTo>
                  <a:lnTo>
                    <a:pt x="41" y="79"/>
                  </a:lnTo>
                  <a:close/>
                  <a:moveTo>
                    <a:pt x="97" y="0"/>
                  </a:moveTo>
                  <a:cubicBezTo>
                    <a:pt x="97" y="65"/>
                    <a:pt x="97" y="65"/>
                    <a:pt x="97" y="65"/>
                  </a:cubicBezTo>
                  <a:cubicBezTo>
                    <a:pt x="97" y="81"/>
                    <a:pt x="84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9" y="79"/>
                    <a:pt x="90" y="78"/>
                    <a:pt x="90" y="65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97" y="0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9" name="Google Shape;1769;p21"/>
            <p:cNvSpPr/>
            <p:nvPr/>
          </p:nvSpPr>
          <p:spPr>
            <a:xfrm>
              <a:off x="8458200" y="3741738"/>
              <a:ext cx="685800" cy="274638"/>
            </a:xfrm>
            <a:custGeom>
              <a:rect b="b" l="l" r="r" t="t"/>
              <a:pathLst>
                <a:path extrusionOk="0" h="85" w="215">
                  <a:moveTo>
                    <a:pt x="112" y="37"/>
                  </a:moveTo>
                  <a:cubicBezTo>
                    <a:pt x="103" y="37"/>
                    <a:pt x="103" y="37"/>
                    <a:pt x="103" y="37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107" y="12"/>
                    <a:pt x="107" y="12"/>
                    <a:pt x="107" y="12"/>
                  </a:cubicBezTo>
                  <a:lnTo>
                    <a:pt x="112" y="37"/>
                  </a:lnTo>
                  <a:close/>
                  <a:moveTo>
                    <a:pt x="90" y="12"/>
                  </a:moveTo>
                  <a:cubicBezTo>
                    <a:pt x="81" y="12"/>
                    <a:pt x="81" y="12"/>
                    <a:pt x="81" y="12"/>
                  </a:cubicBezTo>
                  <a:cubicBezTo>
                    <a:pt x="86" y="37"/>
                    <a:pt x="86" y="37"/>
                    <a:pt x="86" y="37"/>
                  </a:cubicBezTo>
                  <a:cubicBezTo>
                    <a:pt x="95" y="37"/>
                    <a:pt x="95" y="37"/>
                    <a:pt x="95" y="37"/>
                  </a:cubicBezTo>
                  <a:lnTo>
                    <a:pt x="90" y="12"/>
                  </a:lnTo>
                  <a:close/>
                  <a:moveTo>
                    <a:pt x="52" y="37"/>
                  </a:moveTo>
                  <a:cubicBezTo>
                    <a:pt x="61" y="37"/>
                    <a:pt x="61" y="37"/>
                    <a:pt x="61" y="37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7" y="12"/>
                    <a:pt x="47" y="12"/>
                    <a:pt x="47" y="12"/>
                  </a:cubicBezTo>
                  <a:lnTo>
                    <a:pt x="52" y="37"/>
                  </a:lnTo>
                  <a:close/>
                  <a:moveTo>
                    <a:pt x="73" y="12"/>
                  </a:moveTo>
                  <a:cubicBezTo>
                    <a:pt x="64" y="12"/>
                    <a:pt x="64" y="12"/>
                    <a:pt x="64" y="12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8" y="37"/>
                    <a:pt x="78" y="37"/>
                    <a:pt x="78" y="37"/>
                  </a:cubicBezTo>
                  <a:lnTo>
                    <a:pt x="73" y="12"/>
                  </a:lnTo>
                  <a:close/>
                  <a:moveTo>
                    <a:pt x="208" y="12"/>
                  </a:moveTo>
                  <a:cubicBezTo>
                    <a:pt x="160" y="12"/>
                    <a:pt x="160" y="12"/>
                    <a:pt x="160" y="12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215" y="37"/>
                    <a:pt x="215" y="37"/>
                    <a:pt x="215" y="37"/>
                  </a:cubicBezTo>
                  <a:cubicBezTo>
                    <a:pt x="215" y="37"/>
                    <a:pt x="209" y="12"/>
                    <a:pt x="208" y="12"/>
                  </a:cubicBezTo>
                  <a:close/>
                  <a:moveTo>
                    <a:pt x="23" y="16"/>
                  </a:moveTo>
                  <a:cubicBezTo>
                    <a:pt x="15" y="19"/>
                    <a:pt x="10" y="25"/>
                    <a:pt x="10" y="37"/>
                  </a:cubicBezTo>
                  <a:cubicBezTo>
                    <a:pt x="27" y="37"/>
                    <a:pt x="27" y="37"/>
                    <a:pt x="27" y="37"/>
                  </a:cubicBezTo>
                  <a:lnTo>
                    <a:pt x="23" y="16"/>
                  </a:lnTo>
                  <a:close/>
                  <a:moveTo>
                    <a:pt x="153" y="12"/>
                  </a:moveTo>
                  <a:cubicBezTo>
                    <a:pt x="114" y="12"/>
                    <a:pt x="114" y="12"/>
                    <a:pt x="114" y="12"/>
                  </a:cubicBezTo>
                  <a:cubicBezTo>
                    <a:pt x="120" y="37"/>
                    <a:pt x="120" y="37"/>
                    <a:pt x="120" y="37"/>
                  </a:cubicBezTo>
                  <a:cubicBezTo>
                    <a:pt x="158" y="37"/>
                    <a:pt x="158" y="37"/>
                    <a:pt x="158" y="37"/>
                  </a:cubicBezTo>
                  <a:lnTo>
                    <a:pt x="153" y="12"/>
                  </a:lnTo>
                  <a:close/>
                  <a:moveTo>
                    <a:pt x="35" y="37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6" y="12"/>
                    <a:pt x="33" y="13"/>
                    <a:pt x="30" y="13"/>
                  </a:cubicBezTo>
                  <a:lnTo>
                    <a:pt x="35" y="37"/>
                  </a:lnTo>
                  <a:close/>
                  <a:moveTo>
                    <a:pt x="34" y="64"/>
                  </a:moveTo>
                  <a:cubicBezTo>
                    <a:pt x="29" y="64"/>
                    <a:pt x="24" y="69"/>
                    <a:pt x="24" y="74"/>
                  </a:cubicBezTo>
                  <a:cubicBezTo>
                    <a:pt x="24" y="80"/>
                    <a:pt x="29" y="85"/>
                    <a:pt x="34" y="85"/>
                  </a:cubicBezTo>
                  <a:cubicBezTo>
                    <a:pt x="40" y="85"/>
                    <a:pt x="45" y="80"/>
                    <a:pt x="45" y="74"/>
                  </a:cubicBezTo>
                  <a:cubicBezTo>
                    <a:pt x="45" y="69"/>
                    <a:pt x="40" y="64"/>
                    <a:pt x="34" y="64"/>
                  </a:cubicBezTo>
                  <a:close/>
                  <a:moveTo>
                    <a:pt x="62" y="64"/>
                  </a:moveTo>
                  <a:cubicBezTo>
                    <a:pt x="56" y="64"/>
                    <a:pt x="52" y="69"/>
                    <a:pt x="52" y="74"/>
                  </a:cubicBezTo>
                  <a:cubicBezTo>
                    <a:pt x="52" y="80"/>
                    <a:pt x="56" y="85"/>
                    <a:pt x="62" y="85"/>
                  </a:cubicBezTo>
                  <a:cubicBezTo>
                    <a:pt x="68" y="85"/>
                    <a:pt x="72" y="80"/>
                    <a:pt x="72" y="74"/>
                  </a:cubicBezTo>
                  <a:cubicBezTo>
                    <a:pt x="72" y="69"/>
                    <a:pt x="68" y="64"/>
                    <a:pt x="62" y="64"/>
                  </a:cubicBezTo>
                  <a:close/>
                  <a:moveTo>
                    <a:pt x="148" y="64"/>
                  </a:moveTo>
                  <a:cubicBezTo>
                    <a:pt x="143" y="64"/>
                    <a:pt x="138" y="69"/>
                    <a:pt x="138" y="74"/>
                  </a:cubicBezTo>
                  <a:cubicBezTo>
                    <a:pt x="138" y="80"/>
                    <a:pt x="143" y="85"/>
                    <a:pt x="148" y="85"/>
                  </a:cubicBezTo>
                  <a:cubicBezTo>
                    <a:pt x="154" y="85"/>
                    <a:pt x="159" y="80"/>
                    <a:pt x="159" y="74"/>
                  </a:cubicBezTo>
                  <a:cubicBezTo>
                    <a:pt x="159" y="69"/>
                    <a:pt x="154" y="64"/>
                    <a:pt x="148" y="64"/>
                  </a:cubicBezTo>
                  <a:close/>
                  <a:moveTo>
                    <a:pt x="176" y="64"/>
                  </a:moveTo>
                  <a:cubicBezTo>
                    <a:pt x="170" y="64"/>
                    <a:pt x="165" y="69"/>
                    <a:pt x="165" y="74"/>
                  </a:cubicBezTo>
                  <a:cubicBezTo>
                    <a:pt x="165" y="80"/>
                    <a:pt x="170" y="85"/>
                    <a:pt x="176" y="85"/>
                  </a:cubicBezTo>
                  <a:cubicBezTo>
                    <a:pt x="181" y="85"/>
                    <a:pt x="186" y="80"/>
                    <a:pt x="186" y="74"/>
                  </a:cubicBezTo>
                  <a:cubicBezTo>
                    <a:pt x="186" y="69"/>
                    <a:pt x="181" y="64"/>
                    <a:pt x="176" y="64"/>
                  </a:cubicBezTo>
                  <a:close/>
                  <a:moveTo>
                    <a:pt x="5" y="41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5" y="16"/>
                    <a:pt x="17" y="7"/>
                    <a:pt x="3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0" y="3"/>
                    <a:pt x="193" y="0"/>
                    <a:pt x="18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0" y="11"/>
                    <a:pt x="0" y="2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1" y="76"/>
                    <a:pt x="21" y="75"/>
                    <a:pt x="21" y="74"/>
                  </a:cubicBezTo>
                  <a:cubicBezTo>
                    <a:pt x="21" y="67"/>
                    <a:pt x="27" y="60"/>
                    <a:pt x="34" y="60"/>
                  </a:cubicBezTo>
                  <a:cubicBezTo>
                    <a:pt x="42" y="60"/>
                    <a:pt x="48" y="66"/>
                    <a:pt x="48" y="73"/>
                  </a:cubicBezTo>
                  <a:cubicBezTo>
                    <a:pt x="49" y="66"/>
                    <a:pt x="55" y="61"/>
                    <a:pt x="62" y="61"/>
                  </a:cubicBezTo>
                  <a:cubicBezTo>
                    <a:pt x="69" y="61"/>
                    <a:pt x="76" y="67"/>
                    <a:pt x="76" y="74"/>
                  </a:cubicBezTo>
                  <a:cubicBezTo>
                    <a:pt x="76" y="75"/>
                    <a:pt x="75" y="76"/>
                    <a:pt x="75" y="78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35" y="76"/>
                    <a:pt x="135" y="75"/>
                    <a:pt x="135" y="74"/>
                  </a:cubicBezTo>
                  <a:cubicBezTo>
                    <a:pt x="135" y="67"/>
                    <a:pt x="141" y="60"/>
                    <a:pt x="148" y="60"/>
                  </a:cubicBezTo>
                  <a:cubicBezTo>
                    <a:pt x="156" y="60"/>
                    <a:pt x="162" y="66"/>
                    <a:pt x="162" y="73"/>
                  </a:cubicBezTo>
                  <a:cubicBezTo>
                    <a:pt x="162" y="66"/>
                    <a:pt x="168" y="61"/>
                    <a:pt x="176" y="61"/>
                  </a:cubicBezTo>
                  <a:cubicBezTo>
                    <a:pt x="183" y="61"/>
                    <a:pt x="189" y="67"/>
                    <a:pt x="189" y="74"/>
                  </a:cubicBezTo>
                  <a:cubicBezTo>
                    <a:pt x="189" y="75"/>
                    <a:pt x="189" y="76"/>
                    <a:pt x="189" y="78"/>
                  </a:cubicBezTo>
                  <a:cubicBezTo>
                    <a:pt x="215" y="78"/>
                    <a:pt x="215" y="78"/>
                    <a:pt x="215" y="78"/>
                  </a:cubicBezTo>
                  <a:cubicBezTo>
                    <a:pt x="215" y="41"/>
                    <a:pt x="215" y="41"/>
                    <a:pt x="215" y="41"/>
                  </a:cubicBezTo>
                  <a:lnTo>
                    <a:pt x="5" y="4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0" name="Google Shape;1770;p21"/>
            <p:cNvSpPr/>
            <p:nvPr/>
          </p:nvSpPr>
          <p:spPr>
            <a:xfrm>
              <a:off x="2163764" y="3738563"/>
              <a:ext cx="233363" cy="277813"/>
            </a:xfrm>
            <a:custGeom>
              <a:rect b="b" l="l" r="r" t="t"/>
              <a:pathLst>
                <a:path extrusionOk="0" h="86" w="73">
                  <a:moveTo>
                    <a:pt x="71" y="53"/>
                  </a:moveTo>
                  <a:cubicBezTo>
                    <a:pt x="69" y="60"/>
                    <a:pt x="45" y="65"/>
                    <a:pt x="45" y="65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73" y="43"/>
                    <a:pt x="71" y="53"/>
                  </a:cubicBezTo>
                  <a:close/>
                  <a:moveTo>
                    <a:pt x="16" y="53"/>
                  </a:moveTo>
                  <a:cubicBezTo>
                    <a:pt x="18" y="60"/>
                    <a:pt x="42" y="65"/>
                    <a:pt x="42" y="65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12" y="42"/>
                    <a:pt x="16" y="53"/>
                  </a:cubicBezTo>
                  <a:close/>
                  <a:moveTo>
                    <a:pt x="51" y="6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10"/>
                    <a:pt x="41" y="10"/>
                    <a:pt x="41" y="10"/>
                  </a:cubicBezTo>
                  <a:lnTo>
                    <a:pt x="51" y="6"/>
                  </a:lnTo>
                  <a:close/>
                  <a:moveTo>
                    <a:pt x="50" y="86"/>
                  </a:moveTo>
                  <a:cubicBezTo>
                    <a:pt x="64" y="85"/>
                    <a:pt x="70" y="70"/>
                    <a:pt x="7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2" y="77"/>
                    <a:pt x="35" y="86"/>
                    <a:pt x="50" y="86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1" name="Google Shape;1771;p21"/>
            <p:cNvSpPr/>
            <p:nvPr/>
          </p:nvSpPr>
          <p:spPr>
            <a:xfrm>
              <a:off x="8882063" y="3222625"/>
              <a:ext cx="261938" cy="268288"/>
            </a:xfrm>
            <a:custGeom>
              <a:rect b="b" l="l" r="r" t="t"/>
              <a:pathLst>
                <a:path extrusionOk="0" h="83" w="82">
                  <a:moveTo>
                    <a:pt x="0" y="1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2" y="10"/>
                    <a:pt x="82" y="10"/>
                    <a:pt x="82" y="10"/>
                  </a:cubicBezTo>
                  <a:lnTo>
                    <a:pt x="0" y="10"/>
                  </a:lnTo>
                  <a:close/>
                  <a:moveTo>
                    <a:pt x="32" y="59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53" y="40"/>
                    <a:pt x="53" y="40"/>
                    <a:pt x="53" y="40"/>
                  </a:cubicBezTo>
                  <a:lnTo>
                    <a:pt x="32" y="59"/>
                  </a:lnTo>
                  <a:close/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0" y="0"/>
                  </a:lnTo>
                  <a:close/>
                  <a:moveTo>
                    <a:pt x="7" y="5"/>
                  </a:moveTo>
                  <a:cubicBezTo>
                    <a:pt x="7" y="5"/>
                    <a:pt x="6" y="6"/>
                    <a:pt x="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1"/>
                    <a:pt x="7" y="2"/>
                  </a:cubicBezTo>
                  <a:lnTo>
                    <a:pt x="7" y="5"/>
                  </a:lnTo>
                  <a:close/>
                  <a:moveTo>
                    <a:pt x="15" y="5"/>
                  </a:moveTo>
                  <a:cubicBezTo>
                    <a:pt x="15" y="5"/>
                    <a:pt x="14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5" y="1"/>
                    <a:pt x="15" y="2"/>
                  </a:cubicBezTo>
                  <a:lnTo>
                    <a:pt x="15" y="5"/>
                  </a:lnTo>
                  <a:close/>
                  <a:moveTo>
                    <a:pt x="23" y="5"/>
                  </a:moveTo>
                  <a:cubicBezTo>
                    <a:pt x="23" y="5"/>
                    <a:pt x="23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5"/>
                    <a:pt x="18" y="5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3" y="1"/>
                    <a:pt x="23" y="2"/>
                  </a:cubicBezTo>
                  <a:lnTo>
                    <a:pt x="23" y="5"/>
                  </a:lnTo>
                  <a:close/>
                  <a:moveTo>
                    <a:pt x="31" y="5"/>
                  </a:moveTo>
                  <a:cubicBezTo>
                    <a:pt x="31" y="5"/>
                    <a:pt x="31" y="6"/>
                    <a:pt x="30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5"/>
                    <a:pt x="27" y="5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1"/>
                    <a:pt x="31" y="2"/>
                  </a:cubicBezTo>
                  <a:lnTo>
                    <a:pt x="31" y="5"/>
                  </a:lnTo>
                  <a:close/>
                  <a:moveTo>
                    <a:pt x="39" y="5"/>
                  </a:moveTo>
                  <a:cubicBezTo>
                    <a:pt x="39" y="5"/>
                    <a:pt x="39" y="6"/>
                    <a:pt x="39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6"/>
                    <a:pt x="35" y="5"/>
                    <a:pt x="35" y="5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1"/>
                    <a:pt x="35" y="1"/>
                    <a:pt x="36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39" y="1"/>
                    <a:pt x="39" y="2"/>
                  </a:cubicBezTo>
                  <a:lnTo>
                    <a:pt x="39" y="5"/>
                  </a:lnTo>
                  <a:close/>
                  <a:moveTo>
                    <a:pt x="48" y="5"/>
                  </a:moveTo>
                  <a:cubicBezTo>
                    <a:pt x="48" y="5"/>
                    <a:pt x="47" y="6"/>
                    <a:pt x="47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5"/>
                    <a:pt x="43" y="5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1"/>
                    <a:pt x="43" y="1"/>
                    <a:pt x="44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1"/>
                    <a:pt x="48" y="2"/>
                  </a:cubicBezTo>
                  <a:lnTo>
                    <a:pt x="48" y="5"/>
                  </a:lnTo>
                  <a:close/>
                  <a:moveTo>
                    <a:pt x="56" y="5"/>
                  </a:moveTo>
                  <a:cubicBezTo>
                    <a:pt x="56" y="5"/>
                    <a:pt x="55" y="6"/>
                    <a:pt x="55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1" y="6"/>
                    <a:pt x="51" y="5"/>
                    <a:pt x="51" y="5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1"/>
                    <a:pt x="51" y="1"/>
                    <a:pt x="52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5" y="1"/>
                    <a:pt x="56" y="1"/>
                    <a:pt x="56" y="2"/>
                  </a:cubicBezTo>
                  <a:lnTo>
                    <a:pt x="56" y="5"/>
                  </a:lnTo>
                  <a:close/>
                  <a:moveTo>
                    <a:pt x="64" y="5"/>
                  </a:moveTo>
                  <a:cubicBezTo>
                    <a:pt x="64" y="5"/>
                    <a:pt x="64" y="6"/>
                    <a:pt x="63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5"/>
                    <a:pt x="59" y="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1"/>
                    <a:pt x="60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4" y="1"/>
                    <a:pt x="64" y="1"/>
                    <a:pt x="64" y="2"/>
                  </a:cubicBezTo>
                  <a:lnTo>
                    <a:pt x="64" y="5"/>
                  </a:lnTo>
                  <a:close/>
                  <a:moveTo>
                    <a:pt x="72" y="5"/>
                  </a:moveTo>
                  <a:cubicBezTo>
                    <a:pt x="72" y="5"/>
                    <a:pt x="72" y="6"/>
                    <a:pt x="71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5"/>
                    <a:pt x="68" y="5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2" y="1"/>
                    <a:pt x="72" y="1"/>
                    <a:pt x="72" y="2"/>
                  </a:cubicBezTo>
                  <a:lnTo>
                    <a:pt x="72" y="5"/>
                  </a:lnTo>
                  <a:close/>
                  <a:moveTo>
                    <a:pt x="80" y="5"/>
                  </a:moveTo>
                  <a:cubicBezTo>
                    <a:pt x="80" y="5"/>
                    <a:pt x="80" y="6"/>
                    <a:pt x="80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6" y="6"/>
                    <a:pt x="76" y="5"/>
                    <a:pt x="76" y="5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6" y="1"/>
                    <a:pt x="77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0" y="1"/>
                    <a:pt x="80" y="2"/>
                  </a:cubicBezTo>
                  <a:lnTo>
                    <a:pt x="80" y="5"/>
                  </a:lnTo>
                  <a:close/>
                  <a:moveTo>
                    <a:pt x="82" y="83"/>
                  </a:moveTo>
                  <a:cubicBezTo>
                    <a:pt x="82" y="75"/>
                    <a:pt x="82" y="75"/>
                    <a:pt x="82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82" y="83"/>
                  </a:lnTo>
                  <a:close/>
                  <a:moveTo>
                    <a:pt x="7" y="81"/>
                  </a:moveTo>
                  <a:cubicBezTo>
                    <a:pt x="7" y="81"/>
                    <a:pt x="6" y="82"/>
                    <a:pt x="6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2" y="82"/>
                    <a:pt x="2" y="81"/>
                    <a:pt x="2" y="81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7"/>
                    <a:pt x="2" y="77"/>
                    <a:pt x="3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7"/>
                    <a:pt x="7" y="77"/>
                    <a:pt x="7" y="78"/>
                  </a:cubicBezTo>
                  <a:lnTo>
                    <a:pt x="7" y="81"/>
                  </a:lnTo>
                  <a:close/>
                  <a:moveTo>
                    <a:pt x="15" y="81"/>
                  </a:moveTo>
                  <a:cubicBezTo>
                    <a:pt x="15" y="81"/>
                    <a:pt x="14" y="82"/>
                    <a:pt x="14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82"/>
                    <a:pt x="10" y="81"/>
                    <a:pt x="10" y="81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7"/>
                    <a:pt x="11" y="77"/>
                    <a:pt x="11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77"/>
                    <a:pt x="15" y="77"/>
                    <a:pt x="15" y="78"/>
                  </a:cubicBezTo>
                  <a:lnTo>
                    <a:pt x="15" y="81"/>
                  </a:lnTo>
                  <a:close/>
                  <a:moveTo>
                    <a:pt x="23" y="81"/>
                  </a:moveTo>
                  <a:cubicBezTo>
                    <a:pt x="23" y="81"/>
                    <a:pt x="23" y="82"/>
                    <a:pt x="22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2"/>
                    <a:pt x="18" y="81"/>
                    <a:pt x="18" y="81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7"/>
                    <a:pt x="19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3" y="77"/>
                    <a:pt x="23" y="77"/>
                    <a:pt x="23" y="78"/>
                  </a:cubicBezTo>
                  <a:lnTo>
                    <a:pt x="23" y="81"/>
                  </a:lnTo>
                  <a:close/>
                  <a:moveTo>
                    <a:pt x="31" y="81"/>
                  </a:moveTo>
                  <a:cubicBezTo>
                    <a:pt x="31" y="81"/>
                    <a:pt x="31" y="82"/>
                    <a:pt x="30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1"/>
                    <a:pt x="27" y="81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1" y="77"/>
                    <a:pt x="31" y="77"/>
                    <a:pt x="31" y="78"/>
                  </a:cubicBezTo>
                  <a:lnTo>
                    <a:pt x="31" y="81"/>
                  </a:lnTo>
                  <a:close/>
                  <a:moveTo>
                    <a:pt x="39" y="81"/>
                  </a:moveTo>
                  <a:cubicBezTo>
                    <a:pt x="39" y="81"/>
                    <a:pt x="39" y="82"/>
                    <a:pt x="39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5" y="82"/>
                    <a:pt x="35" y="81"/>
                    <a:pt x="35" y="81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5" y="77"/>
                    <a:pt x="35" y="77"/>
                    <a:pt x="36" y="7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7"/>
                    <a:pt x="39" y="77"/>
                    <a:pt x="39" y="78"/>
                  </a:cubicBezTo>
                  <a:lnTo>
                    <a:pt x="39" y="81"/>
                  </a:lnTo>
                  <a:close/>
                  <a:moveTo>
                    <a:pt x="48" y="81"/>
                  </a:moveTo>
                  <a:cubicBezTo>
                    <a:pt x="48" y="81"/>
                    <a:pt x="47" y="82"/>
                    <a:pt x="47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2"/>
                    <a:pt x="43" y="81"/>
                    <a:pt x="43" y="81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77"/>
                    <a:pt x="43" y="77"/>
                    <a:pt x="44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8" y="77"/>
                    <a:pt x="48" y="78"/>
                  </a:cubicBezTo>
                  <a:lnTo>
                    <a:pt x="48" y="81"/>
                  </a:lnTo>
                  <a:close/>
                  <a:moveTo>
                    <a:pt x="56" y="81"/>
                  </a:moveTo>
                  <a:cubicBezTo>
                    <a:pt x="56" y="81"/>
                    <a:pt x="55" y="82"/>
                    <a:pt x="55" y="82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51" y="82"/>
                    <a:pt x="51" y="81"/>
                    <a:pt x="51" y="81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1" y="77"/>
                    <a:pt x="51" y="77"/>
                    <a:pt x="52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7"/>
                    <a:pt x="56" y="77"/>
                    <a:pt x="56" y="78"/>
                  </a:cubicBezTo>
                  <a:lnTo>
                    <a:pt x="56" y="81"/>
                  </a:lnTo>
                  <a:close/>
                  <a:moveTo>
                    <a:pt x="64" y="81"/>
                  </a:moveTo>
                  <a:cubicBezTo>
                    <a:pt x="64" y="81"/>
                    <a:pt x="64" y="82"/>
                    <a:pt x="63" y="8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59" y="81"/>
                    <a:pt x="59" y="81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7"/>
                    <a:pt x="60" y="77"/>
                    <a:pt x="60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4" y="77"/>
                    <a:pt x="64" y="77"/>
                    <a:pt x="64" y="78"/>
                  </a:cubicBezTo>
                  <a:lnTo>
                    <a:pt x="64" y="81"/>
                  </a:lnTo>
                  <a:close/>
                  <a:moveTo>
                    <a:pt x="72" y="81"/>
                  </a:moveTo>
                  <a:cubicBezTo>
                    <a:pt x="72" y="81"/>
                    <a:pt x="72" y="82"/>
                    <a:pt x="71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68" y="81"/>
                    <a:pt x="68" y="81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2" y="77"/>
                    <a:pt x="72" y="77"/>
                    <a:pt x="72" y="78"/>
                  </a:cubicBezTo>
                  <a:lnTo>
                    <a:pt x="72" y="81"/>
                  </a:lnTo>
                  <a:close/>
                  <a:moveTo>
                    <a:pt x="80" y="81"/>
                  </a:moveTo>
                  <a:cubicBezTo>
                    <a:pt x="80" y="81"/>
                    <a:pt x="80" y="82"/>
                    <a:pt x="80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6" y="82"/>
                    <a:pt x="76" y="81"/>
                    <a:pt x="76" y="81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77"/>
                    <a:pt x="76" y="77"/>
                    <a:pt x="77" y="77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0" y="77"/>
                    <a:pt x="80" y="77"/>
                    <a:pt x="80" y="78"/>
                  </a:cubicBezTo>
                  <a:lnTo>
                    <a:pt x="80" y="81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2" name="Google Shape;1772;p21"/>
            <p:cNvSpPr/>
            <p:nvPr/>
          </p:nvSpPr>
          <p:spPr>
            <a:xfrm>
              <a:off x="3900489" y="3222625"/>
              <a:ext cx="265113" cy="268288"/>
            </a:xfrm>
            <a:custGeom>
              <a:rect b="b" l="l" r="r" t="t"/>
              <a:pathLst>
                <a:path extrusionOk="0" h="83" w="83">
                  <a:moveTo>
                    <a:pt x="67" y="41"/>
                  </a:moveTo>
                  <a:cubicBezTo>
                    <a:pt x="67" y="55"/>
                    <a:pt x="56" y="66"/>
                    <a:pt x="42" y="66"/>
                  </a:cubicBezTo>
                  <a:cubicBezTo>
                    <a:pt x="28" y="66"/>
                    <a:pt x="17" y="55"/>
                    <a:pt x="17" y="41"/>
                  </a:cubicBezTo>
                  <a:cubicBezTo>
                    <a:pt x="17" y="28"/>
                    <a:pt x="28" y="17"/>
                    <a:pt x="42" y="17"/>
                  </a:cubicBezTo>
                  <a:cubicBezTo>
                    <a:pt x="56" y="17"/>
                    <a:pt x="67" y="28"/>
                    <a:pt x="67" y="41"/>
                  </a:cubicBezTo>
                  <a:close/>
                  <a:moveTo>
                    <a:pt x="45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5" y="12"/>
                    <a:pt x="45" y="12"/>
                    <a:pt x="45" y="12"/>
                  </a:cubicBezTo>
                  <a:lnTo>
                    <a:pt x="45" y="0"/>
                  </a:lnTo>
                  <a:close/>
                  <a:moveTo>
                    <a:pt x="45" y="71"/>
                  </a:moveTo>
                  <a:cubicBezTo>
                    <a:pt x="39" y="71"/>
                    <a:pt x="39" y="71"/>
                    <a:pt x="39" y="7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45" y="83"/>
                    <a:pt x="45" y="83"/>
                    <a:pt x="45" y="83"/>
                  </a:cubicBezTo>
                  <a:lnTo>
                    <a:pt x="45" y="71"/>
                  </a:lnTo>
                  <a:close/>
                  <a:moveTo>
                    <a:pt x="0" y="38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lnTo>
                    <a:pt x="0" y="38"/>
                  </a:lnTo>
                  <a:close/>
                  <a:moveTo>
                    <a:pt x="72" y="38"/>
                  </a:moveTo>
                  <a:cubicBezTo>
                    <a:pt x="72" y="45"/>
                    <a:pt x="72" y="45"/>
                    <a:pt x="72" y="45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3" y="38"/>
                    <a:pt x="83" y="38"/>
                    <a:pt x="83" y="38"/>
                  </a:cubicBezTo>
                  <a:lnTo>
                    <a:pt x="72" y="38"/>
                  </a:lnTo>
                  <a:close/>
                  <a:moveTo>
                    <a:pt x="15" y="10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3" y="18"/>
                    <a:pt x="23" y="18"/>
                    <a:pt x="23" y="18"/>
                  </a:cubicBezTo>
                  <a:lnTo>
                    <a:pt x="15" y="10"/>
                  </a:lnTo>
                  <a:close/>
                  <a:moveTo>
                    <a:pt x="65" y="60"/>
                  </a:moveTo>
                  <a:cubicBezTo>
                    <a:pt x="61" y="65"/>
                    <a:pt x="61" y="65"/>
                    <a:pt x="61" y="65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73" y="68"/>
                    <a:pt x="73" y="68"/>
                    <a:pt x="73" y="68"/>
                  </a:cubicBezTo>
                  <a:lnTo>
                    <a:pt x="65" y="60"/>
                  </a:lnTo>
                  <a:close/>
                  <a:moveTo>
                    <a:pt x="10" y="68"/>
                  </a:moveTo>
                  <a:cubicBezTo>
                    <a:pt x="15" y="73"/>
                    <a:pt x="15" y="73"/>
                    <a:pt x="15" y="73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19" y="60"/>
                    <a:pt x="19" y="60"/>
                    <a:pt x="19" y="60"/>
                  </a:cubicBezTo>
                  <a:lnTo>
                    <a:pt x="10" y="68"/>
                  </a:lnTo>
                  <a:close/>
                  <a:moveTo>
                    <a:pt x="61" y="18"/>
                  </a:moveTo>
                  <a:cubicBezTo>
                    <a:pt x="65" y="23"/>
                    <a:pt x="65" y="23"/>
                    <a:pt x="65" y="23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69" y="10"/>
                    <a:pt x="69" y="10"/>
                    <a:pt x="69" y="10"/>
                  </a:cubicBezTo>
                  <a:lnTo>
                    <a:pt x="61" y="18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3" name="Google Shape;1773;p21"/>
            <p:cNvSpPr/>
            <p:nvPr/>
          </p:nvSpPr>
          <p:spPr>
            <a:xfrm>
              <a:off x="3268664" y="3222625"/>
              <a:ext cx="152400" cy="268288"/>
            </a:xfrm>
            <a:custGeom>
              <a:rect b="b" l="l" r="r" t="t"/>
              <a:pathLst>
                <a:path extrusionOk="0" h="83" w="48">
                  <a:moveTo>
                    <a:pt x="48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48" y="4"/>
                  </a:lnTo>
                  <a:close/>
                  <a:moveTo>
                    <a:pt x="48" y="6"/>
                  </a:moveTo>
                  <a:cubicBezTo>
                    <a:pt x="42" y="68"/>
                    <a:pt x="42" y="68"/>
                    <a:pt x="42" y="68"/>
                  </a:cubicBezTo>
                  <a:cubicBezTo>
                    <a:pt x="42" y="72"/>
                    <a:pt x="37" y="75"/>
                    <a:pt x="32" y="75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0" y="75"/>
                    <a:pt x="6" y="72"/>
                    <a:pt x="6" y="68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48" y="6"/>
                  </a:lnTo>
                  <a:close/>
                  <a:moveTo>
                    <a:pt x="31" y="24"/>
                  </a:moveTo>
                  <a:cubicBezTo>
                    <a:pt x="33" y="26"/>
                    <a:pt x="33" y="26"/>
                    <a:pt x="33" y="26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5" y="21"/>
                    <a:pt x="35" y="21"/>
                  </a:cubicBezTo>
                  <a:lnTo>
                    <a:pt x="31" y="24"/>
                  </a:lnTo>
                  <a:close/>
                  <a:moveTo>
                    <a:pt x="22" y="21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2" y="16"/>
                    <a:pt x="22" y="16"/>
                    <a:pt x="22" y="16"/>
                  </a:cubicBezTo>
                  <a:lnTo>
                    <a:pt x="22" y="21"/>
                  </a:lnTo>
                  <a:close/>
                  <a:moveTo>
                    <a:pt x="11" y="22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21"/>
                    <a:pt x="13" y="21"/>
                    <a:pt x="13" y="21"/>
                  </a:cubicBezTo>
                  <a:lnTo>
                    <a:pt x="11" y="22"/>
                  </a:lnTo>
                  <a:close/>
                  <a:moveTo>
                    <a:pt x="12" y="35"/>
                  </a:moveTo>
                  <a:cubicBezTo>
                    <a:pt x="12" y="33"/>
                    <a:pt x="12" y="33"/>
                    <a:pt x="12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5"/>
                    <a:pt x="7" y="35"/>
                    <a:pt x="7" y="35"/>
                  </a:cubicBezTo>
                  <a:lnTo>
                    <a:pt x="12" y="35"/>
                  </a:lnTo>
                  <a:close/>
                  <a:moveTo>
                    <a:pt x="16" y="43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3" y="46"/>
                    <a:pt x="13" y="46"/>
                    <a:pt x="13" y="46"/>
                  </a:cubicBezTo>
                  <a:lnTo>
                    <a:pt x="16" y="43"/>
                  </a:lnTo>
                  <a:close/>
                  <a:moveTo>
                    <a:pt x="25" y="45"/>
                  </a:moveTo>
                  <a:cubicBezTo>
                    <a:pt x="22" y="45"/>
                    <a:pt x="22" y="45"/>
                    <a:pt x="22" y="45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5" y="50"/>
                    <a:pt x="25" y="50"/>
                    <a:pt x="25" y="50"/>
                  </a:cubicBezTo>
                  <a:lnTo>
                    <a:pt x="25" y="45"/>
                  </a:lnTo>
                  <a:close/>
                  <a:moveTo>
                    <a:pt x="34" y="33"/>
                  </a:moveTo>
                  <a:cubicBezTo>
                    <a:pt x="34" y="28"/>
                    <a:pt x="29" y="23"/>
                    <a:pt x="24" y="23"/>
                  </a:cubicBezTo>
                  <a:cubicBezTo>
                    <a:pt x="18" y="23"/>
                    <a:pt x="14" y="28"/>
                    <a:pt x="14" y="33"/>
                  </a:cubicBezTo>
                  <a:cubicBezTo>
                    <a:pt x="14" y="39"/>
                    <a:pt x="18" y="44"/>
                    <a:pt x="24" y="44"/>
                  </a:cubicBezTo>
                  <a:cubicBezTo>
                    <a:pt x="29" y="44"/>
                    <a:pt x="34" y="39"/>
                    <a:pt x="34" y="33"/>
                  </a:cubicBezTo>
                  <a:close/>
                  <a:moveTo>
                    <a:pt x="37" y="44"/>
                  </a:moveTo>
                  <a:cubicBezTo>
                    <a:pt x="33" y="41"/>
                    <a:pt x="33" y="41"/>
                    <a:pt x="33" y="41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5" y="46"/>
                    <a:pt x="35" y="46"/>
                    <a:pt x="35" y="46"/>
                  </a:cubicBezTo>
                  <a:lnTo>
                    <a:pt x="37" y="44"/>
                  </a:lnTo>
                  <a:close/>
                  <a:moveTo>
                    <a:pt x="41" y="33"/>
                  </a:moveTo>
                  <a:cubicBezTo>
                    <a:pt x="36" y="33"/>
                    <a:pt x="36" y="33"/>
                    <a:pt x="36" y="33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41" y="35"/>
                    <a:pt x="41" y="35"/>
                    <a:pt x="41" y="35"/>
                  </a:cubicBezTo>
                  <a:lnTo>
                    <a:pt x="41" y="33"/>
                  </a:lnTo>
                  <a:close/>
                  <a:moveTo>
                    <a:pt x="12" y="83"/>
                  </a:moveTo>
                  <a:cubicBezTo>
                    <a:pt x="36" y="83"/>
                    <a:pt x="36" y="83"/>
                    <a:pt x="36" y="83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12" y="77"/>
                    <a:pt x="12" y="77"/>
                    <a:pt x="12" y="77"/>
                  </a:cubicBezTo>
                  <a:lnTo>
                    <a:pt x="12" y="83"/>
                  </a:ln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4" name="Google Shape;1774;p21"/>
            <p:cNvSpPr/>
            <p:nvPr/>
          </p:nvSpPr>
          <p:spPr>
            <a:xfrm>
              <a:off x="8521700" y="3219450"/>
              <a:ext cx="271463" cy="271463"/>
            </a:xfrm>
            <a:custGeom>
              <a:rect b="b" l="l" r="r" t="t"/>
              <a:pathLst>
                <a:path extrusionOk="0" h="84" w="85">
                  <a:moveTo>
                    <a:pt x="0" y="0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0" y="0"/>
                  </a:lnTo>
                  <a:close/>
                  <a:moveTo>
                    <a:pt x="79" y="5"/>
                  </a:moveTo>
                  <a:cubicBezTo>
                    <a:pt x="79" y="58"/>
                    <a:pt x="79" y="58"/>
                    <a:pt x="79" y="58"/>
                  </a:cubicBezTo>
                  <a:cubicBezTo>
                    <a:pt x="72" y="52"/>
                    <a:pt x="62" y="43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5" y="43"/>
                    <a:pt x="49" y="51"/>
                    <a:pt x="46" y="56"/>
                  </a:cubicBezTo>
                  <a:cubicBezTo>
                    <a:pt x="38" y="46"/>
                    <a:pt x="30" y="37"/>
                    <a:pt x="28" y="37"/>
                  </a:cubicBezTo>
                  <a:cubicBezTo>
                    <a:pt x="24" y="37"/>
                    <a:pt x="13" y="48"/>
                    <a:pt x="6" y="55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79" y="5"/>
                  </a:lnTo>
                  <a:close/>
                  <a:moveTo>
                    <a:pt x="66" y="51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5" y="49"/>
                    <a:pt x="58" y="46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2" y="48"/>
                    <a:pt x="66" y="51"/>
                  </a:cubicBezTo>
                  <a:close/>
                  <a:moveTo>
                    <a:pt x="36" y="48"/>
                  </a:moveTo>
                  <a:cubicBezTo>
                    <a:pt x="30" y="46"/>
                    <a:pt x="30" y="46"/>
                    <a:pt x="30" y="4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3" y="42"/>
                    <a:pt x="26" y="40"/>
                    <a:pt x="27" y="40"/>
                  </a:cubicBezTo>
                  <a:cubicBezTo>
                    <a:pt x="28" y="40"/>
                    <a:pt x="32" y="43"/>
                    <a:pt x="36" y="48"/>
                  </a:cubicBezTo>
                  <a:close/>
                  <a:moveTo>
                    <a:pt x="6" y="58"/>
                  </a:moveTo>
                  <a:cubicBezTo>
                    <a:pt x="6" y="58"/>
                    <a:pt x="6" y="58"/>
                    <a:pt x="6" y="58"/>
                  </a:cubicBezTo>
                  <a:cubicBezTo>
                    <a:pt x="10" y="54"/>
                    <a:pt x="14" y="50"/>
                    <a:pt x="18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3" y="56"/>
                    <a:pt x="49" y="64"/>
                    <a:pt x="56" y="71"/>
                  </a:cubicBezTo>
                  <a:cubicBezTo>
                    <a:pt x="6" y="71"/>
                    <a:pt x="6" y="71"/>
                    <a:pt x="6" y="71"/>
                  </a:cubicBezTo>
                  <a:lnTo>
                    <a:pt x="6" y="58"/>
                  </a:lnTo>
                  <a:close/>
                  <a:moveTo>
                    <a:pt x="59" y="71"/>
                  </a:moveTo>
                  <a:cubicBezTo>
                    <a:pt x="56" y="68"/>
                    <a:pt x="52" y="63"/>
                    <a:pt x="48" y="58"/>
                  </a:cubicBezTo>
                  <a:cubicBezTo>
                    <a:pt x="49" y="56"/>
                    <a:pt x="50" y="55"/>
                    <a:pt x="51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71" y="55"/>
                    <a:pt x="75" y="58"/>
                    <a:pt x="79" y="62"/>
                  </a:cubicBezTo>
                  <a:cubicBezTo>
                    <a:pt x="79" y="71"/>
                    <a:pt x="79" y="71"/>
                    <a:pt x="79" y="71"/>
                  </a:cubicBezTo>
                  <a:lnTo>
                    <a:pt x="59" y="71"/>
                  </a:lnTo>
                  <a:close/>
                  <a:moveTo>
                    <a:pt x="60" y="19"/>
                  </a:moveTo>
                  <a:cubicBezTo>
                    <a:pt x="62" y="19"/>
                    <a:pt x="65" y="21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70" y="23"/>
                    <a:pt x="72" y="25"/>
                    <a:pt x="72" y="28"/>
                  </a:cubicBezTo>
                  <a:cubicBezTo>
                    <a:pt x="74" y="29"/>
                    <a:pt x="75" y="31"/>
                    <a:pt x="75" y="33"/>
                  </a:cubicBezTo>
                  <a:cubicBezTo>
                    <a:pt x="75" y="36"/>
                    <a:pt x="73" y="38"/>
                    <a:pt x="70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6" y="38"/>
                    <a:pt x="44" y="36"/>
                    <a:pt x="44" y="33"/>
                  </a:cubicBezTo>
                  <a:cubicBezTo>
                    <a:pt x="44" y="31"/>
                    <a:pt x="46" y="28"/>
                    <a:pt x="48" y="28"/>
                  </a:cubicBezTo>
                  <a:cubicBezTo>
                    <a:pt x="48" y="26"/>
                    <a:pt x="50" y="25"/>
                    <a:pt x="52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2"/>
                    <a:pt x="56" y="19"/>
                    <a:pt x="60" y="19"/>
                  </a:cubicBezTo>
                  <a:close/>
                  <a:moveTo>
                    <a:pt x="47" y="13"/>
                  </a:moveTo>
                  <a:cubicBezTo>
                    <a:pt x="45" y="13"/>
                    <a:pt x="45" y="13"/>
                    <a:pt x="45" y="13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7" y="9"/>
                    <a:pt x="47" y="9"/>
                    <a:pt x="47" y="9"/>
                  </a:cubicBezTo>
                  <a:lnTo>
                    <a:pt x="47" y="13"/>
                  </a:lnTo>
                  <a:close/>
                  <a:moveTo>
                    <a:pt x="37" y="23"/>
                  </a:moveTo>
                  <a:cubicBezTo>
                    <a:pt x="33" y="23"/>
                    <a:pt x="33" y="23"/>
                    <a:pt x="33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7" y="21"/>
                    <a:pt x="37" y="21"/>
                    <a:pt x="37" y="21"/>
                  </a:cubicBezTo>
                  <a:lnTo>
                    <a:pt x="37" y="23"/>
                  </a:lnTo>
                  <a:close/>
                  <a:moveTo>
                    <a:pt x="39" y="16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0" y="15"/>
                    <a:pt x="40" y="15"/>
                    <a:pt x="40" y="15"/>
                  </a:cubicBezTo>
                  <a:lnTo>
                    <a:pt x="39" y="16"/>
                  </a:lnTo>
                  <a:close/>
                  <a:moveTo>
                    <a:pt x="39" y="28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6" y="31"/>
                    <a:pt x="36" y="31"/>
                    <a:pt x="36" y="31"/>
                  </a:cubicBezTo>
                  <a:lnTo>
                    <a:pt x="39" y="28"/>
                  </a:lnTo>
                  <a:close/>
                  <a:moveTo>
                    <a:pt x="54" y="16"/>
                  </a:moveTo>
                  <a:cubicBezTo>
                    <a:pt x="53" y="15"/>
                    <a:pt x="53" y="15"/>
                    <a:pt x="53" y="15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7" y="14"/>
                    <a:pt x="57" y="14"/>
                    <a:pt x="57" y="14"/>
                  </a:cubicBezTo>
                  <a:lnTo>
                    <a:pt x="54" y="16"/>
                  </a:lnTo>
                  <a:close/>
                  <a:moveTo>
                    <a:pt x="39" y="22"/>
                  </a:moveTo>
                  <a:cubicBezTo>
                    <a:pt x="39" y="18"/>
                    <a:pt x="42" y="14"/>
                    <a:pt x="47" y="14"/>
                  </a:cubicBezTo>
                  <a:cubicBezTo>
                    <a:pt x="50" y="14"/>
                    <a:pt x="53" y="16"/>
                    <a:pt x="54" y="19"/>
                  </a:cubicBezTo>
                  <a:cubicBezTo>
                    <a:pt x="52" y="20"/>
                    <a:pt x="51" y="22"/>
                    <a:pt x="51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8" y="24"/>
                    <a:pt x="46" y="25"/>
                    <a:pt x="46" y="27"/>
                  </a:cubicBezTo>
                  <a:cubicBezTo>
                    <a:pt x="44" y="27"/>
                    <a:pt x="43" y="28"/>
                    <a:pt x="43" y="29"/>
                  </a:cubicBezTo>
                  <a:cubicBezTo>
                    <a:pt x="40" y="28"/>
                    <a:pt x="39" y="25"/>
                    <a:pt x="39" y="22"/>
                  </a:cubicBezTo>
                  <a:close/>
                </a:path>
              </a:pathLst>
            </a:custGeom>
            <a:solidFill>
              <a:srgbClr val="FF8200"/>
            </a:solidFill>
            <a:ln>
              <a:noFill/>
            </a:ln>
          </p:spPr>
          <p:txBody>
            <a:bodyPr anchorCtr="0" anchor="t" bIns="60950" lIns="121900" spcFirstLastPara="1" rIns="121900" wrap="square" tIns="609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enterpreneur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F33B48"/>
      </a:hlink>
      <a:folHlink>
        <a:srgbClr val="FFC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